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6"/>
  </p:notesMasterIdLst>
  <p:sldIdLst>
    <p:sldId id="314" r:id="rId2"/>
    <p:sldId id="312" r:id="rId3"/>
    <p:sldId id="289" r:id="rId4"/>
    <p:sldId id="263" r:id="rId5"/>
    <p:sldId id="266" r:id="rId6"/>
    <p:sldId id="264" r:id="rId7"/>
    <p:sldId id="291" r:id="rId8"/>
    <p:sldId id="300" r:id="rId9"/>
    <p:sldId id="313" r:id="rId10"/>
    <p:sldId id="302" r:id="rId11"/>
    <p:sldId id="273" r:id="rId12"/>
    <p:sldId id="288" r:id="rId13"/>
    <p:sldId id="305" r:id="rId14"/>
    <p:sldId id="277" r:id="rId15"/>
  </p:sldIdLst>
  <p:sldSz cx="9144000" cy="6858000" type="screen4x3"/>
  <p:notesSz cx="6858000" cy="9144000"/>
  <p:custDataLst>
    <p:tags r:id="rId17"/>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0BC8"/>
    <a:srgbClr val="6600FF"/>
    <a:srgbClr val="FFFFCC"/>
    <a:srgbClr val="000099"/>
    <a:srgbClr val="008000"/>
    <a:srgbClr val="FFFF66"/>
    <a:srgbClr val="0000FF"/>
    <a:srgbClr val="8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953" autoAdjust="0"/>
    <p:restoredTop sz="94660"/>
  </p:normalViewPr>
  <p:slideViewPr>
    <p:cSldViewPr>
      <p:cViewPr varScale="1">
        <p:scale>
          <a:sx n="81" d="100"/>
          <a:sy n="81" d="100"/>
        </p:scale>
        <p:origin x="-49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58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58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D06AB656-1A6D-4233-B876-548B2F30B28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33"/>
          <p:cNvSpPr>
            <a:spLocks/>
          </p:cNvSpPr>
          <p:nvPr/>
        </p:nvSpPr>
        <p:spPr bwMode="auto">
          <a:xfrm>
            <a:off x="-31750" y="4321175"/>
            <a:ext cx="1395413" cy="781050"/>
          </a:xfrm>
          <a:custGeom>
            <a:avLst/>
            <a:gdLst/>
            <a:ahLst/>
            <a:cxnLst>
              <a:cxn ang="0">
                <a:pos x="5799" y="10000"/>
              </a:cxn>
              <a:cxn ang="0">
                <a:pos x="5961" y="9880"/>
              </a:cxn>
              <a:cxn ang="0">
                <a:pos x="5988" y="9820"/>
              </a:cxn>
              <a:cxn ang="0">
                <a:pos x="8042" y="5260"/>
              </a:cxn>
              <a:cxn ang="0">
                <a:pos x="8042" y="4721"/>
              </a:cxn>
              <a:cxn ang="0">
                <a:pos x="5988" y="221"/>
              </a:cxn>
              <a:cxn ang="0">
                <a:pos x="5961" y="160"/>
              </a:cxn>
              <a:cxn ang="0">
                <a:pos x="5799" y="41"/>
              </a:cxn>
              <a:cxn ang="0">
                <a:pos x="18" y="0"/>
              </a:cxn>
              <a:cxn ang="0">
                <a:pos x="0" y="9991"/>
              </a:cxn>
              <a:cxn ang="0">
                <a:pos x="5799" y="10000"/>
              </a:cxn>
            </a:cxnLst>
            <a:rect l="0" t="0"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w="9525">
            <a:noFill/>
            <a:round/>
            <a:headEnd/>
            <a:tailEnd/>
          </a:ln>
        </p:spPr>
        <p:txBody>
          <a:bodyPr/>
          <a:lstStyle/>
          <a:p>
            <a:endParaRPr lang="vi-VN"/>
          </a:p>
        </p:txBody>
      </p:sp>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423863" y="4529138"/>
            <a:ext cx="584200" cy="365125"/>
          </a:xfrm>
        </p:spPr>
        <p:txBody>
          <a:bodyPr/>
          <a:lstStyle>
            <a:lvl1pPr>
              <a:defRPr/>
            </a:lvl1pPr>
          </a:lstStyle>
          <a:p>
            <a:fld id="{FBB0EC2F-8AA8-4681-BFEA-30C9B586089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4" name="Freeform 11"/>
          <p:cNvSpPr>
            <a:spLocks/>
          </p:cNvSpPr>
          <p:nvPr/>
        </p:nvSpPr>
        <p:spPr bwMode="auto">
          <a:xfrm flipV="1">
            <a:off x="0" y="3167063"/>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511175" y="3244850"/>
            <a:ext cx="585788" cy="365125"/>
          </a:xfrm>
        </p:spPr>
        <p:txBody>
          <a:bodyPr/>
          <a:lstStyle>
            <a:lvl1pPr>
              <a:defRPr/>
            </a:lvl1pPr>
          </a:lstStyle>
          <a:p>
            <a:fld id="{A55861B0-DFD9-4DE0-9701-9F899EB65FF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Freeform 11"/>
          <p:cNvSpPr>
            <a:spLocks/>
          </p:cNvSpPr>
          <p:nvPr/>
        </p:nvSpPr>
        <p:spPr bwMode="auto">
          <a:xfrm flipV="1">
            <a:off x="0" y="3167063"/>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6" name="TextBox 34"/>
          <p:cNvSpPr txBox="1">
            <a:spLocks noChangeArrowheads="1"/>
          </p:cNvSpPr>
          <p:nvPr/>
        </p:nvSpPr>
        <p:spPr bwMode="auto">
          <a:xfrm>
            <a:off x="1808163" y="647700"/>
            <a:ext cx="457200" cy="585788"/>
          </a:xfrm>
          <a:prstGeom prst="rect">
            <a:avLst/>
          </a:prstGeom>
          <a:noFill/>
          <a:ln w="9525">
            <a:noFill/>
            <a:miter lim="800000"/>
            <a:headEnd/>
            <a:tailEnd/>
          </a:ln>
        </p:spPr>
        <p:txBody>
          <a:bodyPr anchor="ctr"/>
          <a:lstStyle/>
          <a:p>
            <a:pPr eaLnBrk="1" hangingPunct="1"/>
            <a:r>
              <a:rPr lang="en-US" sz="8000">
                <a:solidFill>
                  <a:schemeClr val="accent1"/>
                </a:solidFill>
              </a:rPr>
              <a:t>“</a:t>
            </a:r>
          </a:p>
        </p:txBody>
      </p:sp>
      <p:sp>
        <p:nvSpPr>
          <p:cNvPr id="7" name="TextBox 62"/>
          <p:cNvSpPr txBox="1">
            <a:spLocks noChangeArrowheads="1"/>
          </p:cNvSpPr>
          <p:nvPr/>
        </p:nvSpPr>
        <p:spPr bwMode="auto">
          <a:xfrm>
            <a:off x="8169275" y="2905125"/>
            <a:ext cx="457200" cy="584200"/>
          </a:xfrm>
          <a:prstGeom prst="rect">
            <a:avLst/>
          </a:prstGeom>
          <a:noFill/>
          <a:ln w="9525">
            <a:noFill/>
            <a:miter lim="800000"/>
            <a:headEnd/>
            <a:tailEnd/>
          </a:ln>
        </p:spPr>
        <p:txBody>
          <a:bodyPr anchor="ctr"/>
          <a:lstStyle/>
          <a:p>
            <a:pPr eaLnBrk="1" hangingPunct="1"/>
            <a:r>
              <a:rPr lang="en-US" sz="8000">
                <a:solidFill>
                  <a:schemeClr val="accent1"/>
                </a:solidFill>
              </a:rPr>
              <a:t>”</a:t>
            </a:r>
          </a:p>
        </p:txBody>
      </p:sp>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8" name="Date Placeholder 3"/>
          <p:cNvSpPr>
            <a:spLocks noGrp="1"/>
          </p:cNvSpPr>
          <p:nvPr>
            <p:ph type="dt" sz="half" idx="14"/>
          </p:nvPr>
        </p:nvSpPr>
        <p:spPr/>
        <p:txBody>
          <a:bodyPr/>
          <a:lstStyle>
            <a:lvl1pPr>
              <a:defRPr/>
            </a:lvl1pPr>
          </a:lstStyle>
          <a:p>
            <a:pPr>
              <a:defRPr/>
            </a:pPr>
            <a:endParaRPr lang="en-US"/>
          </a:p>
        </p:txBody>
      </p:sp>
      <p:sp>
        <p:nvSpPr>
          <p:cNvPr id="9" name="Footer Placeholder 4"/>
          <p:cNvSpPr>
            <a:spLocks noGrp="1"/>
          </p:cNvSpPr>
          <p:nvPr>
            <p:ph type="ftr" sz="quarter" idx="15"/>
          </p:nvPr>
        </p:nvSpPr>
        <p:spPr/>
        <p:txBody>
          <a:bodyPr/>
          <a:lstStyle>
            <a:lvl1pPr>
              <a:defRPr/>
            </a:lvl1pPr>
          </a:lstStyle>
          <a:p>
            <a:pPr>
              <a:defRPr/>
            </a:pPr>
            <a:endParaRPr lang="en-US"/>
          </a:p>
        </p:txBody>
      </p:sp>
      <p:sp>
        <p:nvSpPr>
          <p:cNvPr id="10" name="Slide Number Placeholder 5"/>
          <p:cNvSpPr>
            <a:spLocks noGrp="1"/>
          </p:cNvSpPr>
          <p:nvPr>
            <p:ph type="sldNum" sz="quarter" idx="16"/>
          </p:nvPr>
        </p:nvSpPr>
        <p:spPr>
          <a:xfrm>
            <a:off x="511175" y="3244850"/>
            <a:ext cx="585788" cy="365125"/>
          </a:xfrm>
        </p:spPr>
        <p:txBody>
          <a:bodyPr/>
          <a:lstStyle>
            <a:lvl1pPr>
              <a:defRPr/>
            </a:lvl1pPr>
          </a:lstStyle>
          <a:p>
            <a:fld id="{F2B03E12-B9F7-403E-967E-836FFFA5BCB2}"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5" name="Freeform 11"/>
          <p:cNvSpPr>
            <a:spLocks/>
          </p:cNvSpPr>
          <p:nvPr/>
        </p:nvSpPr>
        <p:spPr bwMode="auto">
          <a:xfrm flipV="1">
            <a:off x="0" y="4910138"/>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a:xfrm>
            <a:off x="511175" y="4983163"/>
            <a:ext cx="585788" cy="365125"/>
          </a:xfrm>
        </p:spPr>
        <p:txBody>
          <a:bodyPr/>
          <a:lstStyle>
            <a:lvl1pPr>
              <a:defRPr/>
            </a:lvl1pPr>
          </a:lstStyle>
          <a:p>
            <a:fld id="{B78F831E-8C98-445A-9D1E-719365F629A2}"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Freeform 11"/>
          <p:cNvSpPr>
            <a:spLocks/>
          </p:cNvSpPr>
          <p:nvPr/>
        </p:nvSpPr>
        <p:spPr bwMode="auto">
          <a:xfrm flipV="1">
            <a:off x="0" y="4910138"/>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6" name="TextBox 34"/>
          <p:cNvSpPr txBox="1">
            <a:spLocks noChangeArrowheads="1"/>
          </p:cNvSpPr>
          <p:nvPr/>
        </p:nvSpPr>
        <p:spPr bwMode="auto">
          <a:xfrm>
            <a:off x="1808163" y="647700"/>
            <a:ext cx="457200" cy="585788"/>
          </a:xfrm>
          <a:prstGeom prst="rect">
            <a:avLst/>
          </a:prstGeom>
          <a:noFill/>
          <a:ln w="9525">
            <a:noFill/>
            <a:miter lim="800000"/>
            <a:headEnd/>
            <a:tailEnd/>
          </a:ln>
        </p:spPr>
        <p:txBody>
          <a:bodyPr anchor="ctr"/>
          <a:lstStyle/>
          <a:p>
            <a:pPr eaLnBrk="1" hangingPunct="1"/>
            <a:r>
              <a:rPr lang="en-US" sz="8000">
                <a:solidFill>
                  <a:schemeClr val="accent1"/>
                </a:solidFill>
              </a:rPr>
              <a:t>“</a:t>
            </a:r>
          </a:p>
        </p:txBody>
      </p:sp>
      <p:sp>
        <p:nvSpPr>
          <p:cNvPr id="7" name="TextBox 62"/>
          <p:cNvSpPr txBox="1">
            <a:spLocks noChangeArrowheads="1"/>
          </p:cNvSpPr>
          <p:nvPr/>
        </p:nvSpPr>
        <p:spPr bwMode="auto">
          <a:xfrm>
            <a:off x="8169275" y="2905125"/>
            <a:ext cx="457200" cy="584200"/>
          </a:xfrm>
          <a:prstGeom prst="rect">
            <a:avLst/>
          </a:prstGeom>
          <a:noFill/>
          <a:ln w="9525">
            <a:noFill/>
            <a:miter lim="800000"/>
            <a:headEnd/>
            <a:tailEnd/>
          </a:ln>
        </p:spPr>
        <p:txBody>
          <a:bodyPr anchor="ctr"/>
          <a:lstStyle/>
          <a:p>
            <a:pPr eaLnBrk="1" hangingPunct="1"/>
            <a:r>
              <a:rPr lang="en-US" sz="8000">
                <a:solidFill>
                  <a:schemeClr val="accent1"/>
                </a:solidFill>
              </a:rPr>
              <a:t>”</a:t>
            </a:r>
          </a:p>
        </p:txBody>
      </p:sp>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rtlCol="0">
            <a:normAutofit/>
          </a:bodyPr>
          <a:lstStyle>
            <a:lvl1pPr>
              <a:buNone/>
              <a:defRPr lang="en-US">
                <a:solidFill>
                  <a:schemeClr val="tx1">
                    <a:lumMod val="65000"/>
                    <a:lumOff val="35000"/>
                  </a:schemeClr>
                </a:solidFill>
              </a:defRPr>
            </a:lvl1pPr>
          </a:lstStyle>
          <a:p>
            <a:pPr lvl="0"/>
            <a:r>
              <a:rPr lang="en-US" smtClean="0"/>
              <a:t>Click to edit Master text styles</a:t>
            </a:r>
          </a:p>
        </p:txBody>
      </p:sp>
      <p:sp>
        <p:nvSpPr>
          <p:cNvPr id="8" name="Date Placeholder 4"/>
          <p:cNvSpPr>
            <a:spLocks noGrp="1"/>
          </p:cNvSpPr>
          <p:nvPr>
            <p:ph type="dt" sz="half" idx="14"/>
          </p:nvPr>
        </p:nvSpPr>
        <p:spPr/>
        <p:txBody>
          <a:bodyPr/>
          <a:lstStyle>
            <a:lvl1pPr>
              <a:defRPr/>
            </a:lvl1pPr>
          </a:lstStyle>
          <a:p>
            <a:pPr>
              <a:defRPr/>
            </a:pPr>
            <a:endParaRPr lang="en-US"/>
          </a:p>
        </p:txBody>
      </p:sp>
      <p:sp>
        <p:nvSpPr>
          <p:cNvPr id="9" name="Footer Placeholder 5"/>
          <p:cNvSpPr>
            <a:spLocks noGrp="1"/>
          </p:cNvSpPr>
          <p:nvPr>
            <p:ph type="ftr" sz="quarter" idx="15"/>
          </p:nvPr>
        </p:nvSpPr>
        <p:spPr/>
        <p:txBody>
          <a:bodyPr/>
          <a:lstStyle>
            <a:lvl1pPr>
              <a:defRPr/>
            </a:lvl1pPr>
          </a:lstStyle>
          <a:p>
            <a:pPr>
              <a:defRPr/>
            </a:pPr>
            <a:endParaRPr lang="en-US"/>
          </a:p>
        </p:txBody>
      </p:sp>
      <p:sp>
        <p:nvSpPr>
          <p:cNvPr id="10" name="Slide Number Placeholder 6"/>
          <p:cNvSpPr>
            <a:spLocks noGrp="1"/>
          </p:cNvSpPr>
          <p:nvPr>
            <p:ph type="sldNum" sz="quarter" idx="16"/>
          </p:nvPr>
        </p:nvSpPr>
        <p:spPr>
          <a:xfrm>
            <a:off x="511175" y="4983163"/>
            <a:ext cx="585788" cy="365125"/>
          </a:xfrm>
        </p:spPr>
        <p:txBody>
          <a:bodyPr/>
          <a:lstStyle>
            <a:lvl1pPr>
              <a:defRPr/>
            </a:lvl1pPr>
          </a:lstStyle>
          <a:p>
            <a:fld id="{7936A499-8A27-4674-A682-4CA5A497512D}"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5" name="Freeform 11"/>
          <p:cNvSpPr>
            <a:spLocks/>
          </p:cNvSpPr>
          <p:nvPr/>
        </p:nvSpPr>
        <p:spPr bwMode="auto">
          <a:xfrm flipV="1">
            <a:off x="0" y="4910138"/>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en-US" smtClean="0"/>
              <a:t>Click to edit Master text styles</a:t>
            </a:r>
          </a:p>
        </p:txBody>
      </p:sp>
      <p:sp>
        <p:nvSpPr>
          <p:cNvPr id="6" name="Date Placeholder 4"/>
          <p:cNvSpPr>
            <a:spLocks noGrp="1"/>
          </p:cNvSpPr>
          <p:nvPr>
            <p:ph type="dt" sz="half" idx="14"/>
          </p:nvPr>
        </p:nvSpPr>
        <p:spPr/>
        <p:txBody>
          <a:bodyPr/>
          <a:lstStyle>
            <a:lvl1pPr>
              <a:defRPr/>
            </a:lvl1pPr>
          </a:lstStyle>
          <a:p>
            <a:pPr>
              <a:defRPr/>
            </a:pPr>
            <a:endParaRPr lang="en-US"/>
          </a:p>
        </p:txBody>
      </p:sp>
      <p:sp>
        <p:nvSpPr>
          <p:cNvPr id="7" name="Footer Placeholder 5"/>
          <p:cNvSpPr>
            <a:spLocks noGrp="1"/>
          </p:cNvSpPr>
          <p:nvPr>
            <p:ph type="ftr" sz="quarter" idx="15"/>
          </p:nvPr>
        </p:nvSpPr>
        <p:spPr/>
        <p:txBody>
          <a:bodyPr/>
          <a:lstStyle>
            <a:lvl1pPr>
              <a:defRPr/>
            </a:lvl1pPr>
          </a:lstStyle>
          <a:p>
            <a:pPr>
              <a:defRPr/>
            </a:pPr>
            <a:endParaRPr lang="en-US"/>
          </a:p>
        </p:txBody>
      </p:sp>
      <p:sp>
        <p:nvSpPr>
          <p:cNvPr id="8" name="Slide Number Placeholder 6"/>
          <p:cNvSpPr>
            <a:spLocks noGrp="1"/>
          </p:cNvSpPr>
          <p:nvPr>
            <p:ph type="sldNum" sz="quarter" idx="16"/>
          </p:nvPr>
        </p:nvSpPr>
        <p:spPr>
          <a:xfrm>
            <a:off x="511175" y="4983163"/>
            <a:ext cx="585788" cy="365125"/>
          </a:xfrm>
        </p:spPr>
        <p:txBody>
          <a:bodyPr/>
          <a:lstStyle>
            <a:lvl1pPr>
              <a:defRPr/>
            </a:lvl1pPr>
          </a:lstStyle>
          <a:p>
            <a:fld id="{54237DEC-EAA7-4DA3-93D7-26AB15FAAE2F}"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Freeform 11"/>
          <p:cNvSpPr>
            <a:spLocks/>
          </p:cNvSpPr>
          <p:nvPr/>
        </p:nvSpPr>
        <p:spPr bwMode="auto">
          <a:xfrm flipV="1">
            <a:off x="0" y="711200"/>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3307387-B717-44AA-9C41-CF698FE4A729}"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Freeform 11"/>
          <p:cNvSpPr>
            <a:spLocks/>
          </p:cNvSpPr>
          <p:nvPr/>
        </p:nvSpPr>
        <p:spPr bwMode="auto">
          <a:xfrm flipV="1">
            <a:off x="0" y="711200"/>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D28C882-7CE0-406E-82DE-BA27011E8FD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11"/>
          <p:cNvSpPr>
            <a:spLocks/>
          </p:cNvSpPr>
          <p:nvPr/>
        </p:nvSpPr>
        <p:spPr bwMode="auto">
          <a:xfrm flipV="1">
            <a:off x="0" y="711200"/>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BC84C3F-32F0-45C2-8432-18357AA846A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11"/>
          <p:cNvSpPr>
            <a:spLocks/>
          </p:cNvSpPr>
          <p:nvPr/>
        </p:nvSpPr>
        <p:spPr bwMode="auto">
          <a:xfrm flipV="1">
            <a:off x="0" y="3167063"/>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511175" y="3244850"/>
            <a:ext cx="585788" cy="365125"/>
          </a:xfrm>
        </p:spPr>
        <p:txBody>
          <a:bodyPr/>
          <a:lstStyle>
            <a:lvl1pPr>
              <a:defRPr/>
            </a:lvl1pPr>
          </a:lstStyle>
          <a:p>
            <a:fld id="{2ED90174-FFC2-410C-8431-3089E399925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Freeform 11"/>
          <p:cNvSpPr>
            <a:spLocks/>
          </p:cNvSpPr>
          <p:nvPr/>
        </p:nvSpPr>
        <p:spPr bwMode="auto">
          <a:xfrm flipV="1">
            <a:off x="0" y="711200"/>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4"/>
          <p:cNvSpPr>
            <a:spLocks noGrp="1"/>
          </p:cNvSpPr>
          <p:nvPr>
            <p:ph type="dt" sz="half" idx="10"/>
          </p:nvPr>
        </p:nvSpPr>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E42FB94D-E9B4-4493-8971-0380A1421BB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Freeform 11"/>
          <p:cNvSpPr>
            <a:spLocks/>
          </p:cNvSpPr>
          <p:nvPr/>
        </p:nvSpPr>
        <p:spPr bwMode="auto">
          <a:xfrm flipV="1">
            <a:off x="0" y="711200"/>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p:txBody>
          <a:bodyPr/>
          <a:lstStyle>
            <a:lvl1pPr>
              <a:defRPr/>
            </a:lvl1pPr>
          </a:lstStyle>
          <a:p>
            <a:pPr>
              <a:defRPr/>
            </a:pPr>
            <a:endParaRPr lang="en-US"/>
          </a:p>
        </p:txBody>
      </p:sp>
      <p:sp>
        <p:nvSpPr>
          <p:cNvPr id="9" name="Footer Placeholder 7"/>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fld id="{D8A70AF6-48BD-47B1-96DD-EDC75880669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Freeform 11"/>
          <p:cNvSpPr>
            <a:spLocks/>
          </p:cNvSpPr>
          <p:nvPr/>
        </p:nvSpPr>
        <p:spPr bwMode="auto">
          <a:xfrm flipV="1">
            <a:off x="0" y="711200"/>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4" name="Date Placeholder 2"/>
          <p:cNvSpPr>
            <a:spLocks noGrp="1"/>
          </p:cNvSpPr>
          <p:nvPr>
            <p:ph type="dt" sz="half" idx="10"/>
          </p:nvPr>
        </p:nvSpPr>
        <p:spPr/>
        <p:txBody>
          <a:bodyPr/>
          <a:lstStyle>
            <a:lvl1pPr>
              <a:defRPr/>
            </a:lvl1pPr>
          </a:lstStyle>
          <a:p>
            <a:pPr>
              <a:defRPr/>
            </a:pPr>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F42084CB-A51B-4D9C-BA4C-1B068202935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reeform 11"/>
          <p:cNvSpPr>
            <a:spLocks/>
          </p:cNvSpPr>
          <p:nvPr/>
        </p:nvSpPr>
        <p:spPr bwMode="auto">
          <a:xfrm flipV="1">
            <a:off x="0" y="711200"/>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3" name="Date Placeholder 1"/>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fld id="{483A55FC-FF6F-493C-8D3F-59B6570AA0E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Freeform 11"/>
          <p:cNvSpPr>
            <a:spLocks/>
          </p:cNvSpPr>
          <p:nvPr/>
        </p:nvSpPr>
        <p:spPr bwMode="auto">
          <a:xfrm flipV="1">
            <a:off x="0" y="711200"/>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97595377-9433-4B7B-A5E2-D2B379E5E3C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11"/>
          <p:cNvSpPr>
            <a:spLocks/>
          </p:cNvSpPr>
          <p:nvPr/>
        </p:nvSpPr>
        <p:spPr bwMode="auto">
          <a:xfrm flipV="1">
            <a:off x="0" y="4910138"/>
            <a:ext cx="1358900" cy="508000"/>
          </a:xfrm>
          <a:custGeom>
            <a:avLst/>
            <a:gdLst/>
            <a:ahLst/>
            <a:cxnLst>
              <a:cxn ang="0">
                <a:pos x="7908" y="4694"/>
              </a:cxn>
              <a:cxn ang="0">
                <a:pos x="6575" y="188"/>
              </a:cxn>
              <a:cxn ang="0">
                <a:pos x="6546" y="94"/>
              </a:cxn>
              <a:cxn ang="0">
                <a:pos x="6463" y="0"/>
              </a:cxn>
              <a:cxn ang="0">
                <a:pos x="5935" y="0"/>
              </a:cxn>
              <a:cxn ang="0">
                <a:pos x="0" y="62"/>
              </a:cxn>
              <a:cxn ang="0">
                <a:pos x="0" y="10000"/>
              </a:cxn>
              <a:cxn ang="0">
                <a:pos x="5935" y="9952"/>
              </a:cxn>
              <a:cxn ang="0">
                <a:pos x="6463" y="9952"/>
              </a:cxn>
              <a:cxn ang="0">
                <a:pos x="6546" y="9859"/>
              </a:cxn>
              <a:cxn ang="0">
                <a:pos x="6575" y="9764"/>
              </a:cxn>
              <a:cxn ang="0">
                <a:pos x="7908" y="5258"/>
              </a:cxn>
              <a:cxn ang="0">
                <a:pos x="7908" y="4694"/>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w="9525">
            <a:noFill/>
            <a:round/>
            <a:headEnd/>
            <a:tailEnd/>
          </a:ln>
        </p:spPr>
        <p:txBody>
          <a:bodyPr/>
          <a:lstStyle/>
          <a:p>
            <a:endParaRPr lang="vi-VN"/>
          </a:p>
        </p:txBody>
      </p:sp>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a:xfrm>
            <a:off x="511175" y="4983163"/>
            <a:ext cx="585788" cy="365125"/>
          </a:xfrm>
        </p:spPr>
        <p:txBody>
          <a:bodyPr/>
          <a:lstStyle>
            <a:lvl1pPr>
              <a:defRPr/>
            </a:lvl1pPr>
          </a:lstStyle>
          <a:p>
            <a:fld id="{1009D5E0-12BA-4CE4-A4A4-6EDCDB08DE8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026" name="Group 35"/>
          <p:cNvGrpSpPr>
            <a:grpSpLocks/>
          </p:cNvGrpSpPr>
          <p:nvPr/>
        </p:nvGrpSpPr>
        <p:grpSpPr bwMode="auto">
          <a:xfrm>
            <a:off x="0" y="228600"/>
            <a:ext cx="1981200" cy="6638925"/>
            <a:chOff x="2487613" y="285750"/>
            <a:chExt cx="2428875" cy="5654676"/>
          </a:xfrm>
        </p:grpSpPr>
        <p:sp>
          <p:nvSpPr>
            <p:cNvPr id="1046" name="Freeform 11"/>
            <p:cNvSpPr>
              <a:spLocks/>
            </p:cNvSpPr>
            <p:nvPr/>
          </p:nvSpPr>
          <p:spPr bwMode="auto">
            <a:xfrm>
              <a:off x="2487613" y="2284413"/>
              <a:ext cx="85725" cy="533400"/>
            </a:xfrm>
            <a:custGeom>
              <a:avLst/>
              <a:gdLst/>
              <a:ahLst/>
              <a:cxnLst>
                <a:cxn ang="0">
                  <a:pos x="22" y="136"/>
                </a:cxn>
                <a:cxn ang="0">
                  <a:pos x="17" y="80"/>
                </a:cxn>
                <a:cxn ang="0">
                  <a:pos x="0" y="0"/>
                </a:cxn>
                <a:cxn ang="0">
                  <a:pos x="0" y="35"/>
                </a:cxn>
                <a:cxn ang="0">
                  <a:pos x="20" y="124"/>
                </a:cxn>
                <a:cxn ang="0">
                  <a:pos x="22" y="136"/>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9525">
              <a:noFill/>
              <a:round/>
              <a:headEnd/>
              <a:tailEnd/>
            </a:ln>
          </p:spPr>
          <p:txBody>
            <a:bodyPr/>
            <a:lstStyle/>
            <a:p>
              <a:endParaRPr lang="vi-VN"/>
            </a:p>
          </p:txBody>
        </p:sp>
        <p:sp>
          <p:nvSpPr>
            <p:cNvPr id="1047" name="Freeform 12"/>
            <p:cNvSpPr>
              <a:spLocks/>
            </p:cNvSpPr>
            <p:nvPr/>
          </p:nvSpPr>
          <p:spPr bwMode="auto">
            <a:xfrm>
              <a:off x="2597151" y="2779713"/>
              <a:ext cx="550863" cy="1978025"/>
            </a:xfrm>
            <a:custGeom>
              <a:avLst/>
              <a:gdLst/>
              <a:ahLst/>
              <a:cxnLst>
                <a:cxn ang="0">
                  <a:pos x="86" y="350"/>
                </a:cxn>
                <a:cxn ang="0">
                  <a:pos x="139" y="504"/>
                </a:cxn>
                <a:cxn ang="0">
                  <a:pos x="140" y="478"/>
                </a:cxn>
                <a:cxn ang="0">
                  <a:pos x="95" y="347"/>
                </a:cxn>
                <a:cxn ang="0">
                  <a:pos x="0" y="0"/>
                </a:cxn>
                <a:cxn ang="0">
                  <a:pos x="6" y="61"/>
                </a:cxn>
                <a:cxn ang="0">
                  <a:pos x="86" y="350"/>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9525">
              <a:noFill/>
              <a:round/>
              <a:headEnd/>
              <a:tailEnd/>
            </a:ln>
          </p:spPr>
          <p:txBody>
            <a:bodyPr/>
            <a:lstStyle/>
            <a:p>
              <a:endParaRPr lang="vi-VN"/>
            </a:p>
          </p:txBody>
        </p:sp>
        <p:sp>
          <p:nvSpPr>
            <p:cNvPr id="1048" name="Freeform 13"/>
            <p:cNvSpPr>
              <a:spLocks/>
            </p:cNvSpPr>
            <p:nvPr/>
          </p:nvSpPr>
          <p:spPr bwMode="auto">
            <a:xfrm>
              <a:off x="3175001" y="4730750"/>
              <a:ext cx="519113" cy="1209675"/>
            </a:xfrm>
            <a:custGeom>
              <a:avLst/>
              <a:gdLst/>
              <a:ahLst/>
              <a:cxnLst>
                <a:cxn ang="0">
                  <a:pos x="8" y="22"/>
                </a:cxn>
                <a:cxn ang="0">
                  <a:pos x="0" y="0"/>
                </a:cxn>
                <a:cxn ang="0">
                  <a:pos x="0" y="29"/>
                </a:cxn>
                <a:cxn ang="0">
                  <a:pos x="68" y="194"/>
                </a:cxn>
                <a:cxn ang="0">
                  <a:pos x="123" y="308"/>
                </a:cxn>
                <a:cxn ang="0">
                  <a:pos x="132" y="308"/>
                </a:cxn>
                <a:cxn ang="0">
                  <a:pos x="77" y="190"/>
                </a:cxn>
                <a:cxn ang="0">
                  <a:pos x="8" y="22"/>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9525">
              <a:noFill/>
              <a:round/>
              <a:headEnd/>
              <a:tailEnd/>
            </a:ln>
          </p:spPr>
          <p:txBody>
            <a:bodyPr/>
            <a:lstStyle/>
            <a:p>
              <a:endParaRPr lang="vi-VN"/>
            </a:p>
          </p:txBody>
        </p:sp>
        <p:sp>
          <p:nvSpPr>
            <p:cNvPr id="1049" name="Freeform 14"/>
            <p:cNvSpPr>
              <a:spLocks/>
            </p:cNvSpPr>
            <p:nvPr/>
          </p:nvSpPr>
          <p:spPr bwMode="auto">
            <a:xfrm>
              <a:off x="3305176" y="5630863"/>
              <a:ext cx="146050" cy="309563"/>
            </a:xfrm>
            <a:custGeom>
              <a:avLst/>
              <a:gdLst/>
              <a:ahLst/>
              <a:cxnLst>
                <a:cxn ang="0">
                  <a:pos x="28" y="79"/>
                </a:cxn>
                <a:cxn ang="0">
                  <a:pos x="37" y="79"/>
                </a:cxn>
                <a:cxn ang="0">
                  <a:pos x="0" y="0"/>
                </a:cxn>
                <a:cxn ang="0">
                  <a:pos x="28" y="79"/>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9525">
              <a:noFill/>
              <a:round/>
              <a:headEnd/>
              <a:tailEnd/>
            </a:ln>
          </p:spPr>
          <p:txBody>
            <a:bodyPr/>
            <a:lstStyle/>
            <a:p>
              <a:endParaRPr lang="vi-VN"/>
            </a:p>
          </p:txBody>
        </p:sp>
        <p:sp>
          <p:nvSpPr>
            <p:cNvPr id="1050" name="Freeform 15"/>
            <p:cNvSpPr>
              <a:spLocks/>
            </p:cNvSpPr>
            <p:nvPr/>
          </p:nvSpPr>
          <p:spPr bwMode="auto">
            <a:xfrm>
              <a:off x="2573338" y="2817813"/>
              <a:ext cx="700088" cy="2835275"/>
            </a:xfrm>
            <a:custGeom>
              <a:avLst/>
              <a:gdLst/>
              <a:ahLst/>
              <a:cxnLst>
                <a:cxn ang="0">
                  <a:pos x="162" y="660"/>
                </a:cxn>
                <a:cxn ang="0">
                  <a:pos x="116" y="534"/>
                </a:cxn>
                <a:cxn ang="0">
                  <a:pos x="40" y="236"/>
                </a:cxn>
                <a:cxn ang="0">
                  <a:pos x="12" y="51"/>
                </a:cxn>
                <a:cxn ang="0">
                  <a:pos x="0" y="0"/>
                </a:cxn>
                <a:cxn ang="0">
                  <a:pos x="33" y="237"/>
                </a:cxn>
                <a:cxn ang="0">
                  <a:pos x="107" y="537"/>
                </a:cxn>
                <a:cxn ang="0">
                  <a:pos x="160" y="681"/>
                </a:cxn>
                <a:cxn ang="0">
                  <a:pos x="178" y="722"/>
                </a:cxn>
                <a:cxn ang="0">
                  <a:pos x="174" y="708"/>
                </a:cxn>
                <a:cxn ang="0">
                  <a:pos x="162" y="660"/>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9525">
              <a:noFill/>
              <a:round/>
              <a:headEnd/>
              <a:tailEnd/>
            </a:ln>
          </p:spPr>
          <p:txBody>
            <a:bodyPr/>
            <a:lstStyle/>
            <a:p>
              <a:endParaRPr lang="vi-VN"/>
            </a:p>
          </p:txBody>
        </p:sp>
        <p:sp>
          <p:nvSpPr>
            <p:cNvPr id="1051" name="Freeform 16"/>
            <p:cNvSpPr>
              <a:spLocks/>
            </p:cNvSpPr>
            <p:nvPr/>
          </p:nvSpPr>
          <p:spPr bwMode="auto">
            <a:xfrm>
              <a:off x="2506663" y="285750"/>
              <a:ext cx="90488" cy="2493963"/>
            </a:xfrm>
            <a:custGeom>
              <a:avLst/>
              <a:gdLst/>
              <a:ahLst/>
              <a:cxnLst>
                <a:cxn ang="0">
                  <a:pos x="11" y="577"/>
                </a:cxn>
                <a:cxn ang="0">
                  <a:pos x="12" y="589"/>
                </a:cxn>
                <a:cxn ang="0">
                  <a:pos x="22" y="632"/>
                </a:cxn>
                <a:cxn ang="0">
                  <a:pos x="23" y="635"/>
                </a:cxn>
                <a:cxn ang="0">
                  <a:pos x="17" y="576"/>
                </a:cxn>
                <a:cxn ang="0">
                  <a:pos x="5" y="269"/>
                </a:cxn>
                <a:cxn ang="0">
                  <a:pos x="15" y="0"/>
                </a:cxn>
                <a:cxn ang="0">
                  <a:pos x="12" y="0"/>
                </a:cxn>
                <a:cxn ang="0">
                  <a:pos x="1" y="269"/>
                </a:cxn>
                <a:cxn ang="0">
                  <a:pos x="11" y="577"/>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9525">
              <a:noFill/>
              <a:round/>
              <a:headEnd/>
              <a:tailEnd/>
            </a:ln>
          </p:spPr>
          <p:txBody>
            <a:bodyPr/>
            <a:lstStyle/>
            <a:p>
              <a:endParaRPr lang="vi-VN"/>
            </a:p>
          </p:txBody>
        </p:sp>
        <p:sp>
          <p:nvSpPr>
            <p:cNvPr id="1052" name="Freeform 17"/>
            <p:cNvSpPr>
              <a:spLocks/>
            </p:cNvSpPr>
            <p:nvPr/>
          </p:nvSpPr>
          <p:spPr bwMode="auto">
            <a:xfrm>
              <a:off x="2554288" y="2598738"/>
              <a:ext cx="66675" cy="420688"/>
            </a:xfrm>
            <a:custGeom>
              <a:avLst/>
              <a:gdLst/>
              <a:ahLst/>
              <a:cxnLst>
                <a:cxn ang="0">
                  <a:pos x="0" y="0"/>
                </a:cxn>
                <a:cxn ang="0">
                  <a:pos x="5" y="56"/>
                </a:cxn>
                <a:cxn ang="0">
                  <a:pos x="17" y="107"/>
                </a:cxn>
                <a:cxn ang="0">
                  <a:pos x="11" y="46"/>
                </a:cxn>
                <a:cxn ang="0">
                  <a:pos x="10" y="43"/>
                </a:cxn>
                <a:cxn ang="0">
                  <a:pos x="0" y="0"/>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9525">
              <a:noFill/>
              <a:round/>
              <a:headEnd/>
              <a:tailEnd/>
            </a:ln>
          </p:spPr>
          <p:txBody>
            <a:bodyPr/>
            <a:lstStyle/>
            <a:p>
              <a:endParaRPr lang="vi-VN"/>
            </a:p>
          </p:txBody>
        </p:sp>
        <p:sp>
          <p:nvSpPr>
            <p:cNvPr id="1053" name="Freeform 18"/>
            <p:cNvSpPr>
              <a:spLocks/>
            </p:cNvSpPr>
            <p:nvPr/>
          </p:nvSpPr>
          <p:spPr bwMode="auto">
            <a:xfrm>
              <a:off x="3143251" y="4757738"/>
              <a:ext cx="161925" cy="873125"/>
            </a:xfrm>
            <a:custGeom>
              <a:avLst/>
              <a:gdLst/>
              <a:ahLst/>
              <a:cxnLst>
                <a:cxn ang="0">
                  <a:pos x="0" y="0"/>
                </a:cxn>
                <a:cxn ang="0">
                  <a:pos x="5" y="93"/>
                </a:cxn>
                <a:cxn ang="0">
                  <a:pos x="17" y="166"/>
                </a:cxn>
                <a:cxn ang="0">
                  <a:pos x="24" y="184"/>
                </a:cxn>
                <a:cxn ang="0">
                  <a:pos x="41" y="222"/>
                </a:cxn>
                <a:cxn ang="0">
                  <a:pos x="38" y="212"/>
                </a:cxn>
                <a:cxn ang="0">
                  <a:pos x="13" y="92"/>
                </a:cxn>
                <a:cxn ang="0">
                  <a:pos x="8" y="22"/>
                </a:cxn>
                <a:cxn ang="0">
                  <a:pos x="7" y="18"/>
                </a:cxn>
                <a:cxn ang="0">
                  <a:pos x="0" y="0"/>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9525">
              <a:noFill/>
              <a:round/>
              <a:headEnd/>
              <a:tailEnd/>
            </a:ln>
          </p:spPr>
          <p:txBody>
            <a:bodyPr/>
            <a:lstStyle/>
            <a:p>
              <a:endParaRPr lang="vi-VN"/>
            </a:p>
          </p:txBody>
        </p:sp>
        <p:sp>
          <p:nvSpPr>
            <p:cNvPr id="1054" name="Freeform 19"/>
            <p:cNvSpPr>
              <a:spLocks/>
            </p:cNvSpPr>
            <p:nvPr/>
          </p:nvSpPr>
          <p:spPr bwMode="auto">
            <a:xfrm>
              <a:off x="3148013" y="1282700"/>
              <a:ext cx="1768475" cy="3448050"/>
            </a:xfrm>
            <a:custGeom>
              <a:avLst/>
              <a:gdLst/>
              <a:ahLst/>
              <a:cxnLst>
                <a:cxn ang="0">
                  <a:pos x="7" y="854"/>
                </a:cxn>
                <a:cxn ang="0">
                  <a:pos x="50" y="613"/>
                </a:cxn>
                <a:cxn ang="0">
                  <a:pos x="149" y="388"/>
                </a:cxn>
                <a:cxn ang="0">
                  <a:pos x="285" y="183"/>
                </a:cxn>
                <a:cxn ang="0">
                  <a:pos x="364" y="89"/>
                </a:cxn>
                <a:cxn ang="0">
                  <a:pos x="406" y="44"/>
                </a:cxn>
                <a:cxn ang="0">
                  <a:pos x="450" y="1"/>
                </a:cxn>
                <a:cxn ang="0">
                  <a:pos x="450" y="0"/>
                </a:cxn>
                <a:cxn ang="0">
                  <a:pos x="405" y="43"/>
                </a:cxn>
                <a:cxn ang="0">
                  <a:pos x="363" y="88"/>
                </a:cxn>
                <a:cxn ang="0">
                  <a:pos x="283" y="181"/>
                </a:cxn>
                <a:cxn ang="0">
                  <a:pos x="145" y="386"/>
                </a:cxn>
                <a:cxn ang="0">
                  <a:pos x="45" y="611"/>
                </a:cxn>
                <a:cxn ang="0">
                  <a:pos x="0" y="854"/>
                </a:cxn>
                <a:cxn ang="0">
                  <a:pos x="0" y="859"/>
                </a:cxn>
                <a:cxn ang="0">
                  <a:pos x="7" y="878"/>
                </a:cxn>
                <a:cxn ang="0">
                  <a:pos x="7" y="854"/>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9525">
              <a:noFill/>
              <a:round/>
              <a:headEnd/>
              <a:tailEnd/>
            </a:ln>
          </p:spPr>
          <p:txBody>
            <a:bodyPr/>
            <a:lstStyle/>
            <a:p>
              <a:endParaRPr lang="vi-VN"/>
            </a:p>
          </p:txBody>
        </p:sp>
        <p:sp>
          <p:nvSpPr>
            <p:cNvPr id="1055" name="Freeform 20"/>
            <p:cNvSpPr>
              <a:spLocks/>
            </p:cNvSpPr>
            <p:nvPr/>
          </p:nvSpPr>
          <p:spPr bwMode="auto">
            <a:xfrm>
              <a:off x="3273426" y="5653088"/>
              <a:ext cx="138113" cy="287338"/>
            </a:xfrm>
            <a:custGeom>
              <a:avLst/>
              <a:gdLst/>
              <a:ahLst/>
              <a:cxnLst>
                <a:cxn ang="0">
                  <a:pos x="0" y="0"/>
                </a:cxn>
                <a:cxn ang="0">
                  <a:pos x="26" y="73"/>
                </a:cxn>
                <a:cxn ang="0">
                  <a:pos x="35" y="73"/>
                </a:cxn>
                <a:cxn ang="0">
                  <a:pos x="0" y="0"/>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9525">
              <a:noFill/>
              <a:round/>
              <a:headEnd/>
              <a:tailEnd/>
            </a:ln>
          </p:spPr>
          <p:txBody>
            <a:bodyPr/>
            <a:lstStyle/>
            <a:p>
              <a:endParaRPr lang="vi-VN"/>
            </a:p>
          </p:txBody>
        </p:sp>
        <p:sp>
          <p:nvSpPr>
            <p:cNvPr id="1056" name="Freeform 21"/>
            <p:cNvSpPr>
              <a:spLocks/>
            </p:cNvSpPr>
            <p:nvPr/>
          </p:nvSpPr>
          <p:spPr bwMode="auto">
            <a:xfrm>
              <a:off x="3143251" y="4656138"/>
              <a:ext cx="31750" cy="188913"/>
            </a:xfrm>
            <a:custGeom>
              <a:avLst/>
              <a:gdLst/>
              <a:ahLst/>
              <a:cxnLst>
                <a:cxn ang="0">
                  <a:pos x="7" y="44"/>
                </a:cxn>
                <a:cxn ang="0">
                  <a:pos x="8" y="48"/>
                </a:cxn>
                <a:cxn ang="0">
                  <a:pos x="8" y="19"/>
                </a:cxn>
                <a:cxn ang="0">
                  <a:pos x="1" y="0"/>
                </a:cxn>
                <a:cxn ang="0">
                  <a:pos x="0" y="26"/>
                </a:cxn>
                <a:cxn ang="0">
                  <a:pos x="7" y="44"/>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9525">
              <a:noFill/>
              <a:round/>
              <a:headEnd/>
              <a:tailEnd/>
            </a:ln>
          </p:spPr>
          <p:txBody>
            <a:bodyPr/>
            <a:lstStyle/>
            <a:p>
              <a:endParaRPr lang="vi-VN"/>
            </a:p>
          </p:txBody>
        </p:sp>
        <p:sp>
          <p:nvSpPr>
            <p:cNvPr id="1057" name="Freeform 22"/>
            <p:cNvSpPr>
              <a:spLocks/>
            </p:cNvSpPr>
            <p:nvPr/>
          </p:nvSpPr>
          <p:spPr bwMode="auto">
            <a:xfrm>
              <a:off x="3211513" y="5410200"/>
              <a:ext cx="203200" cy="530225"/>
            </a:xfrm>
            <a:custGeom>
              <a:avLst/>
              <a:gdLst/>
              <a:ahLst/>
              <a:cxnLst>
                <a:cxn ang="0">
                  <a:pos x="7" y="18"/>
                </a:cxn>
                <a:cxn ang="0">
                  <a:pos x="0" y="0"/>
                </a:cxn>
                <a:cxn ang="0">
                  <a:pos x="12" y="48"/>
                </a:cxn>
                <a:cxn ang="0">
                  <a:pos x="16" y="62"/>
                </a:cxn>
                <a:cxn ang="0">
                  <a:pos x="51" y="135"/>
                </a:cxn>
                <a:cxn ang="0">
                  <a:pos x="52" y="135"/>
                </a:cxn>
                <a:cxn ang="0">
                  <a:pos x="24" y="56"/>
                </a:cxn>
                <a:cxn ang="0">
                  <a:pos x="7" y="18"/>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9525">
              <a:noFill/>
              <a:round/>
              <a:headEnd/>
              <a:tailEnd/>
            </a:ln>
          </p:spPr>
          <p:txBody>
            <a:bodyPr/>
            <a:lstStyle/>
            <a:p>
              <a:endParaRPr lang="vi-VN"/>
            </a:p>
          </p:txBody>
        </p:sp>
      </p:grpSp>
      <p:grpSp>
        <p:nvGrpSpPr>
          <p:cNvPr id="1027" name="Group 48"/>
          <p:cNvGrpSpPr>
            <a:grpSpLocks/>
          </p:cNvGrpSpPr>
          <p:nvPr/>
        </p:nvGrpSpPr>
        <p:grpSpPr bwMode="auto">
          <a:xfrm>
            <a:off x="20638" y="0"/>
            <a:ext cx="1952625" cy="6853238"/>
            <a:chOff x="6627813" y="195717"/>
            <a:chExt cx="1952625" cy="5678034"/>
          </a:xfrm>
        </p:grpSpPr>
        <p:sp>
          <p:nvSpPr>
            <p:cNvPr id="1034" name="Freeform 27"/>
            <p:cNvSpPr>
              <a:spLocks/>
            </p:cNvSpPr>
            <p:nvPr/>
          </p:nvSpPr>
          <p:spPr bwMode="auto">
            <a:xfrm>
              <a:off x="6627813" y="195717"/>
              <a:ext cx="409575" cy="3646488"/>
            </a:xfrm>
            <a:custGeom>
              <a:avLst/>
              <a:gdLst/>
              <a:ahLst/>
              <a:cxnLst>
                <a:cxn ang="0">
                  <a:pos x="7" y="210"/>
                </a:cxn>
                <a:cxn ang="0">
                  <a:pos x="26" y="445"/>
                </a:cxn>
                <a:cxn ang="0">
                  <a:pos x="57" y="679"/>
                </a:cxn>
                <a:cxn ang="0">
                  <a:pos x="101" y="911"/>
                </a:cxn>
                <a:cxn ang="0">
                  <a:pos x="103" y="920"/>
                </a:cxn>
                <a:cxn ang="0">
                  <a:pos x="99" y="874"/>
                </a:cxn>
                <a:cxn ang="0">
                  <a:pos x="99" y="866"/>
                </a:cxn>
                <a:cxn ang="0">
                  <a:pos x="63" y="678"/>
                </a:cxn>
                <a:cxn ang="0">
                  <a:pos x="30" y="444"/>
                </a:cxn>
                <a:cxn ang="0">
                  <a:pos x="9" y="209"/>
                </a:cxn>
                <a:cxn ang="0">
                  <a:pos x="3" y="92"/>
                </a:cxn>
                <a:cxn ang="0">
                  <a:pos x="1" y="0"/>
                </a:cxn>
                <a:cxn ang="0">
                  <a:pos x="0" y="0"/>
                </a:cxn>
                <a:cxn ang="0">
                  <a:pos x="1" y="92"/>
                </a:cxn>
                <a:cxn ang="0">
                  <a:pos x="7" y="210"/>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9525">
              <a:noFill/>
              <a:round/>
              <a:headEnd/>
              <a:tailEnd/>
            </a:ln>
          </p:spPr>
          <p:txBody>
            <a:bodyPr/>
            <a:lstStyle/>
            <a:p>
              <a:endParaRPr lang="vi-VN"/>
            </a:p>
          </p:txBody>
        </p:sp>
        <p:sp>
          <p:nvSpPr>
            <p:cNvPr id="1035" name="Freeform 28"/>
            <p:cNvSpPr>
              <a:spLocks/>
            </p:cNvSpPr>
            <p:nvPr/>
          </p:nvSpPr>
          <p:spPr bwMode="auto">
            <a:xfrm>
              <a:off x="7061201" y="3771900"/>
              <a:ext cx="350838" cy="1309688"/>
            </a:xfrm>
            <a:custGeom>
              <a:avLst/>
              <a:gdLst/>
              <a:ahLst/>
              <a:cxnLst>
                <a:cxn ang="0">
                  <a:pos x="53" y="229"/>
                </a:cxn>
                <a:cxn ang="0">
                  <a:pos x="88" y="330"/>
                </a:cxn>
                <a:cxn ang="0">
                  <a:pos x="88" y="308"/>
                </a:cxn>
                <a:cxn ang="0">
                  <a:pos x="88" y="304"/>
                </a:cxn>
                <a:cxn ang="0">
                  <a:pos x="62" y="226"/>
                </a:cxn>
                <a:cxn ang="0">
                  <a:pos x="0" y="0"/>
                </a:cxn>
                <a:cxn ang="0">
                  <a:pos x="7" y="63"/>
                </a:cxn>
                <a:cxn ang="0">
                  <a:pos x="53" y="229"/>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9525">
              <a:noFill/>
              <a:round/>
              <a:headEnd/>
              <a:tailEnd/>
            </a:ln>
          </p:spPr>
          <p:txBody>
            <a:bodyPr/>
            <a:lstStyle/>
            <a:p>
              <a:endParaRPr lang="vi-VN"/>
            </a:p>
          </p:txBody>
        </p:sp>
        <p:sp>
          <p:nvSpPr>
            <p:cNvPr id="1036" name="Freeform 29"/>
            <p:cNvSpPr>
              <a:spLocks/>
            </p:cNvSpPr>
            <p:nvPr/>
          </p:nvSpPr>
          <p:spPr bwMode="auto">
            <a:xfrm>
              <a:off x="7439026" y="5053013"/>
              <a:ext cx="357188" cy="820738"/>
            </a:xfrm>
            <a:custGeom>
              <a:avLst/>
              <a:gdLst/>
              <a:ahLst/>
              <a:cxnLst>
                <a:cxn ang="0">
                  <a:pos x="6" y="15"/>
                </a:cxn>
                <a:cxn ang="0">
                  <a:pos x="0" y="0"/>
                </a:cxn>
                <a:cxn ang="0">
                  <a:pos x="1" y="29"/>
                </a:cxn>
                <a:cxn ang="0">
                  <a:pos x="42" y="127"/>
                </a:cxn>
                <a:cxn ang="0">
                  <a:pos x="80" y="207"/>
                </a:cxn>
                <a:cxn ang="0">
                  <a:pos x="90" y="207"/>
                </a:cxn>
                <a:cxn ang="0">
                  <a:pos x="50" y="123"/>
                </a:cxn>
                <a:cxn ang="0">
                  <a:pos x="6" y="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9525">
              <a:noFill/>
              <a:round/>
              <a:headEnd/>
              <a:tailEnd/>
            </a:ln>
          </p:spPr>
          <p:txBody>
            <a:bodyPr/>
            <a:lstStyle/>
            <a:p>
              <a:endParaRPr lang="vi-VN"/>
            </a:p>
          </p:txBody>
        </p:sp>
        <p:sp>
          <p:nvSpPr>
            <p:cNvPr id="1037" name="Freeform 30"/>
            <p:cNvSpPr>
              <a:spLocks/>
            </p:cNvSpPr>
            <p:nvPr/>
          </p:nvSpPr>
          <p:spPr bwMode="auto">
            <a:xfrm>
              <a:off x="7037388" y="3811588"/>
              <a:ext cx="457200" cy="1852613"/>
            </a:xfrm>
            <a:custGeom>
              <a:avLst/>
              <a:gdLst/>
              <a:ahLst/>
              <a:cxnLst>
                <a:cxn ang="0">
                  <a:pos x="101" y="409"/>
                </a:cxn>
                <a:cxn ang="0">
                  <a:pos x="78" y="344"/>
                </a:cxn>
                <a:cxn ang="0">
                  <a:pos x="29" y="151"/>
                </a:cxn>
                <a:cxn ang="0">
                  <a:pos x="13" y="53"/>
                </a:cxn>
                <a:cxn ang="0">
                  <a:pos x="0" y="0"/>
                </a:cxn>
                <a:cxn ang="0">
                  <a:pos x="21" y="152"/>
                </a:cxn>
                <a:cxn ang="0">
                  <a:pos x="69" y="347"/>
                </a:cxn>
                <a:cxn ang="0">
                  <a:pos x="103" y="441"/>
                </a:cxn>
                <a:cxn ang="0">
                  <a:pos x="115" y="467"/>
                </a:cxn>
                <a:cxn ang="0">
                  <a:pos x="112" y="458"/>
                </a:cxn>
                <a:cxn ang="0">
                  <a:pos x="101" y="409"/>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9525">
              <a:noFill/>
              <a:round/>
              <a:headEnd/>
              <a:tailEnd/>
            </a:ln>
          </p:spPr>
          <p:txBody>
            <a:bodyPr/>
            <a:lstStyle/>
            <a:p>
              <a:endParaRPr lang="vi-VN"/>
            </a:p>
          </p:txBody>
        </p:sp>
        <p:sp>
          <p:nvSpPr>
            <p:cNvPr id="1038" name="Freeform 31"/>
            <p:cNvSpPr>
              <a:spLocks/>
            </p:cNvSpPr>
            <p:nvPr/>
          </p:nvSpPr>
          <p:spPr bwMode="auto">
            <a:xfrm>
              <a:off x="6992938" y="1263650"/>
              <a:ext cx="144463" cy="2508250"/>
            </a:xfrm>
            <a:custGeom>
              <a:avLst/>
              <a:gdLst/>
              <a:ahLst/>
              <a:cxnLst>
                <a:cxn ang="0">
                  <a:pos x="17" y="633"/>
                </a:cxn>
                <a:cxn ang="0">
                  <a:pos x="13" y="597"/>
                </a:cxn>
                <a:cxn ang="0">
                  <a:pos x="5" y="398"/>
                </a:cxn>
                <a:cxn ang="0">
                  <a:pos x="13" y="198"/>
                </a:cxn>
                <a:cxn ang="0">
                  <a:pos x="22" y="99"/>
                </a:cxn>
                <a:cxn ang="0">
                  <a:pos x="36" y="0"/>
                </a:cxn>
                <a:cxn ang="0">
                  <a:pos x="35" y="0"/>
                </a:cxn>
                <a:cxn ang="0">
                  <a:pos x="20" y="99"/>
                </a:cxn>
                <a:cxn ang="0">
                  <a:pos x="10" y="198"/>
                </a:cxn>
                <a:cxn ang="0">
                  <a:pos x="1" y="398"/>
                </a:cxn>
                <a:cxn ang="0">
                  <a:pos x="7" y="589"/>
                </a:cxn>
                <a:cxn ang="0">
                  <a:pos x="16" y="632"/>
                </a:cxn>
                <a:cxn ang="0">
                  <a:pos x="17" y="633"/>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9525">
              <a:noFill/>
              <a:round/>
              <a:headEnd/>
              <a:tailEnd/>
            </a:ln>
          </p:spPr>
          <p:txBody>
            <a:bodyPr/>
            <a:lstStyle/>
            <a:p>
              <a:endParaRPr lang="vi-VN"/>
            </a:p>
          </p:txBody>
        </p:sp>
        <p:sp>
          <p:nvSpPr>
            <p:cNvPr id="1039" name="Freeform 32"/>
            <p:cNvSpPr>
              <a:spLocks/>
            </p:cNvSpPr>
            <p:nvPr/>
          </p:nvSpPr>
          <p:spPr bwMode="auto">
            <a:xfrm>
              <a:off x="7526338" y="5640388"/>
              <a:ext cx="111125" cy="233363"/>
            </a:xfrm>
            <a:custGeom>
              <a:avLst/>
              <a:gdLst/>
              <a:ahLst/>
              <a:cxnLst>
                <a:cxn ang="0">
                  <a:pos x="22" y="59"/>
                </a:cxn>
                <a:cxn ang="0">
                  <a:pos x="28" y="59"/>
                </a:cxn>
                <a:cxn ang="0">
                  <a:pos x="0" y="0"/>
                </a:cxn>
                <a:cxn ang="0">
                  <a:pos x="22" y="59"/>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9525">
              <a:noFill/>
              <a:round/>
              <a:headEnd/>
              <a:tailEnd/>
            </a:ln>
          </p:spPr>
          <p:txBody>
            <a:bodyPr/>
            <a:lstStyle/>
            <a:p>
              <a:endParaRPr lang="vi-VN"/>
            </a:p>
          </p:txBody>
        </p:sp>
        <p:sp>
          <p:nvSpPr>
            <p:cNvPr id="1040" name="Freeform 33"/>
            <p:cNvSpPr>
              <a:spLocks/>
            </p:cNvSpPr>
            <p:nvPr/>
          </p:nvSpPr>
          <p:spPr bwMode="auto">
            <a:xfrm>
              <a:off x="7021513" y="3598863"/>
              <a:ext cx="68263" cy="423863"/>
            </a:xfrm>
            <a:custGeom>
              <a:avLst/>
              <a:gdLst/>
              <a:ahLst/>
              <a:cxnLst>
                <a:cxn ang="0">
                  <a:pos x="4" y="54"/>
                </a:cxn>
                <a:cxn ang="0">
                  <a:pos x="17" y="107"/>
                </a:cxn>
                <a:cxn ang="0">
                  <a:pos x="10" y="44"/>
                </a:cxn>
                <a:cxn ang="0">
                  <a:pos x="9" y="43"/>
                </a:cxn>
                <a:cxn ang="0">
                  <a:pos x="0" y="0"/>
                </a:cxn>
                <a:cxn ang="0">
                  <a:pos x="0" y="8"/>
                </a:cxn>
                <a:cxn ang="0">
                  <a:pos x="4" y="54"/>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9525">
              <a:noFill/>
              <a:round/>
              <a:headEnd/>
              <a:tailEnd/>
            </a:ln>
          </p:spPr>
          <p:txBody>
            <a:bodyPr/>
            <a:lstStyle/>
            <a:p>
              <a:endParaRPr lang="vi-VN"/>
            </a:p>
          </p:txBody>
        </p:sp>
        <p:sp>
          <p:nvSpPr>
            <p:cNvPr id="1041" name="Freeform 34"/>
            <p:cNvSpPr>
              <a:spLocks/>
            </p:cNvSpPr>
            <p:nvPr/>
          </p:nvSpPr>
          <p:spPr bwMode="auto">
            <a:xfrm>
              <a:off x="7412038" y="2801938"/>
              <a:ext cx="1168400" cy="2251075"/>
            </a:xfrm>
            <a:custGeom>
              <a:avLst/>
              <a:gdLst/>
              <a:ahLst/>
              <a:cxnLst>
                <a:cxn ang="0">
                  <a:pos x="8" y="553"/>
                </a:cxn>
                <a:cxn ang="0">
                  <a:pos x="35" y="397"/>
                </a:cxn>
                <a:cxn ang="0">
                  <a:pos x="99" y="252"/>
                </a:cxn>
                <a:cxn ang="0">
                  <a:pos x="187" y="119"/>
                </a:cxn>
                <a:cxn ang="0">
                  <a:pos x="238" y="58"/>
                </a:cxn>
                <a:cxn ang="0">
                  <a:pos x="265" y="28"/>
                </a:cxn>
                <a:cxn ang="0">
                  <a:pos x="294" y="0"/>
                </a:cxn>
                <a:cxn ang="0">
                  <a:pos x="293" y="0"/>
                </a:cxn>
                <a:cxn ang="0">
                  <a:pos x="264" y="27"/>
                </a:cxn>
                <a:cxn ang="0">
                  <a:pos x="237" y="56"/>
                </a:cxn>
                <a:cxn ang="0">
                  <a:pos x="185" y="117"/>
                </a:cxn>
                <a:cxn ang="0">
                  <a:pos x="95" y="249"/>
                </a:cxn>
                <a:cxn ang="0">
                  <a:pos x="30" y="396"/>
                </a:cxn>
                <a:cxn ang="0">
                  <a:pos x="0" y="549"/>
                </a:cxn>
                <a:cxn ang="0">
                  <a:pos x="7" y="568"/>
                </a:cxn>
                <a:cxn ang="0">
                  <a:pos x="8" y="553"/>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9525">
              <a:noFill/>
              <a:round/>
              <a:headEnd/>
              <a:tailEnd/>
            </a:ln>
          </p:spPr>
          <p:txBody>
            <a:bodyPr/>
            <a:lstStyle/>
            <a:p>
              <a:endParaRPr lang="vi-VN"/>
            </a:p>
          </p:txBody>
        </p:sp>
        <p:sp>
          <p:nvSpPr>
            <p:cNvPr id="1042" name="Freeform 35"/>
            <p:cNvSpPr>
              <a:spLocks/>
            </p:cNvSpPr>
            <p:nvPr/>
          </p:nvSpPr>
          <p:spPr bwMode="auto">
            <a:xfrm>
              <a:off x="7494588" y="5664200"/>
              <a:ext cx="100013" cy="209550"/>
            </a:xfrm>
            <a:custGeom>
              <a:avLst/>
              <a:gdLst/>
              <a:ahLst/>
              <a:cxnLst>
                <a:cxn ang="0">
                  <a:pos x="0" y="0"/>
                </a:cxn>
                <a:cxn ang="0">
                  <a:pos x="19" y="53"/>
                </a:cxn>
                <a:cxn ang="0">
                  <a:pos x="25" y="53"/>
                </a:cxn>
                <a:cxn ang="0">
                  <a:pos x="0" y="0"/>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9525">
              <a:noFill/>
              <a:round/>
              <a:headEnd/>
              <a:tailEnd/>
            </a:ln>
          </p:spPr>
          <p:txBody>
            <a:bodyPr/>
            <a:lstStyle/>
            <a:p>
              <a:endParaRPr lang="vi-VN"/>
            </a:p>
          </p:txBody>
        </p:sp>
        <p:sp>
          <p:nvSpPr>
            <p:cNvPr id="1043" name="Freeform 36"/>
            <p:cNvSpPr>
              <a:spLocks/>
            </p:cNvSpPr>
            <p:nvPr/>
          </p:nvSpPr>
          <p:spPr bwMode="auto">
            <a:xfrm>
              <a:off x="7412038" y="5081588"/>
              <a:ext cx="114300" cy="558800"/>
            </a:xfrm>
            <a:custGeom>
              <a:avLst/>
              <a:gdLst/>
              <a:ahLst/>
              <a:cxnLst>
                <a:cxn ang="0">
                  <a:pos x="0" y="0"/>
                </a:cxn>
                <a:cxn ang="0">
                  <a:pos x="7" y="89"/>
                </a:cxn>
                <a:cxn ang="0">
                  <a:pos x="18" y="117"/>
                </a:cxn>
                <a:cxn ang="0">
                  <a:pos x="29" y="141"/>
                </a:cxn>
                <a:cxn ang="0">
                  <a:pos x="27" y="135"/>
                </a:cxn>
                <a:cxn ang="0">
                  <a:pos x="8" y="22"/>
                </a:cxn>
                <a:cxn ang="0">
                  <a:pos x="4" y="11"/>
                </a:cxn>
                <a:cxn ang="0">
                  <a:pos x="0" y="0"/>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9525">
              <a:noFill/>
              <a:round/>
              <a:headEnd/>
              <a:tailEnd/>
            </a:ln>
          </p:spPr>
          <p:txBody>
            <a:bodyPr/>
            <a:lstStyle/>
            <a:p>
              <a:endParaRPr lang="vi-VN"/>
            </a:p>
          </p:txBody>
        </p:sp>
        <p:sp>
          <p:nvSpPr>
            <p:cNvPr id="1044" name="Freeform 37"/>
            <p:cNvSpPr>
              <a:spLocks/>
            </p:cNvSpPr>
            <p:nvPr/>
          </p:nvSpPr>
          <p:spPr bwMode="auto">
            <a:xfrm>
              <a:off x="7412038" y="4978400"/>
              <a:ext cx="31750" cy="188913"/>
            </a:xfrm>
            <a:custGeom>
              <a:avLst/>
              <a:gdLst/>
              <a:ahLst/>
              <a:cxnLst>
                <a:cxn ang="0">
                  <a:pos x="0" y="26"/>
                </a:cxn>
                <a:cxn ang="0">
                  <a:pos x="4" y="37"/>
                </a:cxn>
                <a:cxn ang="0">
                  <a:pos x="8" y="48"/>
                </a:cxn>
                <a:cxn ang="0">
                  <a:pos x="7" y="19"/>
                </a:cxn>
                <a:cxn ang="0">
                  <a:pos x="0" y="0"/>
                </a:cxn>
                <a:cxn ang="0">
                  <a:pos x="0" y="4"/>
                </a:cxn>
                <a:cxn ang="0">
                  <a:pos x="0" y="26"/>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9525">
              <a:noFill/>
              <a:round/>
              <a:headEnd/>
              <a:tailEnd/>
            </a:ln>
          </p:spPr>
          <p:txBody>
            <a:bodyPr/>
            <a:lstStyle/>
            <a:p>
              <a:endParaRPr lang="vi-VN"/>
            </a:p>
          </p:txBody>
        </p:sp>
        <p:sp>
          <p:nvSpPr>
            <p:cNvPr id="1045" name="Freeform 38"/>
            <p:cNvSpPr>
              <a:spLocks/>
            </p:cNvSpPr>
            <p:nvPr/>
          </p:nvSpPr>
          <p:spPr bwMode="auto">
            <a:xfrm>
              <a:off x="7439026" y="5434013"/>
              <a:ext cx="174625" cy="439738"/>
            </a:xfrm>
            <a:custGeom>
              <a:avLst/>
              <a:gdLst/>
              <a:ahLst/>
              <a:cxnLst>
                <a:cxn ang="0">
                  <a:pos x="11" y="28"/>
                </a:cxn>
                <a:cxn ang="0">
                  <a:pos x="0" y="0"/>
                </a:cxn>
                <a:cxn ang="0">
                  <a:pos x="11" y="49"/>
                </a:cxn>
                <a:cxn ang="0">
                  <a:pos x="14" y="58"/>
                </a:cxn>
                <a:cxn ang="0">
                  <a:pos x="39" y="111"/>
                </a:cxn>
                <a:cxn ang="0">
                  <a:pos x="44" y="111"/>
                </a:cxn>
                <a:cxn ang="0">
                  <a:pos x="22" y="52"/>
                </a:cxn>
                <a:cxn ang="0">
                  <a:pos x="11" y="28"/>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9525">
              <a:noFill/>
              <a:round/>
              <a:headEnd/>
              <a:tailEnd/>
            </a:ln>
          </p:spPr>
          <p:txBody>
            <a:bodyPr/>
            <a:lstStyle/>
            <a:p>
              <a:endParaRPr lang="vi-VN"/>
            </a:p>
          </p:txBody>
        </p:sp>
      </p:grpSp>
      <p:sp>
        <p:nvSpPr>
          <p:cNvPr id="62" name="Rectangle 61"/>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p:cNvSpPr>
            <a:spLocks noGrp="1"/>
          </p:cNvSpPr>
          <p:nvPr>
            <p:ph type="title"/>
          </p:nvPr>
        </p:nvSpPr>
        <p:spPr bwMode="auto">
          <a:xfrm>
            <a:off x="1944688" y="623888"/>
            <a:ext cx="6589712" cy="1281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30" name="Text Placeholder 2"/>
          <p:cNvSpPr>
            <a:spLocks noGrp="1"/>
          </p:cNvSpPr>
          <p:nvPr>
            <p:ph type="body" idx="1"/>
          </p:nvPr>
        </p:nvSpPr>
        <p:spPr bwMode="auto">
          <a:xfrm>
            <a:off x="1943100" y="2133600"/>
            <a:ext cx="65913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7772400" y="6135688"/>
            <a:ext cx="766763" cy="369887"/>
          </a:xfrm>
          <a:prstGeom prst="rect">
            <a:avLst/>
          </a:prstGeom>
        </p:spPr>
        <p:txBody>
          <a:bodyPr vert="horz" lIns="91440" tIns="45720" rIns="91440" bIns="45720" rtlCol="0" anchor="ctr"/>
          <a:lstStyle>
            <a:lvl1pPr algn="r" eaLnBrk="1" hangingPunct="1">
              <a:defRPr sz="900">
                <a:solidFill>
                  <a:schemeClr val="tx1">
                    <a:tint val="75000"/>
                  </a:schemeClr>
                </a:solidFill>
                <a:latin typeface="Arial" panose="020B0604020202020204" pitchFamily="34" charset="0"/>
              </a:defRPr>
            </a:lvl1pPr>
          </a:lstStyle>
          <a:p>
            <a:pPr>
              <a:defRPr/>
            </a:pPr>
            <a:endParaRPr lang="en-US"/>
          </a:p>
        </p:txBody>
      </p:sp>
      <p:sp>
        <p:nvSpPr>
          <p:cNvPr id="5" name="Footer Placeholder 4"/>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lgn="l" eaLnBrk="1" hangingPunct="1">
              <a:defRPr sz="900">
                <a:solidFill>
                  <a:schemeClr val="tx1">
                    <a:tint val="75000"/>
                  </a:schemeClr>
                </a:solidFill>
                <a:latin typeface="Arial" panose="020B0604020202020204" pitchFamily="34" charset="0"/>
              </a:defRPr>
            </a:lvl1pPr>
          </a:lstStyle>
          <a:p>
            <a:pPr>
              <a:defRPr/>
            </a:pPr>
            <a:endParaRPr lang="en-US"/>
          </a:p>
        </p:txBody>
      </p:sp>
      <p:sp>
        <p:nvSpPr>
          <p:cNvPr id="6" name="Slide Number Placeholder 5"/>
          <p:cNvSpPr>
            <a:spLocks noGrp="1"/>
          </p:cNvSpPr>
          <p:nvPr>
            <p:ph type="sldNum" sz="quarter" idx="4"/>
          </p:nvPr>
        </p:nvSpPr>
        <p:spPr bwMode="gray">
          <a:xfrm>
            <a:off x="511175" y="787400"/>
            <a:ext cx="585788"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2000">
                <a:solidFill>
                  <a:srgbClr val="FEFFFF"/>
                </a:solidFill>
              </a:defRPr>
            </a:lvl1pPr>
          </a:lstStyle>
          <a:p>
            <a:fld id="{58252486-C921-4AE5-BE22-79777A00559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Lst>
  <p:txStyles>
    <p:titleStyle>
      <a:lvl1pPr algn="l" defTabSz="457200" rtl="0" fontAlgn="base">
        <a:spcBef>
          <a:spcPct val="0"/>
        </a:spcBef>
        <a:spcAft>
          <a:spcPct val="0"/>
        </a:spcAft>
        <a:defRPr sz="3600" kern="1200">
          <a:solidFill>
            <a:srgbClr val="262626"/>
          </a:solidFill>
          <a:latin typeface="+mj-lt"/>
          <a:ea typeface="+mj-ea"/>
          <a:cs typeface="+mj-cs"/>
        </a:defRPr>
      </a:lvl1pPr>
      <a:lvl2pPr algn="l" defTabSz="457200" rtl="0" fontAlgn="base">
        <a:spcBef>
          <a:spcPct val="0"/>
        </a:spcBef>
        <a:spcAft>
          <a:spcPct val="0"/>
        </a:spcAft>
        <a:defRPr sz="3600">
          <a:solidFill>
            <a:srgbClr val="262626"/>
          </a:solidFill>
          <a:latin typeface="Century Gothic" pitchFamily="34" charset="0"/>
        </a:defRPr>
      </a:lvl2pPr>
      <a:lvl3pPr algn="l" defTabSz="457200" rtl="0" fontAlgn="base">
        <a:spcBef>
          <a:spcPct val="0"/>
        </a:spcBef>
        <a:spcAft>
          <a:spcPct val="0"/>
        </a:spcAft>
        <a:defRPr sz="3600">
          <a:solidFill>
            <a:srgbClr val="262626"/>
          </a:solidFill>
          <a:latin typeface="Century Gothic" pitchFamily="34" charset="0"/>
        </a:defRPr>
      </a:lvl3pPr>
      <a:lvl4pPr algn="l" defTabSz="457200" rtl="0" fontAlgn="base">
        <a:spcBef>
          <a:spcPct val="0"/>
        </a:spcBef>
        <a:spcAft>
          <a:spcPct val="0"/>
        </a:spcAft>
        <a:defRPr sz="3600">
          <a:solidFill>
            <a:srgbClr val="262626"/>
          </a:solidFill>
          <a:latin typeface="Century Gothic" pitchFamily="34" charset="0"/>
        </a:defRPr>
      </a:lvl4pPr>
      <a:lvl5pPr algn="l" defTabSz="457200" rtl="0" fontAlgn="base">
        <a:spcBef>
          <a:spcPct val="0"/>
        </a:spcBef>
        <a:spcAft>
          <a:spcPct val="0"/>
        </a:spcAft>
        <a:defRPr sz="3600">
          <a:solidFill>
            <a:srgbClr val="262626"/>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Font typeface="Wingdings 3"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Font typeface="Wingdings 3"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Font typeface="Wingdings 3"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image" Target="../media/image2.gif"/><Relationship Id="rId5" Type="http://schemas.openxmlformats.org/officeDocument/2006/relationships/image" Target="../media/image15.jpeg"/><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8" Type="http://schemas.openxmlformats.org/officeDocument/2006/relationships/image" Target="../media/image2.gif"/><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1.xml"/><Relationship Id="rId5" Type="http://schemas.openxmlformats.org/officeDocument/2006/relationships/image" Target="../media/image2.gif"/><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9.jpeg"/><Relationship Id="rId1" Type="http://schemas.openxmlformats.org/officeDocument/2006/relationships/slideLayout" Target="../slideLayouts/slideLayout7.xml"/><Relationship Id="rId5" Type="http://schemas.openxmlformats.org/officeDocument/2006/relationships/image" Target="../media/image2.gif"/><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TRƯỜNG TIỂU HỌC ÁI MỘ A</a:t>
            </a:r>
          </a:p>
        </p:txBody>
      </p:sp>
      <p:sp>
        <p:nvSpPr>
          <p:cNvPr id="8" name="TextBox 7"/>
          <p:cNvSpPr txBox="1"/>
          <p:nvPr/>
        </p:nvSpPr>
        <p:spPr>
          <a:xfrm>
            <a:off x="304800" y="1981200"/>
            <a:ext cx="8534400" cy="3046988"/>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MÔN: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Khoa</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học</a:t>
            </a:r>
            <a:endPar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Tiết</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 </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6  </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Tuần</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3</a:t>
            </a:r>
            <a:endPar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a:p>
            <a:pPr lvl="2"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BÀI: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Từ</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lúc</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mới</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sinh</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ra</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đến</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tuổi</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 </a:t>
            </a:r>
            <a:r>
              <a:rPr lang="en-US" sz="3200" b="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dậy</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rPr>
              <a:t>thì</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GV </a:t>
            </a:r>
            <a:r>
              <a:rPr lang="en-US" sz="3200" b="1" i="1" dirty="0" err="1">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Thực</a:t>
            </a: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hiện</a:t>
            </a: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Phạm</a:t>
            </a:r>
            <a:r>
              <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Thúy</a:t>
            </a:r>
            <a:r>
              <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Hồng</a:t>
            </a:r>
            <a:endPar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ext Box 5"/>
          <p:cNvSpPr txBox="1">
            <a:spLocks noChangeArrowheads="1"/>
          </p:cNvSpPr>
          <p:nvPr/>
        </p:nvSpPr>
        <p:spPr bwMode="auto">
          <a:xfrm>
            <a:off x="0" y="1143000"/>
            <a:ext cx="9144000" cy="954088"/>
          </a:xfrm>
          <a:prstGeom prst="rect">
            <a:avLst/>
          </a:prstGeom>
          <a:noFill/>
          <a:ln w="9525">
            <a:noFill/>
            <a:miter lim="800000"/>
            <a:headEnd/>
            <a:tailEnd/>
          </a:ln>
          <a:effectLst/>
        </p:spPr>
        <p:txBody>
          <a:bodyPr>
            <a:spAutoFit/>
          </a:bodyPr>
          <a:lstStyle/>
          <a:p>
            <a:pPr eaLnBrk="1" hangingPunct="1"/>
            <a:r>
              <a:rPr lang="en-US" sz="2800" b="1" dirty="0">
                <a:solidFill>
                  <a:srgbClr val="0000FF"/>
                </a:solidFill>
                <a:latin typeface="Times New Roman" pitchFamily="18" charset="0"/>
                <a:cs typeface="Times New Roman" pitchFamily="18" charset="0"/>
              </a:rPr>
              <a:t>3. </a:t>
            </a:r>
            <a:r>
              <a:rPr lang="en-US" sz="2800" b="1" dirty="0" err="1">
                <a:solidFill>
                  <a:srgbClr val="0000FF"/>
                </a:solidFill>
                <a:latin typeface="Times New Roman" pitchFamily="18" charset="0"/>
                <a:cs typeface="Times New Roman" pitchFamily="18" charset="0"/>
              </a:rPr>
              <a:t>Đặc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điểm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và</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tầm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quan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trọng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của</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tuổi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dậy</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thì</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đối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với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cuộc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đời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mỗi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người</a:t>
            </a:r>
            <a:r>
              <a:rPr lang="en-US" sz="2800" b="1" dirty="0">
                <a:solidFill>
                  <a:srgbClr val="0000FF"/>
                </a:solidFill>
                <a:latin typeface="Times New Roman" pitchFamily="18" charset="0"/>
                <a:cs typeface="Times New Roman" pitchFamily="18" charset="0"/>
              </a:rPr>
              <a:t>.</a:t>
            </a:r>
            <a:endParaRPr lang="en-US" sz="2800" dirty="0">
              <a:solidFill>
                <a:srgbClr val="0000FF"/>
              </a:solidFill>
              <a:latin typeface="Times New Roman" pitchFamily="18" charset="0"/>
              <a:cs typeface="Times New Roman" pitchFamily="18" charset="0"/>
            </a:endParaRPr>
          </a:p>
        </p:txBody>
      </p:sp>
      <p:sp>
        <p:nvSpPr>
          <p:cNvPr id="14345" name="Text Box 9"/>
          <p:cNvSpPr txBox="1">
            <a:spLocks noChangeArrowheads="1"/>
          </p:cNvSpPr>
          <p:nvPr/>
        </p:nvSpPr>
        <p:spPr bwMode="auto">
          <a:xfrm>
            <a:off x="0" y="2438400"/>
            <a:ext cx="9144000" cy="954088"/>
          </a:xfrm>
          <a:prstGeom prst="rect">
            <a:avLst/>
          </a:prstGeom>
          <a:noFill/>
          <a:ln w="9525">
            <a:noFill/>
            <a:miter lim="800000"/>
            <a:headEnd/>
            <a:tailEnd/>
          </a:ln>
          <a:effectLst/>
        </p:spPr>
        <p:txBody>
          <a:bodyPr>
            <a:spAutoFit/>
          </a:bodyPr>
          <a:lstStyle/>
          <a:p>
            <a:pPr eaLnBrk="1" hangingPunct="1"/>
            <a:r>
              <a:rPr lang="en-US" sz="2800" b="1">
                <a:solidFill>
                  <a:srgbClr val="FF0000"/>
                </a:solidFill>
                <a:latin typeface="Times New Roman" pitchFamily="18" charset="0"/>
                <a:cs typeface="Times New Roman" pitchFamily="18" charset="0"/>
              </a:rPr>
              <a:t>- Đọc thông tin ở SGK trang 15, quan sát tranh và làm việc nhóm (theo kĩ thuật “các mảnh ghép”) các câu hỏi sau:</a:t>
            </a:r>
            <a:endParaRPr lang="en-US" sz="2800">
              <a:solidFill>
                <a:srgbClr val="FF0000"/>
              </a:solidFill>
              <a:latin typeface="Times New Roman" pitchFamily="18" charset="0"/>
              <a:cs typeface="Times New Roman" pitchFamily="18" charset="0"/>
            </a:endParaRPr>
          </a:p>
        </p:txBody>
      </p:sp>
      <p:sp>
        <p:nvSpPr>
          <p:cNvPr id="14346" name="Text Box 10"/>
          <p:cNvSpPr txBox="1">
            <a:spLocks noChangeArrowheads="1"/>
          </p:cNvSpPr>
          <p:nvPr/>
        </p:nvSpPr>
        <p:spPr bwMode="auto">
          <a:xfrm>
            <a:off x="0" y="3352800"/>
            <a:ext cx="9144000" cy="523875"/>
          </a:xfrm>
          <a:prstGeom prst="rect">
            <a:avLst/>
          </a:prstGeom>
          <a:noFill/>
          <a:ln w="9525">
            <a:noFill/>
            <a:miter lim="800000"/>
            <a:headEnd/>
            <a:tailEnd/>
          </a:ln>
          <a:effectLst/>
        </p:spPr>
        <p:txBody>
          <a:bodyPr>
            <a:spAutoFit/>
          </a:bodyPr>
          <a:lstStyle/>
          <a:p>
            <a:pPr eaLnBrk="1" hangingPunct="1">
              <a:spcBef>
                <a:spcPct val="50000"/>
              </a:spcBef>
            </a:pPr>
            <a:r>
              <a:rPr lang="en-US" sz="2800" b="1">
                <a:solidFill>
                  <a:srgbClr val="0000FF"/>
                </a:solidFill>
                <a:latin typeface="Times New Roman" pitchFamily="18" charset="0"/>
                <a:cs typeface="Times New Roman" pitchFamily="18" charset="0"/>
              </a:rPr>
              <a:t>+ Tuổi dậy thì xuất hiện khi nào (ở cả nam và nữ)?</a:t>
            </a:r>
          </a:p>
        </p:txBody>
      </p:sp>
      <p:sp>
        <p:nvSpPr>
          <p:cNvPr id="14347" name="Text Box 11"/>
          <p:cNvSpPr txBox="1">
            <a:spLocks noChangeArrowheads="1"/>
          </p:cNvSpPr>
          <p:nvPr/>
        </p:nvSpPr>
        <p:spPr bwMode="auto">
          <a:xfrm>
            <a:off x="0" y="3810000"/>
            <a:ext cx="9144000" cy="523875"/>
          </a:xfrm>
          <a:prstGeom prst="rect">
            <a:avLst/>
          </a:prstGeom>
          <a:noFill/>
          <a:ln w="9525">
            <a:noFill/>
            <a:miter lim="800000"/>
            <a:headEnd/>
            <a:tailEnd/>
          </a:ln>
          <a:effectLst/>
        </p:spPr>
        <p:txBody>
          <a:bodyPr>
            <a:spAutoFit/>
          </a:bodyPr>
          <a:lstStyle/>
          <a:p>
            <a:pPr eaLnBrk="1" hangingPunct="1">
              <a:spcBef>
                <a:spcPct val="50000"/>
              </a:spcBef>
            </a:pPr>
            <a:r>
              <a:rPr lang="en-US" sz="2800" b="1">
                <a:solidFill>
                  <a:srgbClr val="0000FF"/>
                </a:solidFill>
                <a:latin typeface="Times New Roman" pitchFamily="18" charset="0"/>
                <a:cs typeface="Times New Roman" pitchFamily="18" charset="0"/>
              </a:rPr>
              <a:t>+ Nêu đặc điểm của tuổi dậy thì?</a:t>
            </a:r>
          </a:p>
        </p:txBody>
      </p:sp>
      <p:sp>
        <p:nvSpPr>
          <p:cNvPr id="14348" name="Text Box 12"/>
          <p:cNvSpPr txBox="1">
            <a:spLocks noChangeArrowheads="1"/>
          </p:cNvSpPr>
          <p:nvPr/>
        </p:nvSpPr>
        <p:spPr bwMode="auto">
          <a:xfrm>
            <a:off x="0" y="4275138"/>
            <a:ext cx="9144000" cy="954087"/>
          </a:xfrm>
          <a:prstGeom prst="rect">
            <a:avLst/>
          </a:prstGeom>
          <a:noFill/>
          <a:ln w="9525">
            <a:noFill/>
            <a:miter lim="800000"/>
            <a:headEnd/>
            <a:tailEnd/>
          </a:ln>
          <a:effectLst/>
        </p:spPr>
        <p:txBody>
          <a:bodyPr>
            <a:spAutoFit/>
          </a:bodyPr>
          <a:lstStyle/>
          <a:p>
            <a:pPr eaLnBrk="1" hangingPunct="1">
              <a:spcBef>
                <a:spcPct val="50000"/>
              </a:spcBef>
            </a:pPr>
            <a:r>
              <a:rPr lang="en-US" sz="2800" b="1">
                <a:solidFill>
                  <a:srgbClr val="0000FF"/>
                </a:solidFill>
                <a:latin typeface="Times New Roman" pitchFamily="18" charset="0"/>
                <a:cs typeface="Times New Roman" pitchFamily="18" charset="0"/>
              </a:rPr>
              <a:t>+ Tại sao nói tuổi dậy thì có tầm quan trọng đặc biệt đối với cuộc đời của mỗi con người?</a:t>
            </a:r>
          </a:p>
        </p:txBody>
      </p:sp>
      <p:sp>
        <p:nvSpPr>
          <p:cNvPr id="28681"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pic>
        <p:nvPicPr>
          <p:cNvPr id="28683" name="Picture 7" descr="sun14[1]"/>
          <p:cNvPicPr>
            <a:picLocks noChangeAspect="1" noChangeArrowheads="1" noCrop="1"/>
          </p:cNvPicPr>
          <p:nvPr/>
        </p:nvPicPr>
        <p:blipFill>
          <a:blip r:embed="rId2"/>
          <a:srcRect/>
          <a:stretch>
            <a:fillRect/>
          </a:stretch>
        </p:blipFill>
        <p:spPr bwMode="auto">
          <a:xfrm>
            <a:off x="7786688" y="69850"/>
            <a:ext cx="1295400" cy="1295400"/>
          </a:xfrm>
          <a:prstGeom prst="rect">
            <a:avLst/>
          </a:prstGeom>
          <a:noFill/>
          <a:ln w="9525">
            <a:noFill/>
            <a:miter lim="800000"/>
            <a:headEnd/>
            <a:tailEnd/>
          </a:ln>
        </p:spPr>
      </p:pic>
      <p:pic>
        <p:nvPicPr>
          <p:cNvPr id="28684" name="Picture 7" descr="sun14[1]"/>
          <p:cNvPicPr>
            <a:picLocks noChangeAspect="1" noChangeArrowheads="1" noCrop="1"/>
          </p:cNvPicPr>
          <p:nvPr/>
        </p:nvPicPr>
        <p:blipFill>
          <a:blip r:embed="rId2"/>
          <a:srcRect/>
          <a:stretch>
            <a:fillRect/>
          </a:stretch>
        </p:blipFill>
        <p:spPr bwMode="auto">
          <a:xfrm>
            <a:off x="49213" y="55563"/>
            <a:ext cx="1295400" cy="1295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4341"/>
                                        </p:tgtEl>
                                        <p:attrNameLst>
                                          <p:attrName>style.visibility</p:attrName>
                                        </p:attrNameLst>
                                      </p:cBhvr>
                                      <p:to>
                                        <p:strVal val="visible"/>
                                      </p:to>
                                    </p:set>
                                    <p:anim calcmode="discrete" valueType="clr">
                                      <p:cBhvr override="childStyle">
                                        <p:cTn id="7" dur="80"/>
                                        <p:tgtEl>
                                          <p:spTgt spid="1434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341"/>
                                        </p:tgtEl>
                                        <p:attrNameLst>
                                          <p:attrName>fillcolor</p:attrName>
                                        </p:attrNameLst>
                                      </p:cBhvr>
                                      <p:tavLst>
                                        <p:tav tm="0">
                                          <p:val>
                                            <p:clrVal>
                                              <a:schemeClr val="accent2"/>
                                            </p:clrVal>
                                          </p:val>
                                        </p:tav>
                                        <p:tav tm="50000">
                                          <p:val>
                                            <p:clrVal>
                                              <a:schemeClr val="hlink"/>
                                            </p:clrVal>
                                          </p:val>
                                        </p:tav>
                                      </p:tavLst>
                                    </p:anim>
                                    <p:set>
                                      <p:cBhvr>
                                        <p:cTn id="9" dur="80"/>
                                        <p:tgtEl>
                                          <p:spTgt spid="14341"/>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4345"/>
                                        </p:tgtEl>
                                        <p:attrNameLst>
                                          <p:attrName>style.visibility</p:attrName>
                                        </p:attrNameLst>
                                      </p:cBhvr>
                                      <p:to>
                                        <p:strVal val="visible"/>
                                      </p:to>
                                    </p:set>
                                    <p:anim calcmode="discrete" valueType="clr">
                                      <p:cBhvr override="childStyle">
                                        <p:cTn id="14" dur="80"/>
                                        <p:tgtEl>
                                          <p:spTgt spid="14345"/>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4345"/>
                                        </p:tgtEl>
                                        <p:attrNameLst>
                                          <p:attrName>fillcolor</p:attrName>
                                        </p:attrNameLst>
                                      </p:cBhvr>
                                      <p:tavLst>
                                        <p:tav tm="0">
                                          <p:val>
                                            <p:clrVal>
                                              <a:schemeClr val="accent2"/>
                                            </p:clrVal>
                                          </p:val>
                                        </p:tav>
                                        <p:tav tm="50000">
                                          <p:val>
                                            <p:clrVal>
                                              <a:schemeClr val="hlink"/>
                                            </p:clrVal>
                                          </p:val>
                                        </p:tav>
                                      </p:tavLst>
                                    </p:anim>
                                    <p:set>
                                      <p:cBhvr>
                                        <p:cTn id="16" dur="80"/>
                                        <p:tgtEl>
                                          <p:spTgt spid="14345"/>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4346"/>
                                        </p:tgtEl>
                                        <p:attrNameLst>
                                          <p:attrName>style.visibility</p:attrName>
                                        </p:attrNameLst>
                                      </p:cBhvr>
                                      <p:to>
                                        <p:strVal val="visible"/>
                                      </p:to>
                                    </p:set>
                                    <p:anim calcmode="discrete" valueType="clr">
                                      <p:cBhvr override="childStyle">
                                        <p:cTn id="21" dur="80"/>
                                        <p:tgtEl>
                                          <p:spTgt spid="14346"/>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4346"/>
                                        </p:tgtEl>
                                        <p:attrNameLst>
                                          <p:attrName>fillcolor</p:attrName>
                                        </p:attrNameLst>
                                      </p:cBhvr>
                                      <p:tavLst>
                                        <p:tav tm="0">
                                          <p:val>
                                            <p:clrVal>
                                              <a:schemeClr val="accent2"/>
                                            </p:clrVal>
                                          </p:val>
                                        </p:tav>
                                        <p:tav tm="50000">
                                          <p:val>
                                            <p:clrVal>
                                              <a:schemeClr val="hlink"/>
                                            </p:clrVal>
                                          </p:val>
                                        </p:tav>
                                      </p:tavLst>
                                    </p:anim>
                                    <p:set>
                                      <p:cBhvr>
                                        <p:cTn id="23" dur="80"/>
                                        <p:tgtEl>
                                          <p:spTgt spid="14346"/>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4347"/>
                                        </p:tgtEl>
                                        <p:attrNameLst>
                                          <p:attrName>style.visibility</p:attrName>
                                        </p:attrNameLst>
                                      </p:cBhvr>
                                      <p:to>
                                        <p:strVal val="visible"/>
                                      </p:to>
                                    </p:set>
                                    <p:anim calcmode="discrete" valueType="clr">
                                      <p:cBhvr override="childStyle">
                                        <p:cTn id="28" dur="80"/>
                                        <p:tgtEl>
                                          <p:spTgt spid="14347"/>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4347"/>
                                        </p:tgtEl>
                                        <p:attrNameLst>
                                          <p:attrName>fillcolor</p:attrName>
                                        </p:attrNameLst>
                                      </p:cBhvr>
                                      <p:tavLst>
                                        <p:tav tm="0">
                                          <p:val>
                                            <p:clrVal>
                                              <a:schemeClr val="accent2"/>
                                            </p:clrVal>
                                          </p:val>
                                        </p:tav>
                                        <p:tav tm="50000">
                                          <p:val>
                                            <p:clrVal>
                                              <a:schemeClr val="hlink"/>
                                            </p:clrVal>
                                          </p:val>
                                        </p:tav>
                                      </p:tavLst>
                                    </p:anim>
                                    <p:set>
                                      <p:cBhvr>
                                        <p:cTn id="30" dur="80"/>
                                        <p:tgtEl>
                                          <p:spTgt spid="14347"/>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14348"/>
                                        </p:tgtEl>
                                        <p:attrNameLst>
                                          <p:attrName>style.visibility</p:attrName>
                                        </p:attrNameLst>
                                      </p:cBhvr>
                                      <p:to>
                                        <p:strVal val="visible"/>
                                      </p:to>
                                    </p:set>
                                    <p:anim calcmode="discrete" valueType="clr">
                                      <p:cBhvr override="childStyle">
                                        <p:cTn id="35" dur="80"/>
                                        <p:tgtEl>
                                          <p:spTgt spid="14348"/>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4348"/>
                                        </p:tgtEl>
                                        <p:attrNameLst>
                                          <p:attrName>fillcolor</p:attrName>
                                        </p:attrNameLst>
                                      </p:cBhvr>
                                      <p:tavLst>
                                        <p:tav tm="0">
                                          <p:val>
                                            <p:clrVal>
                                              <a:schemeClr val="accent2"/>
                                            </p:clrVal>
                                          </p:val>
                                        </p:tav>
                                        <p:tav tm="50000">
                                          <p:val>
                                            <p:clrVal>
                                              <a:schemeClr val="hlink"/>
                                            </p:clrVal>
                                          </p:val>
                                        </p:tav>
                                      </p:tavLst>
                                    </p:anim>
                                    <p:set>
                                      <p:cBhvr>
                                        <p:cTn id="37" dur="80"/>
                                        <p:tgtEl>
                                          <p:spTgt spid="1434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p:bldP spid="14345" grpId="0"/>
      <p:bldP spid="14346" grpId="0"/>
      <p:bldP spid="14347" grpId="0"/>
      <p:bldP spid="1434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17" descr="ANd9GcQDfDGi5nXcAH1Uri8U1lYC_L9vxQuVod2odwTjAyu-ol65ZSlo"/>
          <p:cNvPicPr>
            <a:picLocks noChangeAspect="1" noChangeArrowheads="1"/>
          </p:cNvPicPr>
          <p:nvPr/>
        </p:nvPicPr>
        <p:blipFill>
          <a:blip r:embed="rId2"/>
          <a:srcRect/>
          <a:stretch>
            <a:fillRect/>
          </a:stretch>
        </p:blipFill>
        <p:spPr bwMode="auto">
          <a:xfrm>
            <a:off x="228600" y="1752600"/>
            <a:ext cx="2209800" cy="3429000"/>
          </a:xfrm>
          <a:prstGeom prst="rect">
            <a:avLst/>
          </a:prstGeom>
          <a:noFill/>
          <a:ln w="9525">
            <a:noFill/>
            <a:miter lim="800000"/>
            <a:headEnd/>
            <a:tailEnd/>
          </a:ln>
        </p:spPr>
      </p:pic>
      <p:pic>
        <p:nvPicPr>
          <p:cNvPr id="29699" name="Picture 21" descr="ANd9GcSa3_q8OWPPNkTcfkHO5H-mXKdyRUbUd0sK9iXvprq6kNoGSJeJ"/>
          <p:cNvPicPr>
            <a:picLocks noChangeAspect="1" noChangeArrowheads="1"/>
          </p:cNvPicPr>
          <p:nvPr/>
        </p:nvPicPr>
        <p:blipFill>
          <a:blip r:embed="rId3"/>
          <a:srcRect/>
          <a:stretch>
            <a:fillRect/>
          </a:stretch>
        </p:blipFill>
        <p:spPr bwMode="auto">
          <a:xfrm>
            <a:off x="2438400" y="1981200"/>
            <a:ext cx="1905000" cy="3200400"/>
          </a:xfrm>
          <a:prstGeom prst="rect">
            <a:avLst/>
          </a:prstGeom>
          <a:noFill/>
          <a:ln w="9525">
            <a:noFill/>
            <a:miter lim="800000"/>
            <a:headEnd/>
            <a:tailEnd/>
          </a:ln>
        </p:spPr>
      </p:pic>
      <p:pic>
        <p:nvPicPr>
          <p:cNvPr id="29700" name="Picture 25" descr="ANd9GcSwBdUZodk8nAGcmhLXmliv5Z2zBgTrhBLMdp-NcW5OCZqDB7St"/>
          <p:cNvPicPr>
            <a:picLocks noChangeAspect="1" noChangeArrowheads="1"/>
          </p:cNvPicPr>
          <p:nvPr/>
        </p:nvPicPr>
        <p:blipFill>
          <a:blip r:embed="rId4"/>
          <a:srcRect/>
          <a:stretch>
            <a:fillRect/>
          </a:stretch>
        </p:blipFill>
        <p:spPr bwMode="auto">
          <a:xfrm>
            <a:off x="6858000" y="1981200"/>
            <a:ext cx="2000250" cy="3151187"/>
          </a:xfrm>
          <a:prstGeom prst="rect">
            <a:avLst/>
          </a:prstGeom>
          <a:noFill/>
          <a:ln w="9525">
            <a:noFill/>
            <a:miter lim="800000"/>
            <a:headEnd/>
            <a:tailEnd/>
          </a:ln>
        </p:spPr>
      </p:pic>
      <p:pic>
        <p:nvPicPr>
          <p:cNvPr id="29702" name="Picture 29" descr="ANd9GcQUwuPRwjGxCIM6oRI-1xZvJJNoSIGf3f7Gu_dXXKmiF8qSPYl1Hw"/>
          <p:cNvPicPr>
            <a:picLocks noChangeAspect="1" noChangeArrowheads="1"/>
          </p:cNvPicPr>
          <p:nvPr/>
        </p:nvPicPr>
        <p:blipFill>
          <a:blip r:embed="rId5"/>
          <a:srcRect/>
          <a:stretch>
            <a:fillRect/>
          </a:stretch>
        </p:blipFill>
        <p:spPr bwMode="auto">
          <a:xfrm>
            <a:off x="4419600" y="1981200"/>
            <a:ext cx="2362200" cy="2895600"/>
          </a:xfrm>
          <a:prstGeom prst="rect">
            <a:avLst/>
          </a:prstGeom>
          <a:noFill/>
          <a:ln w="9525">
            <a:noFill/>
            <a:miter lim="800000"/>
            <a:headEnd/>
            <a:tailEnd/>
          </a:ln>
        </p:spPr>
      </p:pic>
      <p:sp>
        <p:nvSpPr>
          <p:cNvPr id="29703" name="Text Box 12"/>
          <p:cNvSpPr txBox="1">
            <a:spLocks noChangeArrowheads="1"/>
          </p:cNvSpPr>
          <p:nvPr/>
        </p:nvSpPr>
        <p:spPr bwMode="auto">
          <a:xfrm>
            <a:off x="1447800" y="228600"/>
            <a:ext cx="5715000" cy="457200"/>
          </a:xfrm>
          <a:prstGeom prst="rect">
            <a:avLst/>
          </a:prstGeom>
          <a:noFill/>
          <a:ln w="9525">
            <a:noFill/>
            <a:miter lim="800000"/>
            <a:headEnd/>
            <a:tailEnd/>
          </a:ln>
          <a:effectLst/>
        </p:spPr>
        <p:txBody>
          <a:bodyPr>
            <a:spAutoFit/>
          </a:bodyPr>
          <a:lstStyle/>
          <a:p>
            <a:pPr eaLnBrk="1" hangingPunct="1"/>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Tuổi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dậy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thì</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xuất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hiện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khi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nào</a:t>
            </a:r>
            <a:r>
              <a:rPr lang="en-US" sz="2400" b="1" dirty="0">
                <a:solidFill>
                  <a:srgbClr val="FF0000"/>
                </a:solidFill>
                <a:latin typeface="Times New Roman" pitchFamily="18" charset="0"/>
                <a:cs typeface="Times New Roman" pitchFamily="18" charset="0"/>
              </a:rPr>
              <a:t>?</a:t>
            </a:r>
            <a:endParaRPr lang="en-US" sz="2400" dirty="0">
              <a:solidFill>
                <a:srgbClr val="FF0000"/>
              </a:solidFill>
              <a:latin typeface="Times New Roman" pitchFamily="18" charset="0"/>
              <a:cs typeface="Times New Roman" pitchFamily="18" charset="0"/>
            </a:endParaRPr>
          </a:p>
        </p:txBody>
      </p:sp>
      <p:sp>
        <p:nvSpPr>
          <p:cNvPr id="18445" name="Text Box 13"/>
          <p:cNvSpPr txBox="1">
            <a:spLocks noChangeArrowheads="1"/>
          </p:cNvSpPr>
          <p:nvPr/>
        </p:nvSpPr>
        <p:spPr bwMode="auto">
          <a:xfrm>
            <a:off x="1295400" y="762000"/>
            <a:ext cx="9144000" cy="457200"/>
          </a:xfrm>
          <a:prstGeom prst="rect">
            <a:avLst/>
          </a:prstGeom>
          <a:noFill/>
          <a:ln w="9525">
            <a:noFill/>
            <a:miter lim="800000"/>
            <a:headEnd/>
            <a:tailEnd/>
          </a:ln>
          <a:effectLst/>
        </p:spPr>
        <p:txBody>
          <a:bodyPr>
            <a:spAutoFit/>
          </a:bodyPr>
          <a:lstStyle/>
          <a:p>
            <a:pPr eaLnBrk="1" hangingPunct="1"/>
            <a:r>
              <a:rPr lang="en-US" sz="2400" b="1" dirty="0">
                <a:solidFill>
                  <a:srgbClr val="0000FF"/>
                </a:solidFill>
                <a:latin typeface="Times New Roman" pitchFamily="18" charset="0"/>
                <a:cs typeface="Times New Roman" pitchFamily="18" charset="0"/>
              </a:rPr>
              <a:t>- Con </a:t>
            </a:r>
            <a:r>
              <a:rPr lang="en-US" sz="2400" b="1" dirty="0" err="1">
                <a:solidFill>
                  <a:srgbClr val="0000FF"/>
                </a:solidFill>
                <a:latin typeface="Times New Roman" pitchFamily="18" charset="0"/>
                <a:cs typeface="Times New Roman" pitchFamily="18" charset="0"/>
              </a:rPr>
              <a:t>gái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thường</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bắt</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đầu</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khoảng</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từ</a:t>
            </a:r>
            <a:r>
              <a:rPr lang="en-US" sz="2400" b="1" dirty="0">
                <a:solidFill>
                  <a:srgbClr val="0000FF"/>
                </a:solidFill>
                <a:latin typeface="Times New Roman" pitchFamily="18" charset="0"/>
                <a:cs typeface="Times New Roman" pitchFamily="18" charset="0"/>
              </a:rPr>
              <a:t> 10 </a:t>
            </a:r>
            <a:r>
              <a:rPr lang="en-US" sz="2400" b="1" dirty="0" err="1">
                <a:solidFill>
                  <a:srgbClr val="0000FF"/>
                </a:solidFill>
                <a:latin typeface="Times New Roman" pitchFamily="18" charset="0"/>
                <a:cs typeface="Times New Roman" pitchFamily="18" charset="0"/>
              </a:rPr>
              <a:t>đến</a:t>
            </a:r>
            <a:r>
              <a:rPr lang="en-US" sz="2400" b="1" dirty="0">
                <a:solidFill>
                  <a:srgbClr val="0000FF"/>
                </a:solidFill>
                <a:latin typeface="Times New Roman" pitchFamily="18" charset="0"/>
                <a:cs typeface="Times New Roman" pitchFamily="18" charset="0"/>
              </a:rPr>
              <a:t> 15 </a:t>
            </a:r>
            <a:r>
              <a:rPr lang="en-US" sz="2400" b="1" dirty="0" err="1">
                <a:solidFill>
                  <a:srgbClr val="0000FF"/>
                </a:solidFill>
                <a:latin typeface="Times New Roman" pitchFamily="18" charset="0"/>
                <a:cs typeface="Times New Roman" pitchFamily="18" charset="0"/>
              </a:rPr>
              <a:t>tuổi</a:t>
            </a:r>
            <a:r>
              <a:rPr lang="en-US" sz="2400" b="1" dirty="0">
                <a:solidFill>
                  <a:srgbClr val="0000FF"/>
                </a:solidFill>
                <a:latin typeface="Times New Roman" pitchFamily="18" charset="0"/>
                <a:cs typeface="Times New Roman" pitchFamily="18" charset="0"/>
              </a:rPr>
              <a:t>.</a:t>
            </a:r>
          </a:p>
        </p:txBody>
      </p:sp>
      <p:sp>
        <p:nvSpPr>
          <p:cNvPr id="18446" name="Text Box 14"/>
          <p:cNvSpPr txBox="1">
            <a:spLocks noChangeArrowheads="1"/>
          </p:cNvSpPr>
          <p:nvPr/>
        </p:nvSpPr>
        <p:spPr bwMode="auto">
          <a:xfrm>
            <a:off x="990600" y="1295400"/>
            <a:ext cx="9144000" cy="457200"/>
          </a:xfrm>
          <a:prstGeom prst="rect">
            <a:avLst/>
          </a:prstGeom>
          <a:noFill/>
          <a:ln w="9525">
            <a:noFill/>
            <a:miter lim="800000"/>
            <a:headEnd/>
            <a:tailEnd/>
          </a:ln>
          <a:effectLst/>
        </p:spPr>
        <p:txBody>
          <a:bodyPr>
            <a:spAutoFit/>
          </a:bodyPr>
          <a:lstStyle/>
          <a:p>
            <a:pPr eaLnBrk="1" hangingPunct="1"/>
            <a:r>
              <a:rPr lang="en-US" sz="2400" b="1" dirty="0">
                <a:solidFill>
                  <a:srgbClr val="0000FF"/>
                </a:solidFill>
                <a:latin typeface="Times New Roman" pitchFamily="18" charset="0"/>
                <a:cs typeface="Times New Roman" pitchFamily="18" charset="0"/>
              </a:rPr>
              <a:t>- Con </a:t>
            </a:r>
            <a:r>
              <a:rPr lang="en-US" sz="2400" b="1" dirty="0" err="1">
                <a:solidFill>
                  <a:srgbClr val="0000FF"/>
                </a:solidFill>
                <a:latin typeface="Times New Roman" pitchFamily="18" charset="0"/>
                <a:cs typeface="Times New Roman" pitchFamily="18" charset="0"/>
              </a:rPr>
              <a:t>trai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thường</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bắt</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đầu</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khoảng</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từ</a:t>
            </a:r>
            <a:r>
              <a:rPr lang="en-US" sz="2400" b="1" dirty="0">
                <a:solidFill>
                  <a:srgbClr val="0000FF"/>
                </a:solidFill>
                <a:latin typeface="Times New Roman" pitchFamily="18" charset="0"/>
                <a:cs typeface="Times New Roman" pitchFamily="18" charset="0"/>
              </a:rPr>
              <a:t> 13 </a:t>
            </a:r>
            <a:r>
              <a:rPr lang="en-US" sz="2400" b="1" dirty="0" err="1">
                <a:solidFill>
                  <a:srgbClr val="0000FF"/>
                </a:solidFill>
                <a:latin typeface="Times New Roman" pitchFamily="18" charset="0"/>
                <a:cs typeface="Times New Roman" pitchFamily="18" charset="0"/>
              </a:rPr>
              <a:t>đến</a:t>
            </a:r>
            <a:r>
              <a:rPr lang="en-US" sz="2400" b="1" dirty="0">
                <a:solidFill>
                  <a:srgbClr val="0000FF"/>
                </a:solidFill>
                <a:latin typeface="Times New Roman" pitchFamily="18" charset="0"/>
                <a:cs typeface="Times New Roman" pitchFamily="18" charset="0"/>
              </a:rPr>
              <a:t> 17 </a:t>
            </a:r>
            <a:r>
              <a:rPr lang="en-US" sz="2400" b="1" dirty="0" err="1">
                <a:solidFill>
                  <a:srgbClr val="0000FF"/>
                </a:solidFill>
                <a:latin typeface="Times New Roman" pitchFamily="18" charset="0"/>
                <a:cs typeface="Times New Roman" pitchFamily="18" charset="0"/>
              </a:rPr>
              <a:t>tuổi</a:t>
            </a:r>
            <a:endParaRPr lang="en-US" sz="2400" dirty="0">
              <a:solidFill>
                <a:srgbClr val="0000FF"/>
              </a:solidFill>
              <a:latin typeface="Times New Roman" pitchFamily="18" charset="0"/>
              <a:cs typeface="Times New Roman" pitchFamily="18" charset="0"/>
            </a:endParaRPr>
          </a:p>
        </p:txBody>
      </p:sp>
      <p:sp>
        <p:nvSpPr>
          <p:cNvPr id="29709"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pic>
        <p:nvPicPr>
          <p:cNvPr id="29711" name="Picture 7" descr="sun14[1]"/>
          <p:cNvPicPr>
            <a:picLocks noChangeAspect="1" noChangeArrowheads="1" noCrop="1"/>
          </p:cNvPicPr>
          <p:nvPr/>
        </p:nvPicPr>
        <p:blipFill>
          <a:blip r:embed="rId6"/>
          <a:srcRect/>
          <a:stretch>
            <a:fillRect/>
          </a:stretch>
        </p:blipFill>
        <p:spPr bwMode="auto">
          <a:xfrm>
            <a:off x="7786688" y="69850"/>
            <a:ext cx="1295400" cy="1295400"/>
          </a:xfrm>
          <a:prstGeom prst="rect">
            <a:avLst/>
          </a:prstGeom>
          <a:noFill/>
          <a:ln w="9525">
            <a:noFill/>
            <a:miter lim="800000"/>
            <a:headEnd/>
            <a:tailEnd/>
          </a:ln>
        </p:spPr>
      </p:pic>
      <p:pic>
        <p:nvPicPr>
          <p:cNvPr id="29712" name="Picture 7" descr="sun14[1]"/>
          <p:cNvPicPr>
            <a:picLocks noChangeAspect="1" noChangeArrowheads="1" noCrop="1"/>
          </p:cNvPicPr>
          <p:nvPr/>
        </p:nvPicPr>
        <p:blipFill>
          <a:blip r:embed="rId6"/>
          <a:srcRect/>
          <a:stretch>
            <a:fillRect/>
          </a:stretch>
        </p:blipFill>
        <p:spPr bwMode="auto">
          <a:xfrm>
            <a:off x="49213" y="55563"/>
            <a:ext cx="1295400" cy="1295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8445"/>
                                        </p:tgtEl>
                                        <p:attrNameLst>
                                          <p:attrName>style.visibility</p:attrName>
                                        </p:attrNameLst>
                                      </p:cBhvr>
                                      <p:to>
                                        <p:strVal val="visible"/>
                                      </p:to>
                                    </p:set>
                                    <p:anim calcmode="discrete" valueType="clr">
                                      <p:cBhvr override="childStyle">
                                        <p:cTn id="7" dur="80"/>
                                        <p:tgtEl>
                                          <p:spTgt spid="1844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8445"/>
                                        </p:tgtEl>
                                        <p:attrNameLst>
                                          <p:attrName>fillcolor</p:attrName>
                                        </p:attrNameLst>
                                      </p:cBhvr>
                                      <p:tavLst>
                                        <p:tav tm="0">
                                          <p:val>
                                            <p:clrVal>
                                              <a:schemeClr val="accent2"/>
                                            </p:clrVal>
                                          </p:val>
                                        </p:tav>
                                        <p:tav tm="50000">
                                          <p:val>
                                            <p:clrVal>
                                              <a:schemeClr val="hlink"/>
                                            </p:clrVal>
                                          </p:val>
                                        </p:tav>
                                      </p:tavLst>
                                    </p:anim>
                                    <p:set>
                                      <p:cBhvr>
                                        <p:cTn id="9" dur="80"/>
                                        <p:tgtEl>
                                          <p:spTgt spid="18445"/>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8446"/>
                                        </p:tgtEl>
                                        <p:attrNameLst>
                                          <p:attrName>style.visibility</p:attrName>
                                        </p:attrNameLst>
                                      </p:cBhvr>
                                      <p:to>
                                        <p:strVal val="visible"/>
                                      </p:to>
                                    </p:set>
                                    <p:anim calcmode="discrete" valueType="clr">
                                      <p:cBhvr override="childStyle">
                                        <p:cTn id="14" dur="80"/>
                                        <p:tgtEl>
                                          <p:spTgt spid="18446"/>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8446"/>
                                        </p:tgtEl>
                                        <p:attrNameLst>
                                          <p:attrName>fillcolor</p:attrName>
                                        </p:attrNameLst>
                                      </p:cBhvr>
                                      <p:tavLst>
                                        <p:tav tm="0">
                                          <p:val>
                                            <p:clrVal>
                                              <a:schemeClr val="accent2"/>
                                            </p:clrVal>
                                          </p:val>
                                        </p:tav>
                                        <p:tav tm="50000">
                                          <p:val>
                                            <p:clrVal>
                                              <a:schemeClr val="hlink"/>
                                            </p:clrVal>
                                          </p:val>
                                        </p:tav>
                                      </p:tavLst>
                                    </p:anim>
                                    <p:set>
                                      <p:cBhvr>
                                        <p:cTn id="16" dur="80"/>
                                        <p:tgtEl>
                                          <p:spTgt spid="1844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5" grpId="0"/>
      <p:bldP spid="1844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Box 5"/>
          <p:cNvSpPr txBox="1">
            <a:spLocks noChangeArrowheads="1"/>
          </p:cNvSpPr>
          <p:nvPr/>
        </p:nvSpPr>
        <p:spPr bwMode="auto">
          <a:xfrm>
            <a:off x="1371600" y="2743200"/>
            <a:ext cx="184150" cy="369888"/>
          </a:xfrm>
          <a:prstGeom prst="rect">
            <a:avLst/>
          </a:prstGeom>
          <a:noFill/>
          <a:ln w="9525">
            <a:noFill/>
            <a:miter lim="800000"/>
            <a:headEnd/>
            <a:tailEnd/>
          </a:ln>
        </p:spPr>
        <p:txBody>
          <a:bodyPr wrap="none">
            <a:spAutoFit/>
          </a:bodyPr>
          <a:lstStyle/>
          <a:p>
            <a:pPr eaLnBrk="1" hangingPunct="1"/>
            <a:endParaRPr lang="vi-VN">
              <a:latin typeface="Times New Roman" pitchFamily="18" charset="0"/>
            </a:endParaRPr>
          </a:p>
        </p:txBody>
      </p:sp>
      <p:sp>
        <p:nvSpPr>
          <p:cNvPr id="19462" name="Text Box 6"/>
          <p:cNvSpPr txBox="1">
            <a:spLocks noChangeArrowheads="1"/>
          </p:cNvSpPr>
          <p:nvPr/>
        </p:nvSpPr>
        <p:spPr bwMode="auto">
          <a:xfrm>
            <a:off x="0" y="1676400"/>
            <a:ext cx="9144000" cy="457200"/>
          </a:xfrm>
          <a:prstGeom prst="rect">
            <a:avLst/>
          </a:prstGeom>
          <a:noFill/>
          <a:ln w="9525">
            <a:noFill/>
            <a:miter lim="800000"/>
            <a:headEnd/>
            <a:tailEnd/>
          </a:ln>
          <a:effectLst/>
        </p:spPr>
        <p:txBody>
          <a:bodyPr>
            <a:spAutoFit/>
          </a:bodyPr>
          <a:lstStyle/>
          <a:p>
            <a:pPr eaLnBrk="1" hangingPunct="1"/>
            <a:r>
              <a:rPr lang="en-US" sz="2400" b="1">
                <a:solidFill>
                  <a:srgbClr val="FF0000"/>
                </a:solidFill>
                <a:latin typeface="Times New Roman" pitchFamily="18" charset="0"/>
                <a:cs typeface="Times New Roman" pitchFamily="18" charset="0"/>
              </a:rPr>
              <a:t>+ Nêu đặc điểm  của tuổi dậy thì?</a:t>
            </a:r>
          </a:p>
        </p:txBody>
      </p:sp>
      <p:sp>
        <p:nvSpPr>
          <p:cNvPr id="19463" name="Text Box 7"/>
          <p:cNvSpPr txBox="1">
            <a:spLocks noChangeArrowheads="1"/>
          </p:cNvSpPr>
          <p:nvPr/>
        </p:nvSpPr>
        <p:spPr bwMode="auto">
          <a:xfrm>
            <a:off x="0" y="2057400"/>
            <a:ext cx="9144000" cy="1200150"/>
          </a:xfrm>
          <a:prstGeom prst="rect">
            <a:avLst/>
          </a:prstGeom>
          <a:noFill/>
          <a:ln w="9525">
            <a:noFill/>
            <a:miter lim="800000"/>
            <a:headEnd/>
            <a:tailEnd/>
          </a:ln>
          <a:effectLst/>
        </p:spPr>
        <p:txBody>
          <a:bodyPr>
            <a:spAutoFit/>
          </a:bodyPr>
          <a:lstStyle/>
          <a:p>
            <a:pPr eaLnBrk="1" hangingPunct="1"/>
            <a:r>
              <a:rPr lang="en-US" sz="2400" b="1">
                <a:solidFill>
                  <a:srgbClr val="0000FF"/>
                </a:solidFill>
                <a:latin typeface="Times New Roman" pitchFamily="18" charset="0"/>
                <a:cs typeface="Times New Roman" pitchFamily="18" charset="0"/>
              </a:rPr>
              <a:t>- Ở tuổi này, cơ thể phát triển nhanh cả về chiều cao và cân nặng. Cơ quan sinh dục bắt đầu phát triển, con gái xuất hiện kinh nguyệt, con trai có hiện tượng xuất tinh.</a:t>
            </a:r>
          </a:p>
        </p:txBody>
      </p:sp>
      <p:sp>
        <p:nvSpPr>
          <p:cNvPr id="19464" name="Text Box 8"/>
          <p:cNvSpPr txBox="1">
            <a:spLocks noChangeArrowheads="1"/>
          </p:cNvSpPr>
          <p:nvPr/>
        </p:nvSpPr>
        <p:spPr bwMode="auto">
          <a:xfrm>
            <a:off x="0" y="3124200"/>
            <a:ext cx="9144000" cy="830263"/>
          </a:xfrm>
          <a:prstGeom prst="rect">
            <a:avLst/>
          </a:prstGeom>
          <a:noFill/>
          <a:ln w="9525">
            <a:noFill/>
            <a:miter lim="800000"/>
            <a:headEnd/>
            <a:tailEnd/>
          </a:ln>
          <a:effectLst/>
        </p:spPr>
        <p:txBody>
          <a:bodyPr>
            <a:spAutoFit/>
          </a:bodyPr>
          <a:lstStyle/>
          <a:p>
            <a:pPr eaLnBrk="1" hangingPunct="1"/>
            <a:r>
              <a:rPr lang="en-US" sz="2400" b="1">
                <a:solidFill>
                  <a:srgbClr val="0000FF"/>
                </a:solidFill>
                <a:latin typeface="Times New Roman" pitchFamily="18" charset="0"/>
                <a:cs typeface="Times New Roman" pitchFamily="18" charset="0"/>
              </a:rPr>
              <a:t>- Đồng thời ở giai đoạn này cũng diễn ra những biến đổi về tình cảm, suy nghĩ và mối quan hệ xã hội.</a:t>
            </a:r>
          </a:p>
        </p:txBody>
      </p:sp>
      <p:sp>
        <p:nvSpPr>
          <p:cNvPr id="19465" name="Text Box 9"/>
          <p:cNvSpPr txBox="1">
            <a:spLocks noChangeArrowheads="1"/>
          </p:cNvSpPr>
          <p:nvPr/>
        </p:nvSpPr>
        <p:spPr bwMode="auto">
          <a:xfrm>
            <a:off x="0" y="3886200"/>
            <a:ext cx="9144000" cy="830263"/>
          </a:xfrm>
          <a:prstGeom prst="rect">
            <a:avLst/>
          </a:prstGeom>
          <a:noFill/>
          <a:ln w="9525">
            <a:noFill/>
            <a:miter lim="800000"/>
            <a:headEnd/>
            <a:tailEnd/>
          </a:ln>
          <a:effectLst/>
        </p:spPr>
        <p:txBody>
          <a:bodyPr>
            <a:spAutoFit/>
          </a:bodyPr>
          <a:lstStyle/>
          <a:p>
            <a:pPr eaLnBrk="1" hangingPunct="1">
              <a:spcBef>
                <a:spcPct val="50000"/>
              </a:spcBef>
            </a:pPr>
            <a:r>
              <a:rPr lang="en-US" sz="2400" b="1">
                <a:solidFill>
                  <a:srgbClr val="FF0000"/>
                </a:solidFill>
                <a:latin typeface="Times New Roman" pitchFamily="18" charset="0"/>
                <a:cs typeface="Times New Roman" pitchFamily="18" charset="0"/>
              </a:rPr>
              <a:t>+ Tại sao nói tuổi dậy thì có tầm đặc biệt quan trọng đối với cuộc đời mỗi con người?</a:t>
            </a:r>
          </a:p>
        </p:txBody>
      </p:sp>
      <p:sp>
        <p:nvSpPr>
          <p:cNvPr id="19466" name="Text Box 10"/>
          <p:cNvSpPr txBox="1">
            <a:spLocks noChangeArrowheads="1"/>
          </p:cNvSpPr>
          <p:nvPr/>
        </p:nvSpPr>
        <p:spPr bwMode="auto">
          <a:xfrm>
            <a:off x="0" y="4572000"/>
            <a:ext cx="9144000" cy="830263"/>
          </a:xfrm>
          <a:prstGeom prst="rect">
            <a:avLst/>
          </a:prstGeom>
          <a:noFill/>
          <a:ln w="9525">
            <a:noFill/>
            <a:miter lim="800000"/>
            <a:headEnd/>
            <a:tailEnd/>
          </a:ln>
          <a:effectLst/>
        </p:spPr>
        <p:txBody>
          <a:bodyPr>
            <a:spAutoFit/>
          </a:bodyPr>
          <a:lstStyle/>
          <a:p>
            <a:pPr eaLnBrk="1" hangingPunct="1">
              <a:spcBef>
                <a:spcPct val="50000"/>
              </a:spcBef>
            </a:pPr>
            <a:r>
              <a:rPr lang="en-US" sz="2400" b="1">
                <a:solidFill>
                  <a:srgbClr val="0000FF"/>
                </a:solidFill>
                <a:latin typeface="Times New Roman" pitchFamily="18" charset="0"/>
                <a:cs typeface="Times New Roman" pitchFamily="18" charset="0"/>
              </a:rPr>
              <a:t>    Tuổi dậy thì có tầm quan trọng đối với cuộc đời mỗi con người vì đây là thời kì cơ thể có nhiều thay đổi nhất. Cụ thể:</a:t>
            </a:r>
          </a:p>
        </p:txBody>
      </p:sp>
      <p:sp>
        <p:nvSpPr>
          <p:cNvPr id="19467" name="Text Box 11"/>
          <p:cNvSpPr txBox="1">
            <a:spLocks noChangeArrowheads="1"/>
          </p:cNvSpPr>
          <p:nvPr/>
        </p:nvSpPr>
        <p:spPr bwMode="auto">
          <a:xfrm>
            <a:off x="0" y="5305425"/>
            <a:ext cx="9144000" cy="1570038"/>
          </a:xfrm>
          <a:prstGeom prst="rect">
            <a:avLst/>
          </a:prstGeom>
          <a:noFill/>
          <a:ln w="9525">
            <a:noFill/>
            <a:miter lim="800000"/>
            <a:headEnd/>
            <a:tailEnd/>
          </a:ln>
          <a:effectLst/>
        </p:spPr>
        <p:txBody>
          <a:bodyPr>
            <a:spAutoFit/>
          </a:bodyPr>
          <a:lstStyle/>
          <a:p>
            <a:pPr eaLnBrk="1" hangingPunct="1"/>
            <a:r>
              <a:rPr lang="en-US" sz="2400" b="1">
                <a:solidFill>
                  <a:srgbClr val="0000FF"/>
                </a:solidFill>
                <a:latin typeface="Times New Roman" pitchFamily="18" charset="0"/>
                <a:cs typeface="Times New Roman" pitchFamily="18" charset="0"/>
              </a:rPr>
              <a:t>- Cơ thể phát triển nhanh cả về chiều cao và cân nặng.</a:t>
            </a:r>
          </a:p>
          <a:p>
            <a:pPr eaLnBrk="1" hangingPunct="1"/>
            <a:r>
              <a:rPr lang="en-US" sz="2400" b="1">
                <a:solidFill>
                  <a:srgbClr val="0000FF"/>
                </a:solidFill>
                <a:latin typeface="Times New Roman" pitchFamily="18" charset="0"/>
                <a:cs typeface="Times New Roman" pitchFamily="18" charset="0"/>
              </a:rPr>
              <a:t>- Cơ quan sinh dục bắt đầu phát triển, con gái xuất hiện kinh nguyệt, con trai có hiện tượng xuất tinh.</a:t>
            </a:r>
          </a:p>
          <a:p>
            <a:pPr eaLnBrk="1" hangingPunct="1"/>
            <a:r>
              <a:rPr lang="en-US" sz="2400" b="1">
                <a:solidFill>
                  <a:srgbClr val="0000FF"/>
                </a:solidFill>
                <a:latin typeface="Times New Roman" pitchFamily="18" charset="0"/>
                <a:cs typeface="Times New Roman" pitchFamily="18" charset="0"/>
              </a:rPr>
              <a:t>- Biến đổi về tình cảm, suy nghĩ và mối quan hệ xã hội.</a:t>
            </a:r>
          </a:p>
        </p:txBody>
      </p:sp>
      <p:sp>
        <p:nvSpPr>
          <p:cNvPr id="30729" name="Text Box 12"/>
          <p:cNvSpPr txBox="1">
            <a:spLocks noChangeArrowheads="1"/>
          </p:cNvSpPr>
          <p:nvPr/>
        </p:nvSpPr>
        <p:spPr bwMode="auto">
          <a:xfrm>
            <a:off x="0" y="1325563"/>
            <a:ext cx="9144000" cy="427037"/>
          </a:xfrm>
          <a:prstGeom prst="rect">
            <a:avLst/>
          </a:prstGeom>
          <a:noFill/>
          <a:ln w="9525">
            <a:noFill/>
            <a:miter lim="800000"/>
            <a:headEnd/>
            <a:tailEnd/>
          </a:ln>
          <a:effectLst/>
        </p:spPr>
        <p:txBody>
          <a:bodyPr>
            <a:spAutoFit/>
          </a:bodyPr>
          <a:lstStyle/>
          <a:p>
            <a:pPr eaLnBrk="1" hangingPunct="1"/>
            <a:r>
              <a:rPr lang="en-US" sz="2200" b="1">
                <a:solidFill>
                  <a:srgbClr val="0000FF"/>
                </a:solidFill>
                <a:latin typeface="Times New Roman" pitchFamily="18" charset="0"/>
                <a:cs typeface="Times New Roman" pitchFamily="18" charset="0"/>
              </a:rPr>
              <a:t>3. Đặc điểm và tầm quan trọng của tuổi dậy thì đối với cuộc đời mỗi người.</a:t>
            </a:r>
            <a:endParaRPr lang="en-US" sz="2200">
              <a:solidFill>
                <a:srgbClr val="0000FF"/>
              </a:solidFill>
              <a:latin typeface="Times New Roman" pitchFamily="18" charset="0"/>
              <a:cs typeface="Times New Roman" pitchFamily="18" charset="0"/>
            </a:endParaRPr>
          </a:p>
        </p:txBody>
      </p:sp>
      <p:sp>
        <p:nvSpPr>
          <p:cNvPr id="30732"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pic>
        <p:nvPicPr>
          <p:cNvPr id="30734" name="Picture 7" descr="sun14[1]"/>
          <p:cNvPicPr>
            <a:picLocks noChangeAspect="1" noChangeArrowheads="1" noCrop="1"/>
          </p:cNvPicPr>
          <p:nvPr/>
        </p:nvPicPr>
        <p:blipFill>
          <a:blip r:embed="rId2"/>
          <a:srcRect/>
          <a:stretch>
            <a:fillRect/>
          </a:stretch>
        </p:blipFill>
        <p:spPr bwMode="auto">
          <a:xfrm>
            <a:off x="7786688" y="69850"/>
            <a:ext cx="1295400" cy="1295400"/>
          </a:xfrm>
          <a:prstGeom prst="rect">
            <a:avLst/>
          </a:prstGeom>
          <a:noFill/>
          <a:ln w="9525">
            <a:noFill/>
            <a:miter lim="800000"/>
            <a:headEnd/>
            <a:tailEnd/>
          </a:ln>
        </p:spPr>
      </p:pic>
      <p:pic>
        <p:nvPicPr>
          <p:cNvPr id="30735" name="Picture 7" descr="sun14[1]"/>
          <p:cNvPicPr>
            <a:picLocks noChangeAspect="1" noChangeArrowheads="1" noCrop="1"/>
          </p:cNvPicPr>
          <p:nvPr/>
        </p:nvPicPr>
        <p:blipFill>
          <a:blip r:embed="rId2"/>
          <a:srcRect/>
          <a:stretch>
            <a:fillRect/>
          </a:stretch>
        </p:blipFill>
        <p:spPr bwMode="auto">
          <a:xfrm>
            <a:off x="49213" y="55563"/>
            <a:ext cx="1295400" cy="1295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9462"/>
                                        </p:tgtEl>
                                        <p:attrNameLst>
                                          <p:attrName>style.visibility</p:attrName>
                                        </p:attrNameLst>
                                      </p:cBhvr>
                                      <p:to>
                                        <p:strVal val="visible"/>
                                      </p:to>
                                    </p:set>
                                    <p:anim calcmode="discrete" valueType="clr">
                                      <p:cBhvr override="childStyle">
                                        <p:cTn id="7" dur="80"/>
                                        <p:tgtEl>
                                          <p:spTgt spid="1946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9462"/>
                                        </p:tgtEl>
                                        <p:attrNameLst>
                                          <p:attrName>fillcolor</p:attrName>
                                        </p:attrNameLst>
                                      </p:cBhvr>
                                      <p:tavLst>
                                        <p:tav tm="0">
                                          <p:val>
                                            <p:clrVal>
                                              <a:schemeClr val="accent2"/>
                                            </p:clrVal>
                                          </p:val>
                                        </p:tav>
                                        <p:tav tm="50000">
                                          <p:val>
                                            <p:clrVal>
                                              <a:schemeClr val="hlink"/>
                                            </p:clrVal>
                                          </p:val>
                                        </p:tav>
                                      </p:tavLst>
                                    </p:anim>
                                    <p:set>
                                      <p:cBhvr>
                                        <p:cTn id="9" dur="80"/>
                                        <p:tgtEl>
                                          <p:spTgt spid="19462"/>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9463"/>
                                        </p:tgtEl>
                                        <p:attrNameLst>
                                          <p:attrName>style.visibility</p:attrName>
                                        </p:attrNameLst>
                                      </p:cBhvr>
                                      <p:to>
                                        <p:strVal val="visible"/>
                                      </p:to>
                                    </p:set>
                                    <p:anim calcmode="discrete" valueType="clr">
                                      <p:cBhvr override="childStyle">
                                        <p:cTn id="14" dur="80"/>
                                        <p:tgtEl>
                                          <p:spTgt spid="19463"/>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9463"/>
                                        </p:tgtEl>
                                        <p:attrNameLst>
                                          <p:attrName>fillcolor</p:attrName>
                                        </p:attrNameLst>
                                      </p:cBhvr>
                                      <p:tavLst>
                                        <p:tav tm="0">
                                          <p:val>
                                            <p:clrVal>
                                              <a:schemeClr val="accent2"/>
                                            </p:clrVal>
                                          </p:val>
                                        </p:tav>
                                        <p:tav tm="50000">
                                          <p:val>
                                            <p:clrVal>
                                              <a:schemeClr val="hlink"/>
                                            </p:clrVal>
                                          </p:val>
                                        </p:tav>
                                      </p:tavLst>
                                    </p:anim>
                                    <p:set>
                                      <p:cBhvr>
                                        <p:cTn id="16" dur="80"/>
                                        <p:tgtEl>
                                          <p:spTgt spid="19463"/>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9464"/>
                                        </p:tgtEl>
                                        <p:attrNameLst>
                                          <p:attrName>style.visibility</p:attrName>
                                        </p:attrNameLst>
                                      </p:cBhvr>
                                      <p:to>
                                        <p:strVal val="visible"/>
                                      </p:to>
                                    </p:set>
                                    <p:anim calcmode="discrete" valueType="clr">
                                      <p:cBhvr override="childStyle">
                                        <p:cTn id="21" dur="80"/>
                                        <p:tgtEl>
                                          <p:spTgt spid="19464"/>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9464"/>
                                        </p:tgtEl>
                                        <p:attrNameLst>
                                          <p:attrName>fillcolor</p:attrName>
                                        </p:attrNameLst>
                                      </p:cBhvr>
                                      <p:tavLst>
                                        <p:tav tm="0">
                                          <p:val>
                                            <p:clrVal>
                                              <a:schemeClr val="accent2"/>
                                            </p:clrVal>
                                          </p:val>
                                        </p:tav>
                                        <p:tav tm="50000">
                                          <p:val>
                                            <p:clrVal>
                                              <a:schemeClr val="hlink"/>
                                            </p:clrVal>
                                          </p:val>
                                        </p:tav>
                                      </p:tavLst>
                                    </p:anim>
                                    <p:set>
                                      <p:cBhvr>
                                        <p:cTn id="23" dur="80"/>
                                        <p:tgtEl>
                                          <p:spTgt spid="19464"/>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9465"/>
                                        </p:tgtEl>
                                        <p:attrNameLst>
                                          <p:attrName>style.visibility</p:attrName>
                                        </p:attrNameLst>
                                      </p:cBhvr>
                                      <p:to>
                                        <p:strVal val="visible"/>
                                      </p:to>
                                    </p:set>
                                    <p:anim calcmode="discrete" valueType="clr">
                                      <p:cBhvr override="childStyle">
                                        <p:cTn id="28" dur="80"/>
                                        <p:tgtEl>
                                          <p:spTgt spid="19465"/>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9465"/>
                                        </p:tgtEl>
                                        <p:attrNameLst>
                                          <p:attrName>fillcolor</p:attrName>
                                        </p:attrNameLst>
                                      </p:cBhvr>
                                      <p:tavLst>
                                        <p:tav tm="0">
                                          <p:val>
                                            <p:clrVal>
                                              <a:schemeClr val="accent2"/>
                                            </p:clrVal>
                                          </p:val>
                                        </p:tav>
                                        <p:tav tm="50000">
                                          <p:val>
                                            <p:clrVal>
                                              <a:schemeClr val="hlink"/>
                                            </p:clrVal>
                                          </p:val>
                                        </p:tav>
                                      </p:tavLst>
                                    </p:anim>
                                    <p:set>
                                      <p:cBhvr>
                                        <p:cTn id="30" dur="80"/>
                                        <p:tgtEl>
                                          <p:spTgt spid="19465"/>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19466"/>
                                        </p:tgtEl>
                                        <p:attrNameLst>
                                          <p:attrName>style.visibility</p:attrName>
                                        </p:attrNameLst>
                                      </p:cBhvr>
                                      <p:to>
                                        <p:strVal val="visible"/>
                                      </p:to>
                                    </p:set>
                                    <p:anim calcmode="discrete" valueType="clr">
                                      <p:cBhvr override="childStyle">
                                        <p:cTn id="35" dur="80"/>
                                        <p:tgtEl>
                                          <p:spTgt spid="19466"/>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9466"/>
                                        </p:tgtEl>
                                        <p:attrNameLst>
                                          <p:attrName>fillcolor</p:attrName>
                                        </p:attrNameLst>
                                      </p:cBhvr>
                                      <p:tavLst>
                                        <p:tav tm="0">
                                          <p:val>
                                            <p:clrVal>
                                              <a:schemeClr val="accent2"/>
                                            </p:clrVal>
                                          </p:val>
                                        </p:tav>
                                        <p:tav tm="50000">
                                          <p:val>
                                            <p:clrVal>
                                              <a:schemeClr val="hlink"/>
                                            </p:clrVal>
                                          </p:val>
                                        </p:tav>
                                      </p:tavLst>
                                    </p:anim>
                                    <p:set>
                                      <p:cBhvr>
                                        <p:cTn id="37" dur="80"/>
                                        <p:tgtEl>
                                          <p:spTgt spid="19466"/>
                                        </p:tgtEl>
                                        <p:attrNameLst>
                                          <p:attrName>fill.type</p:attrName>
                                        </p:attrNameLst>
                                      </p:cBhvr>
                                      <p:to>
                                        <p:strVal val="solid"/>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19467"/>
                                        </p:tgtEl>
                                        <p:attrNameLst>
                                          <p:attrName>style.visibility</p:attrName>
                                        </p:attrNameLst>
                                      </p:cBhvr>
                                      <p:to>
                                        <p:strVal val="visible"/>
                                      </p:to>
                                    </p:set>
                                    <p:anim calcmode="discrete" valueType="clr">
                                      <p:cBhvr override="childStyle">
                                        <p:cTn id="42" dur="80"/>
                                        <p:tgtEl>
                                          <p:spTgt spid="19467"/>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19467"/>
                                        </p:tgtEl>
                                        <p:attrNameLst>
                                          <p:attrName>fillcolor</p:attrName>
                                        </p:attrNameLst>
                                      </p:cBhvr>
                                      <p:tavLst>
                                        <p:tav tm="0">
                                          <p:val>
                                            <p:clrVal>
                                              <a:schemeClr val="accent2"/>
                                            </p:clrVal>
                                          </p:val>
                                        </p:tav>
                                        <p:tav tm="50000">
                                          <p:val>
                                            <p:clrVal>
                                              <a:schemeClr val="hlink"/>
                                            </p:clrVal>
                                          </p:val>
                                        </p:tav>
                                      </p:tavLst>
                                    </p:anim>
                                    <p:set>
                                      <p:cBhvr>
                                        <p:cTn id="44" dur="80"/>
                                        <p:tgtEl>
                                          <p:spTgt spid="1946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P spid="19463" grpId="0"/>
      <p:bldP spid="19464" grpId="0"/>
      <p:bldP spid="19465" grpId="0"/>
      <p:bldP spid="19466" grpId="0"/>
      <p:bldP spid="1946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0" y="2446338"/>
            <a:ext cx="9144000" cy="830262"/>
          </a:xfrm>
          <a:prstGeom prst="rect">
            <a:avLst/>
          </a:prstGeom>
          <a:noFill/>
          <a:ln w="9525">
            <a:noFill/>
            <a:miter lim="800000"/>
            <a:headEnd/>
            <a:tailEnd/>
          </a:ln>
        </p:spPr>
        <p:txBody>
          <a:bodyPr>
            <a:spAutoFit/>
          </a:bodyPr>
          <a:lstStyle/>
          <a:p>
            <a:pPr eaLnBrk="1" hangingPunct="1"/>
            <a:r>
              <a:rPr lang="en-US" sz="2400" b="1">
                <a:solidFill>
                  <a:srgbClr val="FF0000"/>
                </a:solidFill>
                <a:latin typeface="Times New Roman" pitchFamily="18" charset="0"/>
                <a:cs typeface="Times New Roman" pitchFamily="18" charset="0"/>
              </a:rPr>
              <a:t>* Nêu sự khác nhau, giống nhau về đặc điểm của tuổi dậy thì ở con gái và con trai?</a:t>
            </a:r>
          </a:p>
        </p:txBody>
      </p:sp>
      <p:sp>
        <p:nvSpPr>
          <p:cNvPr id="6" name="Rectangle 5"/>
          <p:cNvSpPr>
            <a:spLocks noChangeArrowheads="1"/>
          </p:cNvSpPr>
          <p:nvPr/>
        </p:nvSpPr>
        <p:spPr bwMode="auto">
          <a:xfrm>
            <a:off x="1600200" y="3284538"/>
            <a:ext cx="7543800" cy="830262"/>
          </a:xfrm>
          <a:prstGeom prst="rect">
            <a:avLst/>
          </a:prstGeom>
          <a:noFill/>
          <a:ln w="9525">
            <a:noFill/>
            <a:miter lim="800000"/>
            <a:headEnd/>
            <a:tailEnd/>
          </a:ln>
        </p:spPr>
        <p:txBody>
          <a:bodyPr>
            <a:spAutoFit/>
          </a:bodyPr>
          <a:lstStyle/>
          <a:p>
            <a:pPr eaLnBrk="1" hangingPunct="1"/>
            <a:r>
              <a:rPr lang="en-US" sz="2400" b="1">
                <a:solidFill>
                  <a:srgbClr val="0000FF"/>
                </a:solidFill>
                <a:latin typeface="Times New Roman" pitchFamily="18" charset="0"/>
                <a:cs typeface="Times New Roman" pitchFamily="18" charset="0"/>
              </a:rPr>
              <a:t>- Con gái thường bắt đầu khoảng từ 10 đến 15 tuổi, xuất hiện kinh nguyệt.</a:t>
            </a:r>
          </a:p>
        </p:txBody>
      </p:sp>
      <p:sp>
        <p:nvSpPr>
          <p:cNvPr id="7" name="Rectangle 6"/>
          <p:cNvSpPr>
            <a:spLocks noChangeArrowheads="1"/>
          </p:cNvSpPr>
          <p:nvPr/>
        </p:nvSpPr>
        <p:spPr bwMode="auto">
          <a:xfrm>
            <a:off x="304800" y="3282950"/>
            <a:ext cx="990600" cy="831850"/>
          </a:xfrm>
          <a:prstGeom prst="rect">
            <a:avLst/>
          </a:prstGeom>
          <a:noFill/>
          <a:ln w="9525">
            <a:solidFill>
              <a:srgbClr val="800000"/>
            </a:solidFill>
            <a:miter lim="800000"/>
            <a:headEnd/>
            <a:tailEnd/>
          </a:ln>
        </p:spPr>
        <p:txBody>
          <a:bodyPr>
            <a:spAutoFit/>
          </a:bodyPr>
          <a:lstStyle/>
          <a:p>
            <a:pPr eaLnBrk="1" hangingPunct="1"/>
            <a:r>
              <a:rPr lang="en-US" sz="2400" b="1">
                <a:solidFill>
                  <a:srgbClr val="FF0000"/>
                </a:solidFill>
                <a:latin typeface="Times New Roman" pitchFamily="18" charset="0"/>
                <a:cs typeface="Times New Roman" pitchFamily="18" charset="0"/>
              </a:rPr>
              <a:t> Khác nhau: </a:t>
            </a:r>
            <a:endParaRPr lang="en-US" sz="2400">
              <a:solidFill>
                <a:srgbClr val="FF0000"/>
              </a:solidFill>
              <a:latin typeface="Times New Roman" pitchFamily="18" charset="0"/>
              <a:cs typeface="Times New Roman" pitchFamily="18" charset="0"/>
            </a:endParaRPr>
          </a:p>
        </p:txBody>
      </p:sp>
      <p:sp>
        <p:nvSpPr>
          <p:cNvPr id="8" name="TextBox 7"/>
          <p:cNvSpPr txBox="1">
            <a:spLocks noChangeArrowheads="1"/>
          </p:cNvSpPr>
          <p:nvPr/>
        </p:nvSpPr>
        <p:spPr bwMode="auto">
          <a:xfrm>
            <a:off x="228600" y="4959350"/>
            <a:ext cx="1371600" cy="831850"/>
          </a:xfrm>
          <a:prstGeom prst="rect">
            <a:avLst/>
          </a:prstGeom>
          <a:noFill/>
          <a:ln w="9525">
            <a:solidFill>
              <a:srgbClr val="800000"/>
            </a:solidFill>
            <a:miter lim="800000"/>
            <a:headEnd/>
            <a:tailEnd/>
          </a:ln>
        </p:spPr>
        <p:txBody>
          <a:bodyPr>
            <a:spAutoFit/>
          </a:bodyPr>
          <a:lstStyle/>
          <a:p>
            <a:pPr algn="ctr" eaLnBrk="1" hangingPunct="1"/>
            <a:r>
              <a:rPr lang="en-US" sz="2400" b="1">
                <a:solidFill>
                  <a:srgbClr val="190BC8"/>
                </a:solidFill>
                <a:latin typeface="Times New Roman" pitchFamily="18" charset="0"/>
                <a:cs typeface="Times New Roman" pitchFamily="18" charset="0"/>
              </a:rPr>
              <a:t>Giống nhau:</a:t>
            </a:r>
          </a:p>
        </p:txBody>
      </p:sp>
      <p:sp>
        <p:nvSpPr>
          <p:cNvPr id="9" name="Rectangle 8"/>
          <p:cNvSpPr>
            <a:spLocks noChangeArrowheads="1"/>
          </p:cNvSpPr>
          <p:nvPr/>
        </p:nvSpPr>
        <p:spPr bwMode="auto">
          <a:xfrm>
            <a:off x="1828800" y="5029200"/>
            <a:ext cx="7315200" cy="457200"/>
          </a:xfrm>
          <a:prstGeom prst="rect">
            <a:avLst/>
          </a:prstGeom>
          <a:noFill/>
          <a:ln w="9525">
            <a:noFill/>
            <a:miter lim="800000"/>
            <a:headEnd/>
            <a:tailEnd/>
          </a:ln>
        </p:spPr>
        <p:txBody>
          <a:bodyPr>
            <a:spAutoFit/>
          </a:bodyPr>
          <a:lstStyle/>
          <a:p>
            <a:pPr eaLnBrk="1" hangingPunct="1"/>
            <a:r>
              <a:rPr lang="en-US" sz="2400" b="1">
                <a:solidFill>
                  <a:srgbClr val="FF0000"/>
                </a:solidFill>
                <a:latin typeface="Times New Roman" pitchFamily="18" charset="0"/>
                <a:cs typeface="Times New Roman" pitchFamily="18" charset="0"/>
              </a:rPr>
              <a:t>- Cơ thể phát triển nhanh cả về chiều cao và cân nặng.</a:t>
            </a:r>
          </a:p>
        </p:txBody>
      </p:sp>
      <p:sp>
        <p:nvSpPr>
          <p:cNvPr id="10" name="Rectangle 9"/>
          <p:cNvSpPr>
            <a:spLocks noChangeArrowheads="1"/>
          </p:cNvSpPr>
          <p:nvPr/>
        </p:nvSpPr>
        <p:spPr bwMode="auto">
          <a:xfrm>
            <a:off x="1828800" y="5410200"/>
            <a:ext cx="5251450" cy="457200"/>
          </a:xfrm>
          <a:prstGeom prst="rect">
            <a:avLst/>
          </a:prstGeom>
          <a:noFill/>
          <a:ln w="9525">
            <a:noFill/>
            <a:miter lim="800000"/>
            <a:headEnd/>
            <a:tailEnd/>
          </a:ln>
        </p:spPr>
        <p:txBody>
          <a:bodyPr wrap="none">
            <a:spAutoFit/>
          </a:bodyPr>
          <a:lstStyle/>
          <a:p>
            <a:pPr eaLnBrk="1" hangingPunct="1"/>
            <a:r>
              <a:rPr lang="en-US" sz="2400" b="1">
                <a:solidFill>
                  <a:srgbClr val="FF0000"/>
                </a:solidFill>
                <a:latin typeface="Times New Roman" pitchFamily="18" charset="0"/>
                <a:cs typeface="Times New Roman" pitchFamily="18" charset="0"/>
              </a:rPr>
              <a:t>- Cơ quan sinh dục bắt đầu phát triển. </a:t>
            </a:r>
          </a:p>
        </p:txBody>
      </p:sp>
      <p:sp>
        <p:nvSpPr>
          <p:cNvPr id="11" name="Rectangle 10"/>
          <p:cNvSpPr>
            <a:spLocks noChangeArrowheads="1"/>
          </p:cNvSpPr>
          <p:nvPr/>
        </p:nvSpPr>
        <p:spPr bwMode="auto">
          <a:xfrm>
            <a:off x="0" y="5867400"/>
            <a:ext cx="9144000" cy="830263"/>
          </a:xfrm>
          <a:prstGeom prst="rect">
            <a:avLst/>
          </a:prstGeom>
          <a:noFill/>
          <a:ln w="9525">
            <a:noFill/>
            <a:miter lim="800000"/>
            <a:headEnd/>
            <a:tailEnd/>
          </a:ln>
        </p:spPr>
        <p:txBody>
          <a:bodyPr>
            <a:spAutoFit/>
          </a:bodyPr>
          <a:lstStyle/>
          <a:p>
            <a:pPr eaLnBrk="1" hangingPunct="1"/>
            <a:r>
              <a:rPr lang="en-US" sz="2400" b="1">
                <a:solidFill>
                  <a:srgbClr val="FF0000"/>
                </a:solidFill>
                <a:latin typeface="Times New Roman" pitchFamily="18" charset="0"/>
                <a:cs typeface="Times New Roman" pitchFamily="18" charset="0"/>
              </a:rPr>
              <a:t>- Ở giai đoạn này cũng diễn ra những biến đổi về tình cảm, suy nghĩ và mối quan hệ xã hội.</a:t>
            </a:r>
          </a:p>
        </p:txBody>
      </p:sp>
      <p:sp>
        <p:nvSpPr>
          <p:cNvPr id="23564" name="Text Box 12"/>
          <p:cNvSpPr txBox="1">
            <a:spLocks noChangeArrowheads="1"/>
          </p:cNvSpPr>
          <p:nvPr/>
        </p:nvSpPr>
        <p:spPr bwMode="auto">
          <a:xfrm>
            <a:off x="0" y="4122738"/>
            <a:ext cx="9144000" cy="830262"/>
          </a:xfrm>
          <a:prstGeom prst="rect">
            <a:avLst/>
          </a:prstGeom>
          <a:noFill/>
          <a:ln w="9525">
            <a:noFill/>
            <a:miter lim="800000"/>
            <a:headEnd/>
            <a:tailEnd/>
          </a:ln>
          <a:effectLst/>
        </p:spPr>
        <p:txBody>
          <a:bodyPr>
            <a:spAutoFit/>
          </a:bodyPr>
          <a:lstStyle/>
          <a:p>
            <a:pPr eaLnBrk="1" hangingPunct="1"/>
            <a:r>
              <a:rPr lang="en-US" sz="2400" b="1">
                <a:solidFill>
                  <a:srgbClr val="0000FF"/>
                </a:solidFill>
                <a:latin typeface="Times New Roman" pitchFamily="18" charset="0"/>
                <a:cs typeface="Times New Roman" pitchFamily="18" charset="0"/>
              </a:rPr>
              <a:t>- Con trai thường bắt đầu khoảng từ 13 đến 17 tuổi, có hiện tượng xuất tinh.</a:t>
            </a:r>
            <a:endParaRPr lang="en-US" sz="2400">
              <a:solidFill>
                <a:srgbClr val="0000FF"/>
              </a:solidFill>
              <a:latin typeface="Times New Roman" pitchFamily="18" charset="0"/>
              <a:cs typeface="Times New Roman" pitchFamily="18" charset="0"/>
            </a:endParaRPr>
          </a:p>
        </p:txBody>
      </p:sp>
      <p:sp>
        <p:nvSpPr>
          <p:cNvPr id="31754" name="Text Box 13"/>
          <p:cNvSpPr txBox="1">
            <a:spLocks noChangeArrowheads="1"/>
          </p:cNvSpPr>
          <p:nvPr/>
        </p:nvSpPr>
        <p:spPr bwMode="auto">
          <a:xfrm>
            <a:off x="0" y="1684338"/>
            <a:ext cx="9144000" cy="830262"/>
          </a:xfrm>
          <a:prstGeom prst="rect">
            <a:avLst/>
          </a:prstGeom>
          <a:noFill/>
          <a:ln w="9525">
            <a:noFill/>
            <a:miter lim="800000"/>
            <a:headEnd/>
            <a:tailEnd/>
          </a:ln>
          <a:effectLst/>
        </p:spPr>
        <p:txBody>
          <a:bodyPr>
            <a:spAutoFit/>
          </a:bodyPr>
          <a:lstStyle/>
          <a:p>
            <a:pPr eaLnBrk="1" hangingPunct="1"/>
            <a:r>
              <a:rPr lang="en-US" sz="2400" b="1">
                <a:solidFill>
                  <a:srgbClr val="0000FF"/>
                </a:solidFill>
                <a:latin typeface="Times New Roman" pitchFamily="18" charset="0"/>
                <a:cs typeface="Times New Roman" pitchFamily="18" charset="0"/>
              </a:rPr>
              <a:t>3. Đặc điểm và tầm quan trọng của tuổi dậy thì đối với cuộc đời mỗi người.</a:t>
            </a:r>
            <a:endParaRPr lang="en-US" sz="2400">
              <a:solidFill>
                <a:srgbClr val="0000FF"/>
              </a:solidFill>
              <a:latin typeface="Times New Roman" pitchFamily="18" charset="0"/>
              <a:cs typeface="Times New Roman" pitchFamily="18" charset="0"/>
            </a:endParaRPr>
          </a:p>
        </p:txBody>
      </p:sp>
      <p:sp>
        <p:nvSpPr>
          <p:cNvPr id="31757"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pic>
        <p:nvPicPr>
          <p:cNvPr id="31759" name="Picture 7" descr="sun14[1]"/>
          <p:cNvPicPr>
            <a:picLocks noChangeAspect="1" noChangeArrowheads="1" noCrop="1"/>
          </p:cNvPicPr>
          <p:nvPr/>
        </p:nvPicPr>
        <p:blipFill>
          <a:blip r:embed="rId2"/>
          <a:srcRect/>
          <a:stretch>
            <a:fillRect/>
          </a:stretch>
        </p:blipFill>
        <p:spPr bwMode="auto">
          <a:xfrm>
            <a:off x="7786688" y="69850"/>
            <a:ext cx="1295400" cy="1295400"/>
          </a:xfrm>
          <a:prstGeom prst="rect">
            <a:avLst/>
          </a:prstGeom>
          <a:noFill/>
          <a:ln w="9525">
            <a:noFill/>
            <a:miter lim="800000"/>
            <a:headEnd/>
            <a:tailEnd/>
          </a:ln>
        </p:spPr>
      </p:pic>
      <p:pic>
        <p:nvPicPr>
          <p:cNvPr id="31760" name="Picture 7" descr="sun14[1]"/>
          <p:cNvPicPr>
            <a:picLocks noChangeAspect="1" noChangeArrowheads="1" noCrop="1"/>
          </p:cNvPicPr>
          <p:nvPr/>
        </p:nvPicPr>
        <p:blipFill>
          <a:blip r:embed="rId2"/>
          <a:srcRect/>
          <a:stretch>
            <a:fillRect/>
          </a:stretch>
        </p:blipFill>
        <p:spPr bwMode="auto">
          <a:xfrm>
            <a:off x="49213" y="55563"/>
            <a:ext cx="1295400" cy="1295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6"/>
                                        </p:tgtEl>
                                        <p:attrNameLst>
                                          <p:attrName>style.visibility</p:attrName>
                                        </p:attrNameLst>
                                      </p:cBhvr>
                                      <p:to>
                                        <p:strVal val="visible"/>
                                      </p:to>
                                    </p:set>
                                    <p:anim calcmode="discrete" valueType="clr">
                                      <p:cBhvr override="childStyle">
                                        <p:cTn id="20" dur="80"/>
                                        <p:tgtEl>
                                          <p:spTgt spid="6"/>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6"/>
                                        </p:tgtEl>
                                        <p:attrNameLst>
                                          <p:attrName>fillcolor</p:attrName>
                                        </p:attrNameLst>
                                      </p:cBhvr>
                                      <p:tavLst>
                                        <p:tav tm="0">
                                          <p:val>
                                            <p:clrVal>
                                              <a:schemeClr val="accent2"/>
                                            </p:clrVal>
                                          </p:val>
                                        </p:tav>
                                        <p:tav tm="50000">
                                          <p:val>
                                            <p:clrVal>
                                              <a:schemeClr val="hlink"/>
                                            </p:clrVal>
                                          </p:val>
                                        </p:tav>
                                      </p:tavLst>
                                    </p:anim>
                                    <p:set>
                                      <p:cBhvr>
                                        <p:cTn id="22" dur="80"/>
                                        <p:tgtEl>
                                          <p:spTgt spid="6"/>
                                        </p:tgtEl>
                                        <p:attrNameLst>
                                          <p:attrName>fill.type</p:attrName>
                                        </p:attrNameLst>
                                      </p:cBhvr>
                                      <p:to>
                                        <p:strVal val="solid"/>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23564"/>
                                        </p:tgtEl>
                                        <p:attrNameLst>
                                          <p:attrName>style.visibility</p:attrName>
                                        </p:attrNameLst>
                                      </p:cBhvr>
                                      <p:to>
                                        <p:strVal val="visible"/>
                                      </p:to>
                                    </p:set>
                                    <p:anim calcmode="discrete" valueType="clr">
                                      <p:cBhvr override="childStyle">
                                        <p:cTn id="27" dur="80"/>
                                        <p:tgtEl>
                                          <p:spTgt spid="23564"/>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23564"/>
                                        </p:tgtEl>
                                        <p:attrNameLst>
                                          <p:attrName>fillcolor</p:attrName>
                                        </p:attrNameLst>
                                      </p:cBhvr>
                                      <p:tavLst>
                                        <p:tav tm="0">
                                          <p:val>
                                            <p:clrVal>
                                              <a:schemeClr val="accent2"/>
                                            </p:clrVal>
                                          </p:val>
                                        </p:tav>
                                        <p:tav tm="50000">
                                          <p:val>
                                            <p:clrVal>
                                              <a:schemeClr val="hlink"/>
                                            </p:clrVal>
                                          </p:val>
                                        </p:tav>
                                      </p:tavLst>
                                    </p:anim>
                                    <p:set>
                                      <p:cBhvr>
                                        <p:cTn id="29" dur="80"/>
                                        <p:tgtEl>
                                          <p:spTgt spid="23564"/>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additive="base">
                                        <p:cTn id="34" dur="500" fill="hold"/>
                                        <p:tgtEl>
                                          <p:spTgt spid="8"/>
                                        </p:tgtEl>
                                        <p:attrNameLst>
                                          <p:attrName>ppt_x</p:attrName>
                                        </p:attrNameLst>
                                      </p:cBhvr>
                                      <p:tavLst>
                                        <p:tav tm="0">
                                          <p:val>
                                            <p:strVal val="#ppt_x"/>
                                          </p:val>
                                        </p:tav>
                                        <p:tav tm="100000">
                                          <p:val>
                                            <p:strVal val="#ppt_x"/>
                                          </p:val>
                                        </p:tav>
                                      </p:tavLst>
                                    </p:anim>
                                    <p:anim calcmode="lin" valueType="num">
                                      <p:cBhvr additive="base">
                                        <p:cTn id="3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9"/>
                                        </p:tgtEl>
                                        <p:attrNameLst>
                                          <p:attrName>style.visibility</p:attrName>
                                        </p:attrNameLst>
                                      </p:cBhvr>
                                      <p:to>
                                        <p:strVal val="visible"/>
                                      </p:to>
                                    </p:set>
                                    <p:anim calcmode="discrete" valueType="clr">
                                      <p:cBhvr override="childStyle">
                                        <p:cTn id="40" dur="80"/>
                                        <p:tgtEl>
                                          <p:spTgt spid="9"/>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9"/>
                                        </p:tgtEl>
                                        <p:attrNameLst>
                                          <p:attrName>fillcolor</p:attrName>
                                        </p:attrNameLst>
                                      </p:cBhvr>
                                      <p:tavLst>
                                        <p:tav tm="0">
                                          <p:val>
                                            <p:clrVal>
                                              <a:schemeClr val="accent2"/>
                                            </p:clrVal>
                                          </p:val>
                                        </p:tav>
                                        <p:tav tm="50000">
                                          <p:val>
                                            <p:clrVal>
                                              <a:schemeClr val="hlink"/>
                                            </p:clrVal>
                                          </p:val>
                                        </p:tav>
                                      </p:tavLst>
                                    </p:anim>
                                    <p:set>
                                      <p:cBhvr>
                                        <p:cTn id="42" dur="80"/>
                                        <p:tgtEl>
                                          <p:spTgt spid="9"/>
                                        </p:tgtEl>
                                        <p:attrNameLst>
                                          <p:attrName>fill.type</p:attrName>
                                        </p:attrNameLst>
                                      </p:cBhvr>
                                      <p:to>
                                        <p:strVal val="solid"/>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7" presetClass="entr" presetSubtype="0" fill="hold" grpId="0" nodeType="clickEffect">
                                  <p:stCondLst>
                                    <p:cond delay="0"/>
                                  </p:stCondLst>
                                  <p:iterate type="lt">
                                    <p:tmPct val="50000"/>
                                  </p:iterate>
                                  <p:childTnLst>
                                    <p:set>
                                      <p:cBhvr>
                                        <p:cTn id="46" dur="1" fill="hold">
                                          <p:stCondLst>
                                            <p:cond delay="0"/>
                                          </p:stCondLst>
                                        </p:cTn>
                                        <p:tgtEl>
                                          <p:spTgt spid="10"/>
                                        </p:tgtEl>
                                        <p:attrNameLst>
                                          <p:attrName>style.visibility</p:attrName>
                                        </p:attrNameLst>
                                      </p:cBhvr>
                                      <p:to>
                                        <p:strVal val="visible"/>
                                      </p:to>
                                    </p:set>
                                    <p:anim calcmode="discrete" valueType="clr">
                                      <p:cBhvr override="childStyle">
                                        <p:cTn id="47" dur="80"/>
                                        <p:tgtEl>
                                          <p:spTgt spid="10"/>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10"/>
                                        </p:tgtEl>
                                        <p:attrNameLst>
                                          <p:attrName>fillcolor</p:attrName>
                                        </p:attrNameLst>
                                      </p:cBhvr>
                                      <p:tavLst>
                                        <p:tav tm="0">
                                          <p:val>
                                            <p:clrVal>
                                              <a:schemeClr val="accent2"/>
                                            </p:clrVal>
                                          </p:val>
                                        </p:tav>
                                        <p:tav tm="50000">
                                          <p:val>
                                            <p:clrVal>
                                              <a:schemeClr val="hlink"/>
                                            </p:clrVal>
                                          </p:val>
                                        </p:tav>
                                      </p:tavLst>
                                    </p:anim>
                                    <p:set>
                                      <p:cBhvr>
                                        <p:cTn id="49" dur="80"/>
                                        <p:tgtEl>
                                          <p:spTgt spid="10"/>
                                        </p:tgtEl>
                                        <p:attrNameLst>
                                          <p:attrName>fill.type</p:attrName>
                                        </p:attrNameLst>
                                      </p:cBhvr>
                                      <p:to>
                                        <p:strVal val="solid"/>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27" presetClass="entr" presetSubtype="0" fill="hold" grpId="0" nodeType="clickEffect">
                                  <p:stCondLst>
                                    <p:cond delay="0"/>
                                  </p:stCondLst>
                                  <p:iterate type="lt">
                                    <p:tmPct val="50000"/>
                                  </p:iterate>
                                  <p:childTnLst>
                                    <p:set>
                                      <p:cBhvr>
                                        <p:cTn id="53" dur="1" fill="hold">
                                          <p:stCondLst>
                                            <p:cond delay="0"/>
                                          </p:stCondLst>
                                        </p:cTn>
                                        <p:tgtEl>
                                          <p:spTgt spid="11"/>
                                        </p:tgtEl>
                                        <p:attrNameLst>
                                          <p:attrName>style.visibility</p:attrName>
                                        </p:attrNameLst>
                                      </p:cBhvr>
                                      <p:to>
                                        <p:strVal val="visible"/>
                                      </p:to>
                                    </p:set>
                                    <p:anim calcmode="discrete" valueType="clr">
                                      <p:cBhvr override="childStyle">
                                        <p:cTn id="54"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55" dur="80"/>
                                        <p:tgtEl>
                                          <p:spTgt spid="11"/>
                                        </p:tgtEl>
                                        <p:attrNameLst>
                                          <p:attrName>fillcolor</p:attrName>
                                        </p:attrNameLst>
                                      </p:cBhvr>
                                      <p:tavLst>
                                        <p:tav tm="0">
                                          <p:val>
                                            <p:clrVal>
                                              <a:schemeClr val="accent2"/>
                                            </p:clrVal>
                                          </p:val>
                                        </p:tav>
                                        <p:tav tm="50000">
                                          <p:val>
                                            <p:clrVal>
                                              <a:schemeClr val="hlink"/>
                                            </p:clrVal>
                                          </p:val>
                                        </p:tav>
                                      </p:tavLst>
                                    </p:anim>
                                    <p:set>
                                      <p:cBhvr>
                                        <p:cTn id="56" dur="80"/>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animBg="1"/>
      <p:bldP spid="8" grpId="0" animBg="1"/>
      <p:bldP spid="9" grpId="0"/>
      <p:bldP spid="10" grpId="0"/>
      <p:bldP spid="11" grpId="0"/>
      <p:bldP spid="23564"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2770" name="WordArt 3"/>
          <p:cNvSpPr>
            <a:spLocks noChangeArrowheads="1" noChangeShapeType="1" noTextEdit="1"/>
          </p:cNvSpPr>
          <p:nvPr/>
        </p:nvSpPr>
        <p:spPr bwMode="auto">
          <a:xfrm>
            <a:off x="1219200" y="1600200"/>
            <a:ext cx="6172200" cy="3429000"/>
          </a:xfrm>
          <a:prstGeom prst="rect">
            <a:avLst/>
          </a:prstGeom>
        </p:spPr>
        <p:txBody>
          <a:bodyPr wrap="none" fromWordArt="1">
            <a:prstTxWarp prst="textCascadeUp">
              <a:avLst>
                <a:gd name="adj" fmla="val 44444"/>
              </a:avLst>
            </a:prstTxWarp>
            <a:scene3d>
              <a:camera prst="legacyPerspectiveFront">
                <a:rot lat="20519990" lon="1080000" rev="0"/>
              </a:camera>
              <a:lightRig rig="legacyHarsh2" dir="b"/>
            </a:scene3d>
            <a:sp3d extrusionH="430200" prstMaterial="legacyMatte">
              <a:extrusionClr>
                <a:srgbClr val="FF6600"/>
              </a:extrusionClr>
            </a:sp3d>
          </a:bodyPr>
          <a:lstStyle/>
          <a:p>
            <a:pPr algn="ctr"/>
            <a:r>
              <a:rPr lang="vi-VN" sz="3600" b="1" kern="10">
                <a:ln w="9525">
                  <a:round/>
                  <a:headEnd/>
                  <a:tailEnd/>
                </a:ln>
                <a:gradFill rotWithShape="1">
                  <a:gsLst>
                    <a:gs pos="0">
                      <a:srgbClr val="FFE701"/>
                    </a:gs>
                    <a:gs pos="100000">
                      <a:srgbClr val="FE3E02"/>
                    </a:gs>
                  </a:gsLst>
                  <a:lin ang="5400000" scaled="1"/>
                </a:gradFill>
                <a:latin typeface="Times New Roman"/>
                <a:cs typeface="Times New Roman"/>
              </a:rPr>
              <a:t>CHÀO CÁC EM !</a:t>
            </a:r>
          </a:p>
        </p:txBody>
      </p:sp>
      <p:sp>
        <p:nvSpPr>
          <p:cNvPr id="32771"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WordArt 5"/>
          <p:cNvSpPr>
            <a:spLocks noChangeArrowheads="1" noChangeShapeType="1" noTextEdit="1"/>
          </p:cNvSpPr>
          <p:nvPr/>
        </p:nvSpPr>
        <p:spPr bwMode="auto">
          <a:xfrm>
            <a:off x="457200" y="1676400"/>
            <a:ext cx="4200525" cy="523875"/>
          </a:xfrm>
          <a:prstGeom prst="rect">
            <a:avLst/>
          </a:prstGeom>
        </p:spPr>
        <p:txBody>
          <a:bodyPr wrap="none" fromWordArt="1">
            <a:prstTxWarp prst="textPlain">
              <a:avLst>
                <a:gd name="adj" fmla="val 50000"/>
              </a:avLst>
            </a:prstTxWarp>
          </a:bodyPr>
          <a:lstStyle/>
          <a:p>
            <a:pPr algn="ctr"/>
            <a:r>
              <a:rPr lang="vi-VN" sz="3600" b="1" kern="10" dirty="0" smtClean="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ÔN BÀI </a:t>
            </a:r>
            <a:r>
              <a:rPr lang="vi-VN"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CŨ.</a:t>
            </a:r>
          </a:p>
        </p:txBody>
      </p:sp>
      <p:pic>
        <p:nvPicPr>
          <p:cNvPr id="20485" name="Picture 7" descr="sun14[1]"/>
          <p:cNvPicPr>
            <a:picLocks noChangeAspect="1" noChangeArrowheads="1" noCrop="1"/>
          </p:cNvPicPr>
          <p:nvPr/>
        </p:nvPicPr>
        <p:blipFill>
          <a:blip r:embed="rId3"/>
          <a:srcRect/>
          <a:stretch>
            <a:fillRect/>
          </a:stretch>
        </p:blipFill>
        <p:spPr bwMode="auto">
          <a:xfrm>
            <a:off x="7848600" y="0"/>
            <a:ext cx="1295400" cy="1295400"/>
          </a:xfrm>
          <a:prstGeom prst="rect">
            <a:avLst/>
          </a:prstGeom>
          <a:noFill/>
          <a:ln w="9525">
            <a:noFill/>
            <a:miter lim="800000"/>
            <a:headEnd/>
            <a:tailEnd/>
          </a:ln>
        </p:spPr>
      </p:pic>
      <p:pic>
        <p:nvPicPr>
          <p:cNvPr id="20486" name="Picture 11" descr="sun14[1]"/>
          <p:cNvPicPr>
            <a:picLocks noChangeAspect="1" noChangeArrowheads="1" noCrop="1"/>
          </p:cNvPicPr>
          <p:nvPr/>
        </p:nvPicPr>
        <p:blipFill>
          <a:blip r:embed="rId3"/>
          <a:srcRect/>
          <a:stretch>
            <a:fillRect/>
          </a:stretch>
        </p:blipFill>
        <p:spPr bwMode="auto">
          <a:xfrm>
            <a:off x="0" y="0"/>
            <a:ext cx="1219200" cy="1219200"/>
          </a:xfrm>
          <a:prstGeom prst="rect">
            <a:avLst/>
          </a:prstGeom>
          <a:noFill/>
          <a:ln w="9525">
            <a:noFill/>
            <a:miter lim="800000"/>
            <a:headEnd/>
            <a:tailEnd/>
          </a:ln>
        </p:spPr>
      </p:pic>
      <p:sp>
        <p:nvSpPr>
          <p:cNvPr id="41993" name="Text Box 9"/>
          <p:cNvSpPr txBox="1">
            <a:spLocks noChangeArrowheads="1"/>
          </p:cNvSpPr>
          <p:nvPr/>
        </p:nvSpPr>
        <p:spPr bwMode="auto">
          <a:xfrm>
            <a:off x="0" y="2667000"/>
            <a:ext cx="9144000" cy="1077913"/>
          </a:xfrm>
          <a:prstGeom prst="rect">
            <a:avLst/>
          </a:prstGeom>
          <a:noFill/>
          <a:ln w="9525">
            <a:noFill/>
            <a:miter lim="800000"/>
            <a:headEnd/>
            <a:tailEnd/>
          </a:ln>
          <a:effectLst/>
        </p:spPr>
        <p:txBody>
          <a:bodyPr>
            <a:spAutoFit/>
          </a:bodyPr>
          <a:lstStyle/>
          <a:p>
            <a:pPr eaLnBrk="1" hangingPunct="1"/>
            <a:r>
              <a:rPr lang="en-US" sz="2800" b="1">
                <a:solidFill>
                  <a:srgbClr val="0000FF"/>
                </a:solidFill>
                <a:latin typeface="Times New Roman" pitchFamily="18" charset="0"/>
                <a:cs typeface="Times New Roman" pitchFamily="18" charset="0"/>
              </a:rPr>
              <a:t>1. </a:t>
            </a:r>
            <a:r>
              <a:rPr lang="en-US" sz="3200" b="1">
                <a:solidFill>
                  <a:srgbClr val="0000FF"/>
                </a:solidFill>
                <a:latin typeface="Times New Roman" pitchFamily="18" charset="0"/>
                <a:cs typeface="Times New Roman" pitchFamily="18" charset="0"/>
              </a:rPr>
              <a:t>Chuẩn bị cho em bé chào đời </a:t>
            </a:r>
            <a:r>
              <a:rPr lang="en-US" sz="3200" b="1">
                <a:solidFill>
                  <a:srgbClr val="190BC8"/>
                </a:solidFill>
                <a:latin typeface="Times New Roman" pitchFamily="18" charset="0"/>
                <a:cs typeface="Times New Roman" pitchFamily="18" charset="0"/>
              </a:rPr>
              <a:t>là</a:t>
            </a:r>
            <a:r>
              <a:rPr lang="en-US" sz="3200" b="1">
                <a:solidFill>
                  <a:srgbClr val="0000FF"/>
                </a:solidFill>
                <a:latin typeface="Times New Roman" pitchFamily="18" charset="0"/>
                <a:cs typeface="Times New Roman" pitchFamily="18" charset="0"/>
              </a:rPr>
              <a:t> trách nhiệm của ai trong gia đình?</a:t>
            </a:r>
          </a:p>
        </p:txBody>
      </p:sp>
      <p:sp>
        <p:nvSpPr>
          <p:cNvPr id="20488"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spTree>
    <p:custDataLst>
      <p:tags r:id="rId1"/>
    </p:custData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989"/>
                                        </p:tgtEl>
                                        <p:attrNameLst>
                                          <p:attrName>style.visibility</p:attrName>
                                        </p:attrNameLst>
                                      </p:cBhvr>
                                      <p:to>
                                        <p:strVal val="visible"/>
                                      </p:to>
                                    </p:set>
                                    <p:anim calcmode="lin" valueType="num">
                                      <p:cBhvr additive="base">
                                        <p:cTn id="7" dur="500" fill="hold"/>
                                        <p:tgtEl>
                                          <p:spTgt spid="41989"/>
                                        </p:tgtEl>
                                        <p:attrNameLst>
                                          <p:attrName>ppt_x</p:attrName>
                                        </p:attrNameLst>
                                      </p:cBhvr>
                                      <p:tavLst>
                                        <p:tav tm="0">
                                          <p:val>
                                            <p:strVal val="#ppt_x"/>
                                          </p:val>
                                        </p:tav>
                                        <p:tav tm="100000">
                                          <p:val>
                                            <p:strVal val="#ppt_x"/>
                                          </p:val>
                                        </p:tav>
                                      </p:tavLst>
                                    </p:anim>
                                    <p:anim calcmode="lin" valueType="num">
                                      <p:cBhvr additive="base">
                                        <p:cTn id="8" dur="500" fill="hold"/>
                                        <p:tgtEl>
                                          <p:spTgt spid="4198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41993"/>
                                        </p:tgtEl>
                                        <p:attrNameLst>
                                          <p:attrName>style.visibility</p:attrName>
                                        </p:attrNameLst>
                                      </p:cBhvr>
                                      <p:to>
                                        <p:strVal val="visible"/>
                                      </p:to>
                                    </p:set>
                                    <p:anim calcmode="discrete" valueType="clr">
                                      <p:cBhvr override="childStyle">
                                        <p:cTn id="13" dur="80"/>
                                        <p:tgtEl>
                                          <p:spTgt spid="41993"/>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41993"/>
                                        </p:tgtEl>
                                        <p:attrNameLst>
                                          <p:attrName>fillcolor</p:attrName>
                                        </p:attrNameLst>
                                      </p:cBhvr>
                                      <p:tavLst>
                                        <p:tav tm="0">
                                          <p:val>
                                            <p:clrVal>
                                              <a:schemeClr val="accent2"/>
                                            </p:clrVal>
                                          </p:val>
                                        </p:tav>
                                        <p:tav tm="50000">
                                          <p:val>
                                            <p:clrVal>
                                              <a:schemeClr val="hlink"/>
                                            </p:clrVal>
                                          </p:val>
                                        </p:tav>
                                      </p:tavLst>
                                    </p:anim>
                                    <p:set>
                                      <p:cBhvr>
                                        <p:cTn id="15" dur="80"/>
                                        <p:tgtEl>
                                          <p:spTgt spid="4199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9" grpId="0" animBg="1"/>
      <p:bldP spid="4199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te - IMGYUVI7S7XR9.jpg"/>
          <p:cNvPicPr>
            <a:picLocks noChangeAspect="1" noChangeArrowheads="1"/>
          </p:cNvPicPr>
          <p:nvPr/>
        </p:nvPicPr>
        <p:blipFill>
          <a:blip r:embed="rId2"/>
          <a:srcRect/>
          <a:stretch>
            <a:fillRect/>
          </a:stretch>
        </p:blipFill>
        <p:spPr bwMode="auto">
          <a:xfrm>
            <a:off x="0" y="2438400"/>
            <a:ext cx="2728913" cy="2209800"/>
          </a:xfrm>
          <a:prstGeom prst="rect">
            <a:avLst/>
          </a:prstGeom>
          <a:noFill/>
          <a:ln w="9525">
            <a:noFill/>
            <a:miter lim="800000"/>
            <a:headEnd/>
            <a:tailEnd/>
          </a:ln>
        </p:spPr>
      </p:pic>
      <p:pic>
        <p:nvPicPr>
          <p:cNvPr id="6147" name="Picture 4" descr="tamtay.vn - photo - Baby"/>
          <p:cNvPicPr>
            <a:picLocks noChangeAspect="1" noChangeArrowheads="1"/>
          </p:cNvPicPr>
          <p:nvPr/>
        </p:nvPicPr>
        <p:blipFill>
          <a:blip r:embed="rId3"/>
          <a:srcRect/>
          <a:stretch>
            <a:fillRect/>
          </a:stretch>
        </p:blipFill>
        <p:spPr bwMode="auto">
          <a:xfrm>
            <a:off x="3048000" y="2514600"/>
            <a:ext cx="2819400" cy="2149475"/>
          </a:xfrm>
          <a:prstGeom prst="rect">
            <a:avLst/>
          </a:prstGeom>
          <a:noFill/>
          <a:ln w="9525">
            <a:noFill/>
            <a:miter lim="800000"/>
            <a:headEnd/>
            <a:tailEnd/>
          </a:ln>
        </p:spPr>
      </p:pic>
      <p:sp>
        <p:nvSpPr>
          <p:cNvPr id="21508" name="Text Box 10"/>
          <p:cNvSpPr txBox="1">
            <a:spLocks noChangeArrowheads="1"/>
          </p:cNvSpPr>
          <p:nvPr/>
        </p:nvSpPr>
        <p:spPr bwMode="auto">
          <a:xfrm>
            <a:off x="1828800" y="2895600"/>
            <a:ext cx="533400" cy="519113"/>
          </a:xfrm>
          <a:prstGeom prst="rect">
            <a:avLst/>
          </a:prstGeom>
          <a:noFill/>
          <a:ln w="9525">
            <a:noFill/>
            <a:miter lim="800000"/>
            <a:headEnd/>
            <a:tailEnd/>
          </a:ln>
        </p:spPr>
        <p:txBody>
          <a:bodyPr>
            <a:spAutoFit/>
          </a:bodyPr>
          <a:lstStyle/>
          <a:p>
            <a:pPr eaLnBrk="1" hangingPunct="1">
              <a:spcBef>
                <a:spcPct val="50000"/>
              </a:spcBef>
            </a:pPr>
            <a:r>
              <a:rPr lang="en-US" sz="2800" b="1">
                <a:latin typeface="Times New Roman" pitchFamily="18" charset="0"/>
              </a:rPr>
              <a:t>A</a:t>
            </a:r>
          </a:p>
        </p:txBody>
      </p:sp>
      <p:sp>
        <p:nvSpPr>
          <p:cNvPr id="21509" name="Text Box 11"/>
          <p:cNvSpPr txBox="1">
            <a:spLocks noChangeArrowheads="1"/>
          </p:cNvSpPr>
          <p:nvPr/>
        </p:nvSpPr>
        <p:spPr bwMode="auto">
          <a:xfrm>
            <a:off x="3124200" y="2971800"/>
            <a:ext cx="533400" cy="519113"/>
          </a:xfrm>
          <a:prstGeom prst="rect">
            <a:avLst/>
          </a:prstGeom>
          <a:noFill/>
          <a:ln w="9525">
            <a:noFill/>
            <a:miter lim="800000"/>
            <a:headEnd/>
            <a:tailEnd/>
          </a:ln>
        </p:spPr>
        <p:txBody>
          <a:bodyPr>
            <a:spAutoFit/>
          </a:bodyPr>
          <a:lstStyle/>
          <a:p>
            <a:pPr eaLnBrk="1" hangingPunct="1">
              <a:spcBef>
                <a:spcPct val="50000"/>
              </a:spcBef>
            </a:pPr>
            <a:r>
              <a:rPr lang="en-US" sz="2800" b="1">
                <a:latin typeface="Times New Roman" pitchFamily="18" charset="0"/>
              </a:rPr>
              <a:t>B</a:t>
            </a:r>
          </a:p>
        </p:txBody>
      </p:sp>
      <p:sp>
        <p:nvSpPr>
          <p:cNvPr id="21510" name="Text Box 12"/>
          <p:cNvSpPr txBox="1">
            <a:spLocks noChangeArrowheads="1"/>
          </p:cNvSpPr>
          <p:nvPr/>
        </p:nvSpPr>
        <p:spPr bwMode="auto">
          <a:xfrm>
            <a:off x="5867400" y="2971800"/>
            <a:ext cx="533400" cy="519113"/>
          </a:xfrm>
          <a:prstGeom prst="rect">
            <a:avLst/>
          </a:prstGeom>
          <a:noFill/>
          <a:ln w="9525">
            <a:noFill/>
            <a:miter lim="800000"/>
            <a:headEnd/>
            <a:tailEnd/>
          </a:ln>
        </p:spPr>
        <p:txBody>
          <a:bodyPr>
            <a:spAutoFit/>
          </a:bodyPr>
          <a:lstStyle/>
          <a:p>
            <a:pPr eaLnBrk="1" hangingPunct="1">
              <a:spcBef>
                <a:spcPct val="50000"/>
              </a:spcBef>
            </a:pPr>
            <a:r>
              <a:rPr lang="en-US" sz="2800" b="1">
                <a:latin typeface="Times New Roman" pitchFamily="18" charset="0"/>
              </a:rPr>
              <a:t>C</a:t>
            </a:r>
          </a:p>
        </p:txBody>
      </p:sp>
      <p:sp>
        <p:nvSpPr>
          <p:cNvPr id="21511" name="Text Box 13"/>
          <p:cNvSpPr txBox="1">
            <a:spLocks noChangeArrowheads="1"/>
          </p:cNvSpPr>
          <p:nvPr/>
        </p:nvSpPr>
        <p:spPr bwMode="auto">
          <a:xfrm>
            <a:off x="3124200" y="5867400"/>
            <a:ext cx="533400" cy="519113"/>
          </a:xfrm>
          <a:prstGeom prst="rect">
            <a:avLst/>
          </a:prstGeom>
          <a:noFill/>
          <a:ln w="9525">
            <a:noFill/>
            <a:miter lim="800000"/>
            <a:headEnd/>
            <a:tailEnd/>
          </a:ln>
        </p:spPr>
        <p:txBody>
          <a:bodyPr>
            <a:spAutoFit/>
          </a:bodyPr>
          <a:lstStyle/>
          <a:p>
            <a:pPr eaLnBrk="1" hangingPunct="1">
              <a:spcBef>
                <a:spcPct val="50000"/>
              </a:spcBef>
            </a:pPr>
            <a:r>
              <a:rPr lang="en-US" sz="2800" b="1">
                <a:solidFill>
                  <a:schemeClr val="bg1"/>
                </a:solidFill>
                <a:latin typeface="Times New Roman" pitchFamily="18" charset="0"/>
              </a:rPr>
              <a:t>E</a:t>
            </a:r>
          </a:p>
        </p:txBody>
      </p:sp>
      <p:sp>
        <p:nvSpPr>
          <p:cNvPr id="21512" name="Text Box 14"/>
          <p:cNvSpPr txBox="1">
            <a:spLocks noChangeArrowheads="1"/>
          </p:cNvSpPr>
          <p:nvPr/>
        </p:nvSpPr>
        <p:spPr bwMode="auto">
          <a:xfrm>
            <a:off x="2057400" y="5791200"/>
            <a:ext cx="533400" cy="519113"/>
          </a:xfrm>
          <a:prstGeom prst="rect">
            <a:avLst/>
          </a:prstGeom>
          <a:noFill/>
          <a:ln w="9525">
            <a:noFill/>
            <a:miter lim="800000"/>
            <a:headEnd/>
            <a:tailEnd/>
          </a:ln>
        </p:spPr>
        <p:txBody>
          <a:bodyPr>
            <a:spAutoFit/>
          </a:bodyPr>
          <a:lstStyle/>
          <a:p>
            <a:pPr eaLnBrk="1" hangingPunct="1">
              <a:spcBef>
                <a:spcPct val="50000"/>
              </a:spcBef>
            </a:pPr>
            <a:r>
              <a:rPr lang="en-US" sz="2800" b="1">
                <a:latin typeface="Times New Roman" pitchFamily="18" charset="0"/>
              </a:rPr>
              <a:t>D</a:t>
            </a:r>
          </a:p>
        </p:txBody>
      </p:sp>
      <p:sp>
        <p:nvSpPr>
          <p:cNvPr id="21513" name="Text Box 15"/>
          <p:cNvSpPr txBox="1">
            <a:spLocks noChangeArrowheads="1"/>
          </p:cNvSpPr>
          <p:nvPr/>
        </p:nvSpPr>
        <p:spPr bwMode="auto">
          <a:xfrm>
            <a:off x="6248400" y="5791200"/>
            <a:ext cx="533400" cy="519113"/>
          </a:xfrm>
          <a:prstGeom prst="rect">
            <a:avLst/>
          </a:prstGeom>
          <a:noFill/>
          <a:ln w="9525">
            <a:noFill/>
            <a:miter lim="800000"/>
            <a:headEnd/>
            <a:tailEnd/>
          </a:ln>
        </p:spPr>
        <p:txBody>
          <a:bodyPr>
            <a:spAutoFit/>
          </a:bodyPr>
          <a:lstStyle/>
          <a:p>
            <a:pPr eaLnBrk="1" hangingPunct="1">
              <a:spcBef>
                <a:spcPct val="50000"/>
              </a:spcBef>
            </a:pPr>
            <a:r>
              <a:rPr lang="en-US" sz="2800" b="1">
                <a:solidFill>
                  <a:schemeClr val="bg1"/>
                </a:solidFill>
                <a:latin typeface="Times New Roman" pitchFamily="18" charset="0"/>
              </a:rPr>
              <a:t>G</a:t>
            </a:r>
          </a:p>
        </p:txBody>
      </p:sp>
      <p:pic>
        <p:nvPicPr>
          <p:cNvPr id="6155" name="Picture 17" descr="ANd9GcQmSr2vWjOa7vP6JrouPGJBsGo5QO7Z5rPNQB4hBz8zHa2ovuFt_w"/>
          <p:cNvPicPr>
            <a:picLocks noChangeAspect="1" noChangeArrowheads="1"/>
          </p:cNvPicPr>
          <p:nvPr/>
        </p:nvPicPr>
        <p:blipFill>
          <a:blip r:embed="rId4"/>
          <a:srcRect/>
          <a:stretch>
            <a:fillRect/>
          </a:stretch>
        </p:blipFill>
        <p:spPr bwMode="auto">
          <a:xfrm>
            <a:off x="6324600" y="2438400"/>
            <a:ext cx="2514600" cy="2114550"/>
          </a:xfrm>
          <a:prstGeom prst="rect">
            <a:avLst/>
          </a:prstGeom>
          <a:noFill/>
          <a:ln w="9525">
            <a:noFill/>
            <a:miter lim="800000"/>
            <a:headEnd/>
            <a:tailEnd/>
          </a:ln>
        </p:spPr>
      </p:pic>
      <p:pic>
        <p:nvPicPr>
          <p:cNvPr id="6156" name="Picture 19" descr="ANd9GcTYR24KSTUhrqg2drG5tzRubAVZCFzMgCEk_3284NML5dja-13l1A"/>
          <p:cNvPicPr>
            <a:picLocks noChangeAspect="1" noChangeArrowheads="1"/>
          </p:cNvPicPr>
          <p:nvPr/>
        </p:nvPicPr>
        <p:blipFill>
          <a:blip r:embed="rId5"/>
          <a:srcRect/>
          <a:stretch>
            <a:fillRect/>
          </a:stretch>
        </p:blipFill>
        <p:spPr bwMode="auto">
          <a:xfrm>
            <a:off x="152400" y="4706938"/>
            <a:ext cx="2590800" cy="2065337"/>
          </a:xfrm>
          <a:prstGeom prst="rect">
            <a:avLst/>
          </a:prstGeom>
          <a:noFill/>
          <a:ln w="9525">
            <a:noFill/>
            <a:miter lim="800000"/>
            <a:headEnd/>
            <a:tailEnd/>
          </a:ln>
        </p:spPr>
      </p:pic>
      <p:pic>
        <p:nvPicPr>
          <p:cNvPr id="6157" name="Picture 21" descr="ANd9GcTm4ivcyxHowW_LKtYuAg1_8FZn5UY0rBIqwom1GfvevB8Z8SLKGQ"/>
          <p:cNvPicPr>
            <a:picLocks noChangeAspect="1" noChangeArrowheads="1"/>
          </p:cNvPicPr>
          <p:nvPr/>
        </p:nvPicPr>
        <p:blipFill>
          <a:blip r:embed="rId6"/>
          <a:srcRect/>
          <a:stretch>
            <a:fillRect/>
          </a:stretch>
        </p:blipFill>
        <p:spPr bwMode="auto">
          <a:xfrm>
            <a:off x="2895600" y="4724400"/>
            <a:ext cx="2895600" cy="2133600"/>
          </a:xfrm>
          <a:prstGeom prst="rect">
            <a:avLst/>
          </a:prstGeom>
          <a:noFill/>
          <a:ln w="9525">
            <a:noFill/>
            <a:miter lim="800000"/>
            <a:headEnd/>
            <a:tailEnd/>
          </a:ln>
        </p:spPr>
      </p:pic>
      <p:pic>
        <p:nvPicPr>
          <p:cNvPr id="6158" name="Picture 23" descr="ANd9GcTloadSFBBA3GnFRtMkviNpT_-N3omYzkcMRzX0Xd5FVBJQN_xAIQ"/>
          <p:cNvPicPr>
            <a:picLocks noChangeAspect="1" noChangeArrowheads="1"/>
          </p:cNvPicPr>
          <p:nvPr/>
        </p:nvPicPr>
        <p:blipFill>
          <a:blip r:embed="rId7"/>
          <a:srcRect/>
          <a:stretch>
            <a:fillRect/>
          </a:stretch>
        </p:blipFill>
        <p:spPr bwMode="auto">
          <a:xfrm>
            <a:off x="5943600" y="4724400"/>
            <a:ext cx="2847975" cy="2133600"/>
          </a:xfrm>
          <a:prstGeom prst="rect">
            <a:avLst/>
          </a:prstGeom>
          <a:noFill/>
          <a:ln w="9525">
            <a:noFill/>
            <a:miter lim="800000"/>
            <a:headEnd/>
            <a:tailEnd/>
          </a:ln>
        </p:spPr>
      </p:pic>
      <p:sp>
        <p:nvSpPr>
          <p:cNvPr id="21518" name="Rectangle 24"/>
          <p:cNvSpPr>
            <a:spLocks noChangeArrowheads="1"/>
          </p:cNvSpPr>
          <p:nvPr/>
        </p:nvSpPr>
        <p:spPr bwMode="auto">
          <a:xfrm>
            <a:off x="1905000" y="5867400"/>
            <a:ext cx="609600" cy="457200"/>
          </a:xfrm>
          <a:prstGeom prst="rect">
            <a:avLst/>
          </a:prstGeom>
          <a:noFill/>
          <a:ln w="9525">
            <a:noFill/>
            <a:miter lim="800000"/>
            <a:headEnd/>
            <a:tailEnd/>
          </a:ln>
        </p:spPr>
        <p:txBody>
          <a:bodyPr wrap="none" anchor="ctr"/>
          <a:lstStyle/>
          <a:p>
            <a:pPr algn="ctr" eaLnBrk="1" hangingPunct="1"/>
            <a:r>
              <a:rPr lang="en-US" sz="2400" b="1">
                <a:latin typeface="Times New Roman" pitchFamily="18" charset="0"/>
              </a:rPr>
              <a:t>D</a:t>
            </a:r>
          </a:p>
        </p:txBody>
      </p:sp>
      <p:sp>
        <p:nvSpPr>
          <p:cNvPr id="21519" name="Rectangle 25"/>
          <p:cNvSpPr>
            <a:spLocks noChangeArrowheads="1"/>
          </p:cNvSpPr>
          <p:nvPr/>
        </p:nvSpPr>
        <p:spPr bwMode="auto">
          <a:xfrm>
            <a:off x="4419600" y="5943600"/>
            <a:ext cx="762000" cy="457200"/>
          </a:xfrm>
          <a:prstGeom prst="rect">
            <a:avLst/>
          </a:prstGeom>
          <a:noFill/>
          <a:ln w="9525">
            <a:noFill/>
            <a:miter lim="800000"/>
            <a:headEnd/>
            <a:tailEnd/>
          </a:ln>
        </p:spPr>
        <p:txBody>
          <a:bodyPr wrap="none" anchor="ctr"/>
          <a:lstStyle/>
          <a:p>
            <a:pPr algn="ctr" eaLnBrk="1" hangingPunct="1"/>
            <a:r>
              <a:rPr lang="en-US" sz="2400" b="1">
                <a:latin typeface="Times New Roman" pitchFamily="18" charset="0"/>
              </a:rPr>
              <a:t>E</a:t>
            </a:r>
          </a:p>
        </p:txBody>
      </p:sp>
      <p:sp>
        <p:nvSpPr>
          <p:cNvPr id="21520" name="Rectangle 26"/>
          <p:cNvSpPr>
            <a:spLocks noChangeArrowheads="1"/>
          </p:cNvSpPr>
          <p:nvPr/>
        </p:nvSpPr>
        <p:spPr bwMode="auto">
          <a:xfrm>
            <a:off x="6324600" y="5943600"/>
            <a:ext cx="685800" cy="533400"/>
          </a:xfrm>
          <a:prstGeom prst="rect">
            <a:avLst/>
          </a:prstGeom>
          <a:noFill/>
          <a:ln w="9525">
            <a:noFill/>
            <a:miter lim="800000"/>
            <a:headEnd/>
            <a:tailEnd/>
          </a:ln>
        </p:spPr>
        <p:txBody>
          <a:bodyPr wrap="none" anchor="ctr"/>
          <a:lstStyle/>
          <a:p>
            <a:pPr algn="ctr" eaLnBrk="1" hangingPunct="1"/>
            <a:r>
              <a:rPr lang="en-US" sz="2400" b="1">
                <a:latin typeface="Times New Roman" pitchFamily="18" charset="0"/>
              </a:rPr>
              <a:t>G</a:t>
            </a:r>
          </a:p>
        </p:txBody>
      </p:sp>
      <p:sp>
        <p:nvSpPr>
          <p:cNvPr id="6164" name="Rectangle 4"/>
          <p:cNvSpPr>
            <a:spLocks noChangeArrowheads="1"/>
          </p:cNvSpPr>
          <p:nvPr/>
        </p:nvSpPr>
        <p:spPr bwMode="auto">
          <a:xfrm>
            <a:off x="0" y="838200"/>
            <a:ext cx="9144000" cy="523875"/>
          </a:xfrm>
          <a:prstGeom prst="rect">
            <a:avLst/>
          </a:prstGeom>
          <a:noFill/>
          <a:ln w="9525">
            <a:noFill/>
            <a:miter lim="800000"/>
            <a:headEnd/>
            <a:tailEnd/>
          </a:ln>
        </p:spPr>
        <p:txBody>
          <a:bodyPr>
            <a:spAutoFit/>
          </a:bodyPr>
          <a:lstStyle/>
          <a:p>
            <a:pPr algn="ctr" eaLnBrk="1" hangingPunct="1"/>
            <a:r>
              <a:rPr lang="en-US" sz="2800" b="1">
                <a:solidFill>
                  <a:srgbClr val="FF0000"/>
                </a:solidFill>
                <a:latin typeface="Times New Roman" pitchFamily="18" charset="0"/>
                <a:cs typeface="Times New Roman" pitchFamily="18" charset="0"/>
              </a:rPr>
              <a:t>Từ lúc mới sinh đến tuổi dậy thì</a:t>
            </a:r>
          </a:p>
        </p:txBody>
      </p:sp>
      <p:sp>
        <p:nvSpPr>
          <p:cNvPr id="21522" name="Text Box 13"/>
          <p:cNvSpPr txBox="1">
            <a:spLocks noChangeArrowheads="1"/>
          </p:cNvSpPr>
          <p:nvPr/>
        </p:nvSpPr>
        <p:spPr bwMode="auto">
          <a:xfrm>
            <a:off x="0" y="381000"/>
            <a:ext cx="9144000" cy="523875"/>
          </a:xfrm>
          <a:prstGeom prst="rect">
            <a:avLst/>
          </a:prstGeom>
          <a:noFill/>
          <a:ln w="9525">
            <a:noFill/>
            <a:miter lim="800000"/>
            <a:headEnd/>
            <a:tailEnd/>
          </a:ln>
        </p:spPr>
        <p:txBody>
          <a:bodyPr lIns="91435" tIns="45718" rIns="91435" bIns="45718">
            <a:spAutoFit/>
          </a:bodyPr>
          <a:lstStyle/>
          <a:p>
            <a:pPr algn="ctr" eaLnBrk="1" hangingPunct="1">
              <a:spcBef>
                <a:spcPct val="50000"/>
              </a:spcBef>
            </a:pPr>
            <a:r>
              <a:rPr lang="en-GB" sz="2800" b="1" dirty="0" err="1">
                <a:solidFill>
                  <a:srgbClr val="0000FF"/>
                </a:solidFill>
                <a:latin typeface="Times New Roman" pitchFamily="18" charset="0"/>
                <a:cs typeface="Times New Roman" pitchFamily="18" charset="0"/>
              </a:rPr>
              <a:t>Khoa</a:t>
            </a:r>
            <a:r>
              <a:rPr lang="en-GB" sz="2800" b="1" dirty="0">
                <a:solidFill>
                  <a:srgbClr val="0000FF"/>
                </a:solidFill>
                <a:latin typeface="Times New Roman" pitchFamily="18" charset="0"/>
                <a:cs typeface="Times New Roman" pitchFamily="18" charset="0"/>
              </a:rPr>
              <a:t> </a:t>
            </a:r>
            <a:r>
              <a:rPr lang="en-GB" sz="2800" b="1" dirty="0" err="1">
                <a:solidFill>
                  <a:srgbClr val="0000FF"/>
                </a:solidFill>
                <a:latin typeface="Times New Roman" pitchFamily="18" charset="0"/>
                <a:cs typeface="Times New Roman" pitchFamily="18" charset="0"/>
              </a:rPr>
              <a:t>học</a:t>
            </a:r>
            <a:endParaRPr lang="en-GB" sz="2800" b="1" dirty="0">
              <a:solidFill>
                <a:srgbClr val="0000FF"/>
              </a:solidFill>
              <a:latin typeface="Times New Roman" pitchFamily="18" charset="0"/>
              <a:cs typeface="Times New Roman" pitchFamily="18" charset="0"/>
            </a:endParaRPr>
          </a:p>
        </p:txBody>
      </p:sp>
      <p:pic>
        <p:nvPicPr>
          <p:cNvPr id="21523" name="Picture 7" descr="sun14[1]"/>
          <p:cNvPicPr>
            <a:picLocks noChangeAspect="1" noChangeArrowheads="1" noCrop="1"/>
          </p:cNvPicPr>
          <p:nvPr/>
        </p:nvPicPr>
        <p:blipFill>
          <a:blip r:embed="rId8"/>
          <a:srcRect/>
          <a:stretch>
            <a:fillRect/>
          </a:stretch>
        </p:blipFill>
        <p:spPr bwMode="auto">
          <a:xfrm>
            <a:off x="7848600" y="0"/>
            <a:ext cx="1295400" cy="1295400"/>
          </a:xfrm>
          <a:prstGeom prst="rect">
            <a:avLst/>
          </a:prstGeom>
          <a:noFill/>
          <a:ln w="9525">
            <a:noFill/>
            <a:miter lim="800000"/>
            <a:headEnd/>
            <a:tailEnd/>
          </a:ln>
        </p:spPr>
      </p:pic>
      <p:pic>
        <p:nvPicPr>
          <p:cNvPr id="21524" name="Picture 11" descr="sun14[1]"/>
          <p:cNvPicPr>
            <a:picLocks noChangeAspect="1" noChangeArrowheads="1" noCrop="1"/>
          </p:cNvPicPr>
          <p:nvPr/>
        </p:nvPicPr>
        <p:blipFill>
          <a:blip r:embed="rId8"/>
          <a:srcRect/>
          <a:stretch>
            <a:fillRect/>
          </a:stretch>
        </p:blipFill>
        <p:spPr bwMode="auto">
          <a:xfrm>
            <a:off x="0" y="0"/>
            <a:ext cx="1219200" cy="1219200"/>
          </a:xfrm>
          <a:prstGeom prst="rect">
            <a:avLst/>
          </a:prstGeom>
          <a:noFill/>
          <a:ln w="9525">
            <a:noFill/>
            <a:miter lim="800000"/>
            <a:headEnd/>
            <a:tailEnd/>
          </a:ln>
        </p:spPr>
      </p:pic>
      <p:sp>
        <p:nvSpPr>
          <p:cNvPr id="6169" name="Text Box 25"/>
          <p:cNvSpPr txBox="1">
            <a:spLocks noChangeArrowheads="1"/>
          </p:cNvSpPr>
          <p:nvPr/>
        </p:nvSpPr>
        <p:spPr bwMode="auto">
          <a:xfrm>
            <a:off x="0" y="1295400"/>
            <a:ext cx="9144000" cy="457200"/>
          </a:xfrm>
          <a:prstGeom prst="rect">
            <a:avLst/>
          </a:prstGeom>
          <a:noFill/>
          <a:ln w="9525">
            <a:noFill/>
            <a:miter lim="800000"/>
            <a:headEnd/>
            <a:tailEnd/>
          </a:ln>
          <a:effectLst/>
        </p:spPr>
        <p:txBody>
          <a:bodyPr>
            <a:spAutoFit/>
          </a:bodyPr>
          <a:lstStyle/>
          <a:p>
            <a:pPr eaLnBrk="1" hangingPunct="1"/>
            <a:r>
              <a:rPr lang="vi-VN" sz="2400" b="1">
                <a:solidFill>
                  <a:srgbClr val="0000FF"/>
                </a:solidFill>
                <a:latin typeface="Times New Roman" pitchFamily="18" charset="0"/>
                <a:cs typeface="Times New Roman" pitchFamily="18" charset="0"/>
              </a:rPr>
              <a:t>1</a:t>
            </a:r>
            <a:r>
              <a:rPr lang="en-US" sz="2400" b="1">
                <a:solidFill>
                  <a:srgbClr val="0000FF"/>
                </a:solidFill>
                <a:latin typeface="Times New Roman" pitchFamily="18" charset="0"/>
                <a:cs typeface="Times New Roman" pitchFamily="18" charset="0"/>
              </a:rPr>
              <a:t>. Nhận biết tuổi của bé.</a:t>
            </a:r>
            <a:endParaRPr lang="en-US" sz="2400">
              <a:solidFill>
                <a:srgbClr val="0000FF"/>
              </a:solidFill>
              <a:latin typeface="Times New Roman" pitchFamily="18" charset="0"/>
              <a:cs typeface="Times New Roman" pitchFamily="18" charset="0"/>
            </a:endParaRPr>
          </a:p>
        </p:txBody>
      </p:sp>
      <p:sp>
        <p:nvSpPr>
          <p:cNvPr id="6170" name="Text Box 26"/>
          <p:cNvSpPr txBox="1">
            <a:spLocks noChangeArrowheads="1"/>
          </p:cNvSpPr>
          <p:nvPr/>
        </p:nvSpPr>
        <p:spPr bwMode="auto">
          <a:xfrm>
            <a:off x="0" y="1684338"/>
            <a:ext cx="9144000" cy="830262"/>
          </a:xfrm>
          <a:prstGeom prst="rect">
            <a:avLst/>
          </a:prstGeom>
          <a:noFill/>
          <a:ln w="9525">
            <a:noFill/>
            <a:miter lim="800000"/>
            <a:headEnd/>
            <a:tailEnd/>
          </a:ln>
          <a:effectLst/>
        </p:spPr>
        <p:txBody>
          <a:bodyPr>
            <a:spAutoFit/>
          </a:bodyPr>
          <a:lstStyle/>
          <a:p>
            <a:pPr eaLnBrk="1" hangingPunct="1"/>
            <a:r>
              <a:rPr lang="en-US" sz="2400" b="1">
                <a:solidFill>
                  <a:srgbClr val="FF0000"/>
                </a:solidFill>
                <a:latin typeface="Times New Roman" pitchFamily="18" charset="0"/>
                <a:cs typeface="Times New Roman" pitchFamily="18" charset="0"/>
              </a:rPr>
              <a:t>* Quan sát  các ảnh sau, trao đổi nhóm đôi và cho biết em bé trong mỗi hình khoảng mấy tuổi?</a:t>
            </a:r>
            <a:endParaRPr lang="en-US" sz="2400">
              <a:solidFill>
                <a:srgbClr val="FF0000"/>
              </a:solidFill>
              <a:latin typeface="Times New Roman" pitchFamily="18" charset="0"/>
              <a:cs typeface="Times New Roman" pitchFamily="18" charset="0"/>
            </a:endParaRPr>
          </a:p>
        </p:txBody>
      </p:sp>
      <p:sp>
        <p:nvSpPr>
          <p:cNvPr id="21527"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6164"/>
                                        </p:tgtEl>
                                        <p:attrNameLst>
                                          <p:attrName>style.visibility</p:attrName>
                                        </p:attrNameLst>
                                      </p:cBhvr>
                                      <p:to>
                                        <p:strVal val="visible"/>
                                      </p:to>
                                    </p:set>
                                    <p:anim calcmode="discrete" valueType="clr">
                                      <p:cBhvr override="childStyle">
                                        <p:cTn id="7" dur="80"/>
                                        <p:tgtEl>
                                          <p:spTgt spid="616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164"/>
                                        </p:tgtEl>
                                        <p:attrNameLst>
                                          <p:attrName>fillcolor</p:attrName>
                                        </p:attrNameLst>
                                      </p:cBhvr>
                                      <p:tavLst>
                                        <p:tav tm="0">
                                          <p:val>
                                            <p:clrVal>
                                              <a:schemeClr val="accent2"/>
                                            </p:clrVal>
                                          </p:val>
                                        </p:tav>
                                        <p:tav tm="50000">
                                          <p:val>
                                            <p:clrVal>
                                              <a:schemeClr val="hlink"/>
                                            </p:clrVal>
                                          </p:val>
                                        </p:tav>
                                      </p:tavLst>
                                    </p:anim>
                                    <p:set>
                                      <p:cBhvr>
                                        <p:cTn id="9" dur="80"/>
                                        <p:tgtEl>
                                          <p:spTgt spid="6164"/>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6169"/>
                                        </p:tgtEl>
                                        <p:attrNameLst>
                                          <p:attrName>style.visibility</p:attrName>
                                        </p:attrNameLst>
                                      </p:cBhvr>
                                      <p:to>
                                        <p:strVal val="visible"/>
                                      </p:to>
                                    </p:set>
                                    <p:anim calcmode="discrete" valueType="clr">
                                      <p:cBhvr override="childStyle">
                                        <p:cTn id="14" dur="80"/>
                                        <p:tgtEl>
                                          <p:spTgt spid="6169"/>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6169"/>
                                        </p:tgtEl>
                                        <p:attrNameLst>
                                          <p:attrName>fillcolor</p:attrName>
                                        </p:attrNameLst>
                                      </p:cBhvr>
                                      <p:tavLst>
                                        <p:tav tm="0">
                                          <p:val>
                                            <p:clrVal>
                                              <a:schemeClr val="accent2"/>
                                            </p:clrVal>
                                          </p:val>
                                        </p:tav>
                                        <p:tav tm="50000">
                                          <p:val>
                                            <p:clrVal>
                                              <a:schemeClr val="hlink"/>
                                            </p:clrVal>
                                          </p:val>
                                        </p:tav>
                                      </p:tavLst>
                                    </p:anim>
                                    <p:set>
                                      <p:cBhvr>
                                        <p:cTn id="16" dur="80"/>
                                        <p:tgtEl>
                                          <p:spTgt spid="6169"/>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6170"/>
                                        </p:tgtEl>
                                        <p:attrNameLst>
                                          <p:attrName>style.visibility</p:attrName>
                                        </p:attrNameLst>
                                      </p:cBhvr>
                                      <p:to>
                                        <p:strVal val="visible"/>
                                      </p:to>
                                    </p:set>
                                    <p:anim calcmode="discrete" valueType="clr">
                                      <p:cBhvr override="childStyle">
                                        <p:cTn id="21" dur="80"/>
                                        <p:tgtEl>
                                          <p:spTgt spid="6170"/>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6170"/>
                                        </p:tgtEl>
                                        <p:attrNameLst>
                                          <p:attrName>fillcolor</p:attrName>
                                        </p:attrNameLst>
                                      </p:cBhvr>
                                      <p:tavLst>
                                        <p:tav tm="0">
                                          <p:val>
                                            <p:clrVal>
                                              <a:schemeClr val="accent2"/>
                                            </p:clrVal>
                                          </p:val>
                                        </p:tav>
                                        <p:tav tm="50000">
                                          <p:val>
                                            <p:clrVal>
                                              <a:schemeClr val="hlink"/>
                                            </p:clrVal>
                                          </p:val>
                                        </p:tav>
                                      </p:tavLst>
                                    </p:anim>
                                    <p:set>
                                      <p:cBhvr>
                                        <p:cTn id="23" dur="80"/>
                                        <p:tgtEl>
                                          <p:spTgt spid="6170"/>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6146"/>
                                        </p:tgtEl>
                                        <p:attrNameLst>
                                          <p:attrName>style.visibility</p:attrName>
                                        </p:attrNameLst>
                                      </p:cBhvr>
                                      <p:to>
                                        <p:strVal val="visible"/>
                                      </p:to>
                                    </p:set>
                                    <p:anim calcmode="lin" valueType="num">
                                      <p:cBhvr additive="base">
                                        <p:cTn id="28" dur="500" fill="hold"/>
                                        <p:tgtEl>
                                          <p:spTgt spid="6146"/>
                                        </p:tgtEl>
                                        <p:attrNameLst>
                                          <p:attrName>ppt_x</p:attrName>
                                        </p:attrNameLst>
                                      </p:cBhvr>
                                      <p:tavLst>
                                        <p:tav tm="0">
                                          <p:val>
                                            <p:strVal val="#ppt_x"/>
                                          </p:val>
                                        </p:tav>
                                        <p:tav tm="100000">
                                          <p:val>
                                            <p:strVal val="#ppt_x"/>
                                          </p:val>
                                        </p:tav>
                                      </p:tavLst>
                                    </p:anim>
                                    <p:anim calcmode="lin" valueType="num">
                                      <p:cBhvr additive="base">
                                        <p:cTn id="29" dur="500" fill="hold"/>
                                        <p:tgtEl>
                                          <p:spTgt spid="6146"/>
                                        </p:tgtEl>
                                        <p:attrNameLst>
                                          <p:attrName>ppt_y</p:attrName>
                                        </p:attrNameLst>
                                      </p:cBhvr>
                                      <p:tavLst>
                                        <p:tav tm="0">
                                          <p:val>
                                            <p:strVal val="1+#ppt_h/2"/>
                                          </p:val>
                                        </p:tav>
                                        <p:tav tm="100000">
                                          <p:val>
                                            <p:strVal val="#ppt_y"/>
                                          </p:val>
                                        </p:tav>
                                      </p:tavLst>
                                    </p:anim>
                                  </p:childTnLst>
                                </p:cTn>
                              </p:par>
                            </p:childTnLst>
                          </p:cTn>
                        </p:par>
                        <p:par>
                          <p:cTn id="30" fill="hold" nodeType="afterGroup">
                            <p:stCondLst>
                              <p:cond delay="500"/>
                            </p:stCondLst>
                            <p:childTnLst>
                              <p:par>
                                <p:cTn id="31" presetID="2" presetClass="entr" presetSubtype="4" fill="hold" nodeType="afterEffect">
                                  <p:stCondLst>
                                    <p:cond delay="0"/>
                                  </p:stCondLst>
                                  <p:childTnLst>
                                    <p:set>
                                      <p:cBhvr>
                                        <p:cTn id="32" dur="1" fill="hold">
                                          <p:stCondLst>
                                            <p:cond delay="0"/>
                                          </p:stCondLst>
                                        </p:cTn>
                                        <p:tgtEl>
                                          <p:spTgt spid="6147"/>
                                        </p:tgtEl>
                                        <p:attrNameLst>
                                          <p:attrName>style.visibility</p:attrName>
                                        </p:attrNameLst>
                                      </p:cBhvr>
                                      <p:to>
                                        <p:strVal val="visible"/>
                                      </p:to>
                                    </p:set>
                                    <p:anim calcmode="lin" valueType="num">
                                      <p:cBhvr additive="base">
                                        <p:cTn id="33" dur="500" fill="hold"/>
                                        <p:tgtEl>
                                          <p:spTgt spid="6147"/>
                                        </p:tgtEl>
                                        <p:attrNameLst>
                                          <p:attrName>ppt_x</p:attrName>
                                        </p:attrNameLst>
                                      </p:cBhvr>
                                      <p:tavLst>
                                        <p:tav tm="0">
                                          <p:val>
                                            <p:strVal val="#ppt_x"/>
                                          </p:val>
                                        </p:tav>
                                        <p:tav tm="100000">
                                          <p:val>
                                            <p:strVal val="#ppt_x"/>
                                          </p:val>
                                        </p:tav>
                                      </p:tavLst>
                                    </p:anim>
                                    <p:anim calcmode="lin" valueType="num">
                                      <p:cBhvr additive="base">
                                        <p:cTn id="34" dur="500" fill="hold"/>
                                        <p:tgtEl>
                                          <p:spTgt spid="6147"/>
                                        </p:tgtEl>
                                        <p:attrNameLst>
                                          <p:attrName>ppt_y</p:attrName>
                                        </p:attrNameLst>
                                      </p:cBhvr>
                                      <p:tavLst>
                                        <p:tav tm="0">
                                          <p:val>
                                            <p:strVal val="1+#ppt_h/2"/>
                                          </p:val>
                                        </p:tav>
                                        <p:tav tm="100000">
                                          <p:val>
                                            <p:strVal val="#ppt_y"/>
                                          </p:val>
                                        </p:tav>
                                      </p:tavLst>
                                    </p:anim>
                                  </p:childTnLst>
                                </p:cTn>
                              </p:par>
                            </p:childTnLst>
                          </p:cTn>
                        </p:par>
                        <p:par>
                          <p:cTn id="35" fill="hold" nodeType="afterGroup">
                            <p:stCondLst>
                              <p:cond delay="1000"/>
                            </p:stCondLst>
                            <p:childTnLst>
                              <p:par>
                                <p:cTn id="36" presetID="2" presetClass="entr" presetSubtype="4" fill="hold" nodeType="afterEffect">
                                  <p:stCondLst>
                                    <p:cond delay="0"/>
                                  </p:stCondLst>
                                  <p:childTnLst>
                                    <p:set>
                                      <p:cBhvr>
                                        <p:cTn id="37" dur="1" fill="hold">
                                          <p:stCondLst>
                                            <p:cond delay="0"/>
                                          </p:stCondLst>
                                        </p:cTn>
                                        <p:tgtEl>
                                          <p:spTgt spid="6155"/>
                                        </p:tgtEl>
                                        <p:attrNameLst>
                                          <p:attrName>style.visibility</p:attrName>
                                        </p:attrNameLst>
                                      </p:cBhvr>
                                      <p:to>
                                        <p:strVal val="visible"/>
                                      </p:to>
                                    </p:set>
                                    <p:anim calcmode="lin" valueType="num">
                                      <p:cBhvr additive="base">
                                        <p:cTn id="38" dur="500" fill="hold"/>
                                        <p:tgtEl>
                                          <p:spTgt spid="6155"/>
                                        </p:tgtEl>
                                        <p:attrNameLst>
                                          <p:attrName>ppt_x</p:attrName>
                                        </p:attrNameLst>
                                      </p:cBhvr>
                                      <p:tavLst>
                                        <p:tav tm="0">
                                          <p:val>
                                            <p:strVal val="#ppt_x"/>
                                          </p:val>
                                        </p:tav>
                                        <p:tav tm="100000">
                                          <p:val>
                                            <p:strVal val="#ppt_x"/>
                                          </p:val>
                                        </p:tav>
                                      </p:tavLst>
                                    </p:anim>
                                    <p:anim calcmode="lin" valueType="num">
                                      <p:cBhvr additive="base">
                                        <p:cTn id="39" dur="500" fill="hold"/>
                                        <p:tgtEl>
                                          <p:spTgt spid="6155"/>
                                        </p:tgtEl>
                                        <p:attrNameLst>
                                          <p:attrName>ppt_y</p:attrName>
                                        </p:attrNameLst>
                                      </p:cBhvr>
                                      <p:tavLst>
                                        <p:tav tm="0">
                                          <p:val>
                                            <p:strVal val="1+#ppt_h/2"/>
                                          </p:val>
                                        </p:tav>
                                        <p:tav tm="100000">
                                          <p:val>
                                            <p:strVal val="#ppt_y"/>
                                          </p:val>
                                        </p:tav>
                                      </p:tavLst>
                                    </p:anim>
                                  </p:childTnLst>
                                </p:cTn>
                              </p:par>
                            </p:childTnLst>
                          </p:cTn>
                        </p:par>
                        <p:par>
                          <p:cTn id="40" fill="hold" nodeType="afterGroup">
                            <p:stCondLst>
                              <p:cond delay="1500"/>
                            </p:stCondLst>
                            <p:childTnLst>
                              <p:par>
                                <p:cTn id="41" presetID="2" presetClass="entr" presetSubtype="4" fill="hold" nodeType="afterEffect">
                                  <p:stCondLst>
                                    <p:cond delay="0"/>
                                  </p:stCondLst>
                                  <p:childTnLst>
                                    <p:set>
                                      <p:cBhvr>
                                        <p:cTn id="42" dur="1" fill="hold">
                                          <p:stCondLst>
                                            <p:cond delay="0"/>
                                          </p:stCondLst>
                                        </p:cTn>
                                        <p:tgtEl>
                                          <p:spTgt spid="6156"/>
                                        </p:tgtEl>
                                        <p:attrNameLst>
                                          <p:attrName>style.visibility</p:attrName>
                                        </p:attrNameLst>
                                      </p:cBhvr>
                                      <p:to>
                                        <p:strVal val="visible"/>
                                      </p:to>
                                    </p:set>
                                    <p:anim calcmode="lin" valueType="num">
                                      <p:cBhvr additive="base">
                                        <p:cTn id="43" dur="500" fill="hold"/>
                                        <p:tgtEl>
                                          <p:spTgt spid="6156"/>
                                        </p:tgtEl>
                                        <p:attrNameLst>
                                          <p:attrName>ppt_x</p:attrName>
                                        </p:attrNameLst>
                                      </p:cBhvr>
                                      <p:tavLst>
                                        <p:tav tm="0">
                                          <p:val>
                                            <p:strVal val="#ppt_x"/>
                                          </p:val>
                                        </p:tav>
                                        <p:tav tm="100000">
                                          <p:val>
                                            <p:strVal val="#ppt_x"/>
                                          </p:val>
                                        </p:tav>
                                      </p:tavLst>
                                    </p:anim>
                                    <p:anim calcmode="lin" valueType="num">
                                      <p:cBhvr additive="base">
                                        <p:cTn id="44" dur="500" fill="hold"/>
                                        <p:tgtEl>
                                          <p:spTgt spid="6156"/>
                                        </p:tgtEl>
                                        <p:attrNameLst>
                                          <p:attrName>ppt_y</p:attrName>
                                        </p:attrNameLst>
                                      </p:cBhvr>
                                      <p:tavLst>
                                        <p:tav tm="0">
                                          <p:val>
                                            <p:strVal val="1+#ppt_h/2"/>
                                          </p:val>
                                        </p:tav>
                                        <p:tav tm="100000">
                                          <p:val>
                                            <p:strVal val="#ppt_y"/>
                                          </p:val>
                                        </p:tav>
                                      </p:tavLst>
                                    </p:anim>
                                  </p:childTnLst>
                                </p:cTn>
                              </p:par>
                            </p:childTnLst>
                          </p:cTn>
                        </p:par>
                        <p:par>
                          <p:cTn id="45" fill="hold" nodeType="afterGroup">
                            <p:stCondLst>
                              <p:cond delay="2000"/>
                            </p:stCondLst>
                            <p:childTnLst>
                              <p:par>
                                <p:cTn id="46" presetID="2" presetClass="entr" presetSubtype="4" fill="hold" nodeType="afterEffect">
                                  <p:stCondLst>
                                    <p:cond delay="0"/>
                                  </p:stCondLst>
                                  <p:childTnLst>
                                    <p:set>
                                      <p:cBhvr>
                                        <p:cTn id="47" dur="1" fill="hold">
                                          <p:stCondLst>
                                            <p:cond delay="0"/>
                                          </p:stCondLst>
                                        </p:cTn>
                                        <p:tgtEl>
                                          <p:spTgt spid="6157"/>
                                        </p:tgtEl>
                                        <p:attrNameLst>
                                          <p:attrName>style.visibility</p:attrName>
                                        </p:attrNameLst>
                                      </p:cBhvr>
                                      <p:to>
                                        <p:strVal val="visible"/>
                                      </p:to>
                                    </p:set>
                                    <p:anim calcmode="lin" valueType="num">
                                      <p:cBhvr additive="base">
                                        <p:cTn id="48" dur="500" fill="hold"/>
                                        <p:tgtEl>
                                          <p:spTgt spid="6157"/>
                                        </p:tgtEl>
                                        <p:attrNameLst>
                                          <p:attrName>ppt_x</p:attrName>
                                        </p:attrNameLst>
                                      </p:cBhvr>
                                      <p:tavLst>
                                        <p:tav tm="0">
                                          <p:val>
                                            <p:strVal val="#ppt_x"/>
                                          </p:val>
                                        </p:tav>
                                        <p:tav tm="100000">
                                          <p:val>
                                            <p:strVal val="#ppt_x"/>
                                          </p:val>
                                        </p:tav>
                                      </p:tavLst>
                                    </p:anim>
                                    <p:anim calcmode="lin" valueType="num">
                                      <p:cBhvr additive="base">
                                        <p:cTn id="49" dur="500" fill="hold"/>
                                        <p:tgtEl>
                                          <p:spTgt spid="6157"/>
                                        </p:tgtEl>
                                        <p:attrNameLst>
                                          <p:attrName>ppt_y</p:attrName>
                                        </p:attrNameLst>
                                      </p:cBhvr>
                                      <p:tavLst>
                                        <p:tav tm="0">
                                          <p:val>
                                            <p:strVal val="1+#ppt_h/2"/>
                                          </p:val>
                                        </p:tav>
                                        <p:tav tm="100000">
                                          <p:val>
                                            <p:strVal val="#ppt_y"/>
                                          </p:val>
                                        </p:tav>
                                      </p:tavLst>
                                    </p:anim>
                                  </p:childTnLst>
                                </p:cTn>
                              </p:par>
                            </p:childTnLst>
                          </p:cTn>
                        </p:par>
                        <p:par>
                          <p:cTn id="50" fill="hold" nodeType="afterGroup">
                            <p:stCondLst>
                              <p:cond delay="2500"/>
                            </p:stCondLst>
                            <p:childTnLst>
                              <p:par>
                                <p:cTn id="51" presetID="2" presetClass="entr" presetSubtype="4" fill="hold" nodeType="afterEffect">
                                  <p:stCondLst>
                                    <p:cond delay="0"/>
                                  </p:stCondLst>
                                  <p:childTnLst>
                                    <p:set>
                                      <p:cBhvr>
                                        <p:cTn id="52" dur="1" fill="hold">
                                          <p:stCondLst>
                                            <p:cond delay="0"/>
                                          </p:stCondLst>
                                        </p:cTn>
                                        <p:tgtEl>
                                          <p:spTgt spid="6158"/>
                                        </p:tgtEl>
                                        <p:attrNameLst>
                                          <p:attrName>style.visibility</p:attrName>
                                        </p:attrNameLst>
                                      </p:cBhvr>
                                      <p:to>
                                        <p:strVal val="visible"/>
                                      </p:to>
                                    </p:set>
                                    <p:anim calcmode="lin" valueType="num">
                                      <p:cBhvr additive="base">
                                        <p:cTn id="53" dur="500" fill="hold"/>
                                        <p:tgtEl>
                                          <p:spTgt spid="6158"/>
                                        </p:tgtEl>
                                        <p:attrNameLst>
                                          <p:attrName>ppt_x</p:attrName>
                                        </p:attrNameLst>
                                      </p:cBhvr>
                                      <p:tavLst>
                                        <p:tav tm="0">
                                          <p:val>
                                            <p:strVal val="#ppt_x"/>
                                          </p:val>
                                        </p:tav>
                                        <p:tav tm="100000">
                                          <p:val>
                                            <p:strVal val="#ppt_x"/>
                                          </p:val>
                                        </p:tav>
                                      </p:tavLst>
                                    </p:anim>
                                    <p:anim calcmode="lin" valueType="num">
                                      <p:cBhvr additive="base">
                                        <p:cTn id="54" dur="500" fill="hold"/>
                                        <p:tgtEl>
                                          <p:spTgt spid="61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4" grpId="0"/>
      <p:bldP spid="6169" grpId="0"/>
      <p:bldP spid="617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Cute - IMGYUVI7S7XR9.jpg"/>
          <p:cNvPicPr>
            <a:picLocks noChangeAspect="1" noChangeArrowheads="1"/>
          </p:cNvPicPr>
          <p:nvPr/>
        </p:nvPicPr>
        <p:blipFill>
          <a:blip r:embed="rId2"/>
          <a:srcRect/>
          <a:stretch>
            <a:fillRect/>
          </a:stretch>
        </p:blipFill>
        <p:spPr bwMode="auto">
          <a:xfrm>
            <a:off x="152400" y="2057400"/>
            <a:ext cx="4876800" cy="4151312"/>
          </a:xfrm>
          <a:prstGeom prst="rect">
            <a:avLst/>
          </a:prstGeom>
          <a:noFill/>
          <a:ln w="9525">
            <a:noFill/>
            <a:miter lim="800000"/>
            <a:headEnd/>
            <a:tailEnd/>
          </a:ln>
        </p:spPr>
      </p:pic>
      <p:pic>
        <p:nvPicPr>
          <p:cNvPr id="22531" name="Picture 4" descr="tamtay.vn - photo - Baby"/>
          <p:cNvPicPr>
            <a:picLocks noChangeAspect="1" noChangeArrowheads="1"/>
          </p:cNvPicPr>
          <p:nvPr/>
        </p:nvPicPr>
        <p:blipFill>
          <a:blip r:embed="rId3"/>
          <a:srcRect/>
          <a:stretch>
            <a:fillRect/>
          </a:stretch>
        </p:blipFill>
        <p:spPr bwMode="auto">
          <a:xfrm>
            <a:off x="4953000" y="2209800"/>
            <a:ext cx="4191000" cy="3870325"/>
          </a:xfrm>
          <a:prstGeom prst="rect">
            <a:avLst/>
          </a:prstGeom>
          <a:noFill/>
          <a:ln w="9525">
            <a:noFill/>
            <a:miter lim="800000"/>
            <a:headEnd/>
            <a:tailEnd/>
          </a:ln>
        </p:spPr>
      </p:pic>
      <p:sp>
        <p:nvSpPr>
          <p:cNvPr id="7175" name="Text Box 7"/>
          <p:cNvSpPr txBox="1">
            <a:spLocks noChangeArrowheads="1"/>
          </p:cNvSpPr>
          <p:nvPr/>
        </p:nvSpPr>
        <p:spPr bwMode="auto">
          <a:xfrm>
            <a:off x="1981200" y="6338888"/>
            <a:ext cx="4495800" cy="519112"/>
          </a:xfrm>
          <a:prstGeom prst="rect">
            <a:avLst/>
          </a:prstGeom>
          <a:noFill/>
          <a:ln w="9525">
            <a:noFill/>
            <a:miter lim="800000"/>
            <a:headEnd/>
            <a:tailEnd/>
          </a:ln>
          <a:effectLst/>
        </p:spPr>
        <p:txBody>
          <a:bodyPr>
            <a:spAutoFit/>
          </a:bodyPr>
          <a:lstStyle/>
          <a:p>
            <a:pPr algn="ctr" eaLnBrk="1" hangingPunct="1">
              <a:spcBef>
                <a:spcPct val="50000"/>
              </a:spcBef>
            </a:pPr>
            <a:r>
              <a:rPr lang="en-US" sz="2800" b="1">
                <a:solidFill>
                  <a:srgbClr val="0000FF"/>
                </a:solidFill>
                <a:latin typeface="Times New Roman" pitchFamily="18" charset="0"/>
                <a:cs typeface="Times New Roman" pitchFamily="18" charset="0"/>
              </a:rPr>
              <a:t>Bé dưới 3 tuổi</a:t>
            </a:r>
          </a:p>
        </p:txBody>
      </p:sp>
      <p:pic>
        <p:nvPicPr>
          <p:cNvPr id="22535" name="Picture 7" descr="sun14[1]"/>
          <p:cNvPicPr>
            <a:picLocks noChangeAspect="1" noChangeArrowheads="1" noCrop="1"/>
          </p:cNvPicPr>
          <p:nvPr/>
        </p:nvPicPr>
        <p:blipFill>
          <a:blip r:embed="rId4"/>
          <a:srcRect/>
          <a:stretch>
            <a:fillRect/>
          </a:stretch>
        </p:blipFill>
        <p:spPr bwMode="auto">
          <a:xfrm>
            <a:off x="7848600" y="0"/>
            <a:ext cx="1295400" cy="1295400"/>
          </a:xfrm>
          <a:prstGeom prst="rect">
            <a:avLst/>
          </a:prstGeom>
          <a:noFill/>
          <a:ln w="9525">
            <a:noFill/>
            <a:miter lim="800000"/>
            <a:headEnd/>
            <a:tailEnd/>
          </a:ln>
        </p:spPr>
      </p:pic>
      <p:pic>
        <p:nvPicPr>
          <p:cNvPr id="22536" name="Picture 11" descr="sun14[1]"/>
          <p:cNvPicPr>
            <a:picLocks noChangeAspect="1" noChangeArrowheads="1" noCrop="1"/>
          </p:cNvPicPr>
          <p:nvPr/>
        </p:nvPicPr>
        <p:blipFill>
          <a:blip r:embed="rId4"/>
          <a:srcRect/>
          <a:stretch>
            <a:fillRect/>
          </a:stretch>
        </p:blipFill>
        <p:spPr bwMode="auto">
          <a:xfrm>
            <a:off x="0" y="0"/>
            <a:ext cx="1219200" cy="1219200"/>
          </a:xfrm>
          <a:prstGeom prst="rect">
            <a:avLst/>
          </a:prstGeom>
          <a:noFill/>
          <a:ln w="9525">
            <a:noFill/>
            <a:miter lim="800000"/>
            <a:headEnd/>
            <a:tailEnd/>
          </a:ln>
        </p:spPr>
      </p:pic>
      <p:sp>
        <p:nvSpPr>
          <p:cNvPr id="22537" name="Text Box 13"/>
          <p:cNvSpPr txBox="1">
            <a:spLocks noChangeArrowheads="1"/>
          </p:cNvSpPr>
          <p:nvPr/>
        </p:nvSpPr>
        <p:spPr bwMode="auto">
          <a:xfrm>
            <a:off x="1219200" y="152400"/>
            <a:ext cx="9144000" cy="457200"/>
          </a:xfrm>
          <a:prstGeom prst="rect">
            <a:avLst/>
          </a:prstGeom>
          <a:noFill/>
          <a:ln w="9525">
            <a:noFill/>
            <a:miter lim="800000"/>
            <a:headEnd/>
            <a:tailEnd/>
          </a:ln>
          <a:effectLst/>
        </p:spPr>
        <p:txBody>
          <a:bodyPr>
            <a:spAutoFit/>
          </a:bodyPr>
          <a:lstStyle/>
          <a:p>
            <a:pPr eaLnBrk="1" hangingPunct="1"/>
            <a:r>
              <a:rPr lang="vi-VN" sz="2400" b="1" dirty="0">
                <a:solidFill>
                  <a:srgbClr val="0000FF"/>
                </a:solidFill>
                <a:latin typeface="Times New Roman" pitchFamily="18" charset="0"/>
                <a:cs typeface="Times New Roman" pitchFamily="18" charset="0"/>
              </a:rPr>
              <a:t>1</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Nhận</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biết</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tuổi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của</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bé</a:t>
            </a:r>
            <a:r>
              <a:rPr lang="en-US" sz="2400" b="1" dirty="0">
                <a:solidFill>
                  <a:srgbClr val="0000FF"/>
                </a:solidFill>
                <a:latin typeface="Times New Roman" pitchFamily="18" charset="0"/>
                <a:cs typeface="Times New Roman" pitchFamily="18" charset="0"/>
              </a:rPr>
              <a:t>.</a:t>
            </a:r>
            <a:endParaRPr lang="en-US" sz="2400" dirty="0">
              <a:solidFill>
                <a:srgbClr val="0000FF"/>
              </a:solidFill>
              <a:latin typeface="Times New Roman" pitchFamily="18" charset="0"/>
              <a:cs typeface="Times New Roman" pitchFamily="18" charset="0"/>
            </a:endParaRPr>
          </a:p>
        </p:txBody>
      </p:sp>
      <p:sp>
        <p:nvSpPr>
          <p:cNvPr id="22538" name="Text Box 14"/>
          <p:cNvSpPr txBox="1">
            <a:spLocks noChangeArrowheads="1"/>
          </p:cNvSpPr>
          <p:nvPr/>
        </p:nvSpPr>
        <p:spPr bwMode="auto">
          <a:xfrm>
            <a:off x="0" y="1066800"/>
            <a:ext cx="9144000" cy="830262"/>
          </a:xfrm>
          <a:prstGeom prst="rect">
            <a:avLst/>
          </a:prstGeom>
          <a:noFill/>
          <a:ln w="9525">
            <a:noFill/>
            <a:miter lim="800000"/>
            <a:headEnd/>
            <a:tailEnd/>
          </a:ln>
          <a:effectLst/>
        </p:spPr>
        <p:txBody>
          <a:bodyPr>
            <a:spAutoFit/>
          </a:bodyPr>
          <a:lstStyle/>
          <a:p>
            <a:pPr eaLnBrk="1" hangingPunct="1"/>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Quan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sát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các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ảnh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sau</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trao</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đổi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nhóm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đôi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và</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cho</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biết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em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bé</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trong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mỗi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hình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khoảng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mấy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tuổi</a:t>
            </a:r>
            <a:r>
              <a:rPr lang="en-US" sz="2400" b="1" dirty="0">
                <a:solidFill>
                  <a:srgbClr val="FF0000"/>
                </a:solidFill>
                <a:latin typeface="Times New Roman" pitchFamily="18" charset="0"/>
                <a:cs typeface="Times New Roman" pitchFamily="18" charset="0"/>
              </a:rPr>
              <a:t>?</a:t>
            </a:r>
            <a:endParaRPr lang="en-US" sz="2400" dirty="0">
              <a:solidFill>
                <a:srgbClr val="FF0000"/>
              </a:solidFill>
              <a:latin typeface="Times New Roman" pitchFamily="18" charset="0"/>
              <a:cs typeface="Times New Roman" pitchFamily="18" charset="0"/>
            </a:endParaRPr>
          </a:p>
        </p:txBody>
      </p:sp>
      <p:sp>
        <p:nvSpPr>
          <p:cNvPr id="22539"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5"/>
                                        </p:tgtEl>
                                        <p:attrNameLst>
                                          <p:attrName>style.visibility</p:attrName>
                                        </p:attrNameLst>
                                      </p:cBhvr>
                                      <p:to>
                                        <p:strVal val="visible"/>
                                      </p:to>
                                    </p:set>
                                    <p:anim calcmode="lin" valueType="num">
                                      <p:cBhvr additive="base">
                                        <p:cTn id="7" dur="500" fill="hold"/>
                                        <p:tgtEl>
                                          <p:spTgt spid="7175"/>
                                        </p:tgtEl>
                                        <p:attrNameLst>
                                          <p:attrName>ppt_x</p:attrName>
                                        </p:attrNameLst>
                                      </p:cBhvr>
                                      <p:tavLst>
                                        <p:tav tm="0">
                                          <p:val>
                                            <p:strVal val="#ppt_x"/>
                                          </p:val>
                                        </p:tav>
                                        <p:tav tm="100000">
                                          <p:val>
                                            <p:strVal val="#ppt_x"/>
                                          </p:val>
                                        </p:tav>
                                      </p:tavLst>
                                    </p:anim>
                                    <p:anim calcmode="lin" valueType="num">
                                      <p:cBhvr additive="base">
                                        <p:cTn id="8" dur="500" fill="hold"/>
                                        <p:tgtEl>
                                          <p:spTgt spid="71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5" descr="ANd9GcQmSr2vWjOa7vP6JrouPGJBsGo5QO7Z5rPNQB4hBz8zHa2ovuFt_w"/>
          <p:cNvPicPr>
            <a:picLocks noChangeAspect="1" noChangeArrowheads="1"/>
          </p:cNvPicPr>
          <p:nvPr/>
        </p:nvPicPr>
        <p:blipFill>
          <a:blip r:embed="rId2"/>
          <a:srcRect/>
          <a:stretch>
            <a:fillRect/>
          </a:stretch>
        </p:blipFill>
        <p:spPr bwMode="auto">
          <a:xfrm>
            <a:off x="152400" y="2514600"/>
            <a:ext cx="5029200" cy="3886200"/>
          </a:xfrm>
          <a:prstGeom prst="rect">
            <a:avLst/>
          </a:prstGeom>
          <a:noFill/>
          <a:ln w="9525">
            <a:noFill/>
            <a:miter lim="800000"/>
            <a:headEnd/>
            <a:tailEnd/>
          </a:ln>
        </p:spPr>
      </p:pic>
      <p:pic>
        <p:nvPicPr>
          <p:cNvPr id="23555" name="Picture 6" descr="ANd9GcTYR24KSTUhrqg2drG5tzRubAVZCFzMgCEk_3284NML5dja-13l1A"/>
          <p:cNvPicPr>
            <a:picLocks noChangeAspect="1" noChangeArrowheads="1"/>
          </p:cNvPicPr>
          <p:nvPr/>
        </p:nvPicPr>
        <p:blipFill>
          <a:blip r:embed="rId3"/>
          <a:srcRect/>
          <a:stretch>
            <a:fillRect/>
          </a:stretch>
        </p:blipFill>
        <p:spPr bwMode="auto">
          <a:xfrm>
            <a:off x="5181600" y="2514600"/>
            <a:ext cx="3962400" cy="3886200"/>
          </a:xfrm>
          <a:prstGeom prst="rect">
            <a:avLst/>
          </a:prstGeom>
          <a:noFill/>
          <a:ln w="9525">
            <a:noFill/>
            <a:miter lim="800000"/>
            <a:headEnd/>
            <a:tailEnd/>
          </a:ln>
        </p:spPr>
      </p:pic>
      <p:sp>
        <p:nvSpPr>
          <p:cNvPr id="8199" name="Text Box 7"/>
          <p:cNvSpPr txBox="1">
            <a:spLocks noChangeArrowheads="1"/>
          </p:cNvSpPr>
          <p:nvPr/>
        </p:nvSpPr>
        <p:spPr bwMode="auto">
          <a:xfrm>
            <a:off x="1981200" y="6324600"/>
            <a:ext cx="4343400" cy="523875"/>
          </a:xfrm>
          <a:prstGeom prst="rect">
            <a:avLst/>
          </a:prstGeom>
          <a:noFill/>
          <a:ln w="9525">
            <a:noFill/>
            <a:miter lim="800000"/>
            <a:headEnd/>
            <a:tailEnd/>
          </a:ln>
          <a:effectLst/>
        </p:spPr>
        <p:txBody>
          <a:bodyPr>
            <a:spAutoFit/>
          </a:bodyPr>
          <a:lstStyle/>
          <a:p>
            <a:pPr algn="ctr" eaLnBrk="1" hangingPunct="1">
              <a:spcBef>
                <a:spcPct val="50000"/>
              </a:spcBef>
            </a:pPr>
            <a:r>
              <a:rPr lang="en-US" sz="2800" b="1">
                <a:solidFill>
                  <a:srgbClr val="190BC8"/>
                </a:solidFill>
                <a:latin typeface="Times New Roman" pitchFamily="18" charset="0"/>
                <a:cs typeface="Times New Roman" pitchFamily="18" charset="0"/>
              </a:rPr>
              <a:t>Bé từ 3 đến 6 tuổi</a:t>
            </a:r>
          </a:p>
        </p:txBody>
      </p:sp>
      <p:pic>
        <p:nvPicPr>
          <p:cNvPr id="23559" name="Picture 7" descr="sun14[1]"/>
          <p:cNvPicPr>
            <a:picLocks noChangeAspect="1" noChangeArrowheads="1" noCrop="1"/>
          </p:cNvPicPr>
          <p:nvPr/>
        </p:nvPicPr>
        <p:blipFill>
          <a:blip r:embed="rId4"/>
          <a:srcRect/>
          <a:stretch>
            <a:fillRect/>
          </a:stretch>
        </p:blipFill>
        <p:spPr bwMode="auto">
          <a:xfrm>
            <a:off x="7848600" y="0"/>
            <a:ext cx="1295400" cy="1295400"/>
          </a:xfrm>
          <a:prstGeom prst="rect">
            <a:avLst/>
          </a:prstGeom>
          <a:noFill/>
          <a:ln w="9525">
            <a:noFill/>
            <a:miter lim="800000"/>
            <a:headEnd/>
            <a:tailEnd/>
          </a:ln>
        </p:spPr>
      </p:pic>
      <p:pic>
        <p:nvPicPr>
          <p:cNvPr id="23560" name="Picture 11" descr="sun14[1]"/>
          <p:cNvPicPr>
            <a:picLocks noChangeAspect="1" noChangeArrowheads="1" noCrop="1"/>
          </p:cNvPicPr>
          <p:nvPr/>
        </p:nvPicPr>
        <p:blipFill>
          <a:blip r:embed="rId4"/>
          <a:srcRect/>
          <a:stretch>
            <a:fillRect/>
          </a:stretch>
        </p:blipFill>
        <p:spPr bwMode="auto">
          <a:xfrm>
            <a:off x="0" y="0"/>
            <a:ext cx="1219200" cy="1219200"/>
          </a:xfrm>
          <a:prstGeom prst="rect">
            <a:avLst/>
          </a:prstGeom>
          <a:noFill/>
          <a:ln w="9525">
            <a:noFill/>
            <a:miter lim="800000"/>
            <a:headEnd/>
            <a:tailEnd/>
          </a:ln>
        </p:spPr>
      </p:pic>
      <p:sp>
        <p:nvSpPr>
          <p:cNvPr id="23562" name="Text Box 14"/>
          <p:cNvSpPr txBox="1">
            <a:spLocks noChangeArrowheads="1"/>
          </p:cNvSpPr>
          <p:nvPr/>
        </p:nvSpPr>
        <p:spPr bwMode="auto">
          <a:xfrm>
            <a:off x="0" y="1295400"/>
            <a:ext cx="9144000" cy="830262"/>
          </a:xfrm>
          <a:prstGeom prst="rect">
            <a:avLst/>
          </a:prstGeom>
          <a:noFill/>
          <a:ln w="9525">
            <a:noFill/>
            <a:miter lim="800000"/>
            <a:headEnd/>
            <a:tailEnd/>
          </a:ln>
          <a:effectLst/>
        </p:spPr>
        <p:txBody>
          <a:bodyPr>
            <a:spAutoFit/>
          </a:bodyPr>
          <a:lstStyle/>
          <a:p>
            <a:pPr eaLnBrk="1" hangingPunct="1"/>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Quan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sát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các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ảnh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sau</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trao</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đổi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nhóm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đôi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và</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cho</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biết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em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bé</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trong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mỗi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hình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khoảng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mấy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tuổi</a:t>
            </a:r>
            <a:r>
              <a:rPr lang="en-US" sz="2400" b="1" dirty="0">
                <a:solidFill>
                  <a:srgbClr val="FF0000"/>
                </a:solidFill>
                <a:latin typeface="Times New Roman" pitchFamily="18" charset="0"/>
                <a:cs typeface="Times New Roman" pitchFamily="18" charset="0"/>
              </a:rPr>
              <a:t>?</a:t>
            </a:r>
            <a:endParaRPr lang="en-US" sz="2400" dirty="0">
              <a:solidFill>
                <a:srgbClr val="FF0000"/>
              </a:solidFill>
              <a:latin typeface="Times New Roman" pitchFamily="18" charset="0"/>
              <a:cs typeface="Times New Roman" pitchFamily="18" charset="0"/>
            </a:endParaRPr>
          </a:p>
        </p:txBody>
      </p:sp>
      <p:sp>
        <p:nvSpPr>
          <p:cNvPr id="23563"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9"/>
                                        </p:tgtEl>
                                        <p:attrNameLst>
                                          <p:attrName>style.visibility</p:attrName>
                                        </p:attrNameLst>
                                      </p:cBhvr>
                                      <p:to>
                                        <p:strVal val="visible"/>
                                      </p:to>
                                    </p:set>
                                    <p:anim calcmode="lin" valueType="num">
                                      <p:cBhvr additive="base">
                                        <p:cTn id="7" dur="500" fill="hold"/>
                                        <p:tgtEl>
                                          <p:spTgt spid="8199"/>
                                        </p:tgtEl>
                                        <p:attrNameLst>
                                          <p:attrName>ppt_x</p:attrName>
                                        </p:attrNameLst>
                                      </p:cBhvr>
                                      <p:tavLst>
                                        <p:tav tm="0">
                                          <p:val>
                                            <p:strVal val="#ppt_x"/>
                                          </p:val>
                                        </p:tav>
                                        <p:tav tm="100000">
                                          <p:val>
                                            <p:strVal val="#ppt_x"/>
                                          </p:val>
                                        </p:tav>
                                      </p:tavLst>
                                    </p:anim>
                                    <p:anim calcmode="lin" valueType="num">
                                      <p:cBhvr additive="base">
                                        <p:cTn id="8" dur="500" fill="hold"/>
                                        <p:tgtEl>
                                          <p:spTgt spid="81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5" descr="ANd9GcTm4ivcyxHowW_LKtYuAg1_8FZn5UY0rBIqwom1GfvevB8Z8SLKGQ"/>
          <p:cNvPicPr>
            <a:picLocks noChangeAspect="1" noChangeArrowheads="1"/>
          </p:cNvPicPr>
          <p:nvPr/>
        </p:nvPicPr>
        <p:blipFill>
          <a:blip r:embed="rId2"/>
          <a:srcRect/>
          <a:stretch>
            <a:fillRect/>
          </a:stretch>
        </p:blipFill>
        <p:spPr bwMode="auto">
          <a:xfrm>
            <a:off x="76200" y="2846388"/>
            <a:ext cx="4648200" cy="3402012"/>
          </a:xfrm>
          <a:prstGeom prst="rect">
            <a:avLst/>
          </a:prstGeom>
          <a:noFill/>
          <a:ln w="9525">
            <a:noFill/>
            <a:miter lim="800000"/>
            <a:headEnd/>
            <a:tailEnd/>
          </a:ln>
        </p:spPr>
      </p:pic>
      <p:pic>
        <p:nvPicPr>
          <p:cNvPr id="24579" name="Picture 6" descr="ANd9GcTloadSFBBA3GnFRtMkviNpT_-N3omYzkcMRzX0Xd5FVBJQN_xAIQ"/>
          <p:cNvPicPr>
            <a:picLocks noChangeAspect="1" noChangeArrowheads="1"/>
          </p:cNvPicPr>
          <p:nvPr/>
        </p:nvPicPr>
        <p:blipFill>
          <a:blip r:embed="rId3"/>
          <a:srcRect/>
          <a:stretch>
            <a:fillRect/>
          </a:stretch>
        </p:blipFill>
        <p:spPr bwMode="auto">
          <a:xfrm>
            <a:off x="4572000" y="2846388"/>
            <a:ext cx="4495800" cy="3402012"/>
          </a:xfrm>
          <a:prstGeom prst="rect">
            <a:avLst/>
          </a:prstGeom>
          <a:noFill/>
          <a:ln w="9525">
            <a:noFill/>
            <a:miter lim="800000"/>
            <a:headEnd/>
            <a:tailEnd/>
          </a:ln>
        </p:spPr>
      </p:pic>
      <p:sp>
        <p:nvSpPr>
          <p:cNvPr id="9223" name="Text Box 7"/>
          <p:cNvSpPr txBox="1">
            <a:spLocks noChangeArrowheads="1"/>
          </p:cNvSpPr>
          <p:nvPr/>
        </p:nvSpPr>
        <p:spPr bwMode="auto">
          <a:xfrm>
            <a:off x="1752600" y="6278563"/>
            <a:ext cx="4572000" cy="523875"/>
          </a:xfrm>
          <a:prstGeom prst="rect">
            <a:avLst/>
          </a:prstGeom>
          <a:noFill/>
          <a:ln w="9525">
            <a:noFill/>
            <a:miter lim="800000"/>
            <a:headEnd/>
            <a:tailEnd/>
          </a:ln>
          <a:effectLst/>
        </p:spPr>
        <p:txBody>
          <a:bodyPr>
            <a:spAutoFit/>
          </a:bodyPr>
          <a:lstStyle/>
          <a:p>
            <a:pPr algn="ctr" eaLnBrk="1" hangingPunct="1">
              <a:spcBef>
                <a:spcPct val="50000"/>
              </a:spcBef>
            </a:pPr>
            <a:r>
              <a:rPr lang="en-US" sz="2800" b="1">
                <a:solidFill>
                  <a:srgbClr val="0000FF"/>
                </a:solidFill>
                <a:latin typeface="Times New Roman" pitchFamily="18" charset="0"/>
                <a:cs typeface="Times New Roman" pitchFamily="18" charset="0"/>
              </a:rPr>
              <a:t>Từ 6 đến 10 tuổi.</a:t>
            </a:r>
          </a:p>
        </p:txBody>
      </p:sp>
      <p:pic>
        <p:nvPicPr>
          <p:cNvPr id="24583" name="Picture 7" descr="sun14[1]"/>
          <p:cNvPicPr>
            <a:picLocks noChangeAspect="1" noChangeArrowheads="1" noCrop="1"/>
          </p:cNvPicPr>
          <p:nvPr/>
        </p:nvPicPr>
        <p:blipFill>
          <a:blip r:embed="rId4"/>
          <a:srcRect/>
          <a:stretch>
            <a:fillRect/>
          </a:stretch>
        </p:blipFill>
        <p:spPr bwMode="auto">
          <a:xfrm>
            <a:off x="7848600" y="0"/>
            <a:ext cx="1295400" cy="1295400"/>
          </a:xfrm>
          <a:prstGeom prst="rect">
            <a:avLst/>
          </a:prstGeom>
          <a:noFill/>
          <a:ln w="9525">
            <a:noFill/>
            <a:miter lim="800000"/>
            <a:headEnd/>
            <a:tailEnd/>
          </a:ln>
        </p:spPr>
      </p:pic>
      <p:pic>
        <p:nvPicPr>
          <p:cNvPr id="24584" name="Picture 11" descr="sun14[1]"/>
          <p:cNvPicPr>
            <a:picLocks noChangeAspect="1" noChangeArrowheads="1" noCrop="1"/>
          </p:cNvPicPr>
          <p:nvPr/>
        </p:nvPicPr>
        <p:blipFill>
          <a:blip r:embed="rId4"/>
          <a:srcRect/>
          <a:stretch>
            <a:fillRect/>
          </a:stretch>
        </p:blipFill>
        <p:spPr bwMode="auto">
          <a:xfrm>
            <a:off x="0" y="0"/>
            <a:ext cx="1219200" cy="1219200"/>
          </a:xfrm>
          <a:prstGeom prst="rect">
            <a:avLst/>
          </a:prstGeom>
          <a:noFill/>
          <a:ln w="9525">
            <a:noFill/>
            <a:miter lim="800000"/>
            <a:headEnd/>
            <a:tailEnd/>
          </a:ln>
        </p:spPr>
      </p:pic>
      <p:sp>
        <p:nvSpPr>
          <p:cNvPr id="24586" name="Text Box 14"/>
          <p:cNvSpPr txBox="1">
            <a:spLocks noChangeArrowheads="1"/>
          </p:cNvSpPr>
          <p:nvPr/>
        </p:nvSpPr>
        <p:spPr bwMode="auto">
          <a:xfrm>
            <a:off x="0" y="1371600"/>
            <a:ext cx="9144000" cy="830262"/>
          </a:xfrm>
          <a:prstGeom prst="rect">
            <a:avLst/>
          </a:prstGeom>
          <a:noFill/>
          <a:ln w="9525">
            <a:noFill/>
            <a:miter lim="800000"/>
            <a:headEnd/>
            <a:tailEnd/>
          </a:ln>
          <a:effectLst/>
        </p:spPr>
        <p:txBody>
          <a:bodyPr>
            <a:spAutoFit/>
          </a:bodyPr>
          <a:lstStyle/>
          <a:p>
            <a:pPr eaLnBrk="1" hangingPunct="1"/>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Quan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sát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các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ảnh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sau</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trao</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đổi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nhóm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đôi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và</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cho</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biết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em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bé</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trong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mỗi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hình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khoảng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mấy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tuổi</a:t>
            </a:r>
            <a:r>
              <a:rPr lang="en-US" sz="2400" b="1" dirty="0">
                <a:solidFill>
                  <a:srgbClr val="FF0000"/>
                </a:solidFill>
                <a:latin typeface="Times New Roman" pitchFamily="18" charset="0"/>
                <a:cs typeface="Times New Roman" pitchFamily="18" charset="0"/>
              </a:rPr>
              <a:t>?</a:t>
            </a:r>
            <a:endParaRPr lang="en-US" sz="2400" dirty="0">
              <a:solidFill>
                <a:srgbClr val="FF0000"/>
              </a:solidFill>
              <a:latin typeface="Times New Roman" pitchFamily="18" charset="0"/>
              <a:cs typeface="Times New Roman" pitchFamily="18" charset="0"/>
            </a:endParaRPr>
          </a:p>
        </p:txBody>
      </p:sp>
      <p:sp>
        <p:nvSpPr>
          <p:cNvPr id="24587"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23"/>
                                        </p:tgtEl>
                                        <p:attrNameLst>
                                          <p:attrName>style.visibility</p:attrName>
                                        </p:attrNameLst>
                                      </p:cBhvr>
                                      <p:to>
                                        <p:strVal val="visible"/>
                                      </p:to>
                                    </p:set>
                                    <p:anim calcmode="lin" valueType="num">
                                      <p:cBhvr additive="base">
                                        <p:cTn id="7" dur="500" fill="hold"/>
                                        <p:tgtEl>
                                          <p:spTgt spid="9223"/>
                                        </p:tgtEl>
                                        <p:attrNameLst>
                                          <p:attrName>ppt_x</p:attrName>
                                        </p:attrNameLst>
                                      </p:cBhvr>
                                      <p:tavLst>
                                        <p:tav tm="0">
                                          <p:val>
                                            <p:strVal val="#ppt_x"/>
                                          </p:val>
                                        </p:tav>
                                        <p:tav tm="100000">
                                          <p:val>
                                            <p:strVal val="#ppt_x"/>
                                          </p:val>
                                        </p:tav>
                                      </p:tavLst>
                                    </p:anim>
                                    <p:anim calcmode="lin" valueType="num">
                                      <p:cBhvr additive="base">
                                        <p:cTn id="8" dur="500" fill="hold"/>
                                        <p:tgtEl>
                                          <p:spTgt spid="92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4" name="Picture 7" descr="sun14[1]"/>
          <p:cNvPicPr>
            <a:picLocks noChangeAspect="1" noChangeArrowheads="1" noCrop="1"/>
          </p:cNvPicPr>
          <p:nvPr/>
        </p:nvPicPr>
        <p:blipFill>
          <a:blip r:embed="rId2"/>
          <a:srcRect/>
          <a:stretch>
            <a:fillRect/>
          </a:stretch>
        </p:blipFill>
        <p:spPr bwMode="auto">
          <a:xfrm>
            <a:off x="7848600" y="0"/>
            <a:ext cx="1295400" cy="1295400"/>
          </a:xfrm>
          <a:prstGeom prst="rect">
            <a:avLst/>
          </a:prstGeom>
          <a:noFill/>
          <a:ln w="9525">
            <a:noFill/>
            <a:miter lim="800000"/>
            <a:headEnd/>
            <a:tailEnd/>
          </a:ln>
        </p:spPr>
      </p:pic>
      <p:pic>
        <p:nvPicPr>
          <p:cNvPr id="25605" name="Picture 11" descr="sun14[1]"/>
          <p:cNvPicPr>
            <a:picLocks noChangeAspect="1" noChangeArrowheads="1" noCrop="1"/>
          </p:cNvPicPr>
          <p:nvPr/>
        </p:nvPicPr>
        <p:blipFill>
          <a:blip r:embed="rId2"/>
          <a:srcRect/>
          <a:stretch>
            <a:fillRect/>
          </a:stretch>
        </p:blipFill>
        <p:spPr bwMode="auto">
          <a:xfrm>
            <a:off x="0" y="0"/>
            <a:ext cx="1219200" cy="1219200"/>
          </a:xfrm>
          <a:prstGeom prst="rect">
            <a:avLst/>
          </a:prstGeom>
          <a:noFill/>
          <a:ln w="9525">
            <a:noFill/>
            <a:miter lim="800000"/>
            <a:headEnd/>
            <a:tailEnd/>
          </a:ln>
        </p:spPr>
      </p:pic>
      <p:sp>
        <p:nvSpPr>
          <p:cNvPr id="5132" name="Text Box 12"/>
          <p:cNvSpPr txBox="1">
            <a:spLocks noChangeArrowheads="1"/>
          </p:cNvSpPr>
          <p:nvPr/>
        </p:nvSpPr>
        <p:spPr bwMode="auto">
          <a:xfrm>
            <a:off x="0" y="1219200"/>
            <a:ext cx="9144000" cy="519112"/>
          </a:xfrm>
          <a:prstGeom prst="rect">
            <a:avLst/>
          </a:prstGeom>
          <a:noFill/>
          <a:ln w="9525">
            <a:noFill/>
            <a:miter lim="800000"/>
            <a:headEnd/>
            <a:tailEnd/>
          </a:ln>
          <a:effectLst/>
        </p:spPr>
        <p:txBody>
          <a:bodyPr>
            <a:spAutoFit/>
          </a:bodyPr>
          <a:lstStyle/>
          <a:p>
            <a:pPr eaLnBrk="1" hangingPunct="1"/>
            <a:r>
              <a:rPr lang="en-US" sz="2800" b="1" dirty="0">
                <a:solidFill>
                  <a:srgbClr val="190BC8"/>
                </a:solidFill>
                <a:latin typeface="Times New Roman" pitchFamily="18" charset="0"/>
                <a:cs typeface="Times New Roman" pitchFamily="18" charset="0"/>
              </a:rPr>
              <a:t>2.Các </a:t>
            </a:r>
            <a:r>
              <a:rPr lang="en-US" sz="2800" b="1" dirty="0" err="1">
                <a:solidFill>
                  <a:srgbClr val="190BC8"/>
                </a:solidFill>
                <a:latin typeface="Times New Roman" pitchFamily="18" charset="0"/>
                <a:cs typeface="Times New Roman" pitchFamily="18" charset="0"/>
              </a:rPr>
              <a:t>giai</a:t>
            </a:r>
            <a:r>
              <a:rPr lang="en-US" sz="2800" b="1" dirty="0">
                <a:solidFill>
                  <a:srgbClr val="190BC8"/>
                </a:solidFill>
                <a:latin typeface="Times New Roman" pitchFamily="18" charset="0"/>
                <a:cs typeface="Times New Roman" pitchFamily="18" charset="0"/>
              </a:rPr>
              <a:t> </a:t>
            </a:r>
            <a:r>
              <a:rPr lang="en-US" sz="2800" b="1" dirty="0" err="1">
                <a:solidFill>
                  <a:srgbClr val="190BC8"/>
                </a:solidFill>
                <a:latin typeface="Times New Roman" pitchFamily="18" charset="0"/>
                <a:cs typeface="Times New Roman" pitchFamily="18" charset="0"/>
              </a:rPr>
              <a:t>đoạn</a:t>
            </a:r>
            <a:r>
              <a:rPr lang="en-US" sz="2800" b="1" dirty="0">
                <a:solidFill>
                  <a:srgbClr val="190BC8"/>
                </a:solidFill>
                <a:latin typeface="Times New Roman" pitchFamily="18" charset="0"/>
                <a:cs typeface="Times New Roman" pitchFamily="18" charset="0"/>
              </a:rPr>
              <a:t> </a:t>
            </a:r>
            <a:r>
              <a:rPr lang="en-US" sz="2800" b="1" dirty="0" err="1">
                <a:solidFill>
                  <a:srgbClr val="190BC8"/>
                </a:solidFill>
                <a:latin typeface="Times New Roman" pitchFamily="18" charset="0"/>
                <a:cs typeface="Times New Roman" pitchFamily="18" charset="0"/>
              </a:rPr>
              <a:t>phát</a:t>
            </a:r>
            <a:r>
              <a:rPr lang="en-US" sz="2800" b="1" dirty="0">
                <a:solidFill>
                  <a:srgbClr val="190BC8"/>
                </a:solidFill>
                <a:latin typeface="Times New Roman" pitchFamily="18" charset="0"/>
                <a:cs typeface="Times New Roman" pitchFamily="18" charset="0"/>
              </a:rPr>
              <a:t> </a:t>
            </a:r>
            <a:r>
              <a:rPr lang="en-US" sz="2800" b="1" dirty="0" err="1">
                <a:solidFill>
                  <a:srgbClr val="190BC8"/>
                </a:solidFill>
                <a:latin typeface="Times New Roman" pitchFamily="18" charset="0"/>
                <a:cs typeface="Times New Roman" pitchFamily="18" charset="0"/>
              </a:rPr>
              <a:t>triển</a:t>
            </a:r>
            <a:r>
              <a:rPr lang="en-US" sz="2800" b="1" dirty="0">
                <a:solidFill>
                  <a:srgbClr val="190BC8"/>
                </a:solidFill>
                <a:latin typeface="Times New Roman" pitchFamily="18" charset="0"/>
                <a:cs typeface="Times New Roman" pitchFamily="18" charset="0"/>
              </a:rPr>
              <a:t> </a:t>
            </a:r>
            <a:r>
              <a:rPr lang="en-US" sz="2800" b="1" dirty="0" err="1">
                <a:solidFill>
                  <a:srgbClr val="190BC8"/>
                </a:solidFill>
                <a:latin typeface="Times New Roman" pitchFamily="18" charset="0"/>
                <a:cs typeface="Times New Roman" pitchFamily="18" charset="0"/>
              </a:rPr>
              <a:t>từ</a:t>
            </a:r>
            <a:r>
              <a:rPr lang="en-US" sz="2800" b="1" dirty="0">
                <a:solidFill>
                  <a:srgbClr val="190BC8"/>
                </a:solidFill>
                <a:latin typeface="Times New Roman" pitchFamily="18" charset="0"/>
                <a:cs typeface="Times New Roman" pitchFamily="18" charset="0"/>
              </a:rPr>
              <a:t> </a:t>
            </a:r>
            <a:r>
              <a:rPr lang="en-US" sz="2800" b="1" dirty="0" err="1">
                <a:solidFill>
                  <a:srgbClr val="190BC8"/>
                </a:solidFill>
                <a:latin typeface="Times New Roman" pitchFamily="18" charset="0"/>
                <a:cs typeface="Times New Roman" pitchFamily="18" charset="0"/>
              </a:rPr>
              <a:t>lúc</a:t>
            </a:r>
            <a:r>
              <a:rPr lang="en-US" sz="2800" b="1" dirty="0">
                <a:solidFill>
                  <a:srgbClr val="190BC8"/>
                </a:solidFill>
                <a:latin typeface="Times New Roman" pitchFamily="18" charset="0"/>
                <a:cs typeface="Times New Roman" pitchFamily="18" charset="0"/>
              </a:rPr>
              <a:t> </a:t>
            </a:r>
            <a:r>
              <a:rPr lang="en-US" sz="2800" b="1" dirty="0" err="1">
                <a:solidFill>
                  <a:srgbClr val="190BC8"/>
                </a:solidFill>
                <a:latin typeface="Times New Roman" pitchFamily="18" charset="0"/>
                <a:cs typeface="Times New Roman" pitchFamily="18" charset="0"/>
              </a:rPr>
              <a:t>mới</a:t>
            </a:r>
            <a:r>
              <a:rPr lang="en-US" sz="2800" b="1" dirty="0">
                <a:solidFill>
                  <a:srgbClr val="190BC8"/>
                </a:solidFill>
                <a:latin typeface="Times New Roman" pitchFamily="18" charset="0"/>
                <a:cs typeface="Times New Roman" pitchFamily="18" charset="0"/>
              </a:rPr>
              <a:t> </a:t>
            </a:r>
            <a:r>
              <a:rPr lang="en-US" sz="2800" b="1" dirty="0" err="1">
                <a:solidFill>
                  <a:srgbClr val="190BC8"/>
                </a:solidFill>
                <a:latin typeface="Times New Roman" pitchFamily="18" charset="0"/>
                <a:cs typeface="Times New Roman" pitchFamily="18" charset="0"/>
              </a:rPr>
              <a:t>sinh</a:t>
            </a:r>
            <a:r>
              <a:rPr lang="en-US" sz="2800" b="1" dirty="0">
                <a:solidFill>
                  <a:srgbClr val="190BC8"/>
                </a:solidFill>
                <a:latin typeface="Times New Roman" pitchFamily="18" charset="0"/>
                <a:cs typeface="Times New Roman" pitchFamily="18" charset="0"/>
              </a:rPr>
              <a:t> </a:t>
            </a:r>
            <a:r>
              <a:rPr lang="en-US" sz="2800" b="1" dirty="0" err="1">
                <a:solidFill>
                  <a:srgbClr val="190BC8"/>
                </a:solidFill>
                <a:latin typeface="Times New Roman" pitchFamily="18" charset="0"/>
                <a:cs typeface="Times New Roman" pitchFamily="18" charset="0"/>
              </a:rPr>
              <a:t>đến</a:t>
            </a:r>
            <a:r>
              <a:rPr lang="en-US" sz="2800" b="1" dirty="0">
                <a:solidFill>
                  <a:srgbClr val="190BC8"/>
                </a:solidFill>
                <a:latin typeface="Times New Roman" pitchFamily="18" charset="0"/>
                <a:cs typeface="Times New Roman" pitchFamily="18" charset="0"/>
              </a:rPr>
              <a:t> </a:t>
            </a:r>
            <a:r>
              <a:rPr lang="en-US" sz="2800" b="1" dirty="0" err="1">
                <a:solidFill>
                  <a:srgbClr val="190BC8"/>
                </a:solidFill>
                <a:latin typeface="Times New Roman" pitchFamily="18" charset="0"/>
                <a:cs typeface="Times New Roman" pitchFamily="18" charset="0"/>
              </a:rPr>
              <a:t>tuổi</a:t>
            </a:r>
            <a:r>
              <a:rPr lang="en-US" sz="2800" b="1" dirty="0">
                <a:solidFill>
                  <a:srgbClr val="190BC8"/>
                </a:solidFill>
                <a:latin typeface="Times New Roman" pitchFamily="18" charset="0"/>
                <a:cs typeface="Times New Roman" pitchFamily="18" charset="0"/>
              </a:rPr>
              <a:t> </a:t>
            </a:r>
            <a:r>
              <a:rPr lang="en-US" sz="2800" b="1" dirty="0" err="1">
                <a:solidFill>
                  <a:srgbClr val="190BC8"/>
                </a:solidFill>
                <a:latin typeface="Times New Roman" pitchFamily="18" charset="0"/>
                <a:cs typeface="Times New Roman" pitchFamily="18" charset="0"/>
              </a:rPr>
              <a:t>dậy</a:t>
            </a:r>
            <a:r>
              <a:rPr lang="en-US" sz="2800" b="1" dirty="0">
                <a:solidFill>
                  <a:srgbClr val="190BC8"/>
                </a:solidFill>
                <a:latin typeface="Times New Roman" pitchFamily="18" charset="0"/>
                <a:cs typeface="Times New Roman" pitchFamily="18" charset="0"/>
              </a:rPr>
              <a:t> </a:t>
            </a:r>
            <a:r>
              <a:rPr lang="en-US" sz="2800" b="1" dirty="0" err="1">
                <a:solidFill>
                  <a:srgbClr val="190BC8"/>
                </a:solidFill>
                <a:latin typeface="Times New Roman" pitchFamily="18" charset="0"/>
                <a:cs typeface="Times New Roman" pitchFamily="18" charset="0"/>
              </a:rPr>
              <a:t>thì</a:t>
            </a:r>
            <a:r>
              <a:rPr lang="en-US" sz="2800" b="1" dirty="0">
                <a:solidFill>
                  <a:srgbClr val="190BC8"/>
                </a:solidFill>
                <a:latin typeface="Times New Roman" pitchFamily="18" charset="0"/>
                <a:cs typeface="Times New Roman" pitchFamily="18" charset="0"/>
              </a:rPr>
              <a:t>.</a:t>
            </a:r>
            <a:endParaRPr lang="en-US" sz="2800" dirty="0">
              <a:solidFill>
                <a:srgbClr val="190BC8"/>
              </a:solidFill>
              <a:latin typeface="Times New Roman" pitchFamily="18" charset="0"/>
              <a:cs typeface="Times New Roman" pitchFamily="18" charset="0"/>
            </a:endParaRPr>
          </a:p>
        </p:txBody>
      </p:sp>
      <p:sp>
        <p:nvSpPr>
          <p:cNvPr id="5134" name="Text Box 14"/>
          <p:cNvSpPr txBox="1">
            <a:spLocks noChangeArrowheads="1"/>
          </p:cNvSpPr>
          <p:nvPr/>
        </p:nvSpPr>
        <p:spPr bwMode="auto">
          <a:xfrm>
            <a:off x="0" y="2178050"/>
            <a:ext cx="9144000" cy="946150"/>
          </a:xfrm>
          <a:prstGeom prst="rect">
            <a:avLst/>
          </a:prstGeom>
          <a:noFill/>
          <a:ln w="9525">
            <a:noFill/>
            <a:miter lim="800000"/>
            <a:headEnd/>
            <a:tailEnd/>
          </a:ln>
          <a:effectLst/>
        </p:spPr>
        <p:txBody>
          <a:bodyPr>
            <a:spAutoFit/>
          </a:bodyPr>
          <a:lstStyle/>
          <a:p>
            <a:pPr eaLnBrk="1" hangingPunct="1"/>
            <a:r>
              <a:rPr lang="en-US" sz="2800" b="1">
                <a:solidFill>
                  <a:srgbClr val="190BC8"/>
                </a:solidFill>
                <a:latin typeface="Times New Roman" pitchFamily="18" charset="0"/>
                <a:cs typeface="Times New Roman" pitchFamily="18" charset="0"/>
              </a:rPr>
              <a:t>- Quan sát tranh, đọc thông tin ở SGK, thảo luận nhóm bàn để thực hiện yêu cầu sau:</a:t>
            </a:r>
            <a:endParaRPr lang="en-US" sz="2800">
              <a:solidFill>
                <a:srgbClr val="190BC8"/>
              </a:solidFill>
              <a:latin typeface="Times New Roman" pitchFamily="18" charset="0"/>
              <a:cs typeface="Times New Roman" pitchFamily="18" charset="0"/>
            </a:endParaRPr>
          </a:p>
        </p:txBody>
      </p:sp>
      <p:sp>
        <p:nvSpPr>
          <p:cNvPr id="5135" name="Text Box 15"/>
          <p:cNvSpPr txBox="1">
            <a:spLocks noChangeArrowheads="1"/>
          </p:cNvSpPr>
          <p:nvPr/>
        </p:nvSpPr>
        <p:spPr bwMode="auto">
          <a:xfrm>
            <a:off x="0" y="3106738"/>
            <a:ext cx="9144000" cy="2227262"/>
          </a:xfrm>
          <a:prstGeom prst="rect">
            <a:avLst/>
          </a:prstGeom>
          <a:noFill/>
          <a:ln w="9525">
            <a:noFill/>
            <a:miter lim="800000"/>
            <a:headEnd/>
            <a:tailEnd/>
          </a:ln>
          <a:effectLst/>
        </p:spPr>
        <p:txBody>
          <a:bodyPr>
            <a:spAutoFit/>
          </a:bodyPr>
          <a:lstStyle/>
          <a:p>
            <a:pPr eaLnBrk="1" hangingPunct="1"/>
            <a:r>
              <a:rPr lang="en-US" sz="2800" b="1">
                <a:solidFill>
                  <a:srgbClr val="FF0000"/>
                </a:solidFill>
                <a:latin typeface="Times New Roman" pitchFamily="18" charset="0"/>
                <a:cs typeface="Times New Roman" pitchFamily="18" charset="0"/>
              </a:rPr>
              <a:t>- Tìm xem mỗi thông tin trong khung chữ ứng với lứa tuổi nào dưới đây: </a:t>
            </a:r>
          </a:p>
          <a:p>
            <a:pPr eaLnBrk="1" hangingPunct="1"/>
            <a:r>
              <a:rPr lang="en-US" sz="2800" b="1">
                <a:solidFill>
                  <a:srgbClr val="FF0000"/>
                </a:solidFill>
                <a:latin typeface="Times New Roman" pitchFamily="18" charset="0"/>
                <a:cs typeface="Times New Roman" pitchFamily="18" charset="0"/>
              </a:rPr>
              <a:t>1. Dưới 3 tuổi</a:t>
            </a:r>
          </a:p>
          <a:p>
            <a:pPr eaLnBrk="1" hangingPunct="1"/>
            <a:r>
              <a:rPr lang="en-US" sz="2800" b="1">
                <a:solidFill>
                  <a:srgbClr val="FF0000"/>
                </a:solidFill>
                <a:latin typeface="Times New Roman" pitchFamily="18" charset="0"/>
                <a:cs typeface="Times New Roman" pitchFamily="18" charset="0"/>
              </a:rPr>
              <a:t>2. Từ 3 đến 6 tuổi</a:t>
            </a:r>
          </a:p>
          <a:p>
            <a:pPr eaLnBrk="1" hangingPunct="1"/>
            <a:r>
              <a:rPr lang="en-US" sz="2800" b="1">
                <a:solidFill>
                  <a:srgbClr val="FF0000"/>
                </a:solidFill>
                <a:latin typeface="Times New Roman" pitchFamily="18" charset="0"/>
                <a:cs typeface="Times New Roman" pitchFamily="18" charset="0"/>
              </a:rPr>
              <a:t>3. Từ 6 đến 10 tuổi</a:t>
            </a:r>
            <a:endParaRPr lang="en-US" sz="2800">
              <a:solidFill>
                <a:srgbClr val="FF0000"/>
              </a:solidFill>
              <a:latin typeface="Times New Roman" pitchFamily="18" charset="0"/>
              <a:cs typeface="Times New Roman" pitchFamily="18" charset="0"/>
            </a:endParaRPr>
          </a:p>
        </p:txBody>
      </p:sp>
      <p:sp>
        <p:nvSpPr>
          <p:cNvPr id="25609"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132"/>
                                        </p:tgtEl>
                                        <p:attrNameLst>
                                          <p:attrName>style.visibility</p:attrName>
                                        </p:attrNameLst>
                                      </p:cBhvr>
                                      <p:to>
                                        <p:strVal val="visible"/>
                                      </p:to>
                                    </p:set>
                                    <p:anim calcmode="discrete" valueType="clr">
                                      <p:cBhvr override="childStyle">
                                        <p:cTn id="7" dur="80"/>
                                        <p:tgtEl>
                                          <p:spTgt spid="513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132"/>
                                        </p:tgtEl>
                                        <p:attrNameLst>
                                          <p:attrName>fillcolor</p:attrName>
                                        </p:attrNameLst>
                                      </p:cBhvr>
                                      <p:tavLst>
                                        <p:tav tm="0">
                                          <p:val>
                                            <p:clrVal>
                                              <a:schemeClr val="accent2"/>
                                            </p:clrVal>
                                          </p:val>
                                        </p:tav>
                                        <p:tav tm="50000">
                                          <p:val>
                                            <p:clrVal>
                                              <a:schemeClr val="hlink"/>
                                            </p:clrVal>
                                          </p:val>
                                        </p:tav>
                                      </p:tavLst>
                                    </p:anim>
                                    <p:set>
                                      <p:cBhvr>
                                        <p:cTn id="9" dur="80"/>
                                        <p:tgtEl>
                                          <p:spTgt spid="5132"/>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5134"/>
                                        </p:tgtEl>
                                        <p:attrNameLst>
                                          <p:attrName>style.visibility</p:attrName>
                                        </p:attrNameLst>
                                      </p:cBhvr>
                                      <p:to>
                                        <p:strVal val="visible"/>
                                      </p:to>
                                    </p:set>
                                    <p:anim calcmode="discrete" valueType="clr">
                                      <p:cBhvr override="childStyle">
                                        <p:cTn id="14" dur="80"/>
                                        <p:tgtEl>
                                          <p:spTgt spid="5134"/>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5134"/>
                                        </p:tgtEl>
                                        <p:attrNameLst>
                                          <p:attrName>fillcolor</p:attrName>
                                        </p:attrNameLst>
                                      </p:cBhvr>
                                      <p:tavLst>
                                        <p:tav tm="0">
                                          <p:val>
                                            <p:clrVal>
                                              <a:schemeClr val="accent2"/>
                                            </p:clrVal>
                                          </p:val>
                                        </p:tav>
                                        <p:tav tm="50000">
                                          <p:val>
                                            <p:clrVal>
                                              <a:schemeClr val="hlink"/>
                                            </p:clrVal>
                                          </p:val>
                                        </p:tav>
                                      </p:tavLst>
                                    </p:anim>
                                    <p:set>
                                      <p:cBhvr>
                                        <p:cTn id="16" dur="80"/>
                                        <p:tgtEl>
                                          <p:spTgt spid="5134"/>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5135"/>
                                        </p:tgtEl>
                                        <p:attrNameLst>
                                          <p:attrName>style.visibility</p:attrName>
                                        </p:attrNameLst>
                                      </p:cBhvr>
                                      <p:to>
                                        <p:strVal val="visible"/>
                                      </p:to>
                                    </p:set>
                                    <p:anim calcmode="discrete" valueType="clr">
                                      <p:cBhvr override="childStyle">
                                        <p:cTn id="21" dur="80"/>
                                        <p:tgtEl>
                                          <p:spTgt spid="5135"/>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5135"/>
                                        </p:tgtEl>
                                        <p:attrNameLst>
                                          <p:attrName>fillcolor</p:attrName>
                                        </p:attrNameLst>
                                      </p:cBhvr>
                                      <p:tavLst>
                                        <p:tav tm="0">
                                          <p:val>
                                            <p:clrVal>
                                              <a:schemeClr val="accent2"/>
                                            </p:clrVal>
                                          </p:val>
                                        </p:tav>
                                        <p:tav tm="50000">
                                          <p:val>
                                            <p:clrVal>
                                              <a:schemeClr val="hlink"/>
                                            </p:clrVal>
                                          </p:val>
                                        </p:tav>
                                      </p:tavLst>
                                    </p:anim>
                                    <p:set>
                                      <p:cBhvr>
                                        <p:cTn id="23" dur="80"/>
                                        <p:tgtEl>
                                          <p:spTgt spid="513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2" grpId="0"/>
      <p:bldP spid="5134" grpId="0"/>
      <p:bldP spid="513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5" name="Picture 9" descr="Picture 001"/>
          <p:cNvPicPr>
            <a:picLocks noChangeAspect="1" noChangeArrowheads="1"/>
          </p:cNvPicPr>
          <p:nvPr/>
        </p:nvPicPr>
        <p:blipFill>
          <a:blip r:embed="rId2"/>
          <a:srcRect/>
          <a:stretch>
            <a:fillRect/>
          </a:stretch>
        </p:blipFill>
        <p:spPr bwMode="auto">
          <a:xfrm>
            <a:off x="2895600" y="1905000"/>
            <a:ext cx="2971800" cy="2286000"/>
          </a:xfrm>
          <a:prstGeom prst="rect">
            <a:avLst/>
          </a:prstGeom>
          <a:noFill/>
          <a:ln w="9525">
            <a:noFill/>
            <a:miter lim="800000"/>
            <a:headEnd/>
            <a:tailEnd/>
          </a:ln>
        </p:spPr>
      </p:pic>
      <p:pic>
        <p:nvPicPr>
          <p:cNvPr id="12296" name="Picture 10" descr="Picture"/>
          <p:cNvPicPr>
            <a:picLocks noChangeAspect="1" noChangeArrowheads="1"/>
          </p:cNvPicPr>
          <p:nvPr/>
        </p:nvPicPr>
        <p:blipFill>
          <a:blip r:embed="rId3"/>
          <a:srcRect/>
          <a:stretch>
            <a:fillRect/>
          </a:stretch>
        </p:blipFill>
        <p:spPr bwMode="auto">
          <a:xfrm>
            <a:off x="381000" y="1905000"/>
            <a:ext cx="2209800" cy="2362200"/>
          </a:xfrm>
          <a:prstGeom prst="rect">
            <a:avLst/>
          </a:prstGeom>
          <a:noFill/>
          <a:ln w="9525">
            <a:noFill/>
            <a:miter lim="800000"/>
            <a:headEnd/>
            <a:tailEnd/>
          </a:ln>
        </p:spPr>
      </p:pic>
      <p:pic>
        <p:nvPicPr>
          <p:cNvPr id="12297" name="Picture 11" descr="Picture 002"/>
          <p:cNvPicPr>
            <a:picLocks noChangeAspect="1" noChangeArrowheads="1"/>
          </p:cNvPicPr>
          <p:nvPr/>
        </p:nvPicPr>
        <p:blipFill>
          <a:blip r:embed="rId4"/>
          <a:srcRect/>
          <a:stretch>
            <a:fillRect/>
          </a:stretch>
        </p:blipFill>
        <p:spPr bwMode="auto">
          <a:xfrm>
            <a:off x="6022975" y="1905000"/>
            <a:ext cx="3121025" cy="2286000"/>
          </a:xfrm>
          <a:prstGeom prst="rect">
            <a:avLst/>
          </a:prstGeom>
          <a:noFill/>
          <a:ln w="9525">
            <a:noFill/>
            <a:miter lim="800000"/>
            <a:headEnd/>
            <a:tailEnd/>
          </a:ln>
        </p:spPr>
      </p:pic>
      <p:sp>
        <p:nvSpPr>
          <p:cNvPr id="12298" name="Text Box 15"/>
          <p:cNvSpPr txBox="1">
            <a:spLocks noChangeArrowheads="1"/>
          </p:cNvSpPr>
          <p:nvPr/>
        </p:nvSpPr>
        <p:spPr bwMode="auto">
          <a:xfrm>
            <a:off x="3048000" y="4318000"/>
            <a:ext cx="3657600" cy="2540000"/>
          </a:xfrm>
          <a:prstGeom prst="rect">
            <a:avLst/>
          </a:prstGeom>
          <a:noFill/>
          <a:ln w="9525">
            <a:solidFill>
              <a:srgbClr val="003300"/>
            </a:solidFill>
            <a:miter lim="800000"/>
            <a:headEnd/>
            <a:tailEnd/>
          </a:ln>
        </p:spPr>
        <p:txBody>
          <a:bodyPr>
            <a:spAutoFit/>
          </a:bodyPr>
          <a:lstStyle/>
          <a:p>
            <a:r>
              <a:rPr lang="en-US" sz="2000" b="1">
                <a:solidFill>
                  <a:srgbClr val="FF0000"/>
                </a:solidFill>
                <a:latin typeface="Times New Roman" pitchFamily="18" charset="0"/>
                <a:cs typeface="Times New Roman" pitchFamily="18" charset="0"/>
              </a:rPr>
              <a:t>b. </a:t>
            </a:r>
            <a:r>
              <a:rPr lang="vi-VN" sz="2000" b="1">
                <a:solidFill>
                  <a:srgbClr val="FF0000"/>
                </a:solidFill>
                <a:latin typeface="Times New Roman" pitchFamily="18" charset="0"/>
                <a:cs typeface="Times New Roman" pitchFamily="18" charset="0"/>
              </a:rPr>
              <a:t>Ở lứa tuổi này, chúng ta phải phụ thuộc hoàn toàn vào bố mẹ. Nhưng chúng ta lại lớn lên khá nhanh (nhất là giai đoạn sơ sinh) và đến cuối lứa tuổi này, chúng ta có thể tự đi, chạy, xúc cơm, chơi và chào hỏi mọi người.</a:t>
            </a:r>
            <a:endParaRPr lang="en-US" sz="2000" b="1">
              <a:solidFill>
                <a:srgbClr val="FF0000"/>
              </a:solidFill>
              <a:latin typeface="Times New Roman" pitchFamily="18" charset="0"/>
              <a:cs typeface="Times New Roman" pitchFamily="18" charset="0"/>
            </a:endParaRPr>
          </a:p>
        </p:txBody>
      </p:sp>
      <p:sp>
        <p:nvSpPr>
          <p:cNvPr id="12299" name="Text Box 16"/>
          <p:cNvSpPr txBox="1">
            <a:spLocks noChangeArrowheads="1"/>
          </p:cNvSpPr>
          <p:nvPr/>
        </p:nvSpPr>
        <p:spPr bwMode="auto">
          <a:xfrm>
            <a:off x="0" y="4318000"/>
            <a:ext cx="3048000" cy="2540000"/>
          </a:xfrm>
          <a:prstGeom prst="rect">
            <a:avLst/>
          </a:prstGeom>
          <a:noFill/>
          <a:ln w="9525">
            <a:solidFill>
              <a:schemeClr val="tx1"/>
            </a:solidFill>
            <a:miter lim="800000"/>
            <a:headEnd/>
            <a:tailEnd/>
          </a:ln>
        </p:spPr>
        <p:txBody>
          <a:bodyPr>
            <a:spAutoFit/>
          </a:bodyPr>
          <a:lstStyle/>
          <a:p>
            <a:r>
              <a:rPr lang="en-US" sz="2000" b="1">
                <a:solidFill>
                  <a:srgbClr val="0000FF"/>
                </a:solidFill>
                <a:latin typeface="Times New Roman" pitchFamily="18" charset="0"/>
                <a:cs typeface="Times New Roman" pitchFamily="18" charset="0"/>
              </a:rPr>
              <a:t>a. </a:t>
            </a:r>
            <a:r>
              <a:rPr lang="vi-VN" sz="2000" b="1">
                <a:solidFill>
                  <a:srgbClr val="0000FF"/>
                </a:solidFill>
                <a:latin typeface="Times New Roman" pitchFamily="18" charset="0"/>
                <a:cs typeface="Times New Roman" pitchFamily="18" charset="0"/>
              </a:rPr>
              <a:t>Ở lứa tuổi này, chúng ta tiếp tục lớn nhanh nhưng không bằng lứa tuổi trước. Chúng ta thích hoạt động, chạy nhảy, vui chơi với các bạn, đồng thời lời nói và suy nghĩ bắt đầu phát triển.</a:t>
            </a:r>
            <a:endParaRPr lang="en-US" sz="2000" b="1">
              <a:solidFill>
                <a:srgbClr val="0000FF"/>
              </a:solidFill>
              <a:latin typeface="Times New Roman" pitchFamily="18" charset="0"/>
              <a:cs typeface="Times New Roman" pitchFamily="18" charset="0"/>
            </a:endParaRPr>
          </a:p>
        </p:txBody>
      </p:sp>
      <p:sp>
        <p:nvSpPr>
          <p:cNvPr id="12300" name="Text Box 17"/>
          <p:cNvSpPr txBox="1">
            <a:spLocks noChangeArrowheads="1"/>
          </p:cNvSpPr>
          <p:nvPr/>
        </p:nvSpPr>
        <p:spPr bwMode="auto">
          <a:xfrm>
            <a:off x="6781800" y="4318000"/>
            <a:ext cx="2362200" cy="2540000"/>
          </a:xfrm>
          <a:prstGeom prst="rect">
            <a:avLst/>
          </a:prstGeom>
          <a:noFill/>
          <a:ln w="9525">
            <a:solidFill>
              <a:schemeClr val="tx1"/>
            </a:solidFill>
            <a:miter lim="800000"/>
            <a:headEnd/>
            <a:tailEnd/>
          </a:ln>
        </p:spPr>
        <p:txBody>
          <a:bodyPr>
            <a:spAutoFit/>
          </a:bodyPr>
          <a:lstStyle/>
          <a:p>
            <a:r>
              <a:rPr lang="en-US" sz="2000" b="1">
                <a:solidFill>
                  <a:srgbClr val="0000FF"/>
                </a:solidFill>
                <a:latin typeface="Times New Roman" pitchFamily="18" charset="0"/>
                <a:cs typeface="Times New Roman" pitchFamily="18" charset="0"/>
              </a:rPr>
              <a:t>c.</a:t>
            </a:r>
            <a:r>
              <a:rPr lang="vi-VN" sz="2000" b="1">
                <a:solidFill>
                  <a:srgbClr val="0000FF"/>
                </a:solidFill>
                <a:latin typeface="Times New Roman" pitchFamily="18" charset="0"/>
                <a:cs typeface="Times New Roman" pitchFamily="18" charset="0"/>
              </a:rPr>
              <a:t> Ở lứa tuổi này, chiều cao vẫn tiếp tục tăng. Hoạt động học tập của chúng ta ngày càng tăng, trí nhớ và suy nghĩ cũng ngày càng phát triển.</a:t>
            </a:r>
            <a:endParaRPr lang="en-US" sz="2000" b="1">
              <a:solidFill>
                <a:srgbClr val="0000FF"/>
              </a:solidFill>
              <a:latin typeface="Times New Roman" pitchFamily="18" charset="0"/>
              <a:cs typeface="Times New Roman" pitchFamily="18" charset="0"/>
            </a:endParaRPr>
          </a:p>
        </p:txBody>
      </p:sp>
      <p:sp>
        <p:nvSpPr>
          <p:cNvPr id="26632" name="Oval 19"/>
          <p:cNvSpPr>
            <a:spLocks noChangeArrowheads="1"/>
          </p:cNvSpPr>
          <p:nvPr/>
        </p:nvSpPr>
        <p:spPr bwMode="auto">
          <a:xfrm>
            <a:off x="7162800" y="3352800"/>
            <a:ext cx="381000" cy="304800"/>
          </a:xfrm>
          <a:prstGeom prst="ellipse">
            <a:avLst/>
          </a:prstGeom>
          <a:noFill/>
          <a:ln w="9525">
            <a:solidFill>
              <a:schemeClr val="tx1"/>
            </a:solidFill>
            <a:round/>
            <a:headEnd/>
            <a:tailEnd/>
          </a:ln>
        </p:spPr>
        <p:txBody>
          <a:bodyPr wrap="none" anchor="ctr"/>
          <a:lstStyle/>
          <a:p>
            <a:pPr algn="ctr" eaLnBrk="1" hangingPunct="1"/>
            <a:r>
              <a:rPr lang="en-US" b="1">
                <a:latin typeface="Times New Roman" pitchFamily="18" charset="0"/>
              </a:rPr>
              <a:t>3</a:t>
            </a:r>
          </a:p>
        </p:txBody>
      </p:sp>
      <p:sp>
        <p:nvSpPr>
          <p:cNvPr id="26635" name="Text Box 20"/>
          <p:cNvSpPr txBox="1">
            <a:spLocks noChangeArrowheads="1"/>
          </p:cNvSpPr>
          <p:nvPr/>
        </p:nvSpPr>
        <p:spPr bwMode="auto">
          <a:xfrm>
            <a:off x="0" y="1295400"/>
            <a:ext cx="9144000" cy="519113"/>
          </a:xfrm>
          <a:prstGeom prst="rect">
            <a:avLst/>
          </a:prstGeom>
          <a:noFill/>
          <a:ln w="9525">
            <a:noFill/>
            <a:miter lim="800000"/>
            <a:headEnd/>
            <a:tailEnd/>
          </a:ln>
          <a:effectLst/>
        </p:spPr>
        <p:txBody>
          <a:bodyPr>
            <a:spAutoFit/>
          </a:bodyPr>
          <a:lstStyle/>
          <a:p>
            <a:pPr eaLnBrk="1" hangingPunct="1"/>
            <a:r>
              <a:rPr lang="en-US" sz="2800" b="1" dirty="0">
                <a:solidFill>
                  <a:srgbClr val="0000FF"/>
                </a:solidFill>
                <a:latin typeface="Times New Roman" pitchFamily="18" charset="0"/>
                <a:cs typeface="Times New Roman" pitchFamily="18" charset="0"/>
              </a:rPr>
              <a:t>2.Các </a:t>
            </a:r>
            <a:r>
              <a:rPr lang="en-US" sz="2800" b="1" dirty="0" err="1">
                <a:solidFill>
                  <a:srgbClr val="0000FF"/>
                </a:solidFill>
                <a:latin typeface="Times New Roman" pitchFamily="18" charset="0"/>
                <a:cs typeface="Times New Roman" pitchFamily="18" charset="0"/>
              </a:rPr>
              <a:t>giai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đoạn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phát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triển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từ</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lúc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mới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tuổi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dậy</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thì</a:t>
            </a:r>
            <a:r>
              <a:rPr lang="en-US" sz="2800" b="1" dirty="0">
                <a:solidFill>
                  <a:srgbClr val="0000FF"/>
                </a:solidFill>
                <a:latin typeface="Times New Roman" pitchFamily="18" charset="0"/>
                <a:cs typeface="Times New Roman" pitchFamily="18" charset="0"/>
              </a:rPr>
              <a:t>.</a:t>
            </a:r>
            <a:endParaRPr lang="en-US" sz="2800" dirty="0">
              <a:solidFill>
                <a:srgbClr val="0000FF"/>
              </a:solidFill>
              <a:latin typeface="Times New Roman" pitchFamily="18" charset="0"/>
              <a:cs typeface="Times New Roman" pitchFamily="18" charset="0"/>
            </a:endParaRPr>
          </a:p>
        </p:txBody>
      </p:sp>
      <p:sp>
        <p:nvSpPr>
          <p:cNvPr id="26636"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pic>
        <p:nvPicPr>
          <p:cNvPr id="26638" name="Picture 7" descr="sun14[1]"/>
          <p:cNvPicPr>
            <a:picLocks noChangeAspect="1" noChangeArrowheads="1" noCrop="1"/>
          </p:cNvPicPr>
          <p:nvPr/>
        </p:nvPicPr>
        <p:blipFill>
          <a:blip r:embed="rId5"/>
          <a:srcRect/>
          <a:stretch>
            <a:fillRect/>
          </a:stretch>
        </p:blipFill>
        <p:spPr bwMode="auto">
          <a:xfrm>
            <a:off x="7786688" y="69850"/>
            <a:ext cx="1295400" cy="1295400"/>
          </a:xfrm>
          <a:prstGeom prst="rect">
            <a:avLst/>
          </a:prstGeom>
          <a:noFill/>
          <a:ln w="9525">
            <a:noFill/>
            <a:miter lim="800000"/>
            <a:headEnd/>
            <a:tailEnd/>
          </a:ln>
        </p:spPr>
      </p:pic>
      <p:pic>
        <p:nvPicPr>
          <p:cNvPr id="26639" name="Picture 7" descr="sun14[1]"/>
          <p:cNvPicPr>
            <a:picLocks noChangeAspect="1" noChangeArrowheads="1" noCrop="1"/>
          </p:cNvPicPr>
          <p:nvPr/>
        </p:nvPicPr>
        <p:blipFill>
          <a:blip r:embed="rId5"/>
          <a:srcRect/>
          <a:stretch>
            <a:fillRect/>
          </a:stretch>
        </p:blipFill>
        <p:spPr bwMode="auto">
          <a:xfrm>
            <a:off x="49213" y="55563"/>
            <a:ext cx="1295400" cy="1295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2296"/>
                                        </p:tgtEl>
                                        <p:attrNameLst>
                                          <p:attrName>style.visibility</p:attrName>
                                        </p:attrNameLst>
                                      </p:cBhvr>
                                      <p:to>
                                        <p:strVal val="visible"/>
                                      </p:to>
                                    </p:set>
                                    <p:anim calcmode="lin" valueType="num">
                                      <p:cBhvr additive="base">
                                        <p:cTn id="7" dur="500" fill="hold"/>
                                        <p:tgtEl>
                                          <p:spTgt spid="12296"/>
                                        </p:tgtEl>
                                        <p:attrNameLst>
                                          <p:attrName>ppt_x</p:attrName>
                                        </p:attrNameLst>
                                      </p:cBhvr>
                                      <p:tavLst>
                                        <p:tav tm="0">
                                          <p:val>
                                            <p:strVal val="#ppt_x"/>
                                          </p:val>
                                        </p:tav>
                                        <p:tav tm="100000">
                                          <p:val>
                                            <p:strVal val="#ppt_x"/>
                                          </p:val>
                                        </p:tav>
                                      </p:tavLst>
                                    </p:anim>
                                    <p:anim calcmode="lin" valueType="num">
                                      <p:cBhvr additive="base">
                                        <p:cTn id="8" dur="500" fill="hold"/>
                                        <p:tgtEl>
                                          <p:spTgt spid="12296"/>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nodeType="afterEffect">
                                  <p:stCondLst>
                                    <p:cond delay="0"/>
                                  </p:stCondLst>
                                  <p:childTnLst>
                                    <p:set>
                                      <p:cBhvr>
                                        <p:cTn id="11" dur="1" fill="hold">
                                          <p:stCondLst>
                                            <p:cond delay="0"/>
                                          </p:stCondLst>
                                        </p:cTn>
                                        <p:tgtEl>
                                          <p:spTgt spid="12295"/>
                                        </p:tgtEl>
                                        <p:attrNameLst>
                                          <p:attrName>style.visibility</p:attrName>
                                        </p:attrNameLst>
                                      </p:cBhvr>
                                      <p:to>
                                        <p:strVal val="visible"/>
                                      </p:to>
                                    </p:set>
                                    <p:anim calcmode="lin" valueType="num">
                                      <p:cBhvr additive="base">
                                        <p:cTn id="12" dur="500" fill="hold"/>
                                        <p:tgtEl>
                                          <p:spTgt spid="12295"/>
                                        </p:tgtEl>
                                        <p:attrNameLst>
                                          <p:attrName>ppt_x</p:attrName>
                                        </p:attrNameLst>
                                      </p:cBhvr>
                                      <p:tavLst>
                                        <p:tav tm="0">
                                          <p:val>
                                            <p:strVal val="#ppt_x"/>
                                          </p:val>
                                        </p:tav>
                                        <p:tav tm="100000">
                                          <p:val>
                                            <p:strVal val="#ppt_x"/>
                                          </p:val>
                                        </p:tav>
                                      </p:tavLst>
                                    </p:anim>
                                    <p:anim calcmode="lin" valueType="num">
                                      <p:cBhvr additive="base">
                                        <p:cTn id="13" dur="500" fill="hold"/>
                                        <p:tgtEl>
                                          <p:spTgt spid="12295"/>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000"/>
                            </p:stCondLst>
                            <p:childTnLst>
                              <p:par>
                                <p:cTn id="15" presetID="2" presetClass="entr" presetSubtype="4" fill="hold" nodeType="afterEffect">
                                  <p:stCondLst>
                                    <p:cond delay="0"/>
                                  </p:stCondLst>
                                  <p:childTnLst>
                                    <p:set>
                                      <p:cBhvr>
                                        <p:cTn id="16" dur="1" fill="hold">
                                          <p:stCondLst>
                                            <p:cond delay="0"/>
                                          </p:stCondLst>
                                        </p:cTn>
                                        <p:tgtEl>
                                          <p:spTgt spid="12297"/>
                                        </p:tgtEl>
                                        <p:attrNameLst>
                                          <p:attrName>style.visibility</p:attrName>
                                        </p:attrNameLst>
                                      </p:cBhvr>
                                      <p:to>
                                        <p:strVal val="visible"/>
                                      </p:to>
                                    </p:set>
                                    <p:anim calcmode="lin" valueType="num">
                                      <p:cBhvr additive="base">
                                        <p:cTn id="17" dur="500" fill="hold"/>
                                        <p:tgtEl>
                                          <p:spTgt spid="12297"/>
                                        </p:tgtEl>
                                        <p:attrNameLst>
                                          <p:attrName>ppt_x</p:attrName>
                                        </p:attrNameLst>
                                      </p:cBhvr>
                                      <p:tavLst>
                                        <p:tav tm="0">
                                          <p:val>
                                            <p:strVal val="#ppt_x"/>
                                          </p:val>
                                        </p:tav>
                                        <p:tav tm="100000">
                                          <p:val>
                                            <p:strVal val="#ppt_x"/>
                                          </p:val>
                                        </p:tav>
                                      </p:tavLst>
                                    </p:anim>
                                    <p:anim calcmode="lin" valueType="num">
                                      <p:cBhvr additive="base">
                                        <p:cTn id="18" dur="500" fill="hold"/>
                                        <p:tgtEl>
                                          <p:spTgt spid="12297"/>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1500"/>
                            </p:stCondLst>
                            <p:childTnLst>
                              <p:par>
                                <p:cTn id="20" presetID="27" presetClass="entr" presetSubtype="0" fill="hold" grpId="0" nodeType="afterEffect">
                                  <p:stCondLst>
                                    <p:cond delay="0"/>
                                  </p:stCondLst>
                                  <p:iterate type="lt">
                                    <p:tmPct val="50000"/>
                                  </p:iterate>
                                  <p:childTnLst>
                                    <p:set>
                                      <p:cBhvr>
                                        <p:cTn id="21" dur="1" fill="hold">
                                          <p:stCondLst>
                                            <p:cond delay="0"/>
                                          </p:stCondLst>
                                        </p:cTn>
                                        <p:tgtEl>
                                          <p:spTgt spid="12299"/>
                                        </p:tgtEl>
                                        <p:attrNameLst>
                                          <p:attrName>style.visibility</p:attrName>
                                        </p:attrNameLst>
                                      </p:cBhvr>
                                      <p:to>
                                        <p:strVal val="visible"/>
                                      </p:to>
                                    </p:set>
                                    <p:anim calcmode="discrete" valueType="clr">
                                      <p:cBhvr override="childStyle">
                                        <p:cTn id="22" dur="80"/>
                                        <p:tgtEl>
                                          <p:spTgt spid="12299"/>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2299"/>
                                        </p:tgtEl>
                                        <p:attrNameLst>
                                          <p:attrName>fillcolor</p:attrName>
                                        </p:attrNameLst>
                                      </p:cBhvr>
                                      <p:tavLst>
                                        <p:tav tm="0">
                                          <p:val>
                                            <p:clrVal>
                                              <a:schemeClr val="accent2"/>
                                            </p:clrVal>
                                          </p:val>
                                        </p:tav>
                                        <p:tav tm="50000">
                                          <p:val>
                                            <p:clrVal>
                                              <a:schemeClr val="hlink"/>
                                            </p:clrVal>
                                          </p:val>
                                        </p:tav>
                                      </p:tavLst>
                                    </p:anim>
                                    <p:set>
                                      <p:cBhvr>
                                        <p:cTn id="24" dur="80"/>
                                        <p:tgtEl>
                                          <p:spTgt spid="12299"/>
                                        </p:tgtEl>
                                        <p:attrNameLst>
                                          <p:attrName>fill.type</p:attrName>
                                        </p:attrNameLst>
                                      </p:cBhvr>
                                      <p:to>
                                        <p:strVal val="solid"/>
                                      </p:to>
                                    </p:set>
                                  </p:childTnLst>
                                </p:cTn>
                              </p:par>
                            </p:childTnLst>
                          </p:cTn>
                        </p:par>
                        <p:par>
                          <p:cTn id="25" fill="hold" nodeType="afterGroup">
                            <p:stCondLst>
                              <p:cond delay="7500"/>
                            </p:stCondLst>
                            <p:childTnLst>
                              <p:par>
                                <p:cTn id="26" presetID="27" presetClass="entr" presetSubtype="0" fill="hold" grpId="0" nodeType="afterEffect">
                                  <p:stCondLst>
                                    <p:cond delay="0"/>
                                  </p:stCondLst>
                                  <p:iterate type="lt">
                                    <p:tmPct val="50000"/>
                                  </p:iterate>
                                  <p:childTnLst>
                                    <p:set>
                                      <p:cBhvr>
                                        <p:cTn id="27" dur="1" fill="hold">
                                          <p:stCondLst>
                                            <p:cond delay="0"/>
                                          </p:stCondLst>
                                        </p:cTn>
                                        <p:tgtEl>
                                          <p:spTgt spid="12298"/>
                                        </p:tgtEl>
                                        <p:attrNameLst>
                                          <p:attrName>style.visibility</p:attrName>
                                        </p:attrNameLst>
                                      </p:cBhvr>
                                      <p:to>
                                        <p:strVal val="visible"/>
                                      </p:to>
                                    </p:set>
                                    <p:anim calcmode="discrete" valueType="clr">
                                      <p:cBhvr override="childStyle">
                                        <p:cTn id="28" dur="80"/>
                                        <p:tgtEl>
                                          <p:spTgt spid="12298"/>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2298"/>
                                        </p:tgtEl>
                                        <p:attrNameLst>
                                          <p:attrName>fillcolor</p:attrName>
                                        </p:attrNameLst>
                                      </p:cBhvr>
                                      <p:tavLst>
                                        <p:tav tm="0">
                                          <p:val>
                                            <p:clrVal>
                                              <a:schemeClr val="accent2"/>
                                            </p:clrVal>
                                          </p:val>
                                        </p:tav>
                                        <p:tav tm="50000">
                                          <p:val>
                                            <p:clrVal>
                                              <a:schemeClr val="hlink"/>
                                            </p:clrVal>
                                          </p:val>
                                        </p:tav>
                                      </p:tavLst>
                                    </p:anim>
                                    <p:set>
                                      <p:cBhvr>
                                        <p:cTn id="30" dur="80"/>
                                        <p:tgtEl>
                                          <p:spTgt spid="12298"/>
                                        </p:tgtEl>
                                        <p:attrNameLst>
                                          <p:attrName>fill.type</p:attrName>
                                        </p:attrNameLst>
                                      </p:cBhvr>
                                      <p:to>
                                        <p:strVal val="solid"/>
                                      </p:to>
                                    </p:set>
                                  </p:childTnLst>
                                </p:cTn>
                              </p:par>
                            </p:childTnLst>
                          </p:cTn>
                        </p:par>
                        <p:par>
                          <p:cTn id="31" fill="hold" nodeType="afterGroup">
                            <p:stCondLst>
                              <p:cond delay="14380"/>
                            </p:stCondLst>
                            <p:childTnLst>
                              <p:par>
                                <p:cTn id="32" presetID="27" presetClass="entr" presetSubtype="0" fill="hold" grpId="0" nodeType="afterEffect">
                                  <p:stCondLst>
                                    <p:cond delay="0"/>
                                  </p:stCondLst>
                                  <p:iterate type="lt">
                                    <p:tmPct val="50000"/>
                                  </p:iterate>
                                  <p:childTnLst>
                                    <p:set>
                                      <p:cBhvr>
                                        <p:cTn id="33" dur="1" fill="hold">
                                          <p:stCondLst>
                                            <p:cond delay="0"/>
                                          </p:stCondLst>
                                        </p:cTn>
                                        <p:tgtEl>
                                          <p:spTgt spid="12300"/>
                                        </p:tgtEl>
                                        <p:attrNameLst>
                                          <p:attrName>style.visibility</p:attrName>
                                        </p:attrNameLst>
                                      </p:cBhvr>
                                      <p:to>
                                        <p:strVal val="visible"/>
                                      </p:to>
                                    </p:set>
                                    <p:anim calcmode="discrete" valueType="clr">
                                      <p:cBhvr override="childStyle">
                                        <p:cTn id="34" dur="80"/>
                                        <p:tgtEl>
                                          <p:spTgt spid="12300"/>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12300"/>
                                        </p:tgtEl>
                                        <p:attrNameLst>
                                          <p:attrName>fillcolor</p:attrName>
                                        </p:attrNameLst>
                                      </p:cBhvr>
                                      <p:tavLst>
                                        <p:tav tm="0">
                                          <p:val>
                                            <p:clrVal>
                                              <a:schemeClr val="accent2"/>
                                            </p:clrVal>
                                          </p:val>
                                        </p:tav>
                                        <p:tav tm="50000">
                                          <p:val>
                                            <p:clrVal>
                                              <a:schemeClr val="hlink"/>
                                            </p:clrVal>
                                          </p:val>
                                        </p:tav>
                                      </p:tavLst>
                                    </p:anim>
                                    <p:set>
                                      <p:cBhvr>
                                        <p:cTn id="36" dur="80"/>
                                        <p:tgtEl>
                                          <p:spTgt spid="1230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8" grpId="0" animBg="1"/>
      <p:bldP spid="12299" grpId="0" animBg="1"/>
      <p:bldP spid="1230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9" descr="Picture 001"/>
          <p:cNvPicPr>
            <a:picLocks noChangeAspect="1" noChangeArrowheads="1"/>
          </p:cNvPicPr>
          <p:nvPr/>
        </p:nvPicPr>
        <p:blipFill>
          <a:blip r:embed="rId2"/>
          <a:srcRect/>
          <a:stretch>
            <a:fillRect/>
          </a:stretch>
        </p:blipFill>
        <p:spPr bwMode="auto">
          <a:xfrm>
            <a:off x="0" y="1524000"/>
            <a:ext cx="2971800" cy="2286000"/>
          </a:xfrm>
          <a:prstGeom prst="rect">
            <a:avLst/>
          </a:prstGeom>
          <a:noFill/>
          <a:ln w="9525">
            <a:noFill/>
            <a:miter lim="800000"/>
            <a:headEnd/>
            <a:tailEnd/>
          </a:ln>
        </p:spPr>
      </p:pic>
      <p:pic>
        <p:nvPicPr>
          <p:cNvPr id="27651" name="Picture 11" descr="Picture 002"/>
          <p:cNvPicPr>
            <a:picLocks noChangeAspect="1" noChangeArrowheads="1"/>
          </p:cNvPicPr>
          <p:nvPr/>
        </p:nvPicPr>
        <p:blipFill>
          <a:blip r:embed="rId3"/>
          <a:srcRect/>
          <a:stretch>
            <a:fillRect/>
          </a:stretch>
        </p:blipFill>
        <p:spPr bwMode="auto">
          <a:xfrm>
            <a:off x="6629400" y="1905000"/>
            <a:ext cx="2514600" cy="2286000"/>
          </a:xfrm>
          <a:prstGeom prst="rect">
            <a:avLst/>
          </a:prstGeom>
          <a:noFill/>
          <a:ln w="9525">
            <a:noFill/>
            <a:miter lim="800000"/>
            <a:headEnd/>
            <a:tailEnd/>
          </a:ln>
        </p:spPr>
      </p:pic>
      <p:sp>
        <p:nvSpPr>
          <p:cNvPr id="27652" name="Text Box 15"/>
          <p:cNvSpPr txBox="1">
            <a:spLocks noChangeArrowheads="1"/>
          </p:cNvSpPr>
          <p:nvPr/>
        </p:nvSpPr>
        <p:spPr bwMode="auto">
          <a:xfrm>
            <a:off x="152400" y="4318000"/>
            <a:ext cx="3429000" cy="2540000"/>
          </a:xfrm>
          <a:prstGeom prst="rect">
            <a:avLst/>
          </a:prstGeom>
          <a:noFill/>
          <a:ln w="9525">
            <a:solidFill>
              <a:srgbClr val="003300"/>
            </a:solidFill>
            <a:miter lim="800000"/>
            <a:headEnd/>
            <a:tailEnd/>
          </a:ln>
        </p:spPr>
        <p:txBody>
          <a:bodyPr>
            <a:spAutoFit/>
          </a:bodyPr>
          <a:lstStyle/>
          <a:p>
            <a:r>
              <a:rPr lang="en-US" sz="2000" b="1">
                <a:solidFill>
                  <a:srgbClr val="FF0000"/>
                </a:solidFill>
                <a:latin typeface="Times New Roman" pitchFamily="18" charset="0"/>
                <a:cs typeface="Times New Roman" pitchFamily="18" charset="0"/>
              </a:rPr>
              <a:t>b. </a:t>
            </a:r>
            <a:r>
              <a:rPr lang="vi-VN" sz="2000" b="1">
                <a:solidFill>
                  <a:srgbClr val="FF0000"/>
                </a:solidFill>
                <a:latin typeface="Times New Roman" pitchFamily="18" charset="0"/>
                <a:cs typeface="Times New Roman" pitchFamily="18" charset="0"/>
              </a:rPr>
              <a:t>Ở lứa tuổi này, chúng ta phải phụ thuộc hoàn toàn vào bố mẹ. Nhưng chúng ta lại lớn lên khá nhanh (nhất là giai đoạn sơ sinh) và đến cuối lứa tuổi này, chúng ta có thể tự đi, chạy, xúc cơm, chơi và chào hỏi mọi người.</a:t>
            </a:r>
            <a:endParaRPr lang="en-US" sz="2000" b="1">
              <a:solidFill>
                <a:srgbClr val="FF0000"/>
              </a:solidFill>
              <a:latin typeface="Times New Roman" pitchFamily="18" charset="0"/>
              <a:cs typeface="Times New Roman" pitchFamily="18" charset="0"/>
            </a:endParaRPr>
          </a:p>
        </p:txBody>
      </p:sp>
      <p:sp>
        <p:nvSpPr>
          <p:cNvPr id="27653" name="Text Box 17"/>
          <p:cNvSpPr txBox="1">
            <a:spLocks noChangeArrowheads="1"/>
          </p:cNvSpPr>
          <p:nvPr/>
        </p:nvSpPr>
        <p:spPr bwMode="auto">
          <a:xfrm>
            <a:off x="6781800" y="4318000"/>
            <a:ext cx="2362200" cy="2540000"/>
          </a:xfrm>
          <a:prstGeom prst="rect">
            <a:avLst/>
          </a:prstGeom>
          <a:noFill/>
          <a:ln w="9525">
            <a:solidFill>
              <a:schemeClr val="tx1"/>
            </a:solidFill>
            <a:miter lim="800000"/>
            <a:headEnd/>
            <a:tailEnd/>
          </a:ln>
        </p:spPr>
        <p:txBody>
          <a:bodyPr>
            <a:spAutoFit/>
          </a:bodyPr>
          <a:lstStyle/>
          <a:p>
            <a:r>
              <a:rPr lang="en-US" sz="2000" b="1">
                <a:solidFill>
                  <a:srgbClr val="0000FF"/>
                </a:solidFill>
                <a:latin typeface="Times New Roman" pitchFamily="18" charset="0"/>
                <a:cs typeface="Times New Roman" pitchFamily="18" charset="0"/>
              </a:rPr>
              <a:t>c.</a:t>
            </a:r>
            <a:r>
              <a:rPr lang="vi-VN" sz="2000" b="1">
                <a:solidFill>
                  <a:srgbClr val="0000FF"/>
                </a:solidFill>
                <a:latin typeface="Times New Roman" pitchFamily="18" charset="0"/>
                <a:cs typeface="Times New Roman" pitchFamily="18" charset="0"/>
              </a:rPr>
              <a:t> Ở lứa tuổi này, chiều cao vẫn tiếp tục tăng. Hoạt động học tập của chúng ta ngày càng tăng, trí nhớ và suy nghĩ cũng ngày càng phát triển.</a:t>
            </a:r>
            <a:endParaRPr lang="en-US" sz="2000" b="1">
              <a:solidFill>
                <a:srgbClr val="0000FF"/>
              </a:solidFill>
              <a:latin typeface="Times New Roman" pitchFamily="18" charset="0"/>
              <a:cs typeface="Times New Roman" pitchFamily="18" charset="0"/>
            </a:endParaRPr>
          </a:p>
        </p:txBody>
      </p:sp>
      <p:sp>
        <p:nvSpPr>
          <p:cNvPr id="27654" name="Oval 19"/>
          <p:cNvSpPr>
            <a:spLocks noChangeArrowheads="1"/>
          </p:cNvSpPr>
          <p:nvPr/>
        </p:nvSpPr>
        <p:spPr bwMode="auto">
          <a:xfrm>
            <a:off x="7162800" y="3352800"/>
            <a:ext cx="381000" cy="304800"/>
          </a:xfrm>
          <a:prstGeom prst="ellipse">
            <a:avLst/>
          </a:prstGeom>
          <a:noFill/>
          <a:ln w="9525">
            <a:solidFill>
              <a:schemeClr val="tx1"/>
            </a:solidFill>
            <a:round/>
            <a:headEnd/>
            <a:tailEnd/>
          </a:ln>
        </p:spPr>
        <p:txBody>
          <a:bodyPr wrap="none" anchor="ctr"/>
          <a:lstStyle/>
          <a:p>
            <a:pPr algn="ctr" eaLnBrk="1" hangingPunct="1"/>
            <a:r>
              <a:rPr lang="en-US" b="1">
                <a:latin typeface="Times New Roman" pitchFamily="18" charset="0"/>
              </a:rPr>
              <a:t>3</a:t>
            </a:r>
          </a:p>
        </p:txBody>
      </p:sp>
      <p:pic>
        <p:nvPicPr>
          <p:cNvPr id="27656" name="Picture 10" descr="Picture"/>
          <p:cNvPicPr>
            <a:picLocks noChangeAspect="1" noChangeArrowheads="1"/>
          </p:cNvPicPr>
          <p:nvPr/>
        </p:nvPicPr>
        <p:blipFill>
          <a:blip r:embed="rId4"/>
          <a:srcRect/>
          <a:stretch>
            <a:fillRect/>
          </a:stretch>
        </p:blipFill>
        <p:spPr bwMode="auto">
          <a:xfrm>
            <a:off x="3581400" y="914400"/>
            <a:ext cx="2895600" cy="3124200"/>
          </a:xfrm>
          <a:prstGeom prst="rect">
            <a:avLst/>
          </a:prstGeom>
          <a:noFill/>
          <a:ln w="9525">
            <a:noFill/>
            <a:miter lim="800000"/>
            <a:headEnd/>
            <a:tailEnd/>
          </a:ln>
        </p:spPr>
      </p:pic>
      <p:sp>
        <p:nvSpPr>
          <p:cNvPr id="27657" name="Text Box 16"/>
          <p:cNvSpPr txBox="1">
            <a:spLocks noChangeArrowheads="1"/>
          </p:cNvSpPr>
          <p:nvPr/>
        </p:nvSpPr>
        <p:spPr bwMode="auto">
          <a:xfrm>
            <a:off x="3657600" y="4318000"/>
            <a:ext cx="3048000" cy="2540000"/>
          </a:xfrm>
          <a:prstGeom prst="rect">
            <a:avLst/>
          </a:prstGeom>
          <a:noFill/>
          <a:ln w="9525">
            <a:solidFill>
              <a:schemeClr val="tx1"/>
            </a:solidFill>
            <a:miter lim="800000"/>
            <a:headEnd/>
            <a:tailEnd/>
          </a:ln>
        </p:spPr>
        <p:txBody>
          <a:bodyPr>
            <a:spAutoFit/>
          </a:bodyPr>
          <a:lstStyle/>
          <a:p>
            <a:r>
              <a:rPr lang="en-US" sz="2000" b="1">
                <a:solidFill>
                  <a:srgbClr val="0000FF"/>
                </a:solidFill>
                <a:latin typeface="Times New Roman" pitchFamily="18" charset="0"/>
                <a:cs typeface="Times New Roman" pitchFamily="18" charset="0"/>
              </a:rPr>
              <a:t>a. </a:t>
            </a:r>
            <a:r>
              <a:rPr lang="vi-VN" sz="2000" b="1">
                <a:solidFill>
                  <a:srgbClr val="0000FF"/>
                </a:solidFill>
                <a:latin typeface="Times New Roman" pitchFamily="18" charset="0"/>
                <a:cs typeface="Times New Roman" pitchFamily="18" charset="0"/>
              </a:rPr>
              <a:t>Ở lứa tuổi này, chúng ta tiếp tục lớn nhanh nhưng không bằng lứa tuổi trước. Chúng ta thích hoạt động, chạy nhảy, vui chơi với các bạn, đồng thời lời nói và suy nghĩ bắt đầu phát triển.</a:t>
            </a:r>
            <a:endParaRPr lang="en-US" sz="2000" b="1">
              <a:solidFill>
                <a:srgbClr val="0000FF"/>
              </a:solidFill>
              <a:latin typeface="Times New Roman" pitchFamily="18" charset="0"/>
              <a:cs typeface="Times New Roman" pitchFamily="18" charset="0"/>
            </a:endParaRPr>
          </a:p>
        </p:txBody>
      </p:sp>
      <p:sp>
        <p:nvSpPr>
          <p:cNvPr id="47120" name="Text Box 16"/>
          <p:cNvSpPr txBox="1">
            <a:spLocks noChangeArrowheads="1"/>
          </p:cNvSpPr>
          <p:nvPr/>
        </p:nvSpPr>
        <p:spPr bwMode="auto">
          <a:xfrm>
            <a:off x="685800" y="3810000"/>
            <a:ext cx="1417638" cy="406400"/>
          </a:xfrm>
          <a:prstGeom prst="rect">
            <a:avLst/>
          </a:prstGeom>
          <a:solidFill>
            <a:schemeClr val="bg1"/>
          </a:solidFill>
          <a:ln w="9525">
            <a:solidFill>
              <a:schemeClr val="tx1"/>
            </a:solidFill>
            <a:miter lim="800000"/>
            <a:headEnd/>
            <a:tailEnd/>
          </a:ln>
        </p:spPr>
        <p:txBody>
          <a:bodyPr wrap="none">
            <a:spAutoFit/>
          </a:bodyPr>
          <a:lstStyle/>
          <a:p>
            <a:r>
              <a:rPr lang="vi-VN" sz="2000" b="1">
                <a:solidFill>
                  <a:srgbClr val="190BC8"/>
                </a:solidFill>
                <a:latin typeface="Times New Roman" pitchFamily="18" charset="0"/>
                <a:cs typeface="Times New Roman" pitchFamily="18" charset="0"/>
              </a:rPr>
              <a:t>Dưới 3 tuổi</a:t>
            </a:r>
            <a:endParaRPr lang="en-US" sz="2000" b="1">
              <a:solidFill>
                <a:srgbClr val="190BC8"/>
              </a:solidFill>
              <a:latin typeface="Times New Roman" pitchFamily="18" charset="0"/>
              <a:cs typeface="Times New Roman" pitchFamily="18" charset="0"/>
            </a:endParaRPr>
          </a:p>
        </p:txBody>
      </p:sp>
      <p:sp>
        <p:nvSpPr>
          <p:cNvPr id="47121" name="Text Box 17"/>
          <p:cNvSpPr txBox="1">
            <a:spLocks noChangeArrowheads="1"/>
          </p:cNvSpPr>
          <p:nvPr/>
        </p:nvSpPr>
        <p:spPr bwMode="auto">
          <a:xfrm>
            <a:off x="3733800" y="3810000"/>
            <a:ext cx="1841500" cy="406400"/>
          </a:xfrm>
          <a:prstGeom prst="rect">
            <a:avLst/>
          </a:prstGeom>
          <a:solidFill>
            <a:schemeClr val="bg1"/>
          </a:solidFill>
          <a:ln w="9525">
            <a:solidFill>
              <a:schemeClr val="tx1"/>
            </a:solidFill>
            <a:miter lim="800000"/>
            <a:headEnd/>
            <a:tailEnd/>
          </a:ln>
        </p:spPr>
        <p:txBody>
          <a:bodyPr wrap="none">
            <a:spAutoFit/>
          </a:bodyPr>
          <a:lstStyle/>
          <a:p>
            <a:r>
              <a:rPr lang="en-US" sz="2000" b="1">
                <a:solidFill>
                  <a:srgbClr val="FF0000"/>
                </a:solidFill>
                <a:latin typeface="Times New Roman" pitchFamily="18" charset="0"/>
                <a:cs typeface="Times New Roman" pitchFamily="18" charset="0"/>
              </a:rPr>
              <a:t>T</a:t>
            </a:r>
            <a:r>
              <a:rPr lang="vi-VN" sz="2000" b="1">
                <a:solidFill>
                  <a:srgbClr val="FF0000"/>
                </a:solidFill>
                <a:latin typeface="Times New Roman" pitchFamily="18" charset="0"/>
                <a:cs typeface="Times New Roman" pitchFamily="18" charset="0"/>
              </a:rPr>
              <a:t>ừ 3 đến 6 tuổi</a:t>
            </a:r>
            <a:endParaRPr lang="en-US" sz="2000" b="1">
              <a:solidFill>
                <a:srgbClr val="FF0000"/>
              </a:solidFill>
              <a:latin typeface="Times New Roman" pitchFamily="18" charset="0"/>
              <a:cs typeface="Times New Roman" pitchFamily="18" charset="0"/>
            </a:endParaRPr>
          </a:p>
        </p:txBody>
      </p:sp>
      <p:sp>
        <p:nvSpPr>
          <p:cNvPr id="47122" name="Text Box 18"/>
          <p:cNvSpPr txBox="1">
            <a:spLocks noChangeArrowheads="1"/>
          </p:cNvSpPr>
          <p:nvPr/>
        </p:nvSpPr>
        <p:spPr bwMode="auto">
          <a:xfrm>
            <a:off x="6934200" y="3810000"/>
            <a:ext cx="2209800" cy="406400"/>
          </a:xfrm>
          <a:prstGeom prst="rect">
            <a:avLst/>
          </a:prstGeom>
          <a:solidFill>
            <a:schemeClr val="bg1"/>
          </a:solidFill>
          <a:ln w="9525">
            <a:solidFill>
              <a:schemeClr val="tx1"/>
            </a:solidFill>
            <a:miter lim="800000"/>
            <a:headEnd/>
            <a:tailEnd/>
          </a:ln>
        </p:spPr>
        <p:txBody>
          <a:bodyPr>
            <a:spAutoFit/>
          </a:bodyPr>
          <a:lstStyle/>
          <a:p>
            <a:r>
              <a:rPr lang="vi-VN" sz="2000" b="1">
                <a:solidFill>
                  <a:srgbClr val="FF0000"/>
                </a:solidFill>
                <a:latin typeface="Times New Roman" pitchFamily="18" charset="0"/>
                <a:cs typeface="Times New Roman" pitchFamily="18" charset="0"/>
              </a:rPr>
              <a:t>Từ 6 đến 10 tuổi</a:t>
            </a:r>
            <a:endParaRPr lang="en-US" sz="2000" b="1">
              <a:solidFill>
                <a:srgbClr val="FF0000"/>
              </a:solidFill>
              <a:latin typeface="Times New Roman" pitchFamily="18" charset="0"/>
              <a:cs typeface="Times New Roman" pitchFamily="18" charset="0"/>
            </a:endParaRPr>
          </a:p>
        </p:txBody>
      </p:sp>
      <p:sp>
        <p:nvSpPr>
          <p:cNvPr id="27663" name="Rectangle 24"/>
          <p:cNvSpPr>
            <a:spLocks noChangeArrowheads="1"/>
          </p:cNvSpPr>
          <p:nvPr/>
        </p:nvSpPr>
        <p:spPr bwMode="auto">
          <a:xfrm>
            <a:off x="0" y="0"/>
            <a:ext cx="9144000" cy="6858000"/>
          </a:xfrm>
          <a:prstGeom prst="rect">
            <a:avLst/>
          </a:prstGeom>
          <a:noFill/>
          <a:ln w="57150">
            <a:pattFill prst="sphere">
              <a:fgClr>
                <a:srgbClr val="0000FF"/>
              </a:fgClr>
              <a:bgClr>
                <a:srgbClr val="FF0000"/>
              </a:bgClr>
            </a:pattFill>
            <a:miter lim="800000"/>
            <a:headEnd/>
            <a:tailEnd/>
          </a:ln>
        </p:spPr>
        <p:txBody>
          <a:bodyPr wrap="none" anchor="ctr"/>
          <a:lstStyle/>
          <a:p>
            <a:endParaRPr lang="vi-VN">
              <a:latin typeface="Times New Roman" pitchFamily="18" charset="0"/>
            </a:endParaRPr>
          </a:p>
        </p:txBody>
      </p:sp>
      <p:pic>
        <p:nvPicPr>
          <p:cNvPr id="27665" name="Picture 7" descr="sun14[1]"/>
          <p:cNvPicPr>
            <a:picLocks noChangeAspect="1" noChangeArrowheads="1" noCrop="1"/>
          </p:cNvPicPr>
          <p:nvPr/>
        </p:nvPicPr>
        <p:blipFill>
          <a:blip r:embed="rId5"/>
          <a:srcRect/>
          <a:stretch>
            <a:fillRect/>
          </a:stretch>
        </p:blipFill>
        <p:spPr bwMode="auto">
          <a:xfrm>
            <a:off x="7786688" y="69850"/>
            <a:ext cx="1295400" cy="1295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7120"/>
                                        </p:tgtEl>
                                        <p:attrNameLst>
                                          <p:attrName>style.visibility</p:attrName>
                                        </p:attrNameLst>
                                      </p:cBhvr>
                                      <p:to>
                                        <p:strVal val="visible"/>
                                      </p:to>
                                    </p:set>
                                    <p:animEffect transition="in" filter="checkerboard(across)">
                                      <p:cBhvr>
                                        <p:cTn id="7" dur="500"/>
                                        <p:tgtEl>
                                          <p:spTgt spid="471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7121"/>
                                        </p:tgtEl>
                                        <p:attrNameLst>
                                          <p:attrName>style.visibility</p:attrName>
                                        </p:attrNameLst>
                                      </p:cBhvr>
                                      <p:to>
                                        <p:strVal val="visible"/>
                                      </p:to>
                                    </p:set>
                                    <p:animEffect transition="in" filter="checkerboard(across)">
                                      <p:cBhvr>
                                        <p:cTn id="12" dur="500"/>
                                        <p:tgtEl>
                                          <p:spTgt spid="471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7122"/>
                                        </p:tgtEl>
                                        <p:attrNameLst>
                                          <p:attrName>style.visibility</p:attrName>
                                        </p:attrNameLst>
                                      </p:cBhvr>
                                      <p:to>
                                        <p:strVal val="visible"/>
                                      </p:to>
                                    </p:set>
                                    <p:animEffect transition="in" filter="checkerboard(across)">
                                      <p:cBhvr>
                                        <p:cTn id="17" dur="500"/>
                                        <p:tgtEl>
                                          <p:spTgt spid="47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20" grpId="0" animBg="1"/>
      <p:bldP spid="47121" grpId="0" animBg="1"/>
      <p:bldP spid="4712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2677045"/>
  <p:tag name="VIOLETTITLE" val="Bài 6. Từ lúc mới sinh đến tuổi dậy thì"/>
  <p:tag name="VIOLETLESSON" val="5"/>
  <p:tag name="VIOLETCATID" val="2184"/>
  <p:tag name="VIOLETSUBJECT" val="Khoa học 5"/>
  <p:tag name="VIOLETAUTHORID" val="2388215"/>
  <p:tag name="VIOLETAUTHORNAME" val="Lê Thi Mai Anh"/>
  <p:tag name="VIOLETAUTHORAVATAR" val="no_avatar.jpg"/>
  <p:tag name="VIOLETAUTHORADDRESS" val="trường TH Lê Mao - Nghệ An"/>
  <p:tag name="VIOLETDATE" val="2019-09-22 22:25:07"/>
  <p:tag name="VIOLETHIT" val="126"/>
  <p:tag name="VIOLETLIKE" val="0"/>
</p:tagLst>
</file>

<file path=ppt/tags/tag2.xml><?xml version="1.0" encoding="utf-8"?>
<p:tagLst xmlns:a="http://schemas.openxmlformats.org/drawingml/2006/main" xmlns:r="http://schemas.openxmlformats.org/officeDocument/2006/relationships" xmlns:p="http://schemas.openxmlformats.org/presentationml/2006/main">
  <p:tag name="TIMING" val="|1.4"/>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1069</TotalTime>
  <Words>1062</Words>
  <Application>Microsoft Office PowerPoint</Application>
  <PresentationFormat>On-screen Show (4:3)</PresentationFormat>
  <Paragraphs>73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Wisp</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DONG NAI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Bao Phi</dc:creator>
  <cp:lastModifiedBy>Computer</cp:lastModifiedBy>
  <cp:revision>212</cp:revision>
  <dcterms:created xsi:type="dcterms:W3CDTF">2011-07-20T06:21:04Z</dcterms:created>
  <dcterms:modified xsi:type="dcterms:W3CDTF">2019-10-02T05:17:25Z</dcterms:modified>
</cp:coreProperties>
</file>