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1"/>
  </p:notesMasterIdLst>
  <p:sldIdLst>
    <p:sldId id="304" r:id="rId2"/>
    <p:sldId id="287" r:id="rId3"/>
    <p:sldId id="288" r:id="rId4"/>
    <p:sldId id="289" r:id="rId5"/>
    <p:sldId id="290" r:id="rId6"/>
    <p:sldId id="291" r:id="rId7"/>
    <p:sldId id="292" r:id="rId8"/>
    <p:sldId id="293" r:id="rId9"/>
    <p:sldId id="294" r:id="rId10"/>
    <p:sldId id="295" r:id="rId11"/>
    <p:sldId id="274" r:id="rId12"/>
    <p:sldId id="275" r:id="rId13"/>
    <p:sldId id="296" r:id="rId14"/>
    <p:sldId id="298" r:id="rId15"/>
    <p:sldId id="299" r:id="rId16"/>
    <p:sldId id="300" r:id="rId17"/>
    <p:sldId id="301" r:id="rId18"/>
    <p:sldId id="302" r:id="rId19"/>
    <p:sldId id="303"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8"/>
  <p:showPr showNarration="1">
    <p:present/>
    <p:sldAll/>
    <p:penClr>
      <a:srgbClr val="FF0000"/>
    </p:penClr>
  </p:showPr>
  <p:clrMru>
    <a:srgbClr val="0000CC"/>
    <a:srgbClr val="FFCCFF"/>
    <a:srgbClr val="CCFFCC"/>
    <a:srgbClr val="990000"/>
    <a:srgbClr val="00FF00"/>
    <a:srgbClr val="006600"/>
    <a:srgbClr val="8000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47" autoAdjust="0"/>
    <p:restoredTop sz="94660"/>
  </p:normalViewPr>
  <p:slideViewPr>
    <p:cSldViewPr>
      <p:cViewPr>
        <p:scale>
          <a:sx n="68" d="100"/>
          <a:sy n="68" d="100"/>
        </p:scale>
        <p:origin x="-744" y="-3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01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01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01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EC9FCDE-384F-47A2-A844-7CD94C8DD90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892E28-4A2A-4703-B1FD-5622389371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542FEA-7AB3-489C-8D4D-3565FEE09E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26AB46-F95F-49BD-A2AE-581DA2BF68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BA36AE-804C-40DD-9031-8F748A2C18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773968-C8E8-4AA3-9493-B34FAB6B0B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C1551F-9421-4B4F-8C9F-15F6D016E1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04A139-D77C-4C91-B8A2-0EB58678F9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BB51AD-911C-4250-BE9D-22739707732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9CF4E3-8128-4DC3-A021-1A787B8F9B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EBC65C-D5CD-420F-9713-1561AC4F7A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84F01F-5E6B-42E5-A924-835E4B94EA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2D4F30D-3AD2-4342-B5D8-B46ED8B0EC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audio" Target="../media/audio2.wav"/><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audio" Target="../media/audio3.wav"/><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0.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4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2</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Cơ</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thể</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của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chúng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được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p>
          <a:p>
            <a:pPr lvl="2"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hình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thành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như</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thế</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nào</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lstStyle/>
          <a:p>
            <a:pPr marL="457200" indent="-457200" algn="l" eaLnBrk="1" hangingPunct="1">
              <a:buFont typeface="Wingdings" pitchFamily="2" charset="2"/>
              <a:buChar char="v"/>
            </a:pPr>
            <a:r>
              <a:rPr lang="en-US" sz="2800" b="1" smtClean="0">
                <a:solidFill>
                  <a:srgbClr val="FF0000"/>
                </a:solidFill>
                <a:latin typeface="Times New Roman" pitchFamily="18" charset="0"/>
                <a:cs typeface="Times New Roman" pitchFamily="18" charset="0"/>
              </a:rPr>
              <a:t>Hoạt động 2: </a:t>
            </a:r>
            <a:r>
              <a:rPr lang="en-US" sz="2800" b="1" smtClean="0">
                <a:solidFill>
                  <a:srgbClr val="0000CC"/>
                </a:solidFill>
                <a:latin typeface="Times New Roman" pitchFamily="18" charset="0"/>
                <a:cs typeface="Times New Roman" pitchFamily="18" charset="0"/>
              </a:rPr>
              <a:t>Sự phát triển của thai nhi.</a:t>
            </a:r>
            <a:endParaRPr lang="en-US" sz="2800" smtClean="0">
              <a:solidFill>
                <a:srgbClr val="0000CC"/>
              </a:solidFill>
              <a:latin typeface="Times New Roman" pitchFamily="18" charset="0"/>
            </a:endParaRPr>
          </a:p>
        </p:txBody>
      </p:sp>
      <p:sp>
        <p:nvSpPr>
          <p:cNvPr id="3" name="Content Placeholder 2"/>
          <p:cNvSpPr>
            <a:spLocks noGrp="1"/>
          </p:cNvSpPr>
          <p:nvPr>
            <p:ph idx="1"/>
          </p:nvPr>
        </p:nvSpPr>
        <p:spPr>
          <a:xfrm>
            <a:off x="117475" y="1554163"/>
            <a:ext cx="2016125" cy="4237037"/>
          </a:xfrm>
        </p:spPr>
        <p:txBody>
          <a:bodyPr/>
          <a:lstStyle/>
          <a:p>
            <a:pPr marL="0" indent="0" algn="ctr" eaLnBrk="1" hangingPunct="1">
              <a:spcBef>
                <a:spcPct val="0"/>
              </a:spcBef>
              <a:buFont typeface="Arial" pitchFamily="34" charset="0"/>
              <a:buNone/>
            </a:pPr>
            <a:r>
              <a:rPr lang="en-US" sz="2600" b="1" smtClean="0">
                <a:solidFill>
                  <a:srgbClr val="0000CC"/>
                </a:solidFill>
                <a:latin typeface="Times New Roman" pitchFamily="18" charset="0"/>
                <a:cs typeface="Times New Roman" pitchFamily="18" charset="0"/>
              </a:rPr>
              <a:t>Quan sát trong các hình dưới đây, theo bạn hình nào thai được 5 tuần, 8 tuần, 3 tháng, 9 tháng?</a:t>
            </a:r>
          </a:p>
        </p:txBody>
      </p:sp>
      <p:pic>
        <p:nvPicPr>
          <p:cNvPr id="4" name="Picture 3"/>
          <p:cNvPicPr>
            <a:picLocks noChangeAspect="1"/>
          </p:cNvPicPr>
          <p:nvPr/>
        </p:nvPicPr>
        <p:blipFill>
          <a:blip r:embed="rId2"/>
          <a:srcRect/>
          <a:stretch>
            <a:fillRect/>
          </a:stretch>
        </p:blipFill>
        <p:spPr bwMode="auto">
          <a:xfrm>
            <a:off x="2411413" y="4059238"/>
            <a:ext cx="3384550" cy="2730500"/>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5940425" y="4059238"/>
            <a:ext cx="3028950" cy="2730500"/>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5940425" y="1028700"/>
            <a:ext cx="3036888" cy="2881313"/>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2411413" y="1028700"/>
            <a:ext cx="3384550" cy="2881313"/>
          </a:xfrm>
          <a:prstGeom prst="rect">
            <a:avLst/>
          </a:prstGeom>
          <a:noFill/>
          <a:ln w="9525">
            <a:noFill/>
            <a:miter lim="800000"/>
            <a:headEnd/>
            <a:tailEnd/>
          </a:ln>
        </p:spPr>
      </p:pic>
      <p:sp>
        <p:nvSpPr>
          <p:cNvPr id="8" name="Oval 7"/>
          <p:cNvSpPr/>
          <p:nvPr/>
        </p:nvSpPr>
        <p:spPr>
          <a:xfrm>
            <a:off x="5148263" y="3221038"/>
            <a:ext cx="503237" cy="673100"/>
          </a:xfrm>
          <a:prstGeom prst="ellipse">
            <a:avLst/>
          </a:prstGeom>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600" b="1" dirty="0">
                <a:solidFill>
                  <a:srgbClr val="0000CC"/>
                </a:solidFill>
                <a:latin typeface="Times New Roman"/>
                <a:cs typeface="Times New Roman" panose="02020603050405020304" pitchFamily="18" charset="0"/>
              </a:rPr>
              <a:t>1</a:t>
            </a:r>
          </a:p>
        </p:txBody>
      </p:sp>
      <p:sp>
        <p:nvSpPr>
          <p:cNvPr id="9" name="Oval 8"/>
          <p:cNvSpPr/>
          <p:nvPr/>
        </p:nvSpPr>
        <p:spPr>
          <a:xfrm>
            <a:off x="8388350" y="3221038"/>
            <a:ext cx="504825" cy="673100"/>
          </a:xfrm>
          <a:prstGeom prst="ellipse">
            <a:avLst/>
          </a:prstGeom>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600" b="1" dirty="0">
                <a:solidFill>
                  <a:srgbClr val="0000CC"/>
                </a:solidFill>
                <a:latin typeface="Times New Roman"/>
                <a:cs typeface="Times New Roman" panose="02020603050405020304" pitchFamily="18" charset="0"/>
              </a:rPr>
              <a:t>2</a:t>
            </a:r>
          </a:p>
        </p:txBody>
      </p:sp>
      <p:sp>
        <p:nvSpPr>
          <p:cNvPr id="10" name="Oval 9"/>
          <p:cNvSpPr/>
          <p:nvPr/>
        </p:nvSpPr>
        <p:spPr>
          <a:xfrm>
            <a:off x="5148263" y="6116638"/>
            <a:ext cx="503237" cy="673100"/>
          </a:xfrm>
          <a:prstGeom prst="ellipse">
            <a:avLst/>
          </a:prstGeom>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600" b="1" dirty="0">
                <a:solidFill>
                  <a:srgbClr val="0000CC"/>
                </a:solidFill>
                <a:latin typeface="Times New Roman"/>
                <a:cs typeface="Times New Roman" panose="02020603050405020304" pitchFamily="18" charset="0"/>
              </a:rPr>
              <a:t>3</a:t>
            </a:r>
          </a:p>
        </p:txBody>
      </p:sp>
      <p:sp>
        <p:nvSpPr>
          <p:cNvPr id="11" name="Oval 10"/>
          <p:cNvSpPr/>
          <p:nvPr/>
        </p:nvSpPr>
        <p:spPr>
          <a:xfrm>
            <a:off x="8388350" y="6116638"/>
            <a:ext cx="504825" cy="673100"/>
          </a:xfrm>
          <a:prstGeom prst="ellipse">
            <a:avLst/>
          </a:prstGeom>
          <a:ln w="28575">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600" b="1" dirty="0">
                <a:solidFill>
                  <a:srgbClr val="0000CC"/>
                </a:solidFill>
                <a:latin typeface="Times New Roman"/>
                <a:cs typeface="Times New Roman" panose="02020603050405020304" pitchFamily="18" charset="0"/>
              </a:rPr>
              <a:t>4</a:t>
            </a:r>
          </a:p>
        </p:txBody>
      </p:sp>
      <p:sp>
        <p:nvSpPr>
          <p:cNvPr id="11276"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37"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outVertical)">
                                      <p:cBhvr>
                                        <p:cTn id="33" dur="500"/>
                                        <p:tgtEl>
                                          <p:spTgt spid="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6858000"/>
          </a:xfrm>
          <a:prstGeom prst="rect">
            <a:avLst/>
          </a:prstGeom>
          <a:noFill/>
          <a:ln w="57150">
            <a:noFill/>
            <a:miter lim="800000"/>
            <a:headEnd/>
            <a:tailEnd/>
          </a:ln>
        </p:spPr>
        <p:txBody>
          <a:bodyPr wrap="none" anchor="ctr"/>
          <a:lstStyle/>
          <a:p>
            <a:endParaRPr lang="vi-VN">
              <a:latin typeface="Times New Roman" pitchFamily="18" charset="0"/>
            </a:endParaRPr>
          </a:p>
        </p:txBody>
      </p:sp>
      <p:grpSp>
        <p:nvGrpSpPr>
          <p:cNvPr id="2" name="Group 45"/>
          <p:cNvGrpSpPr>
            <a:grpSpLocks/>
          </p:cNvGrpSpPr>
          <p:nvPr/>
        </p:nvGrpSpPr>
        <p:grpSpPr bwMode="auto">
          <a:xfrm>
            <a:off x="4191000" y="3581400"/>
            <a:ext cx="4953000" cy="3124200"/>
            <a:chOff x="2736" y="2160"/>
            <a:chExt cx="3120" cy="2064"/>
          </a:xfrm>
        </p:grpSpPr>
        <p:grpSp>
          <p:nvGrpSpPr>
            <p:cNvPr id="12346" name="Group 37"/>
            <p:cNvGrpSpPr>
              <a:grpSpLocks/>
            </p:cNvGrpSpPr>
            <p:nvPr/>
          </p:nvGrpSpPr>
          <p:grpSpPr bwMode="auto">
            <a:xfrm>
              <a:off x="2736" y="2160"/>
              <a:ext cx="3120" cy="2064"/>
              <a:chOff x="2736" y="2160"/>
              <a:chExt cx="3120" cy="2064"/>
            </a:xfrm>
          </p:grpSpPr>
          <p:pic>
            <p:nvPicPr>
              <p:cNvPr id="12350" name="Picture 5" descr="3"/>
              <p:cNvPicPr>
                <a:picLocks noChangeAspect="1" noChangeArrowheads="1"/>
              </p:cNvPicPr>
              <p:nvPr/>
            </p:nvPicPr>
            <p:blipFill>
              <a:blip r:embed="rId5"/>
              <a:srcRect/>
              <a:stretch>
                <a:fillRect/>
              </a:stretch>
            </p:blipFill>
            <p:spPr bwMode="auto">
              <a:xfrm>
                <a:off x="2736" y="2160"/>
                <a:ext cx="3120" cy="2064"/>
              </a:xfrm>
              <a:prstGeom prst="rect">
                <a:avLst/>
              </a:prstGeom>
              <a:noFill/>
              <a:ln w="9525">
                <a:noFill/>
                <a:miter lim="800000"/>
                <a:headEnd/>
                <a:tailEnd/>
              </a:ln>
            </p:spPr>
          </p:pic>
          <p:sp>
            <p:nvSpPr>
              <p:cNvPr id="12351" name="Rectangle 11"/>
              <p:cNvSpPr>
                <a:spLocks noChangeArrowheads="1"/>
              </p:cNvSpPr>
              <p:nvPr/>
            </p:nvSpPr>
            <p:spPr bwMode="auto">
              <a:xfrm>
                <a:off x="2976" y="2160"/>
                <a:ext cx="2777" cy="2064"/>
              </a:xfrm>
              <a:prstGeom prst="rect">
                <a:avLst/>
              </a:prstGeom>
              <a:noFill/>
              <a:ln w="28575">
                <a:solidFill>
                  <a:srgbClr val="000099"/>
                </a:solidFill>
                <a:miter lim="800000"/>
                <a:headEnd/>
                <a:tailEnd/>
              </a:ln>
            </p:spPr>
            <p:txBody>
              <a:bodyPr wrap="none" anchor="ctr"/>
              <a:lstStyle/>
              <a:p>
                <a:endParaRPr lang="vi-VN">
                  <a:latin typeface="Times New Roman" pitchFamily="18" charset="0"/>
                </a:endParaRPr>
              </a:p>
            </p:txBody>
          </p:sp>
        </p:grpSp>
        <p:grpSp>
          <p:nvGrpSpPr>
            <p:cNvPr id="12347" name="Group 34"/>
            <p:cNvGrpSpPr>
              <a:grpSpLocks/>
            </p:cNvGrpSpPr>
            <p:nvPr/>
          </p:nvGrpSpPr>
          <p:grpSpPr bwMode="auto">
            <a:xfrm>
              <a:off x="5184" y="2236"/>
              <a:ext cx="432" cy="404"/>
              <a:chOff x="3840" y="3264"/>
              <a:chExt cx="432" cy="404"/>
            </a:xfrm>
          </p:grpSpPr>
          <p:sp>
            <p:nvSpPr>
              <p:cNvPr id="12348" name="Oval 35"/>
              <p:cNvSpPr>
                <a:spLocks noChangeArrowheads="1"/>
              </p:cNvSpPr>
              <p:nvPr/>
            </p:nvSpPr>
            <p:spPr bwMode="auto">
              <a:xfrm>
                <a:off x="3840" y="3264"/>
                <a:ext cx="432" cy="384"/>
              </a:xfrm>
              <a:prstGeom prst="ellipse">
                <a:avLst/>
              </a:prstGeom>
              <a:solidFill>
                <a:srgbClr val="FFFFCC"/>
              </a:solidFill>
              <a:ln w="9525">
                <a:solidFill>
                  <a:schemeClr val="tx1"/>
                </a:solidFill>
                <a:round/>
                <a:headEnd/>
                <a:tailEnd/>
              </a:ln>
            </p:spPr>
            <p:txBody>
              <a:bodyPr wrap="none" anchor="ctr"/>
              <a:lstStyle/>
              <a:p>
                <a:endParaRPr lang="vi-VN">
                  <a:latin typeface="Times New Roman" pitchFamily="18" charset="0"/>
                </a:endParaRPr>
              </a:p>
            </p:txBody>
          </p:sp>
          <p:sp>
            <p:nvSpPr>
              <p:cNvPr id="12349" name="Text Box 36"/>
              <p:cNvSpPr txBox="1">
                <a:spLocks noChangeArrowheads="1"/>
              </p:cNvSpPr>
              <p:nvPr/>
            </p:nvSpPr>
            <p:spPr bwMode="auto">
              <a:xfrm>
                <a:off x="3936" y="3264"/>
                <a:ext cx="240" cy="404"/>
              </a:xfrm>
              <a:prstGeom prst="rect">
                <a:avLst/>
              </a:prstGeom>
              <a:noFill/>
              <a:ln w="9525">
                <a:noFill/>
                <a:miter lim="800000"/>
                <a:headEnd/>
                <a:tailEnd/>
              </a:ln>
            </p:spPr>
            <p:txBody>
              <a:bodyPr>
                <a:spAutoFit/>
              </a:bodyPr>
              <a:lstStyle/>
              <a:p>
                <a:pPr>
                  <a:spcBef>
                    <a:spcPct val="50000"/>
                  </a:spcBef>
                </a:pPr>
                <a:r>
                  <a:rPr lang="en-US" sz="3600" b="1">
                    <a:solidFill>
                      <a:srgbClr val="CC0000"/>
                    </a:solidFill>
                    <a:latin typeface="Times New Roman" pitchFamily="18" charset="0"/>
                  </a:rPr>
                  <a:t>4</a:t>
                </a:r>
              </a:p>
            </p:txBody>
          </p:sp>
        </p:grpSp>
      </p:grpSp>
      <p:grpSp>
        <p:nvGrpSpPr>
          <p:cNvPr id="5" name="Group 47"/>
          <p:cNvGrpSpPr>
            <a:grpSpLocks/>
          </p:cNvGrpSpPr>
          <p:nvPr/>
        </p:nvGrpSpPr>
        <p:grpSpPr bwMode="auto">
          <a:xfrm>
            <a:off x="123825" y="228600"/>
            <a:ext cx="4267200" cy="3124200"/>
            <a:chOff x="240" y="192"/>
            <a:chExt cx="2544" cy="1920"/>
          </a:xfrm>
        </p:grpSpPr>
        <p:grpSp>
          <p:nvGrpSpPr>
            <p:cNvPr id="12340" name="Group 18"/>
            <p:cNvGrpSpPr>
              <a:grpSpLocks/>
            </p:cNvGrpSpPr>
            <p:nvPr/>
          </p:nvGrpSpPr>
          <p:grpSpPr bwMode="auto">
            <a:xfrm>
              <a:off x="240" y="192"/>
              <a:ext cx="2544" cy="1920"/>
              <a:chOff x="2976" y="96"/>
              <a:chExt cx="2544" cy="1920"/>
            </a:xfrm>
          </p:grpSpPr>
          <p:pic>
            <p:nvPicPr>
              <p:cNvPr id="12344" name="Picture 7" descr="1"/>
              <p:cNvPicPr>
                <a:picLocks noChangeAspect="1" noChangeArrowheads="1"/>
              </p:cNvPicPr>
              <p:nvPr/>
            </p:nvPicPr>
            <p:blipFill>
              <a:blip r:embed="rId6"/>
              <a:srcRect/>
              <a:stretch>
                <a:fillRect/>
              </a:stretch>
            </p:blipFill>
            <p:spPr bwMode="auto">
              <a:xfrm>
                <a:off x="2976" y="96"/>
                <a:ext cx="2544" cy="1920"/>
              </a:xfrm>
              <a:prstGeom prst="rect">
                <a:avLst/>
              </a:prstGeom>
              <a:noFill/>
              <a:ln w="28575">
                <a:noFill/>
                <a:miter lim="800000"/>
                <a:headEnd/>
                <a:tailEnd/>
              </a:ln>
            </p:spPr>
          </p:pic>
          <p:sp>
            <p:nvSpPr>
              <p:cNvPr id="12345" name="Rectangle 15"/>
              <p:cNvSpPr>
                <a:spLocks noChangeArrowheads="1"/>
              </p:cNvSpPr>
              <p:nvPr/>
            </p:nvSpPr>
            <p:spPr bwMode="auto">
              <a:xfrm>
                <a:off x="2976" y="96"/>
                <a:ext cx="2544" cy="1920"/>
              </a:xfrm>
              <a:prstGeom prst="rect">
                <a:avLst/>
              </a:prstGeom>
              <a:noFill/>
              <a:ln w="28575">
                <a:solidFill>
                  <a:srgbClr val="800080"/>
                </a:solidFill>
                <a:miter lim="800000"/>
                <a:headEnd/>
                <a:tailEnd/>
              </a:ln>
            </p:spPr>
            <p:txBody>
              <a:bodyPr wrap="none" anchor="ctr"/>
              <a:lstStyle/>
              <a:p>
                <a:endParaRPr lang="vi-VN">
                  <a:latin typeface="Times New Roman" pitchFamily="18" charset="0"/>
                </a:endParaRPr>
              </a:p>
            </p:txBody>
          </p:sp>
        </p:grpSp>
        <p:grpSp>
          <p:nvGrpSpPr>
            <p:cNvPr id="12341" name="Group 38"/>
            <p:cNvGrpSpPr>
              <a:grpSpLocks/>
            </p:cNvGrpSpPr>
            <p:nvPr/>
          </p:nvGrpSpPr>
          <p:grpSpPr bwMode="auto">
            <a:xfrm>
              <a:off x="2256" y="240"/>
              <a:ext cx="432" cy="404"/>
              <a:chOff x="3840" y="3264"/>
              <a:chExt cx="432" cy="404"/>
            </a:xfrm>
          </p:grpSpPr>
          <p:sp>
            <p:nvSpPr>
              <p:cNvPr id="12342" name="Oval 39"/>
              <p:cNvSpPr>
                <a:spLocks noChangeArrowheads="1"/>
              </p:cNvSpPr>
              <p:nvPr/>
            </p:nvSpPr>
            <p:spPr bwMode="auto">
              <a:xfrm>
                <a:off x="3840" y="3264"/>
                <a:ext cx="432" cy="384"/>
              </a:xfrm>
              <a:prstGeom prst="ellipse">
                <a:avLst/>
              </a:prstGeom>
              <a:solidFill>
                <a:srgbClr val="FFFFCC"/>
              </a:solidFill>
              <a:ln w="9525">
                <a:solidFill>
                  <a:schemeClr val="tx1"/>
                </a:solidFill>
                <a:round/>
                <a:headEnd/>
                <a:tailEnd/>
              </a:ln>
            </p:spPr>
            <p:txBody>
              <a:bodyPr wrap="none" anchor="ctr"/>
              <a:lstStyle/>
              <a:p>
                <a:endParaRPr lang="vi-VN">
                  <a:latin typeface="Times New Roman" pitchFamily="18" charset="0"/>
                </a:endParaRPr>
              </a:p>
            </p:txBody>
          </p:sp>
          <p:sp>
            <p:nvSpPr>
              <p:cNvPr id="12343" name="Text Box 40"/>
              <p:cNvSpPr txBox="1">
                <a:spLocks noChangeArrowheads="1"/>
              </p:cNvSpPr>
              <p:nvPr/>
            </p:nvSpPr>
            <p:spPr bwMode="auto">
              <a:xfrm>
                <a:off x="3936" y="3264"/>
                <a:ext cx="240" cy="404"/>
              </a:xfrm>
              <a:prstGeom prst="rect">
                <a:avLst/>
              </a:prstGeom>
              <a:noFill/>
              <a:ln w="9525">
                <a:noFill/>
                <a:miter lim="800000"/>
                <a:headEnd/>
                <a:tailEnd/>
              </a:ln>
            </p:spPr>
            <p:txBody>
              <a:bodyPr>
                <a:spAutoFit/>
              </a:bodyPr>
              <a:lstStyle/>
              <a:p>
                <a:pPr>
                  <a:spcBef>
                    <a:spcPct val="50000"/>
                  </a:spcBef>
                </a:pPr>
                <a:r>
                  <a:rPr lang="en-US" sz="3600" b="1">
                    <a:solidFill>
                      <a:srgbClr val="CC0000"/>
                    </a:solidFill>
                    <a:latin typeface="Times New Roman" pitchFamily="18" charset="0"/>
                  </a:rPr>
                  <a:t>1</a:t>
                </a:r>
              </a:p>
            </p:txBody>
          </p:sp>
        </p:grpSp>
      </p:grpSp>
      <p:grpSp>
        <p:nvGrpSpPr>
          <p:cNvPr id="8" name="Group 46"/>
          <p:cNvGrpSpPr>
            <a:grpSpLocks/>
          </p:cNvGrpSpPr>
          <p:nvPr/>
        </p:nvGrpSpPr>
        <p:grpSpPr bwMode="auto">
          <a:xfrm>
            <a:off x="4724400" y="76200"/>
            <a:ext cx="4419600" cy="3276600"/>
            <a:chOff x="3168" y="48"/>
            <a:chExt cx="2592" cy="2064"/>
          </a:xfrm>
        </p:grpSpPr>
        <p:grpSp>
          <p:nvGrpSpPr>
            <p:cNvPr id="12334" name="Group 12"/>
            <p:cNvGrpSpPr>
              <a:grpSpLocks/>
            </p:cNvGrpSpPr>
            <p:nvPr/>
          </p:nvGrpSpPr>
          <p:grpSpPr bwMode="auto">
            <a:xfrm>
              <a:off x="3168" y="48"/>
              <a:ext cx="2592" cy="2064"/>
              <a:chOff x="0" y="2256"/>
              <a:chExt cx="2592" cy="2064"/>
            </a:xfrm>
          </p:grpSpPr>
          <p:pic>
            <p:nvPicPr>
              <p:cNvPr id="12338" name="Picture 6" descr="4"/>
              <p:cNvPicPr>
                <a:picLocks noChangeAspect="1" noChangeArrowheads="1"/>
              </p:cNvPicPr>
              <p:nvPr/>
            </p:nvPicPr>
            <p:blipFill>
              <a:blip r:embed="rId7"/>
              <a:srcRect/>
              <a:stretch>
                <a:fillRect/>
              </a:stretch>
            </p:blipFill>
            <p:spPr bwMode="auto">
              <a:xfrm>
                <a:off x="0" y="2256"/>
                <a:ext cx="2592" cy="2064"/>
              </a:xfrm>
              <a:prstGeom prst="rect">
                <a:avLst/>
              </a:prstGeom>
              <a:noFill/>
              <a:ln w="9525">
                <a:noFill/>
                <a:miter lim="800000"/>
                <a:headEnd/>
                <a:tailEnd/>
              </a:ln>
            </p:spPr>
          </p:pic>
          <p:sp>
            <p:nvSpPr>
              <p:cNvPr id="12339" name="Rectangle 10"/>
              <p:cNvSpPr>
                <a:spLocks noChangeArrowheads="1"/>
              </p:cNvSpPr>
              <p:nvPr/>
            </p:nvSpPr>
            <p:spPr bwMode="auto">
              <a:xfrm>
                <a:off x="0" y="2304"/>
                <a:ext cx="2496" cy="2016"/>
              </a:xfrm>
              <a:prstGeom prst="rect">
                <a:avLst/>
              </a:prstGeom>
              <a:noFill/>
              <a:ln w="28575">
                <a:solidFill>
                  <a:srgbClr val="CC0000"/>
                </a:solidFill>
                <a:miter lim="800000"/>
                <a:headEnd/>
                <a:tailEnd/>
              </a:ln>
            </p:spPr>
            <p:txBody>
              <a:bodyPr wrap="none" anchor="ctr"/>
              <a:lstStyle/>
              <a:p>
                <a:endParaRPr lang="vi-VN">
                  <a:latin typeface="Times New Roman" pitchFamily="18" charset="0"/>
                </a:endParaRPr>
              </a:p>
            </p:txBody>
          </p:sp>
        </p:grpSp>
        <p:grpSp>
          <p:nvGrpSpPr>
            <p:cNvPr id="12335" name="Group 41"/>
            <p:cNvGrpSpPr>
              <a:grpSpLocks/>
            </p:cNvGrpSpPr>
            <p:nvPr/>
          </p:nvGrpSpPr>
          <p:grpSpPr bwMode="auto">
            <a:xfrm>
              <a:off x="5184" y="144"/>
              <a:ext cx="432" cy="404"/>
              <a:chOff x="3840" y="3264"/>
              <a:chExt cx="432" cy="404"/>
            </a:xfrm>
          </p:grpSpPr>
          <p:sp>
            <p:nvSpPr>
              <p:cNvPr id="12336" name="Oval 42"/>
              <p:cNvSpPr>
                <a:spLocks noChangeArrowheads="1"/>
              </p:cNvSpPr>
              <p:nvPr/>
            </p:nvSpPr>
            <p:spPr bwMode="auto">
              <a:xfrm>
                <a:off x="3840" y="3264"/>
                <a:ext cx="432" cy="384"/>
              </a:xfrm>
              <a:prstGeom prst="ellipse">
                <a:avLst/>
              </a:prstGeom>
              <a:solidFill>
                <a:srgbClr val="FFFFCC"/>
              </a:solidFill>
              <a:ln w="9525">
                <a:solidFill>
                  <a:schemeClr val="tx1"/>
                </a:solidFill>
                <a:round/>
                <a:headEnd/>
                <a:tailEnd/>
              </a:ln>
            </p:spPr>
            <p:txBody>
              <a:bodyPr wrap="none" anchor="ctr"/>
              <a:lstStyle/>
              <a:p>
                <a:endParaRPr lang="vi-VN">
                  <a:latin typeface="Times New Roman" pitchFamily="18" charset="0"/>
                </a:endParaRPr>
              </a:p>
            </p:txBody>
          </p:sp>
          <p:sp>
            <p:nvSpPr>
              <p:cNvPr id="12337" name="Text Box 43"/>
              <p:cNvSpPr txBox="1">
                <a:spLocks noChangeArrowheads="1"/>
              </p:cNvSpPr>
              <p:nvPr/>
            </p:nvSpPr>
            <p:spPr bwMode="auto">
              <a:xfrm>
                <a:off x="3936" y="3264"/>
                <a:ext cx="240" cy="404"/>
              </a:xfrm>
              <a:prstGeom prst="rect">
                <a:avLst/>
              </a:prstGeom>
              <a:noFill/>
              <a:ln w="9525">
                <a:noFill/>
                <a:miter lim="800000"/>
                <a:headEnd/>
                <a:tailEnd/>
              </a:ln>
            </p:spPr>
            <p:txBody>
              <a:bodyPr>
                <a:spAutoFit/>
              </a:bodyPr>
              <a:lstStyle/>
              <a:p>
                <a:pPr>
                  <a:spcBef>
                    <a:spcPct val="50000"/>
                  </a:spcBef>
                </a:pPr>
                <a:r>
                  <a:rPr lang="en-US" sz="3600" b="1">
                    <a:solidFill>
                      <a:srgbClr val="CC0000"/>
                    </a:solidFill>
                    <a:latin typeface="Times New Roman" pitchFamily="18" charset="0"/>
                  </a:rPr>
                  <a:t>2</a:t>
                </a:r>
              </a:p>
            </p:txBody>
          </p:sp>
        </p:grpSp>
      </p:grpSp>
      <p:grpSp>
        <p:nvGrpSpPr>
          <p:cNvPr id="11" name="Group 44"/>
          <p:cNvGrpSpPr>
            <a:grpSpLocks/>
          </p:cNvGrpSpPr>
          <p:nvPr/>
        </p:nvGrpSpPr>
        <p:grpSpPr bwMode="auto">
          <a:xfrm>
            <a:off x="180975" y="3581400"/>
            <a:ext cx="4238625" cy="3124200"/>
            <a:chOff x="261" y="2256"/>
            <a:chExt cx="2670" cy="1968"/>
          </a:xfrm>
        </p:grpSpPr>
        <p:grpSp>
          <p:nvGrpSpPr>
            <p:cNvPr id="12328" name="Group 19"/>
            <p:cNvGrpSpPr>
              <a:grpSpLocks/>
            </p:cNvGrpSpPr>
            <p:nvPr/>
          </p:nvGrpSpPr>
          <p:grpSpPr bwMode="auto">
            <a:xfrm>
              <a:off x="261" y="2256"/>
              <a:ext cx="2670" cy="1968"/>
              <a:chOff x="165" y="128"/>
              <a:chExt cx="2670" cy="1888"/>
            </a:xfrm>
          </p:grpSpPr>
          <p:pic>
            <p:nvPicPr>
              <p:cNvPr id="12332" name="Picture 8" descr="2"/>
              <p:cNvPicPr>
                <a:picLocks noChangeAspect="1" noChangeArrowheads="1"/>
              </p:cNvPicPr>
              <p:nvPr/>
            </p:nvPicPr>
            <p:blipFill>
              <a:blip r:embed="rId8" cstate="print"/>
              <a:srcRect/>
              <a:stretch>
                <a:fillRect/>
              </a:stretch>
            </p:blipFill>
            <p:spPr bwMode="auto">
              <a:xfrm>
                <a:off x="240" y="128"/>
                <a:ext cx="2592" cy="1888"/>
              </a:xfrm>
              <a:prstGeom prst="rect">
                <a:avLst/>
              </a:prstGeom>
              <a:noFill/>
              <a:ln w="9525">
                <a:noFill/>
                <a:miter lim="800000"/>
                <a:headEnd/>
                <a:tailEnd/>
              </a:ln>
            </p:spPr>
          </p:pic>
          <p:sp>
            <p:nvSpPr>
              <p:cNvPr id="12333" name="Rectangle 14"/>
              <p:cNvSpPr>
                <a:spLocks noChangeArrowheads="1"/>
              </p:cNvSpPr>
              <p:nvPr/>
            </p:nvSpPr>
            <p:spPr bwMode="auto">
              <a:xfrm>
                <a:off x="165" y="128"/>
                <a:ext cx="2670" cy="1872"/>
              </a:xfrm>
              <a:prstGeom prst="rect">
                <a:avLst/>
              </a:prstGeom>
              <a:noFill/>
              <a:ln w="28575">
                <a:solidFill>
                  <a:srgbClr val="006600"/>
                </a:solidFill>
                <a:miter lim="800000"/>
                <a:headEnd/>
                <a:tailEnd/>
              </a:ln>
            </p:spPr>
            <p:txBody>
              <a:bodyPr wrap="none" anchor="ctr"/>
              <a:lstStyle/>
              <a:p>
                <a:pPr algn="ctr"/>
                <a:endParaRPr lang="vi-VN">
                  <a:latin typeface="Times New Roman" pitchFamily="18" charset="0"/>
                </a:endParaRPr>
              </a:p>
            </p:txBody>
          </p:sp>
        </p:grpSp>
        <p:grpSp>
          <p:nvGrpSpPr>
            <p:cNvPr id="12329" name="Group 31"/>
            <p:cNvGrpSpPr>
              <a:grpSpLocks/>
            </p:cNvGrpSpPr>
            <p:nvPr/>
          </p:nvGrpSpPr>
          <p:grpSpPr bwMode="auto">
            <a:xfrm>
              <a:off x="2304" y="2332"/>
              <a:ext cx="432" cy="404"/>
              <a:chOff x="3840" y="3264"/>
              <a:chExt cx="432" cy="404"/>
            </a:xfrm>
          </p:grpSpPr>
          <p:sp>
            <p:nvSpPr>
              <p:cNvPr id="12330" name="Oval 32"/>
              <p:cNvSpPr>
                <a:spLocks noChangeArrowheads="1"/>
              </p:cNvSpPr>
              <p:nvPr/>
            </p:nvSpPr>
            <p:spPr bwMode="auto">
              <a:xfrm>
                <a:off x="3840" y="3264"/>
                <a:ext cx="432" cy="384"/>
              </a:xfrm>
              <a:prstGeom prst="ellipse">
                <a:avLst/>
              </a:prstGeom>
              <a:solidFill>
                <a:srgbClr val="FFFFCC"/>
              </a:solidFill>
              <a:ln w="9525">
                <a:solidFill>
                  <a:schemeClr val="tx1"/>
                </a:solidFill>
                <a:round/>
                <a:headEnd/>
                <a:tailEnd/>
              </a:ln>
            </p:spPr>
            <p:txBody>
              <a:bodyPr wrap="none" anchor="ctr"/>
              <a:lstStyle/>
              <a:p>
                <a:pPr algn="ctr"/>
                <a:endParaRPr lang="vi-VN">
                  <a:latin typeface="Times New Roman" pitchFamily="18" charset="0"/>
                </a:endParaRPr>
              </a:p>
            </p:txBody>
          </p:sp>
          <p:sp>
            <p:nvSpPr>
              <p:cNvPr id="12331" name="Text Box 33"/>
              <p:cNvSpPr txBox="1">
                <a:spLocks noChangeArrowheads="1"/>
              </p:cNvSpPr>
              <p:nvPr/>
            </p:nvSpPr>
            <p:spPr bwMode="auto">
              <a:xfrm>
                <a:off x="3936" y="3264"/>
                <a:ext cx="240" cy="404"/>
              </a:xfrm>
              <a:prstGeom prst="rect">
                <a:avLst/>
              </a:prstGeom>
              <a:noFill/>
              <a:ln w="9525">
                <a:noFill/>
                <a:miter lim="800000"/>
                <a:headEnd/>
                <a:tailEnd/>
              </a:ln>
            </p:spPr>
            <p:txBody>
              <a:bodyPr>
                <a:spAutoFit/>
              </a:bodyPr>
              <a:lstStyle/>
              <a:p>
                <a:pPr algn="ctr">
                  <a:spcBef>
                    <a:spcPct val="50000"/>
                  </a:spcBef>
                </a:pPr>
                <a:r>
                  <a:rPr lang="en-US" sz="3600" b="1">
                    <a:solidFill>
                      <a:srgbClr val="CC0000"/>
                    </a:solidFill>
                    <a:latin typeface="Times New Roman" pitchFamily="18" charset="0"/>
                  </a:rPr>
                  <a:t>3</a:t>
                </a:r>
              </a:p>
            </p:txBody>
          </p:sp>
        </p:grpSp>
      </p:grpSp>
      <p:sp>
        <p:nvSpPr>
          <p:cNvPr id="72752" name="Text Box 48"/>
          <p:cNvSpPr txBox="1">
            <a:spLocks noChangeArrowheads="1"/>
          </p:cNvSpPr>
          <p:nvPr/>
        </p:nvSpPr>
        <p:spPr bwMode="auto">
          <a:xfrm>
            <a:off x="533400" y="2514600"/>
            <a:ext cx="1981200" cy="730250"/>
          </a:xfrm>
          <a:prstGeom prst="rect">
            <a:avLst/>
          </a:prstGeom>
          <a:solidFill>
            <a:srgbClr val="FFFFCC"/>
          </a:solidFill>
          <a:ln w="28575">
            <a:solidFill>
              <a:srgbClr val="FF0000"/>
            </a:solidFill>
            <a:miter lim="800000"/>
            <a:headEnd/>
            <a:tailEnd/>
          </a:ln>
        </p:spPr>
        <p:txBody>
          <a:bodyPr>
            <a:spAutoFit/>
          </a:bodyPr>
          <a:lstStyle/>
          <a:p>
            <a:pPr algn="ctr">
              <a:spcBef>
                <a:spcPct val="50000"/>
              </a:spcBef>
            </a:pPr>
            <a:r>
              <a:rPr lang="en-US" sz="4000" b="1">
                <a:solidFill>
                  <a:srgbClr val="0000CC"/>
                </a:solidFill>
                <a:latin typeface="Times New Roman" pitchFamily="18" charset="0"/>
              </a:rPr>
              <a:t>9 tháng</a:t>
            </a:r>
          </a:p>
        </p:txBody>
      </p:sp>
      <p:sp>
        <p:nvSpPr>
          <p:cNvPr id="72753" name="Text Box 49"/>
          <p:cNvSpPr txBox="1">
            <a:spLocks noChangeArrowheads="1"/>
          </p:cNvSpPr>
          <p:nvPr/>
        </p:nvSpPr>
        <p:spPr bwMode="auto">
          <a:xfrm>
            <a:off x="457200" y="5867400"/>
            <a:ext cx="1905000" cy="730250"/>
          </a:xfrm>
          <a:prstGeom prst="rect">
            <a:avLst/>
          </a:prstGeom>
          <a:solidFill>
            <a:srgbClr val="FFFFCC"/>
          </a:solidFill>
          <a:ln w="28575">
            <a:solidFill>
              <a:srgbClr val="0000CC"/>
            </a:solidFill>
            <a:miter lim="800000"/>
            <a:headEnd/>
            <a:tailEnd/>
          </a:ln>
        </p:spPr>
        <p:txBody>
          <a:bodyPr>
            <a:spAutoFit/>
          </a:bodyPr>
          <a:lstStyle/>
          <a:p>
            <a:pPr algn="ctr">
              <a:spcBef>
                <a:spcPct val="50000"/>
              </a:spcBef>
            </a:pPr>
            <a:r>
              <a:rPr lang="en-US" sz="4000" b="1">
                <a:solidFill>
                  <a:srgbClr val="FF0000"/>
                </a:solidFill>
                <a:latin typeface="Times New Roman" pitchFamily="18" charset="0"/>
              </a:rPr>
              <a:t>3 tháng</a:t>
            </a:r>
          </a:p>
        </p:txBody>
      </p:sp>
      <p:sp>
        <p:nvSpPr>
          <p:cNvPr id="72754" name="Text Box 50"/>
          <p:cNvSpPr txBox="1">
            <a:spLocks noChangeArrowheads="1"/>
          </p:cNvSpPr>
          <p:nvPr/>
        </p:nvSpPr>
        <p:spPr bwMode="auto">
          <a:xfrm>
            <a:off x="5105400" y="5899150"/>
            <a:ext cx="1671638" cy="730250"/>
          </a:xfrm>
          <a:prstGeom prst="rect">
            <a:avLst/>
          </a:prstGeom>
          <a:solidFill>
            <a:srgbClr val="FFFFCC"/>
          </a:solidFill>
          <a:ln w="28575">
            <a:solidFill>
              <a:srgbClr val="FF0000"/>
            </a:solidFill>
            <a:miter lim="800000"/>
            <a:headEnd/>
            <a:tailEnd/>
          </a:ln>
        </p:spPr>
        <p:txBody>
          <a:bodyPr>
            <a:spAutoFit/>
          </a:bodyPr>
          <a:lstStyle/>
          <a:p>
            <a:pPr algn="ctr">
              <a:spcBef>
                <a:spcPct val="50000"/>
              </a:spcBef>
            </a:pPr>
            <a:r>
              <a:rPr lang="en-US" sz="4000" b="1">
                <a:solidFill>
                  <a:srgbClr val="0000CC"/>
                </a:solidFill>
                <a:latin typeface="Times New Roman" pitchFamily="18" charset="0"/>
              </a:rPr>
              <a:t>5 tuần</a:t>
            </a:r>
          </a:p>
        </p:txBody>
      </p:sp>
      <p:sp>
        <p:nvSpPr>
          <p:cNvPr id="72755" name="Text Box 51"/>
          <p:cNvSpPr txBox="1">
            <a:spLocks noChangeArrowheads="1"/>
          </p:cNvSpPr>
          <p:nvPr/>
        </p:nvSpPr>
        <p:spPr bwMode="auto">
          <a:xfrm>
            <a:off x="5257800" y="2514600"/>
            <a:ext cx="1593850" cy="730250"/>
          </a:xfrm>
          <a:prstGeom prst="rect">
            <a:avLst/>
          </a:prstGeom>
          <a:solidFill>
            <a:srgbClr val="FFFFCC"/>
          </a:solidFill>
          <a:ln w="28575">
            <a:solidFill>
              <a:srgbClr val="0000CC"/>
            </a:solidFill>
            <a:miter lim="800000"/>
            <a:headEnd/>
            <a:tailEnd/>
          </a:ln>
        </p:spPr>
        <p:txBody>
          <a:bodyPr>
            <a:spAutoFit/>
          </a:bodyPr>
          <a:lstStyle/>
          <a:p>
            <a:pPr algn="ctr">
              <a:spcBef>
                <a:spcPct val="50000"/>
              </a:spcBef>
            </a:pPr>
            <a:r>
              <a:rPr lang="en-US" sz="4000" b="1">
                <a:solidFill>
                  <a:srgbClr val="FF0000"/>
                </a:solidFill>
                <a:latin typeface="Times New Roman" pitchFamily="18" charset="0"/>
              </a:rPr>
              <a:t>8 tuần</a:t>
            </a:r>
          </a:p>
        </p:txBody>
      </p:sp>
      <p:grpSp>
        <p:nvGrpSpPr>
          <p:cNvPr id="14" name="Group 53"/>
          <p:cNvGrpSpPr>
            <a:grpSpLocks/>
          </p:cNvGrpSpPr>
          <p:nvPr/>
        </p:nvGrpSpPr>
        <p:grpSpPr bwMode="auto">
          <a:xfrm>
            <a:off x="-1588" y="0"/>
            <a:ext cx="9220201" cy="6858000"/>
            <a:chOff x="0" y="0"/>
            <a:chExt cx="5808" cy="4320"/>
          </a:xfrm>
        </p:grpSpPr>
        <p:sp>
          <p:nvSpPr>
            <p:cNvPr id="12322" name="Rectangle 54"/>
            <p:cNvSpPr>
              <a:spLocks noChangeArrowheads="1"/>
            </p:cNvSpPr>
            <p:nvPr/>
          </p:nvSpPr>
          <p:spPr bwMode="auto">
            <a:xfrm>
              <a:off x="0" y="0"/>
              <a:ext cx="5760" cy="4320"/>
            </a:xfrm>
            <a:prstGeom prst="rect">
              <a:avLst/>
            </a:prstGeom>
            <a:solidFill>
              <a:srgbClr val="FFFFCC"/>
            </a:solidFill>
            <a:ln w="9525">
              <a:solidFill>
                <a:schemeClr val="tx1"/>
              </a:solidFill>
              <a:miter lim="800000"/>
              <a:headEnd/>
              <a:tailEnd/>
            </a:ln>
          </p:spPr>
          <p:txBody>
            <a:bodyPr wrap="none" anchor="ctr"/>
            <a:lstStyle/>
            <a:p>
              <a:endParaRPr lang="vi-VN">
                <a:latin typeface="Times New Roman" pitchFamily="18" charset="0"/>
              </a:endParaRPr>
            </a:p>
          </p:txBody>
        </p:sp>
        <p:sp>
          <p:nvSpPr>
            <p:cNvPr id="12323" name="Rectangle 55" descr="Diagonal brick"/>
            <p:cNvSpPr>
              <a:spLocks noChangeArrowheads="1"/>
            </p:cNvSpPr>
            <p:nvPr/>
          </p:nvSpPr>
          <p:spPr bwMode="auto">
            <a:xfrm>
              <a:off x="0" y="0"/>
              <a:ext cx="5760" cy="4320"/>
            </a:xfrm>
            <a:prstGeom prst="rect">
              <a:avLst/>
            </a:prstGeom>
            <a:noFill/>
            <a:ln w="9525">
              <a:solidFill>
                <a:schemeClr val="tx1"/>
              </a:solidFill>
              <a:miter lim="800000"/>
              <a:headEnd/>
              <a:tailEnd/>
            </a:ln>
          </p:spPr>
          <p:txBody>
            <a:bodyPr wrap="none" anchor="ctr"/>
            <a:lstStyle/>
            <a:p>
              <a:endParaRPr lang="vi-VN">
                <a:latin typeface="Times New Roman" pitchFamily="18" charset="0"/>
              </a:endParaRPr>
            </a:p>
          </p:txBody>
        </p:sp>
        <p:sp>
          <p:nvSpPr>
            <p:cNvPr id="12324" name="Text Box 56"/>
            <p:cNvSpPr txBox="1">
              <a:spLocks noChangeArrowheads="1"/>
            </p:cNvSpPr>
            <p:nvPr/>
          </p:nvSpPr>
          <p:spPr bwMode="auto">
            <a:xfrm>
              <a:off x="48" y="326"/>
              <a:ext cx="5760" cy="442"/>
            </a:xfrm>
            <a:prstGeom prst="rect">
              <a:avLst/>
            </a:prstGeom>
            <a:noFill/>
            <a:ln w="9525">
              <a:noFill/>
              <a:miter lim="800000"/>
              <a:headEnd/>
              <a:tailEnd/>
            </a:ln>
          </p:spPr>
          <p:txBody>
            <a:bodyPr>
              <a:spAutoFit/>
            </a:bodyPr>
            <a:lstStyle/>
            <a:p>
              <a:pPr>
                <a:spcBef>
                  <a:spcPct val="50000"/>
                </a:spcBef>
              </a:pPr>
              <a:r>
                <a:rPr lang="en-US" sz="4000" b="1" i="1">
                  <a:solidFill>
                    <a:srgbClr val="000099"/>
                  </a:solidFill>
                  <a:latin typeface="Times New Roman" pitchFamily="18" charset="0"/>
                </a:rPr>
                <a:t>            </a:t>
              </a:r>
            </a:p>
          </p:txBody>
        </p:sp>
        <p:sp>
          <p:nvSpPr>
            <p:cNvPr id="12325" name="Text Box 57"/>
            <p:cNvSpPr txBox="1">
              <a:spLocks noChangeArrowheads="1"/>
            </p:cNvSpPr>
            <p:nvPr/>
          </p:nvSpPr>
          <p:spPr bwMode="auto">
            <a:xfrm>
              <a:off x="48" y="2496"/>
              <a:ext cx="5712" cy="679"/>
            </a:xfrm>
            <a:prstGeom prst="rect">
              <a:avLst/>
            </a:prstGeom>
            <a:noFill/>
            <a:ln w="9525">
              <a:noFill/>
              <a:miter lim="800000"/>
              <a:headEnd/>
              <a:tailEnd/>
            </a:ln>
          </p:spPr>
          <p:txBody>
            <a:bodyPr>
              <a:spAutoFit/>
            </a:bodyPr>
            <a:lstStyle/>
            <a:p>
              <a:pPr algn="ctr">
                <a:spcBef>
                  <a:spcPct val="50000"/>
                </a:spcBef>
              </a:pPr>
              <a:r>
                <a:rPr lang="en-US" sz="3200" b="1">
                  <a:solidFill>
                    <a:srgbClr val="0000CC"/>
                  </a:solidFill>
                  <a:latin typeface="Times New Roman" pitchFamily="18" charset="0"/>
                </a:rPr>
                <a:t>Thai được khoảng 9 tháng, đã là một cơ thể người hoàn chỉnh.</a:t>
              </a:r>
            </a:p>
          </p:txBody>
        </p:sp>
        <p:pic>
          <p:nvPicPr>
            <p:cNvPr id="12326" name="Picture 58" descr="1"/>
            <p:cNvPicPr>
              <a:picLocks noChangeAspect="1" noChangeArrowheads="1"/>
            </p:cNvPicPr>
            <p:nvPr/>
          </p:nvPicPr>
          <p:blipFill>
            <a:blip r:embed="rId9"/>
            <a:srcRect/>
            <a:stretch>
              <a:fillRect/>
            </a:stretch>
          </p:blipFill>
          <p:spPr bwMode="auto">
            <a:xfrm>
              <a:off x="1104" y="144"/>
              <a:ext cx="3402" cy="2268"/>
            </a:xfrm>
            <a:prstGeom prst="rect">
              <a:avLst/>
            </a:prstGeom>
            <a:noFill/>
            <a:ln w="9525">
              <a:noFill/>
              <a:miter lim="800000"/>
              <a:headEnd/>
              <a:tailEnd/>
            </a:ln>
          </p:spPr>
        </p:pic>
        <p:sp>
          <p:nvSpPr>
            <p:cNvPr id="12327" name="Rectangle 59"/>
            <p:cNvSpPr>
              <a:spLocks noChangeArrowheads="1"/>
            </p:cNvSpPr>
            <p:nvPr/>
          </p:nvSpPr>
          <p:spPr bwMode="auto">
            <a:xfrm>
              <a:off x="1104" y="144"/>
              <a:ext cx="3360" cy="2256"/>
            </a:xfrm>
            <a:prstGeom prst="rect">
              <a:avLst/>
            </a:prstGeom>
            <a:noFill/>
            <a:ln w="28575">
              <a:solidFill>
                <a:srgbClr val="006600"/>
              </a:solidFill>
              <a:miter lim="800000"/>
              <a:headEnd/>
              <a:tailEnd/>
            </a:ln>
          </p:spPr>
          <p:txBody>
            <a:bodyPr wrap="none" anchor="ctr"/>
            <a:lstStyle/>
            <a:p>
              <a:endParaRPr lang="vi-VN">
                <a:latin typeface="Times New Roman" pitchFamily="18" charset="0"/>
              </a:endParaRPr>
            </a:p>
          </p:txBody>
        </p:sp>
      </p:grpSp>
      <p:grpSp>
        <p:nvGrpSpPr>
          <p:cNvPr id="15" name="Group 60"/>
          <p:cNvGrpSpPr>
            <a:grpSpLocks/>
          </p:cNvGrpSpPr>
          <p:nvPr/>
        </p:nvGrpSpPr>
        <p:grpSpPr bwMode="auto">
          <a:xfrm>
            <a:off x="6350" y="0"/>
            <a:ext cx="9220200" cy="6858000"/>
            <a:chOff x="0" y="0"/>
            <a:chExt cx="5808" cy="4320"/>
          </a:xfrm>
        </p:grpSpPr>
        <p:sp>
          <p:nvSpPr>
            <p:cNvPr id="12316" name="Rectangle 61"/>
            <p:cNvSpPr>
              <a:spLocks noChangeArrowheads="1"/>
            </p:cNvSpPr>
            <p:nvPr/>
          </p:nvSpPr>
          <p:spPr bwMode="auto">
            <a:xfrm>
              <a:off x="0" y="0"/>
              <a:ext cx="5760" cy="4320"/>
            </a:xfrm>
            <a:prstGeom prst="rect">
              <a:avLst/>
            </a:prstGeom>
            <a:solidFill>
              <a:srgbClr val="FFCCFF"/>
            </a:solidFill>
            <a:ln w="9525">
              <a:solidFill>
                <a:schemeClr val="tx1"/>
              </a:solidFill>
              <a:miter lim="800000"/>
              <a:headEnd/>
              <a:tailEnd/>
            </a:ln>
          </p:spPr>
          <p:txBody>
            <a:bodyPr wrap="none" anchor="ctr"/>
            <a:lstStyle/>
            <a:p>
              <a:endParaRPr lang="vi-VN">
                <a:latin typeface="Times New Roman" pitchFamily="18" charset="0"/>
              </a:endParaRPr>
            </a:p>
          </p:txBody>
        </p:sp>
        <p:sp>
          <p:nvSpPr>
            <p:cNvPr id="12317" name="Rectangle 62" descr="Diagonal brick"/>
            <p:cNvSpPr>
              <a:spLocks noChangeArrowheads="1"/>
            </p:cNvSpPr>
            <p:nvPr/>
          </p:nvSpPr>
          <p:spPr bwMode="auto">
            <a:xfrm>
              <a:off x="0" y="0"/>
              <a:ext cx="5760" cy="4320"/>
            </a:xfrm>
            <a:prstGeom prst="rect">
              <a:avLst/>
            </a:prstGeom>
            <a:noFill/>
            <a:ln w="9525">
              <a:solidFill>
                <a:schemeClr val="tx1"/>
              </a:solidFill>
              <a:miter lim="800000"/>
              <a:headEnd/>
              <a:tailEnd/>
            </a:ln>
          </p:spPr>
          <p:txBody>
            <a:bodyPr wrap="none" anchor="ctr"/>
            <a:lstStyle/>
            <a:p>
              <a:endParaRPr lang="vi-VN">
                <a:latin typeface="Times New Roman" pitchFamily="18" charset="0"/>
              </a:endParaRPr>
            </a:p>
          </p:txBody>
        </p:sp>
        <p:sp>
          <p:nvSpPr>
            <p:cNvPr id="12318" name="Text Box 63"/>
            <p:cNvSpPr txBox="1">
              <a:spLocks noChangeArrowheads="1"/>
            </p:cNvSpPr>
            <p:nvPr/>
          </p:nvSpPr>
          <p:spPr bwMode="auto">
            <a:xfrm>
              <a:off x="48" y="326"/>
              <a:ext cx="5760" cy="442"/>
            </a:xfrm>
            <a:prstGeom prst="rect">
              <a:avLst/>
            </a:prstGeom>
            <a:noFill/>
            <a:ln w="9525">
              <a:noFill/>
              <a:miter lim="800000"/>
              <a:headEnd/>
              <a:tailEnd/>
            </a:ln>
          </p:spPr>
          <p:txBody>
            <a:bodyPr>
              <a:spAutoFit/>
            </a:bodyPr>
            <a:lstStyle/>
            <a:p>
              <a:pPr>
                <a:spcBef>
                  <a:spcPct val="50000"/>
                </a:spcBef>
              </a:pPr>
              <a:r>
                <a:rPr lang="en-US" sz="4000" b="1" i="1">
                  <a:solidFill>
                    <a:srgbClr val="000099"/>
                  </a:solidFill>
                  <a:latin typeface="Times New Roman" pitchFamily="18" charset="0"/>
                </a:rPr>
                <a:t>            </a:t>
              </a:r>
            </a:p>
          </p:txBody>
        </p:sp>
        <p:sp>
          <p:nvSpPr>
            <p:cNvPr id="12319" name="Text Box 64"/>
            <p:cNvSpPr txBox="1">
              <a:spLocks noChangeArrowheads="1"/>
            </p:cNvSpPr>
            <p:nvPr/>
          </p:nvSpPr>
          <p:spPr bwMode="auto">
            <a:xfrm>
              <a:off x="0" y="2639"/>
              <a:ext cx="5760" cy="679"/>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rPr>
                <a:t>Thai được 8 tuần, đã có hình dạng của đầu, mình, tay, chân, nhưng chưa hoàn thiện.</a:t>
              </a:r>
            </a:p>
          </p:txBody>
        </p:sp>
        <p:pic>
          <p:nvPicPr>
            <p:cNvPr id="12320" name="Picture 65" descr="4"/>
            <p:cNvPicPr>
              <a:picLocks noChangeAspect="1" noChangeArrowheads="1"/>
            </p:cNvPicPr>
            <p:nvPr/>
          </p:nvPicPr>
          <p:blipFill>
            <a:blip r:embed="rId10"/>
            <a:srcRect/>
            <a:stretch>
              <a:fillRect/>
            </a:stretch>
          </p:blipFill>
          <p:spPr bwMode="auto">
            <a:xfrm>
              <a:off x="1104" y="144"/>
              <a:ext cx="3402" cy="2268"/>
            </a:xfrm>
            <a:prstGeom prst="rect">
              <a:avLst/>
            </a:prstGeom>
            <a:noFill/>
            <a:ln w="9525">
              <a:noFill/>
              <a:miter lim="800000"/>
              <a:headEnd/>
              <a:tailEnd/>
            </a:ln>
          </p:spPr>
        </p:pic>
        <p:sp>
          <p:nvSpPr>
            <p:cNvPr id="12321" name="Rectangle 66"/>
            <p:cNvSpPr>
              <a:spLocks noChangeArrowheads="1"/>
            </p:cNvSpPr>
            <p:nvPr/>
          </p:nvSpPr>
          <p:spPr bwMode="auto">
            <a:xfrm>
              <a:off x="1104" y="144"/>
              <a:ext cx="3360" cy="2256"/>
            </a:xfrm>
            <a:prstGeom prst="rect">
              <a:avLst/>
            </a:prstGeom>
            <a:noFill/>
            <a:ln w="28575">
              <a:solidFill>
                <a:srgbClr val="006600"/>
              </a:solidFill>
              <a:miter lim="800000"/>
              <a:headEnd/>
              <a:tailEnd/>
            </a:ln>
          </p:spPr>
          <p:txBody>
            <a:bodyPr wrap="none" anchor="ctr"/>
            <a:lstStyle/>
            <a:p>
              <a:endParaRPr lang="vi-VN">
                <a:latin typeface="Times New Roman" pitchFamily="18" charset="0"/>
              </a:endParaRPr>
            </a:p>
          </p:txBody>
        </p:sp>
      </p:grpSp>
      <p:grpSp>
        <p:nvGrpSpPr>
          <p:cNvPr id="16" name="Group 67"/>
          <p:cNvGrpSpPr>
            <a:grpSpLocks/>
          </p:cNvGrpSpPr>
          <p:nvPr/>
        </p:nvGrpSpPr>
        <p:grpSpPr bwMode="auto">
          <a:xfrm>
            <a:off x="-6350" y="0"/>
            <a:ext cx="9220200" cy="6858000"/>
            <a:chOff x="0" y="0"/>
            <a:chExt cx="5808" cy="4320"/>
          </a:xfrm>
        </p:grpSpPr>
        <p:sp>
          <p:nvSpPr>
            <p:cNvPr id="12310" name="Rectangle 68"/>
            <p:cNvSpPr>
              <a:spLocks noChangeArrowheads="1"/>
            </p:cNvSpPr>
            <p:nvPr/>
          </p:nvSpPr>
          <p:spPr bwMode="auto">
            <a:xfrm>
              <a:off x="0" y="0"/>
              <a:ext cx="5760" cy="4320"/>
            </a:xfrm>
            <a:prstGeom prst="rect">
              <a:avLst/>
            </a:prstGeom>
            <a:solidFill>
              <a:srgbClr val="CCFFCC"/>
            </a:solidFill>
            <a:ln w="9525">
              <a:solidFill>
                <a:schemeClr val="tx1"/>
              </a:solidFill>
              <a:miter lim="800000"/>
              <a:headEnd/>
              <a:tailEnd/>
            </a:ln>
          </p:spPr>
          <p:txBody>
            <a:bodyPr wrap="none" anchor="ctr"/>
            <a:lstStyle/>
            <a:p>
              <a:endParaRPr lang="vi-VN">
                <a:latin typeface="Times New Roman" pitchFamily="18" charset="0"/>
              </a:endParaRPr>
            </a:p>
          </p:txBody>
        </p:sp>
        <p:sp>
          <p:nvSpPr>
            <p:cNvPr id="12311" name="Rectangle 69" descr="Diagonal brick"/>
            <p:cNvSpPr>
              <a:spLocks noChangeArrowheads="1"/>
            </p:cNvSpPr>
            <p:nvPr/>
          </p:nvSpPr>
          <p:spPr bwMode="auto">
            <a:xfrm>
              <a:off x="0" y="0"/>
              <a:ext cx="5760" cy="4320"/>
            </a:xfrm>
            <a:prstGeom prst="rect">
              <a:avLst/>
            </a:prstGeom>
            <a:noFill/>
            <a:ln w="9525">
              <a:solidFill>
                <a:schemeClr val="tx1"/>
              </a:solidFill>
              <a:miter lim="800000"/>
              <a:headEnd/>
              <a:tailEnd/>
            </a:ln>
          </p:spPr>
          <p:txBody>
            <a:bodyPr wrap="none" anchor="ctr"/>
            <a:lstStyle/>
            <a:p>
              <a:endParaRPr lang="vi-VN">
                <a:latin typeface="Times New Roman" pitchFamily="18" charset="0"/>
              </a:endParaRPr>
            </a:p>
          </p:txBody>
        </p:sp>
        <p:sp>
          <p:nvSpPr>
            <p:cNvPr id="12312" name="Text Box 70"/>
            <p:cNvSpPr txBox="1">
              <a:spLocks noChangeArrowheads="1"/>
            </p:cNvSpPr>
            <p:nvPr/>
          </p:nvSpPr>
          <p:spPr bwMode="auto">
            <a:xfrm>
              <a:off x="48" y="326"/>
              <a:ext cx="5760" cy="442"/>
            </a:xfrm>
            <a:prstGeom prst="rect">
              <a:avLst/>
            </a:prstGeom>
            <a:noFill/>
            <a:ln w="9525">
              <a:noFill/>
              <a:miter lim="800000"/>
              <a:headEnd/>
              <a:tailEnd/>
            </a:ln>
          </p:spPr>
          <p:txBody>
            <a:bodyPr>
              <a:spAutoFit/>
            </a:bodyPr>
            <a:lstStyle/>
            <a:p>
              <a:pPr>
                <a:spcBef>
                  <a:spcPct val="50000"/>
                </a:spcBef>
              </a:pPr>
              <a:r>
                <a:rPr lang="en-US" sz="4000" b="1" i="1">
                  <a:solidFill>
                    <a:srgbClr val="000099"/>
                  </a:solidFill>
                  <a:latin typeface="Times New Roman" pitchFamily="18" charset="0"/>
                </a:rPr>
                <a:t>            </a:t>
              </a:r>
            </a:p>
          </p:txBody>
        </p:sp>
        <p:sp>
          <p:nvSpPr>
            <p:cNvPr id="12313" name="Text Box 71"/>
            <p:cNvSpPr txBox="1">
              <a:spLocks noChangeArrowheads="1"/>
            </p:cNvSpPr>
            <p:nvPr/>
          </p:nvSpPr>
          <p:spPr bwMode="auto">
            <a:xfrm>
              <a:off x="0" y="2543"/>
              <a:ext cx="5760" cy="989"/>
            </a:xfrm>
            <a:prstGeom prst="rect">
              <a:avLst/>
            </a:prstGeom>
            <a:noFill/>
            <a:ln w="9525">
              <a:noFill/>
              <a:miter lim="800000"/>
              <a:headEnd/>
              <a:tailEnd/>
            </a:ln>
          </p:spPr>
          <p:txBody>
            <a:bodyPr>
              <a:spAutoFit/>
            </a:bodyPr>
            <a:lstStyle/>
            <a:p>
              <a:pPr algn="ctr">
                <a:spcBef>
                  <a:spcPct val="50000"/>
                </a:spcBef>
              </a:pPr>
              <a:r>
                <a:rPr lang="en-US" sz="3200" b="1">
                  <a:solidFill>
                    <a:srgbClr val="0000CC"/>
                  </a:solidFill>
                  <a:latin typeface="Times New Roman" pitchFamily="18" charset="0"/>
                </a:rPr>
                <a:t>Thai được 3 tháng, đã có hình dạng của đầu, mình, tay, chân hoàn thiện hơn, đã hình thành đầy đủ các bộ phận cơ thể.</a:t>
              </a:r>
            </a:p>
          </p:txBody>
        </p:sp>
        <p:pic>
          <p:nvPicPr>
            <p:cNvPr id="12314" name="Picture 72" descr="2"/>
            <p:cNvPicPr>
              <a:picLocks noChangeAspect="1" noChangeArrowheads="1"/>
            </p:cNvPicPr>
            <p:nvPr/>
          </p:nvPicPr>
          <p:blipFill>
            <a:blip r:embed="rId11"/>
            <a:srcRect/>
            <a:stretch>
              <a:fillRect/>
            </a:stretch>
          </p:blipFill>
          <p:spPr bwMode="auto">
            <a:xfrm>
              <a:off x="1110" y="144"/>
              <a:ext cx="3402" cy="2268"/>
            </a:xfrm>
            <a:prstGeom prst="rect">
              <a:avLst/>
            </a:prstGeom>
            <a:noFill/>
            <a:ln w="9525">
              <a:noFill/>
              <a:miter lim="800000"/>
              <a:headEnd/>
              <a:tailEnd/>
            </a:ln>
          </p:spPr>
        </p:pic>
        <p:sp>
          <p:nvSpPr>
            <p:cNvPr id="12315" name="Rectangle 73"/>
            <p:cNvSpPr>
              <a:spLocks noChangeArrowheads="1"/>
            </p:cNvSpPr>
            <p:nvPr/>
          </p:nvSpPr>
          <p:spPr bwMode="auto">
            <a:xfrm>
              <a:off x="1104" y="144"/>
              <a:ext cx="3315" cy="2256"/>
            </a:xfrm>
            <a:prstGeom prst="rect">
              <a:avLst/>
            </a:prstGeom>
            <a:noFill/>
            <a:ln w="28575">
              <a:solidFill>
                <a:srgbClr val="0000CC"/>
              </a:solidFill>
              <a:miter lim="800000"/>
              <a:headEnd/>
              <a:tailEnd/>
            </a:ln>
          </p:spPr>
          <p:txBody>
            <a:bodyPr wrap="none" anchor="ctr"/>
            <a:lstStyle/>
            <a:p>
              <a:endParaRPr lang="vi-VN">
                <a:latin typeface="Times New Roman" pitchFamily="18" charset="0"/>
              </a:endParaRPr>
            </a:p>
          </p:txBody>
        </p:sp>
      </p:grpSp>
      <p:grpSp>
        <p:nvGrpSpPr>
          <p:cNvPr id="17" name="Group 74"/>
          <p:cNvGrpSpPr>
            <a:grpSpLocks/>
          </p:cNvGrpSpPr>
          <p:nvPr/>
        </p:nvGrpSpPr>
        <p:grpSpPr bwMode="auto">
          <a:xfrm>
            <a:off x="1588" y="0"/>
            <a:ext cx="9220200" cy="6858000"/>
            <a:chOff x="0" y="0"/>
            <a:chExt cx="5808" cy="4320"/>
          </a:xfrm>
        </p:grpSpPr>
        <p:sp>
          <p:nvSpPr>
            <p:cNvPr id="12304" name="Rectangle 75" descr="Canvas"/>
            <p:cNvSpPr>
              <a:spLocks noChangeArrowheads="1"/>
            </p:cNvSpPr>
            <p:nvPr/>
          </p:nvSpPr>
          <p:spPr bwMode="auto">
            <a:xfrm>
              <a:off x="0" y="0"/>
              <a:ext cx="5760" cy="4320"/>
            </a:xfrm>
            <a:prstGeom prst="rect">
              <a:avLst/>
            </a:prstGeom>
            <a:blipFill dpi="0" rotWithShape="1">
              <a:blip r:embed="rId12"/>
              <a:srcRect/>
              <a:tile tx="0" ty="0" sx="100000" sy="100000" flip="none" algn="tl"/>
            </a:blipFill>
            <a:ln w="9525">
              <a:solidFill>
                <a:schemeClr val="tx1"/>
              </a:solidFill>
              <a:miter lim="800000"/>
              <a:headEnd/>
              <a:tailEnd/>
            </a:ln>
          </p:spPr>
          <p:txBody>
            <a:bodyPr wrap="none" anchor="ctr"/>
            <a:lstStyle/>
            <a:p>
              <a:endParaRPr lang="vi-VN">
                <a:latin typeface="Times New Roman" pitchFamily="18" charset="0"/>
              </a:endParaRPr>
            </a:p>
          </p:txBody>
        </p:sp>
        <p:sp>
          <p:nvSpPr>
            <p:cNvPr id="12305" name="Rectangle 76" descr="Diagonal brick"/>
            <p:cNvSpPr>
              <a:spLocks noChangeArrowheads="1"/>
            </p:cNvSpPr>
            <p:nvPr/>
          </p:nvSpPr>
          <p:spPr bwMode="auto">
            <a:xfrm>
              <a:off x="0" y="0"/>
              <a:ext cx="5760" cy="4320"/>
            </a:xfrm>
            <a:prstGeom prst="rect">
              <a:avLst/>
            </a:prstGeom>
            <a:noFill/>
            <a:ln w="9525">
              <a:solidFill>
                <a:schemeClr val="tx1"/>
              </a:solidFill>
              <a:miter lim="800000"/>
              <a:headEnd/>
              <a:tailEnd/>
            </a:ln>
          </p:spPr>
          <p:txBody>
            <a:bodyPr wrap="none" anchor="ctr"/>
            <a:lstStyle/>
            <a:p>
              <a:endParaRPr lang="vi-VN">
                <a:latin typeface="Times New Roman" pitchFamily="18" charset="0"/>
              </a:endParaRPr>
            </a:p>
          </p:txBody>
        </p:sp>
        <p:sp>
          <p:nvSpPr>
            <p:cNvPr id="12306" name="Text Box 77"/>
            <p:cNvSpPr txBox="1">
              <a:spLocks noChangeArrowheads="1"/>
            </p:cNvSpPr>
            <p:nvPr/>
          </p:nvSpPr>
          <p:spPr bwMode="auto">
            <a:xfrm>
              <a:off x="48" y="326"/>
              <a:ext cx="5760" cy="442"/>
            </a:xfrm>
            <a:prstGeom prst="rect">
              <a:avLst/>
            </a:prstGeom>
            <a:noFill/>
            <a:ln w="9525">
              <a:noFill/>
              <a:miter lim="800000"/>
              <a:headEnd/>
              <a:tailEnd/>
            </a:ln>
          </p:spPr>
          <p:txBody>
            <a:bodyPr>
              <a:spAutoFit/>
            </a:bodyPr>
            <a:lstStyle/>
            <a:p>
              <a:pPr>
                <a:spcBef>
                  <a:spcPct val="50000"/>
                </a:spcBef>
              </a:pPr>
              <a:r>
                <a:rPr lang="en-US" sz="4000" b="1" i="1">
                  <a:solidFill>
                    <a:srgbClr val="000099"/>
                  </a:solidFill>
                  <a:latin typeface="Times New Roman" pitchFamily="18" charset="0"/>
                </a:rPr>
                <a:t>            </a:t>
              </a:r>
            </a:p>
          </p:txBody>
        </p:sp>
        <p:sp>
          <p:nvSpPr>
            <p:cNvPr id="12307" name="Text Box 78"/>
            <p:cNvSpPr txBox="1">
              <a:spLocks noChangeArrowheads="1"/>
            </p:cNvSpPr>
            <p:nvPr/>
          </p:nvSpPr>
          <p:spPr bwMode="auto">
            <a:xfrm>
              <a:off x="240" y="2591"/>
              <a:ext cx="5328" cy="679"/>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rPr>
                <a:t>Thai được 5 tuần, có đuôi, đã có hình thù của đầu, mình, tay, chân nhưng chưa rõ ràng.</a:t>
              </a:r>
            </a:p>
          </p:txBody>
        </p:sp>
        <p:pic>
          <p:nvPicPr>
            <p:cNvPr id="12308" name="Picture 79" descr="3"/>
            <p:cNvPicPr>
              <a:picLocks noChangeAspect="1" noChangeArrowheads="1"/>
            </p:cNvPicPr>
            <p:nvPr/>
          </p:nvPicPr>
          <p:blipFill>
            <a:blip r:embed="rId13"/>
            <a:srcRect/>
            <a:stretch>
              <a:fillRect/>
            </a:stretch>
          </p:blipFill>
          <p:spPr bwMode="auto">
            <a:xfrm>
              <a:off x="1056" y="144"/>
              <a:ext cx="3402" cy="2268"/>
            </a:xfrm>
            <a:prstGeom prst="rect">
              <a:avLst/>
            </a:prstGeom>
            <a:noFill/>
            <a:ln w="9525">
              <a:noFill/>
              <a:miter lim="800000"/>
              <a:headEnd/>
              <a:tailEnd/>
            </a:ln>
          </p:spPr>
        </p:pic>
        <p:sp>
          <p:nvSpPr>
            <p:cNvPr id="12309" name="Rectangle 80"/>
            <p:cNvSpPr>
              <a:spLocks noChangeArrowheads="1"/>
            </p:cNvSpPr>
            <p:nvPr/>
          </p:nvSpPr>
          <p:spPr bwMode="auto">
            <a:xfrm>
              <a:off x="1059" y="144"/>
              <a:ext cx="3399" cy="2256"/>
            </a:xfrm>
            <a:prstGeom prst="rect">
              <a:avLst/>
            </a:prstGeom>
            <a:noFill/>
            <a:ln w="28575">
              <a:solidFill>
                <a:srgbClr val="0000CC"/>
              </a:solidFill>
              <a:miter lim="800000"/>
              <a:headEnd/>
              <a:tailEnd/>
            </a:ln>
          </p:spPr>
          <p:txBody>
            <a:bodyPr wrap="none" anchor="ctr"/>
            <a:lstStyle/>
            <a:p>
              <a:endParaRPr lang="vi-VN">
                <a:latin typeface="Times New Roman" pitchFamily="18" charset="0"/>
              </a:endParaRPr>
            </a:p>
          </p:txBody>
        </p:sp>
      </p:grpSp>
      <p:sp>
        <p:nvSpPr>
          <p:cNvPr id="12303"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nodePh="1">
                                  <p:stCondLst>
                                    <p:cond delay="0"/>
                                  </p:stCondLst>
                                  <p:endCondLst>
                                    <p:cond evt="begin" delay="0">
                                      <p:tn val="5"/>
                                    </p:cond>
                                  </p:endCondLst>
                                  <p:iterate type="lt">
                                    <p:tmPct val="5000"/>
                                  </p:iterate>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fltVal val="0"/>
                                          </p:val>
                                        </p:tav>
                                        <p:tav tm="100000">
                                          <p:val>
                                            <p:strVal val="#ppt_w"/>
                                          </p:val>
                                        </p:tav>
                                      </p:tavLst>
                                    </p:anim>
                                    <p:anim calcmode="lin" valueType="num">
                                      <p:cBhvr>
                                        <p:cTn id="8" dur="1000" fill="hold"/>
                                        <p:tgtEl>
                                          <p:spTgt spid="72706"/>
                                        </p:tgtEl>
                                        <p:attrNameLst>
                                          <p:attrName>ppt_h</p:attrName>
                                        </p:attrNameLst>
                                      </p:cBhvr>
                                      <p:tavLst>
                                        <p:tav tm="0">
                                          <p:val>
                                            <p:fltVal val="0"/>
                                          </p:val>
                                        </p:tav>
                                        <p:tav tm="100000">
                                          <p:val>
                                            <p:strVal val="#ppt_h"/>
                                          </p:val>
                                        </p:tav>
                                      </p:tavLst>
                                    </p:anim>
                                    <p:anim calcmode="lin" valueType="num">
                                      <p:cBhvr>
                                        <p:cTn id="9" dur="1000" fill="hold"/>
                                        <p:tgtEl>
                                          <p:spTgt spid="72706"/>
                                        </p:tgtEl>
                                        <p:attrNameLst>
                                          <p:attrName>style.rotation</p:attrName>
                                        </p:attrNameLst>
                                      </p:cBhvr>
                                      <p:tavLst>
                                        <p:tav tm="0">
                                          <p:val>
                                            <p:fltVal val="90"/>
                                          </p:val>
                                        </p:tav>
                                        <p:tav tm="100000">
                                          <p:val>
                                            <p:fltVal val="0"/>
                                          </p:val>
                                        </p:tav>
                                      </p:tavLst>
                                    </p:anim>
                                    <p:animEffect transition="in" filter="fade">
                                      <p:cBhvr>
                                        <p:cTn id="10" dur="1000"/>
                                        <p:tgtEl>
                                          <p:spTgt spid="72706"/>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builtIn="1"/>
                                        </p:tgtEl>
                                      </p:cMediaNode>
                                    </p:audio>
                                  </p:sub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3" name="voltage.wav" builtIn="1"/>
                                        </p:tgtEl>
                                      </p:cMediaNode>
                                    </p:audio>
                                  </p:sub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72752"/>
                                        </p:tgtEl>
                                        <p:attrNameLst>
                                          <p:attrName>style.visibility</p:attrName>
                                        </p:attrNameLst>
                                      </p:cBhvr>
                                      <p:to>
                                        <p:strVal val="visible"/>
                                      </p:to>
                                    </p:set>
                                    <p:anim calcmode="lin" valueType="num">
                                      <p:cBhvr>
                                        <p:cTn id="39" dur="500" fill="hold"/>
                                        <p:tgtEl>
                                          <p:spTgt spid="72752"/>
                                        </p:tgtEl>
                                        <p:attrNameLst>
                                          <p:attrName>ppt_w</p:attrName>
                                        </p:attrNameLst>
                                      </p:cBhvr>
                                      <p:tavLst>
                                        <p:tav tm="0">
                                          <p:val>
                                            <p:fltVal val="0"/>
                                          </p:val>
                                        </p:tav>
                                        <p:tav tm="100000">
                                          <p:val>
                                            <p:strVal val="#ppt_w"/>
                                          </p:val>
                                        </p:tav>
                                      </p:tavLst>
                                    </p:anim>
                                    <p:anim calcmode="lin" valueType="num">
                                      <p:cBhvr>
                                        <p:cTn id="40" dur="500" fill="hold"/>
                                        <p:tgtEl>
                                          <p:spTgt spid="727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applause.wav" builtIn="1"/>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edge">
                                      <p:cBhvr>
                                        <p:cTn id="45" dur="2000"/>
                                        <p:tgtEl>
                                          <p:spTgt spid="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xit" presetSubtype="4" fill="hold" nodeType="clickEffect">
                                  <p:stCondLst>
                                    <p:cond delay="0"/>
                                  </p:stCondLst>
                                  <p:childTnLst>
                                    <p:animEffect transition="out" filter="slide(fromBottom)">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72755"/>
                                        </p:tgtEl>
                                        <p:attrNameLst>
                                          <p:attrName>style.visibility</p:attrName>
                                        </p:attrNameLst>
                                      </p:cBhvr>
                                      <p:to>
                                        <p:strVal val="visible"/>
                                      </p:to>
                                    </p:set>
                                    <p:anim calcmode="lin" valueType="num">
                                      <p:cBhvr>
                                        <p:cTn id="55" dur="500" fill="hold"/>
                                        <p:tgtEl>
                                          <p:spTgt spid="72755"/>
                                        </p:tgtEl>
                                        <p:attrNameLst>
                                          <p:attrName>ppt_w</p:attrName>
                                        </p:attrNameLst>
                                      </p:cBhvr>
                                      <p:tavLst>
                                        <p:tav tm="0">
                                          <p:val>
                                            <p:fltVal val="0"/>
                                          </p:val>
                                        </p:tav>
                                        <p:tav tm="100000">
                                          <p:val>
                                            <p:strVal val="#ppt_w"/>
                                          </p:val>
                                        </p:tav>
                                      </p:tavLst>
                                    </p:anim>
                                    <p:anim calcmode="lin" valueType="num">
                                      <p:cBhvr>
                                        <p:cTn id="56" dur="500" fill="hold"/>
                                        <p:tgtEl>
                                          <p:spTgt spid="727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applause.wav" builtIn="1"/>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1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randombar(horizontal)">
                                      <p:cBhvr>
                                        <p:cTn id="61" dur="2000"/>
                                        <p:tgtEl>
                                          <p:spTgt spid="1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7" presetClass="exit" presetSubtype="4" fill="hold" nodeType="clickEffect">
                                  <p:stCondLst>
                                    <p:cond delay="0"/>
                                  </p:stCondLst>
                                  <p:childTnLst>
                                    <p:anim calcmode="lin" valueType="num">
                                      <p:cBhvr additive="base">
                                        <p:cTn id="65" dur="2000"/>
                                        <p:tgtEl>
                                          <p:spTgt spid="15"/>
                                        </p:tgtEl>
                                        <p:attrNameLst>
                                          <p:attrName>ppt_x</p:attrName>
                                        </p:attrNameLst>
                                      </p:cBhvr>
                                      <p:tavLst>
                                        <p:tav tm="0">
                                          <p:val>
                                            <p:strVal val="ppt_x"/>
                                          </p:val>
                                        </p:tav>
                                        <p:tav tm="100000">
                                          <p:val>
                                            <p:strVal val="ppt_x"/>
                                          </p:val>
                                        </p:tav>
                                      </p:tavLst>
                                    </p:anim>
                                    <p:anim calcmode="lin" valueType="num">
                                      <p:cBhvr additive="base">
                                        <p:cTn id="66" dur="2000"/>
                                        <p:tgtEl>
                                          <p:spTgt spid="15"/>
                                        </p:tgtEl>
                                        <p:attrNameLst>
                                          <p:attrName>ppt_y</p:attrName>
                                        </p:attrNameLst>
                                      </p:cBhvr>
                                      <p:tavLst>
                                        <p:tav tm="0">
                                          <p:val>
                                            <p:strVal val="ppt_y"/>
                                          </p:val>
                                        </p:tav>
                                        <p:tav tm="100000">
                                          <p:val>
                                            <p:strVal val="1+ppt_h/2"/>
                                          </p:val>
                                        </p:tav>
                                      </p:tavLst>
                                    </p:anim>
                                    <p:set>
                                      <p:cBhvr>
                                        <p:cTn id="67" dur="1" fill="hold">
                                          <p:stCondLst>
                                            <p:cond delay="1999"/>
                                          </p:stCondLst>
                                        </p:cTn>
                                        <p:tgtEl>
                                          <p:spTgt spid="15"/>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72753"/>
                                        </p:tgtEl>
                                        <p:attrNameLst>
                                          <p:attrName>style.visibility</p:attrName>
                                        </p:attrNameLst>
                                      </p:cBhvr>
                                      <p:to>
                                        <p:strVal val="visible"/>
                                      </p:to>
                                    </p:set>
                                    <p:anim calcmode="lin" valueType="num">
                                      <p:cBhvr>
                                        <p:cTn id="72" dur="500" fill="hold"/>
                                        <p:tgtEl>
                                          <p:spTgt spid="72753"/>
                                        </p:tgtEl>
                                        <p:attrNameLst>
                                          <p:attrName>ppt_w</p:attrName>
                                        </p:attrNameLst>
                                      </p:cBhvr>
                                      <p:tavLst>
                                        <p:tav tm="0">
                                          <p:val>
                                            <p:fltVal val="0"/>
                                          </p:val>
                                        </p:tav>
                                        <p:tav tm="100000">
                                          <p:val>
                                            <p:strVal val="#ppt_w"/>
                                          </p:val>
                                        </p:tav>
                                      </p:tavLst>
                                    </p:anim>
                                    <p:anim calcmode="lin" valueType="num">
                                      <p:cBhvr>
                                        <p:cTn id="73" dur="500" fill="hold"/>
                                        <p:tgtEl>
                                          <p:spTgt spid="7275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4" name="applause.wav" builtIn="1"/>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8" presetClass="entr" presetSubtype="16"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diamond(in)">
                                      <p:cBhvr>
                                        <p:cTn id="78" dur="2000"/>
                                        <p:tgtEl>
                                          <p:spTgt spid="1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xit" presetSubtype="0" fill="hold" nodeType="clickEffect">
                                  <p:stCondLst>
                                    <p:cond delay="0"/>
                                  </p:stCondLst>
                                  <p:childTnLst>
                                    <p:animEffect transition="out" filter="dissolv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16" fill="hold" grpId="0" nodeType="clickEffect">
                                  <p:stCondLst>
                                    <p:cond delay="0"/>
                                  </p:stCondLst>
                                  <p:childTnLst>
                                    <p:set>
                                      <p:cBhvr>
                                        <p:cTn id="87" dur="1" fill="hold">
                                          <p:stCondLst>
                                            <p:cond delay="0"/>
                                          </p:stCondLst>
                                        </p:cTn>
                                        <p:tgtEl>
                                          <p:spTgt spid="72754"/>
                                        </p:tgtEl>
                                        <p:attrNameLst>
                                          <p:attrName>style.visibility</p:attrName>
                                        </p:attrNameLst>
                                      </p:cBhvr>
                                      <p:to>
                                        <p:strVal val="visible"/>
                                      </p:to>
                                    </p:set>
                                    <p:anim calcmode="lin" valueType="num">
                                      <p:cBhvr>
                                        <p:cTn id="88" dur="500" fill="hold"/>
                                        <p:tgtEl>
                                          <p:spTgt spid="72754"/>
                                        </p:tgtEl>
                                        <p:attrNameLst>
                                          <p:attrName>ppt_w</p:attrName>
                                        </p:attrNameLst>
                                      </p:cBhvr>
                                      <p:tavLst>
                                        <p:tav tm="0">
                                          <p:val>
                                            <p:fltVal val="0"/>
                                          </p:val>
                                        </p:tav>
                                        <p:tav tm="100000">
                                          <p:val>
                                            <p:strVal val="#ppt_w"/>
                                          </p:val>
                                        </p:tav>
                                      </p:tavLst>
                                    </p:anim>
                                    <p:anim calcmode="lin" valueType="num">
                                      <p:cBhvr>
                                        <p:cTn id="89" dur="500" fill="hold"/>
                                        <p:tgtEl>
                                          <p:spTgt spid="727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applause.wav" builtIn="1"/>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1" presetClass="entr" presetSubtype="4" fill="hold"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heel(4)">
                                      <p:cBhvr>
                                        <p:cTn id="94" dur="2000"/>
                                        <p:tgtEl>
                                          <p:spTgt spid="1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9" presetClass="exit" presetSubtype="0" accel="100000" fill="hold" nodeType="clickEffect">
                                  <p:stCondLst>
                                    <p:cond delay="0"/>
                                  </p:stCondLst>
                                  <p:childTnLst>
                                    <p:anim calcmode="lin" valueType="num">
                                      <p:cBhvr>
                                        <p:cTn id="98" dur="500"/>
                                        <p:tgtEl>
                                          <p:spTgt spid="17"/>
                                        </p:tgtEl>
                                        <p:attrNameLst>
                                          <p:attrName>ppt_w</p:attrName>
                                        </p:attrNameLst>
                                      </p:cBhvr>
                                      <p:tavLst>
                                        <p:tav tm="0">
                                          <p:val>
                                            <p:strVal val="ppt_w"/>
                                          </p:val>
                                        </p:tav>
                                        <p:tav tm="100000">
                                          <p:val>
                                            <p:fltVal val="0"/>
                                          </p:val>
                                        </p:tav>
                                      </p:tavLst>
                                    </p:anim>
                                    <p:anim calcmode="lin" valueType="num">
                                      <p:cBhvr>
                                        <p:cTn id="99" dur="500"/>
                                        <p:tgtEl>
                                          <p:spTgt spid="17"/>
                                        </p:tgtEl>
                                        <p:attrNameLst>
                                          <p:attrName>ppt_h</p:attrName>
                                        </p:attrNameLst>
                                      </p:cBhvr>
                                      <p:tavLst>
                                        <p:tav tm="0">
                                          <p:val>
                                            <p:strVal val="ppt_h"/>
                                          </p:val>
                                        </p:tav>
                                        <p:tav tm="100000">
                                          <p:val>
                                            <p:fltVal val="0"/>
                                          </p:val>
                                        </p:tav>
                                      </p:tavLst>
                                    </p:anim>
                                    <p:anim calcmode="lin" valueType="num">
                                      <p:cBhvr>
                                        <p:cTn id="100" dur="500"/>
                                        <p:tgtEl>
                                          <p:spTgt spid="17"/>
                                        </p:tgtEl>
                                        <p:attrNameLst>
                                          <p:attrName>style.rotation</p:attrName>
                                        </p:attrNameLst>
                                      </p:cBhvr>
                                      <p:tavLst>
                                        <p:tav tm="0">
                                          <p:val>
                                            <p:fltVal val="0"/>
                                          </p:val>
                                        </p:tav>
                                        <p:tav tm="100000">
                                          <p:val>
                                            <p:fltVal val="360"/>
                                          </p:val>
                                        </p:tav>
                                      </p:tavLst>
                                    </p:anim>
                                    <p:animEffect transition="out" filter="fade">
                                      <p:cBhvr>
                                        <p:cTn id="101" dur="500"/>
                                        <p:tgtEl>
                                          <p:spTgt spid="17"/>
                                        </p:tgtEl>
                                      </p:cBhvr>
                                    </p:animEffect>
                                    <p:set>
                                      <p:cBhvr>
                                        <p:cTn id="10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52" grpId="0" animBg="1"/>
      <p:bldP spid="72753" grpId="0" animBg="1"/>
      <p:bldP spid="72754" grpId="0" animBg="1"/>
      <p:bldP spid="727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p:spPr>
        <p:txBody>
          <a:bodyPr wrap="none" anchor="ctr"/>
          <a:lstStyle/>
          <a:p>
            <a:endParaRPr lang="vi-VN">
              <a:latin typeface="Times New Roman" pitchFamily="18" charset="0"/>
            </a:endParaRPr>
          </a:p>
        </p:txBody>
      </p:sp>
      <p:sp>
        <p:nvSpPr>
          <p:cNvPr id="73743" name="Text Box 15"/>
          <p:cNvSpPr txBox="1">
            <a:spLocks noChangeArrowheads="1"/>
          </p:cNvSpPr>
          <p:nvPr/>
        </p:nvSpPr>
        <p:spPr bwMode="auto">
          <a:xfrm>
            <a:off x="0" y="522288"/>
            <a:ext cx="9144000" cy="1077912"/>
          </a:xfrm>
          <a:prstGeom prst="rect">
            <a:avLst/>
          </a:prstGeom>
          <a:noFill/>
          <a:ln w="9525">
            <a:noFill/>
            <a:miter lim="800000"/>
            <a:headEnd/>
            <a:tailEnd/>
          </a:ln>
        </p:spPr>
        <p:txBody>
          <a:bodyPr>
            <a:spAutoFit/>
          </a:bodyPr>
          <a:lstStyle/>
          <a:p>
            <a:pPr marL="457200" indent="-457200">
              <a:spcBef>
                <a:spcPct val="50000"/>
              </a:spcBef>
              <a:buFont typeface="Wingdings" pitchFamily="2" charset="2"/>
              <a:buChar char="v"/>
            </a:pPr>
            <a:r>
              <a:rPr lang="en-US" sz="3200" b="1">
                <a:solidFill>
                  <a:srgbClr val="FF0000"/>
                </a:solidFill>
                <a:latin typeface="Times New Roman" pitchFamily="18" charset="0"/>
              </a:rPr>
              <a:t>Hãy mô tả một số giai đoạn phát triển của thai nhi mà em biết?</a:t>
            </a:r>
          </a:p>
        </p:txBody>
      </p:sp>
      <p:grpSp>
        <p:nvGrpSpPr>
          <p:cNvPr id="2" name="Group 18"/>
          <p:cNvGrpSpPr>
            <a:grpSpLocks/>
          </p:cNvGrpSpPr>
          <p:nvPr/>
        </p:nvGrpSpPr>
        <p:grpSpPr bwMode="auto">
          <a:xfrm>
            <a:off x="1752600" y="1828800"/>
            <a:ext cx="5400675" cy="4454525"/>
            <a:chOff x="1152" y="1152"/>
            <a:chExt cx="3402" cy="2806"/>
          </a:xfrm>
        </p:grpSpPr>
        <p:pic>
          <p:nvPicPr>
            <p:cNvPr id="13331" name="Picture 14" descr="3"/>
            <p:cNvPicPr>
              <a:picLocks noChangeAspect="1" noChangeArrowheads="1"/>
            </p:cNvPicPr>
            <p:nvPr/>
          </p:nvPicPr>
          <p:blipFill>
            <a:blip r:embed="rId2"/>
            <a:srcRect/>
            <a:stretch>
              <a:fillRect/>
            </a:stretch>
          </p:blipFill>
          <p:spPr bwMode="auto">
            <a:xfrm>
              <a:off x="1152" y="1152"/>
              <a:ext cx="3402" cy="2268"/>
            </a:xfrm>
            <a:prstGeom prst="rect">
              <a:avLst/>
            </a:prstGeom>
            <a:noFill/>
            <a:ln w="9525">
              <a:solidFill>
                <a:srgbClr val="0000CC"/>
              </a:solidFill>
              <a:miter lim="800000"/>
              <a:headEnd/>
              <a:tailEnd/>
            </a:ln>
          </p:spPr>
        </p:pic>
        <p:sp>
          <p:nvSpPr>
            <p:cNvPr id="13332" name="Text Box 17"/>
            <p:cNvSpPr txBox="1">
              <a:spLocks noChangeArrowheads="1"/>
            </p:cNvSpPr>
            <p:nvPr/>
          </p:nvSpPr>
          <p:spPr bwMode="auto">
            <a:xfrm>
              <a:off x="2160" y="3590"/>
              <a:ext cx="954" cy="368"/>
            </a:xfrm>
            <a:prstGeom prst="rect">
              <a:avLst/>
            </a:prstGeom>
            <a:noFill/>
            <a:ln w="28575">
              <a:solidFill>
                <a:srgbClr val="0000CC"/>
              </a:solidFill>
              <a:miter lim="800000"/>
              <a:headEnd/>
              <a:tailEnd/>
            </a:ln>
          </p:spPr>
          <p:txBody>
            <a:bodyPr>
              <a:spAutoFit/>
            </a:bodyPr>
            <a:lstStyle/>
            <a:p>
              <a:pPr algn="ctr">
                <a:spcBef>
                  <a:spcPct val="50000"/>
                </a:spcBef>
              </a:pPr>
              <a:r>
                <a:rPr lang="en-US" sz="3200" b="1">
                  <a:solidFill>
                    <a:srgbClr val="CC0000"/>
                  </a:solidFill>
                  <a:latin typeface="Times New Roman" pitchFamily="18" charset="0"/>
                </a:rPr>
                <a:t>5 tuần</a:t>
              </a:r>
            </a:p>
          </p:txBody>
        </p:sp>
      </p:grpSp>
      <p:sp>
        <p:nvSpPr>
          <p:cNvPr id="13317" name="Rectangle 16"/>
          <p:cNvSpPr>
            <a:spLocks noChangeArrowheads="1"/>
          </p:cNvSpPr>
          <p:nvPr/>
        </p:nvSpPr>
        <p:spPr bwMode="auto">
          <a:xfrm>
            <a:off x="1828800" y="1828800"/>
            <a:ext cx="5334000" cy="3581400"/>
          </a:xfrm>
          <a:prstGeom prst="rect">
            <a:avLst/>
          </a:prstGeom>
          <a:noFill/>
          <a:ln w="28575">
            <a:solidFill>
              <a:schemeClr val="tx1"/>
            </a:solidFill>
            <a:miter lim="800000"/>
            <a:headEnd/>
            <a:tailEnd/>
          </a:ln>
        </p:spPr>
        <p:txBody>
          <a:bodyPr wrap="none" anchor="ctr"/>
          <a:lstStyle/>
          <a:p>
            <a:endParaRPr lang="vi-VN">
              <a:latin typeface="Times New Roman" pitchFamily="18" charset="0"/>
            </a:endParaRPr>
          </a:p>
        </p:txBody>
      </p:sp>
      <p:grpSp>
        <p:nvGrpSpPr>
          <p:cNvPr id="3" name="Group 22"/>
          <p:cNvGrpSpPr>
            <a:grpSpLocks/>
          </p:cNvGrpSpPr>
          <p:nvPr/>
        </p:nvGrpSpPr>
        <p:grpSpPr bwMode="auto">
          <a:xfrm>
            <a:off x="1752600" y="1873250"/>
            <a:ext cx="5181600" cy="4406900"/>
            <a:chOff x="1152" y="1152"/>
            <a:chExt cx="3402" cy="2822"/>
          </a:xfrm>
        </p:grpSpPr>
        <p:pic>
          <p:nvPicPr>
            <p:cNvPr id="13329" name="Picture 19" descr="4"/>
            <p:cNvPicPr>
              <a:picLocks noChangeAspect="1" noChangeArrowheads="1"/>
            </p:cNvPicPr>
            <p:nvPr/>
          </p:nvPicPr>
          <p:blipFill>
            <a:blip r:embed="rId3"/>
            <a:srcRect/>
            <a:stretch>
              <a:fillRect/>
            </a:stretch>
          </p:blipFill>
          <p:spPr bwMode="auto">
            <a:xfrm>
              <a:off x="1152" y="1152"/>
              <a:ext cx="3402" cy="2268"/>
            </a:xfrm>
            <a:prstGeom prst="rect">
              <a:avLst/>
            </a:prstGeom>
            <a:noFill/>
            <a:ln w="28575">
              <a:solidFill>
                <a:srgbClr val="FF0000"/>
              </a:solidFill>
              <a:miter lim="800000"/>
              <a:headEnd/>
              <a:tailEnd/>
            </a:ln>
          </p:spPr>
        </p:pic>
        <p:sp>
          <p:nvSpPr>
            <p:cNvPr id="13330" name="Text Box 21"/>
            <p:cNvSpPr txBox="1">
              <a:spLocks noChangeArrowheads="1"/>
            </p:cNvSpPr>
            <p:nvPr/>
          </p:nvSpPr>
          <p:spPr bwMode="auto">
            <a:xfrm>
              <a:off x="2203" y="3600"/>
              <a:ext cx="1050" cy="374"/>
            </a:xfrm>
            <a:prstGeom prst="rect">
              <a:avLst/>
            </a:prstGeom>
            <a:solidFill>
              <a:srgbClr val="FFFFCC"/>
            </a:solidFill>
            <a:ln w="28575">
              <a:solidFill>
                <a:srgbClr val="0000CC"/>
              </a:solidFill>
              <a:miter lim="800000"/>
              <a:headEnd/>
              <a:tailEnd/>
            </a:ln>
          </p:spPr>
          <p:txBody>
            <a:bodyPr>
              <a:spAutoFit/>
            </a:bodyPr>
            <a:lstStyle/>
            <a:p>
              <a:pPr algn="ctr">
                <a:spcBef>
                  <a:spcPct val="50000"/>
                </a:spcBef>
              </a:pPr>
              <a:r>
                <a:rPr lang="en-US" sz="3200" b="1">
                  <a:solidFill>
                    <a:srgbClr val="CC0000"/>
                  </a:solidFill>
                  <a:latin typeface="Times New Roman" pitchFamily="18" charset="0"/>
                </a:rPr>
                <a:t>8 tuần</a:t>
              </a:r>
            </a:p>
          </p:txBody>
        </p:sp>
      </p:grpSp>
      <p:pic>
        <p:nvPicPr>
          <p:cNvPr id="73760" name="Picture 32" descr="BAOTHA~1"/>
          <p:cNvPicPr>
            <a:picLocks noChangeAspect="1" noChangeArrowheads="1"/>
          </p:cNvPicPr>
          <p:nvPr/>
        </p:nvPicPr>
        <p:blipFill>
          <a:blip r:embed="rId4"/>
          <a:srcRect/>
          <a:stretch>
            <a:fillRect/>
          </a:stretch>
        </p:blipFill>
        <p:spPr bwMode="auto">
          <a:xfrm>
            <a:off x="1752600" y="1828800"/>
            <a:ext cx="5410200" cy="3581400"/>
          </a:xfrm>
          <a:prstGeom prst="rect">
            <a:avLst/>
          </a:prstGeom>
          <a:noFill/>
          <a:ln w="9525">
            <a:noFill/>
            <a:miter lim="800000"/>
            <a:headEnd/>
            <a:tailEnd/>
          </a:ln>
        </p:spPr>
      </p:pic>
      <p:grpSp>
        <p:nvGrpSpPr>
          <p:cNvPr id="4" name="Group 30"/>
          <p:cNvGrpSpPr>
            <a:grpSpLocks/>
          </p:cNvGrpSpPr>
          <p:nvPr/>
        </p:nvGrpSpPr>
        <p:grpSpPr bwMode="auto">
          <a:xfrm>
            <a:off x="1762125" y="1838325"/>
            <a:ext cx="5400675" cy="4454525"/>
            <a:chOff x="1110" y="1152"/>
            <a:chExt cx="3402" cy="2806"/>
          </a:xfrm>
        </p:grpSpPr>
        <p:pic>
          <p:nvPicPr>
            <p:cNvPr id="13327" name="Picture 23" descr="2"/>
            <p:cNvPicPr>
              <a:picLocks noChangeAspect="1" noChangeArrowheads="1"/>
            </p:cNvPicPr>
            <p:nvPr/>
          </p:nvPicPr>
          <p:blipFill>
            <a:blip r:embed="rId5"/>
            <a:srcRect/>
            <a:stretch>
              <a:fillRect/>
            </a:stretch>
          </p:blipFill>
          <p:spPr bwMode="auto">
            <a:xfrm>
              <a:off x="1110" y="1152"/>
              <a:ext cx="3402" cy="2268"/>
            </a:xfrm>
            <a:prstGeom prst="rect">
              <a:avLst/>
            </a:prstGeom>
            <a:noFill/>
            <a:ln w="28575">
              <a:solidFill>
                <a:srgbClr val="0000CC"/>
              </a:solidFill>
              <a:miter lim="800000"/>
              <a:headEnd/>
              <a:tailEnd/>
            </a:ln>
          </p:spPr>
        </p:pic>
        <p:sp>
          <p:nvSpPr>
            <p:cNvPr id="13328" name="Text Box 24"/>
            <p:cNvSpPr txBox="1">
              <a:spLocks noChangeArrowheads="1"/>
            </p:cNvSpPr>
            <p:nvPr/>
          </p:nvSpPr>
          <p:spPr bwMode="auto">
            <a:xfrm>
              <a:off x="2064" y="3590"/>
              <a:ext cx="1062" cy="368"/>
            </a:xfrm>
            <a:prstGeom prst="rect">
              <a:avLst/>
            </a:prstGeom>
            <a:solidFill>
              <a:srgbClr val="FFFFCC"/>
            </a:solidFill>
            <a:ln w="28575">
              <a:solidFill>
                <a:srgbClr val="0000CC"/>
              </a:solidFill>
              <a:miter lim="800000"/>
              <a:headEnd/>
              <a:tailEnd/>
            </a:ln>
          </p:spPr>
          <p:txBody>
            <a:bodyPr>
              <a:spAutoFit/>
            </a:bodyPr>
            <a:lstStyle/>
            <a:p>
              <a:pPr algn="ctr">
                <a:spcBef>
                  <a:spcPct val="50000"/>
                </a:spcBef>
              </a:pPr>
              <a:r>
                <a:rPr lang="en-US" sz="3200" b="1">
                  <a:solidFill>
                    <a:srgbClr val="CC0000"/>
                  </a:solidFill>
                  <a:latin typeface="Times New Roman" pitchFamily="18" charset="0"/>
                </a:rPr>
                <a:t>3 tháng</a:t>
              </a:r>
            </a:p>
          </p:txBody>
        </p:sp>
      </p:grpSp>
      <p:grpSp>
        <p:nvGrpSpPr>
          <p:cNvPr id="5" name="Group 29"/>
          <p:cNvGrpSpPr>
            <a:grpSpLocks/>
          </p:cNvGrpSpPr>
          <p:nvPr/>
        </p:nvGrpSpPr>
        <p:grpSpPr bwMode="auto">
          <a:xfrm>
            <a:off x="1752600" y="1835150"/>
            <a:ext cx="5410200" cy="4449763"/>
            <a:chOff x="1152" y="1152"/>
            <a:chExt cx="3408" cy="2758"/>
          </a:xfrm>
        </p:grpSpPr>
        <p:grpSp>
          <p:nvGrpSpPr>
            <p:cNvPr id="13323" name="Group 25"/>
            <p:cNvGrpSpPr>
              <a:grpSpLocks/>
            </p:cNvGrpSpPr>
            <p:nvPr/>
          </p:nvGrpSpPr>
          <p:grpSpPr bwMode="auto">
            <a:xfrm>
              <a:off x="1152" y="1152"/>
              <a:ext cx="3408" cy="2256"/>
              <a:chOff x="240" y="240"/>
              <a:chExt cx="5376" cy="3648"/>
            </a:xfrm>
          </p:grpSpPr>
          <p:pic>
            <p:nvPicPr>
              <p:cNvPr id="13325" name="Picture 26" descr="1"/>
              <p:cNvPicPr>
                <a:picLocks noChangeAspect="1" noChangeArrowheads="1"/>
              </p:cNvPicPr>
              <p:nvPr/>
            </p:nvPicPr>
            <p:blipFill>
              <a:blip r:embed="rId6" cstate="print"/>
              <a:srcRect/>
              <a:stretch>
                <a:fillRect/>
              </a:stretch>
            </p:blipFill>
            <p:spPr bwMode="auto">
              <a:xfrm>
                <a:off x="240" y="240"/>
                <a:ext cx="5376" cy="3648"/>
              </a:xfrm>
              <a:prstGeom prst="rect">
                <a:avLst/>
              </a:prstGeom>
              <a:noFill/>
              <a:ln w="9525">
                <a:noFill/>
                <a:miter lim="800000"/>
                <a:headEnd/>
                <a:tailEnd/>
              </a:ln>
            </p:spPr>
          </p:pic>
          <p:sp>
            <p:nvSpPr>
              <p:cNvPr id="13326" name="Rectangle 27"/>
              <p:cNvSpPr>
                <a:spLocks noChangeArrowheads="1"/>
              </p:cNvSpPr>
              <p:nvPr/>
            </p:nvSpPr>
            <p:spPr bwMode="auto">
              <a:xfrm>
                <a:off x="240" y="240"/>
                <a:ext cx="5376" cy="3629"/>
              </a:xfrm>
              <a:prstGeom prst="rect">
                <a:avLst/>
              </a:prstGeom>
              <a:noFill/>
              <a:ln w="28575">
                <a:solidFill>
                  <a:srgbClr val="CC0000"/>
                </a:solidFill>
                <a:miter lim="800000"/>
                <a:headEnd/>
                <a:tailEnd/>
              </a:ln>
            </p:spPr>
            <p:txBody>
              <a:bodyPr wrap="none" anchor="ctr"/>
              <a:lstStyle/>
              <a:p>
                <a:endParaRPr lang="vi-VN">
                  <a:latin typeface="Times New Roman" pitchFamily="18" charset="0"/>
                </a:endParaRPr>
              </a:p>
            </p:txBody>
          </p:sp>
        </p:grpSp>
        <p:sp>
          <p:nvSpPr>
            <p:cNvPr id="13324" name="Text Box 28"/>
            <p:cNvSpPr txBox="1">
              <a:spLocks noChangeArrowheads="1"/>
            </p:cNvSpPr>
            <p:nvPr/>
          </p:nvSpPr>
          <p:spPr bwMode="auto">
            <a:xfrm>
              <a:off x="2118" y="3548"/>
              <a:ext cx="1038" cy="362"/>
            </a:xfrm>
            <a:prstGeom prst="rect">
              <a:avLst/>
            </a:prstGeom>
            <a:solidFill>
              <a:srgbClr val="FFFFCC"/>
            </a:solidFill>
            <a:ln w="28575">
              <a:solidFill>
                <a:srgbClr val="0000CC"/>
              </a:solidFill>
              <a:miter lim="800000"/>
              <a:headEnd/>
              <a:tailEnd/>
            </a:ln>
          </p:spPr>
          <p:txBody>
            <a:bodyPr>
              <a:spAutoFit/>
            </a:bodyPr>
            <a:lstStyle/>
            <a:p>
              <a:pPr algn="ctr">
                <a:spcBef>
                  <a:spcPct val="50000"/>
                </a:spcBef>
              </a:pPr>
              <a:r>
                <a:rPr lang="en-US" sz="3200" b="1">
                  <a:solidFill>
                    <a:srgbClr val="CC0000"/>
                  </a:solidFill>
                  <a:latin typeface="Times New Roman" pitchFamily="18" charset="0"/>
                </a:rPr>
                <a:t>9 tháng</a:t>
              </a:r>
            </a:p>
          </p:txBody>
        </p:sp>
      </p:grpSp>
      <p:sp>
        <p:nvSpPr>
          <p:cNvPr id="13322"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43"/>
                                        </p:tgtEl>
                                        <p:attrNameLst>
                                          <p:attrName>style.visibility</p:attrName>
                                        </p:attrNameLst>
                                      </p:cBhvr>
                                      <p:to>
                                        <p:strVal val="visible"/>
                                      </p:to>
                                    </p:set>
                                    <p:anim calcmode="lin" valueType="num">
                                      <p:cBhvr>
                                        <p:cTn id="7" dur="500" fill="hold"/>
                                        <p:tgtEl>
                                          <p:spTgt spid="73743"/>
                                        </p:tgtEl>
                                        <p:attrNameLst>
                                          <p:attrName>ppt_w</p:attrName>
                                        </p:attrNameLst>
                                      </p:cBhvr>
                                      <p:tavLst>
                                        <p:tav tm="0">
                                          <p:val>
                                            <p:fltVal val="0"/>
                                          </p:val>
                                        </p:tav>
                                        <p:tav tm="100000">
                                          <p:val>
                                            <p:strVal val="#ppt_w"/>
                                          </p:val>
                                        </p:tav>
                                      </p:tavLst>
                                    </p:anim>
                                    <p:anim calcmode="lin" valueType="num">
                                      <p:cBhvr>
                                        <p:cTn id="8" dur="500" fill="hold"/>
                                        <p:tgtEl>
                                          <p:spTgt spid="7374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0"/>
                                        <p:tgtEl>
                                          <p:spTgt spid="3"/>
                                        </p:tgtEl>
                                      </p:cBhvr>
                                    </p:animEffect>
                                  </p:childTnLst>
                                </p:cTn>
                              </p:par>
                            </p:childTnLst>
                          </p:cTn>
                        </p:par>
                        <p:par>
                          <p:cTn id="20" fill="hold" nodeType="afterGroup">
                            <p:stCondLst>
                              <p:cond delay="6000"/>
                            </p:stCondLst>
                            <p:childTnLst>
                              <p:par>
                                <p:cTn id="21" presetID="10" presetClass="entr" presetSubtype="0" fill="hold" nodeType="afterEffect">
                                  <p:stCondLst>
                                    <p:cond delay="0"/>
                                  </p:stCondLst>
                                  <p:childTnLst>
                                    <p:set>
                                      <p:cBhvr>
                                        <p:cTn id="22" dur="1" fill="hold">
                                          <p:stCondLst>
                                            <p:cond delay="0"/>
                                          </p:stCondLst>
                                        </p:cTn>
                                        <p:tgtEl>
                                          <p:spTgt spid="73760"/>
                                        </p:tgtEl>
                                        <p:attrNameLst>
                                          <p:attrName>style.visibility</p:attrName>
                                        </p:attrNameLst>
                                      </p:cBhvr>
                                      <p:to>
                                        <p:strVal val="visible"/>
                                      </p:to>
                                    </p:set>
                                    <p:animEffect transition="in" filter="fade">
                                      <p:cBhvr>
                                        <p:cTn id="23" dur="5000"/>
                                        <p:tgtEl>
                                          <p:spTgt spid="73760"/>
                                        </p:tgtEl>
                                      </p:cBhvr>
                                    </p:animEffect>
                                  </p:childTnLst>
                                </p:cTn>
                              </p:par>
                            </p:childTnLst>
                          </p:cTn>
                        </p:par>
                        <p:par>
                          <p:cTn id="24" fill="hold" nodeType="afterGroup">
                            <p:stCondLst>
                              <p:cond delay="11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0"/>
                                        <p:tgtEl>
                                          <p:spTgt spid="4"/>
                                        </p:tgtEl>
                                      </p:cBhvr>
                                    </p:animEffect>
                                  </p:childTnLst>
                                </p:cTn>
                              </p:par>
                            </p:childTnLst>
                          </p:cTn>
                        </p:par>
                        <p:par>
                          <p:cTn id="28" fill="hold" nodeType="afterGroup">
                            <p:stCondLst>
                              <p:cond delay="16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1371600"/>
            <a:ext cx="8507413" cy="990600"/>
          </a:xfrm>
        </p:spPr>
        <p:txBody>
          <a:bodyPr/>
          <a:lstStyle/>
          <a:p>
            <a:pPr marL="457200" indent="-457200" algn="l" eaLnBrk="1" hangingPunct="1">
              <a:buFont typeface="Wingdings" pitchFamily="2" charset="2"/>
              <a:buChar char="v"/>
            </a:pPr>
            <a:r>
              <a:rPr lang="en-US" sz="3200" b="1" smtClean="0">
                <a:solidFill>
                  <a:srgbClr val="FF0000"/>
                </a:solidFill>
                <a:latin typeface="Times New Roman" pitchFamily="18" charset="0"/>
                <a:cs typeface="Times New Roman" pitchFamily="18" charset="0"/>
              </a:rPr>
              <a:t>Hoạt động 2: </a:t>
            </a:r>
            <a:r>
              <a:rPr lang="en-US" sz="3200" b="1" smtClean="0">
                <a:solidFill>
                  <a:srgbClr val="0000CC"/>
                </a:solidFill>
                <a:latin typeface="Times New Roman" pitchFamily="18" charset="0"/>
                <a:cs typeface="Times New Roman" pitchFamily="18" charset="0"/>
              </a:rPr>
              <a:t>Sự phát triển của thai nhi.</a:t>
            </a:r>
            <a:endParaRPr lang="en-US" sz="3200" smtClean="0">
              <a:solidFill>
                <a:srgbClr val="0000CC"/>
              </a:solidFill>
              <a:latin typeface="Times New Roman" pitchFamily="18" charset="0"/>
            </a:endParaRPr>
          </a:p>
        </p:txBody>
      </p:sp>
      <p:sp>
        <p:nvSpPr>
          <p:cNvPr id="3" name="Content Placeholder 2"/>
          <p:cNvSpPr>
            <a:spLocks noGrp="1"/>
          </p:cNvSpPr>
          <p:nvPr>
            <p:ph idx="4294967295"/>
          </p:nvPr>
        </p:nvSpPr>
        <p:spPr>
          <a:xfrm>
            <a:off x="0" y="2362200"/>
            <a:ext cx="9144000" cy="3581400"/>
          </a:xfrm>
        </p:spPr>
        <p:txBody>
          <a:bodyPr/>
          <a:lstStyle/>
          <a:p>
            <a:pPr algn="ctr" eaLnBrk="1" hangingPunct="1">
              <a:buFont typeface="Wingdings" pitchFamily="2" charset="2"/>
              <a:buChar char="v"/>
            </a:pPr>
            <a:r>
              <a:rPr lang="en-US" b="1" smtClean="0">
                <a:solidFill>
                  <a:srgbClr val="FF0000"/>
                </a:solidFill>
                <a:latin typeface="Times New Roman" pitchFamily="18" charset="0"/>
                <a:cs typeface="Times New Roman" pitchFamily="18" charset="0"/>
              </a:rPr>
              <a:t>Kết luận:</a:t>
            </a:r>
          </a:p>
          <a:p>
            <a:pPr marL="0" lvl="1" indent="0" algn="just" eaLnBrk="1" hangingPunct="1">
              <a:spcBef>
                <a:spcPct val="0"/>
              </a:spcBef>
              <a:buFont typeface="Arial" pitchFamily="34" charset="0"/>
              <a:buNone/>
            </a:pPr>
            <a:r>
              <a:rPr lang="en-US" b="1" smtClean="0">
                <a:solidFill>
                  <a:srgbClr val="0000CC"/>
                </a:solidFill>
                <a:latin typeface="Times New Roman" pitchFamily="18" charset="0"/>
                <a:cs typeface="Times New Roman" pitchFamily="18" charset="0"/>
              </a:rPr>
              <a:t>       Hợp tử phát triển thành phôi rồi thành bào thai. Đến tuần thứ 12 (tháng thứ 3) thai đã có đầy đủ các cơ quan của cơ thể và có thể coi là một con người. Đến khoảng tuần thứ 20 (tháng thứ 5), bé thường xuyên cử động và cảm nhận được tiếng động ở bên ngoài… Khoảng 9 tháng ở trong bụng mẹ em bé được sinh ra ngoài.</a:t>
            </a:r>
          </a:p>
        </p:txBody>
      </p:sp>
      <p:sp>
        <p:nvSpPr>
          <p:cNvPr id="14341"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pic>
        <p:nvPicPr>
          <p:cNvPr id="14344" name="Picture 7" descr="sun14[1]"/>
          <p:cNvPicPr>
            <a:picLocks noChangeAspect="1" noChangeArrowheads="1" noCrop="1"/>
          </p:cNvPicPr>
          <p:nvPr/>
        </p:nvPicPr>
        <p:blipFill>
          <a:blip r:embed="rId2"/>
          <a:srcRect/>
          <a:stretch>
            <a:fillRect/>
          </a:stretch>
        </p:blipFill>
        <p:spPr bwMode="auto">
          <a:xfrm>
            <a:off x="7939088" y="0"/>
            <a:ext cx="1157287" cy="1157288"/>
          </a:xfrm>
          <a:prstGeom prst="rect">
            <a:avLst/>
          </a:prstGeom>
          <a:noFill/>
          <a:ln w="9525">
            <a:noFill/>
            <a:miter lim="800000"/>
            <a:headEnd/>
            <a:tailEnd/>
          </a:ln>
        </p:spPr>
      </p:pic>
      <p:pic>
        <p:nvPicPr>
          <p:cNvPr id="14345" name="Picture 7" descr="sun14[1]"/>
          <p:cNvPicPr>
            <a:picLocks noChangeAspect="1" noChangeArrowheads="1" noCrop="1"/>
          </p:cNvPicPr>
          <p:nvPr/>
        </p:nvPicPr>
        <p:blipFill>
          <a:blip r:embed="rId2"/>
          <a:srcRect/>
          <a:stretch>
            <a:fillRect/>
          </a:stretch>
        </p:blipFill>
        <p:spPr bwMode="auto">
          <a:xfrm>
            <a:off x="61913" y="47625"/>
            <a:ext cx="1157287" cy="115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066800" y="2133600"/>
            <a:ext cx="6705600" cy="1143000"/>
          </a:xfrm>
          <a:prstGeom prst="rect">
            <a:avLst/>
          </a:prstGeom>
          <a:solidFill>
            <a:srgbClr val="FFCCFF"/>
          </a:solidFill>
          <a:ln w="28575">
            <a:solidFill>
              <a:srgbClr val="0000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FF0000"/>
                </a:solidFill>
                <a:latin typeface="Times New Roman"/>
                <a:cs typeface="Times New Roman" panose="02020603050405020304" pitchFamily="18" charset="0"/>
              </a:rPr>
              <a:t>Câu</a:t>
            </a:r>
            <a:r>
              <a:rPr lang="en-US" sz="3200" b="1" dirty="0">
                <a:solidFill>
                  <a:srgbClr val="FF0000"/>
                </a:solidFill>
                <a:latin typeface="Times New Roman"/>
                <a:cs typeface="Times New Roman" panose="02020603050405020304" pitchFamily="18" charset="0"/>
              </a:rPr>
              <a:t> 1: </a:t>
            </a:r>
            <a:r>
              <a:rPr lang="en-US" sz="3200" b="1" dirty="0" err="1">
                <a:solidFill>
                  <a:srgbClr val="FF0000"/>
                </a:solidFill>
                <a:latin typeface="Times New Roman"/>
                <a:cs typeface="Times New Roman" panose="02020603050405020304" pitchFamily="18" charset="0"/>
              </a:rPr>
              <a:t>Sự</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thụ</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tinh</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là</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gì</a:t>
            </a:r>
            <a:r>
              <a:rPr lang="en-US" sz="3200" b="1" dirty="0">
                <a:solidFill>
                  <a:srgbClr val="FF0000"/>
                </a:solidFill>
                <a:latin typeface="Times New Roman"/>
                <a:cs typeface="Times New Roman" panose="02020603050405020304" pitchFamily="18" charset="0"/>
              </a:rPr>
              <a:t>?</a:t>
            </a:r>
          </a:p>
        </p:txBody>
      </p:sp>
      <p:sp>
        <p:nvSpPr>
          <p:cNvPr id="40" name="Rounded Rectangle 39"/>
          <p:cNvSpPr/>
          <p:nvPr/>
        </p:nvSpPr>
        <p:spPr>
          <a:xfrm>
            <a:off x="209550" y="34290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A. </a:t>
            </a:r>
            <a:r>
              <a:rPr lang="en-US" sz="2800" b="1" dirty="0" err="1">
                <a:solidFill>
                  <a:srgbClr val="0000CC"/>
                </a:solidFill>
                <a:latin typeface="Times New Roman"/>
                <a:cs typeface="Times New Roman" panose="02020603050405020304" pitchFamily="18" charset="0"/>
              </a:rPr>
              <a:t>Là</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quá</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trình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tinh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trùng</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kết</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hợp</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với</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trứng</a:t>
            </a:r>
            <a:r>
              <a:rPr lang="en-US" sz="2800" b="1" dirty="0">
                <a:solidFill>
                  <a:srgbClr val="0000CC"/>
                </a:solidFill>
                <a:latin typeface="Times New Roman"/>
                <a:cs typeface="Times New Roman" panose="02020603050405020304" pitchFamily="18" charset="0"/>
              </a:rPr>
              <a:t>.</a:t>
            </a:r>
          </a:p>
        </p:txBody>
      </p:sp>
      <p:sp>
        <p:nvSpPr>
          <p:cNvPr id="41" name="Rounded Rectangle 40"/>
          <p:cNvSpPr/>
          <p:nvPr/>
        </p:nvSpPr>
        <p:spPr>
          <a:xfrm>
            <a:off x="4787900" y="34290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B. </a:t>
            </a:r>
            <a:r>
              <a:rPr lang="en-US" sz="2800" b="1" dirty="0" err="1">
                <a:solidFill>
                  <a:srgbClr val="0000CC"/>
                </a:solidFill>
                <a:latin typeface="Times New Roman"/>
                <a:cs typeface="Times New Roman" panose="02020603050405020304" pitchFamily="18" charset="0"/>
              </a:rPr>
              <a:t>Là</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quá</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trình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hoạt</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động</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của</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tinh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trùng</a:t>
            </a:r>
            <a:r>
              <a:rPr lang="en-US" sz="2800" b="1" dirty="0">
                <a:solidFill>
                  <a:srgbClr val="0000CC"/>
                </a:solidFill>
                <a:latin typeface="Times New Roman"/>
                <a:cs typeface="Times New Roman" panose="02020603050405020304" pitchFamily="18" charset="0"/>
              </a:rPr>
              <a:t>.</a:t>
            </a:r>
          </a:p>
        </p:txBody>
      </p:sp>
      <p:sp>
        <p:nvSpPr>
          <p:cNvPr id="42" name="Rounded Rectangle 41"/>
          <p:cNvSpPr/>
          <p:nvPr/>
        </p:nvSpPr>
        <p:spPr>
          <a:xfrm>
            <a:off x="241300" y="49657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C. </a:t>
            </a:r>
            <a:r>
              <a:rPr lang="en-US" sz="2800" b="1" dirty="0" err="1">
                <a:solidFill>
                  <a:srgbClr val="0000CC"/>
                </a:solidFill>
                <a:latin typeface="Times New Roman"/>
                <a:cs typeface="Times New Roman" panose="02020603050405020304" pitchFamily="18" charset="0"/>
              </a:rPr>
              <a:t>Là</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quá</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trình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hoạt</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động</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của</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trứng</a:t>
            </a:r>
            <a:r>
              <a:rPr lang="en-US" sz="2800" b="1" dirty="0">
                <a:solidFill>
                  <a:srgbClr val="0000CC"/>
                </a:solidFill>
                <a:latin typeface="Times New Roman"/>
                <a:cs typeface="Times New Roman" panose="02020603050405020304" pitchFamily="18" charset="0"/>
              </a:rPr>
              <a:t>.</a:t>
            </a:r>
          </a:p>
        </p:txBody>
      </p:sp>
      <p:sp>
        <p:nvSpPr>
          <p:cNvPr id="43" name="Rounded Rectangle 42"/>
          <p:cNvSpPr/>
          <p:nvPr/>
        </p:nvSpPr>
        <p:spPr>
          <a:xfrm>
            <a:off x="4802188" y="49657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D. </a:t>
            </a:r>
            <a:r>
              <a:rPr lang="en-US" sz="2800" b="1" dirty="0" err="1">
                <a:solidFill>
                  <a:srgbClr val="0000CC"/>
                </a:solidFill>
                <a:latin typeface="Times New Roman"/>
                <a:cs typeface="Times New Roman" panose="02020603050405020304" pitchFamily="18" charset="0"/>
              </a:rPr>
              <a:t>Là</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quá</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trình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tinh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trùng</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gặp</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trứng</a:t>
            </a:r>
            <a:r>
              <a:rPr lang="en-US" sz="2800" b="1" dirty="0">
                <a:solidFill>
                  <a:srgbClr val="0000CC"/>
                </a:solidFill>
                <a:latin typeface="Times New Roman"/>
                <a:cs typeface="Times New Roman" panose="02020603050405020304" pitchFamily="18" charset="0"/>
              </a:rPr>
              <a:t>. </a:t>
            </a:r>
          </a:p>
        </p:txBody>
      </p:sp>
      <p:sp>
        <p:nvSpPr>
          <p:cNvPr id="5" name="TextBox 4"/>
          <p:cNvSpPr txBox="1">
            <a:spLocks noChangeArrowheads="1"/>
          </p:cNvSpPr>
          <p:nvPr/>
        </p:nvSpPr>
        <p:spPr bwMode="auto">
          <a:xfrm>
            <a:off x="2133600" y="533400"/>
            <a:ext cx="4752975" cy="584200"/>
          </a:xfrm>
          <a:prstGeom prst="rect">
            <a:avLst/>
          </a:prstGeom>
          <a:noFill/>
          <a:ln w="9525">
            <a:noFill/>
            <a:miter lim="800000"/>
            <a:headEnd/>
            <a:tailEnd/>
          </a:ln>
        </p:spPr>
        <p:txBody>
          <a:bodyPr>
            <a:spAutoFit/>
          </a:bodyPr>
          <a:lstStyle/>
          <a:p>
            <a:pPr marL="457200" indent="-457200" algn="ctr">
              <a:buFont typeface="Wingdings" pitchFamily="2" charset="2"/>
              <a:buChar char="v"/>
            </a:pPr>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3: </a:t>
            </a:r>
            <a:r>
              <a:rPr lang="en-US" sz="3200" b="1" dirty="0" err="1">
                <a:solidFill>
                  <a:srgbClr val="0000CC"/>
                </a:solidFill>
                <a:latin typeface="Times New Roman" pitchFamily="18" charset="0"/>
                <a:cs typeface="Times New Roman" pitchFamily="18" charset="0"/>
              </a:rPr>
              <a:t>Củng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cố</a:t>
            </a:r>
            <a:endParaRPr lang="en-US" sz="3200" dirty="0">
              <a:solidFill>
                <a:srgbClr val="0000CC"/>
              </a:solidFill>
              <a:latin typeface="Times New Roman" pitchFamily="18" charset="0"/>
              <a:cs typeface="Arial" pitchFamily="34" charset="0"/>
            </a:endParaRPr>
          </a:p>
        </p:txBody>
      </p:sp>
      <p:sp>
        <p:nvSpPr>
          <p:cNvPr id="32" name="TextBox 31"/>
          <p:cNvSpPr txBox="1">
            <a:spLocks noChangeArrowheads="1"/>
          </p:cNvSpPr>
          <p:nvPr/>
        </p:nvSpPr>
        <p:spPr bwMode="auto">
          <a:xfrm>
            <a:off x="0" y="1533525"/>
            <a:ext cx="4392613" cy="523875"/>
          </a:xfrm>
          <a:prstGeom prst="rect">
            <a:avLst/>
          </a:prstGeom>
          <a:noFill/>
          <a:ln w="9525">
            <a:noFill/>
            <a:miter lim="800000"/>
            <a:headEnd/>
            <a:tailEnd/>
          </a:ln>
        </p:spPr>
        <p:txBody>
          <a:bodyPr>
            <a:spAutoFit/>
          </a:bodyPr>
          <a:lstStyle/>
          <a:p>
            <a:pPr marL="342900" indent="-342900">
              <a:buFont typeface="Wingdings" pitchFamily="2" charset="2"/>
              <a:buChar char="v"/>
            </a:pPr>
            <a:r>
              <a:rPr lang="en-US" sz="2800" b="1">
                <a:solidFill>
                  <a:srgbClr val="0000CC"/>
                </a:solidFill>
                <a:latin typeface="Times New Roman" pitchFamily="18" charset="0"/>
                <a:cs typeface="Times New Roman" pitchFamily="18" charset="0"/>
              </a:rPr>
              <a:t>Trả lời các câu hỏi sau?</a:t>
            </a:r>
          </a:p>
        </p:txBody>
      </p:sp>
      <p:sp>
        <p:nvSpPr>
          <p:cNvPr id="15369"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outVertical)">
                                      <p:cBhvr>
                                        <p:cTn id="17" dur="500"/>
                                        <p:tgtEl>
                                          <p:spTgt spid="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fltVal val="0"/>
                                          </p:val>
                                        </p:tav>
                                        <p:tav tm="100000">
                                          <p:val>
                                            <p:strVal val="#ppt_h"/>
                                          </p:val>
                                        </p:tav>
                                      </p:tavLst>
                                    </p:anim>
                                    <p:animEffect transition="in" filter="fade">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43"/>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fill="hold" nodeType="clickEffect">
                                  <p:stCondLst>
                                    <p:cond delay="0"/>
                                  </p:stCondLst>
                                  <p:childTnLst>
                                    <p:animClr clrSpc="rgb" dir="cw">
                                      <p:cBhvr>
                                        <p:cTn id="50" dur="500" fill="hold"/>
                                        <p:tgtEl>
                                          <p:spTgt spid="43"/>
                                        </p:tgtEl>
                                        <p:attrNameLst>
                                          <p:attrName>fillcolor</p:attrName>
                                        </p:attrNameLst>
                                      </p:cBhvr>
                                      <p:to>
                                        <a:srgbClr val="FF0000"/>
                                      </p:to>
                                    </p:animClr>
                                    <p:set>
                                      <p:cBhvr>
                                        <p:cTn id="51" dur="500" fill="hold"/>
                                        <p:tgtEl>
                                          <p:spTgt spid="43"/>
                                        </p:tgtEl>
                                        <p:attrNameLst>
                                          <p:attrName>fill.type</p:attrName>
                                        </p:attrNameLst>
                                      </p:cBhvr>
                                      <p:to>
                                        <p:strVal val="solid"/>
                                      </p:to>
                                    </p:set>
                                    <p:set>
                                      <p:cBhvr>
                                        <p:cTn id="52" dur="500" fill="hold"/>
                                        <p:tgtEl>
                                          <p:spTgt spid="4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3"/>
                  </p:tgtEl>
                </p:cond>
              </p:nextCondLst>
            </p:seq>
            <p:seq concurrent="1" nextAc="seek">
              <p:cTn id="53" restart="whenNotActive" fill="hold" evtFilter="cancelBubble" nodeType="interactiveSeq">
                <p:stCondLst>
                  <p:cond evt="onClick" delay="0">
                    <p:tgtEl>
                      <p:spTgt spid="40"/>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mph" presetSubtype="2" fill="hold" nodeType="clickEffect">
                                  <p:stCondLst>
                                    <p:cond delay="0"/>
                                  </p:stCondLst>
                                  <p:childTnLst>
                                    <p:animClr clrSpc="rgb" dir="cw">
                                      <p:cBhvr>
                                        <p:cTn id="57" dur="500" fill="hold"/>
                                        <p:tgtEl>
                                          <p:spTgt spid="40"/>
                                        </p:tgtEl>
                                        <p:attrNameLst>
                                          <p:attrName>fillcolor</p:attrName>
                                        </p:attrNameLst>
                                      </p:cBhvr>
                                      <p:to>
                                        <a:srgbClr val="00FF00"/>
                                      </p:to>
                                    </p:animClr>
                                    <p:set>
                                      <p:cBhvr>
                                        <p:cTn id="58" dur="500" fill="hold"/>
                                        <p:tgtEl>
                                          <p:spTgt spid="40"/>
                                        </p:tgtEl>
                                        <p:attrNameLst>
                                          <p:attrName>fill.type</p:attrName>
                                        </p:attrNameLst>
                                      </p:cBhvr>
                                      <p:to>
                                        <p:strVal val="solid"/>
                                      </p:to>
                                    </p:set>
                                    <p:set>
                                      <p:cBhvr>
                                        <p:cTn id="59" dur="500" fill="hold"/>
                                        <p:tgtEl>
                                          <p:spTgt spid="4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40"/>
                  </p:tgtEl>
                </p:cond>
              </p:nextCondLst>
            </p:seq>
            <p:seq concurrent="1" nextAc="seek">
              <p:cTn id="60" restart="whenNotActive" fill="hold" evtFilter="cancelBubble" nodeType="interactiveSeq">
                <p:stCondLst>
                  <p:cond evt="onClick" delay="0">
                    <p:tgtEl>
                      <p:spTgt spid="42"/>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mph" presetSubtype="2" fill="hold" nodeType="clickEffect">
                                  <p:stCondLst>
                                    <p:cond delay="0"/>
                                  </p:stCondLst>
                                  <p:childTnLst>
                                    <p:animClr clrSpc="rgb" dir="cw">
                                      <p:cBhvr>
                                        <p:cTn id="64" dur="500" fill="hold"/>
                                        <p:tgtEl>
                                          <p:spTgt spid="42"/>
                                        </p:tgtEl>
                                        <p:attrNameLst>
                                          <p:attrName>fillcolor</p:attrName>
                                        </p:attrNameLst>
                                      </p:cBhvr>
                                      <p:to>
                                        <a:srgbClr val="FF0000"/>
                                      </p:to>
                                    </p:animClr>
                                    <p:set>
                                      <p:cBhvr>
                                        <p:cTn id="65" dur="500" fill="hold"/>
                                        <p:tgtEl>
                                          <p:spTgt spid="42"/>
                                        </p:tgtEl>
                                        <p:attrNameLst>
                                          <p:attrName>fill.type</p:attrName>
                                        </p:attrNameLst>
                                      </p:cBhvr>
                                      <p:to>
                                        <p:strVal val="solid"/>
                                      </p:to>
                                    </p:set>
                                    <p:set>
                                      <p:cBhvr>
                                        <p:cTn id="66" dur="500" fill="hold"/>
                                        <p:tgtEl>
                                          <p:spTgt spid="42"/>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2"/>
                  </p:tgtEl>
                </p:cond>
              </p:nextCondLst>
            </p:seq>
            <p:seq concurrent="1" nextAc="seek">
              <p:cTn id="67" restart="whenNotActive" fill="hold" evtFilter="cancelBubble" nodeType="interactiveSeq">
                <p:stCondLst>
                  <p:cond evt="onClick" delay="0">
                    <p:tgtEl>
                      <p:spTgt spid="41"/>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 presetClass="emph" presetSubtype="2" fill="hold" nodeType="clickEffect">
                                  <p:stCondLst>
                                    <p:cond delay="0"/>
                                  </p:stCondLst>
                                  <p:childTnLst>
                                    <p:animClr clrSpc="rgb" dir="cw">
                                      <p:cBhvr>
                                        <p:cTn id="71" dur="500" fill="hold"/>
                                        <p:tgtEl>
                                          <p:spTgt spid="41"/>
                                        </p:tgtEl>
                                        <p:attrNameLst>
                                          <p:attrName>fillcolor</p:attrName>
                                        </p:attrNameLst>
                                      </p:cBhvr>
                                      <p:to>
                                        <a:srgbClr val="FF0000"/>
                                      </p:to>
                                    </p:animClr>
                                    <p:set>
                                      <p:cBhvr>
                                        <p:cTn id="72" dur="500" fill="hold"/>
                                        <p:tgtEl>
                                          <p:spTgt spid="41"/>
                                        </p:tgtEl>
                                        <p:attrNameLst>
                                          <p:attrName>fill.type</p:attrName>
                                        </p:attrNameLst>
                                      </p:cBhvr>
                                      <p:to>
                                        <p:strVal val="solid"/>
                                      </p:to>
                                    </p:set>
                                    <p:set>
                                      <p:cBhvr>
                                        <p:cTn id="73" dur="500" fill="hold"/>
                                        <p:tgtEl>
                                          <p:spTgt spid="41"/>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1"/>
                  </p:tgtEl>
                </p:cond>
              </p:nextCondLst>
            </p:seq>
          </p:childTnLst>
        </p:cTn>
      </p:par>
    </p:tnLst>
    <p:bldLst>
      <p:bldP spid="39" grpId="0" animBg="1"/>
      <p:bldP spid="40" grpId="0" animBg="1"/>
      <p:bldP spid="41" grpId="0" animBg="1"/>
      <p:bldP spid="42" grpId="0" animBg="1"/>
      <p:bldP spid="43" grpId="0" animBg="1"/>
      <p:bldP spid="5"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990600" y="1712913"/>
            <a:ext cx="7010400" cy="1411287"/>
          </a:xfrm>
          <a:prstGeom prst="rect">
            <a:avLst/>
          </a:prstGeom>
          <a:solidFill>
            <a:srgbClr val="CCFFCC"/>
          </a:solidFill>
          <a:ln w="28575">
            <a:solidFill>
              <a:srgbClr val="0000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FF0000"/>
                </a:solidFill>
                <a:latin typeface="Times New Roman"/>
                <a:cs typeface="Times New Roman" panose="02020603050405020304" pitchFamily="18" charset="0"/>
              </a:rPr>
              <a:t>Câu</a:t>
            </a:r>
            <a:r>
              <a:rPr lang="en-US" sz="3200" b="1" dirty="0">
                <a:solidFill>
                  <a:srgbClr val="FF0000"/>
                </a:solidFill>
                <a:latin typeface="Times New Roman"/>
                <a:cs typeface="Times New Roman" panose="02020603050405020304" pitchFamily="18" charset="0"/>
              </a:rPr>
              <a:t> 2: </a:t>
            </a:r>
            <a:r>
              <a:rPr lang="en-US" sz="3200" b="1" dirty="0" err="1">
                <a:solidFill>
                  <a:srgbClr val="FF0000"/>
                </a:solidFill>
                <a:latin typeface="Times New Roman"/>
                <a:cs typeface="Times New Roman" panose="02020603050405020304" pitchFamily="18" charset="0"/>
              </a:rPr>
              <a:t>Cơ</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thể</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chúng</a:t>
            </a:r>
            <a:r>
              <a:rPr lang="en-US" sz="3200" b="1" dirty="0">
                <a:solidFill>
                  <a:srgbClr val="FF0000"/>
                </a:solidFill>
                <a:latin typeface="Times New Roman"/>
                <a:cs typeface="Times New Roman" panose="02020603050405020304" pitchFamily="18" charset="0"/>
              </a:rPr>
              <a:t> ta </a:t>
            </a:r>
            <a:r>
              <a:rPr lang="en-US" sz="3200" b="1" dirty="0" err="1">
                <a:solidFill>
                  <a:srgbClr val="FF0000"/>
                </a:solidFill>
                <a:latin typeface="Times New Roman"/>
                <a:cs typeface="Times New Roman" panose="02020603050405020304" pitchFamily="18" charset="0"/>
              </a:rPr>
              <a:t>được</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hình</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thành</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từ</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đâu</a:t>
            </a:r>
            <a:r>
              <a:rPr lang="en-US" sz="3200" b="1" dirty="0">
                <a:solidFill>
                  <a:srgbClr val="FF0000"/>
                </a:solidFill>
                <a:latin typeface="Times New Roman"/>
                <a:cs typeface="Times New Roman" panose="02020603050405020304" pitchFamily="18" charset="0"/>
              </a:rPr>
              <a:t>?</a:t>
            </a:r>
          </a:p>
        </p:txBody>
      </p:sp>
      <p:sp>
        <p:nvSpPr>
          <p:cNvPr id="40" name="Rounded Rectangle 39"/>
          <p:cNvSpPr/>
          <p:nvPr/>
        </p:nvSpPr>
        <p:spPr>
          <a:xfrm>
            <a:off x="209550" y="34290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A. </a:t>
            </a:r>
            <a:r>
              <a:rPr lang="en-US" sz="2800" b="1" dirty="0" err="1">
                <a:solidFill>
                  <a:srgbClr val="0000CC"/>
                </a:solidFill>
                <a:latin typeface="Times New Roman"/>
                <a:cs typeface="Times New Roman" panose="02020603050405020304" pitchFamily="18" charset="0"/>
              </a:rPr>
              <a:t>Từ</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bụng</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mẹ</a:t>
            </a:r>
            <a:r>
              <a:rPr lang="en-US" sz="2800" b="1" dirty="0">
                <a:solidFill>
                  <a:srgbClr val="0000CC"/>
                </a:solidFill>
                <a:latin typeface="Times New Roman"/>
                <a:cs typeface="Times New Roman" panose="02020603050405020304" pitchFamily="18" charset="0"/>
              </a:rPr>
              <a:t>. </a:t>
            </a:r>
          </a:p>
        </p:txBody>
      </p:sp>
      <p:sp>
        <p:nvSpPr>
          <p:cNvPr id="41" name="Rounded Rectangle 40"/>
          <p:cNvSpPr/>
          <p:nvPr/>
        </p:nvSpPr>
        <p:spPr>
          <a:xfrm>
            <a:off x="4787900" y="34290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B. </a:t>
            </a:r>
            <a:r>
              <a:rPr lang="en-US" sz="2800" b="1" dirty="0" err="1">
                <a:solidFill>
                  <a:srgbClr val="0000CC"/>
                </a:solidFill>
                <a:latin typeface="Times New Roman"/>
                <a:cs typeface="Times New Roman" panose="02020603050405020304" pitchFamily="18" charset="0"/>
              </a:rPr>
              <a:t>Từ</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trên</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trời</a:t>
            </a:r>
            <a:r>
              <a:rPr lang="en-US" sz="2800" b="1" dirty="0">
                <a:solidFill>
                  <a:srgbClr val="0000CC"/>
                </a:solidFill>
                <a:latin typeface="Times New Roman"/>
                <a:cs typeface="Times New Roman" panose="02020603050405020304" pitchFamily="18" charset="0"/>
              </a:rPr>
              <a:t>. </a:t>
            </a:r>
          </a:p>
        </p:txBody>
      </p:sp>
      <p:sp>
        <p:nvSpPr>
          <p:cNvPr id="42" name="Rounded Rectangle 41"/>
          <p:cNvSpPr/>
          <p:nvPr/>
        </p:nvSpPr>
        <p:spPr>
          <a:xfrm>
            <a:off x="152400" y="4965700"/>
            <a:ext cx="4254500" cy="12827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C. </a:t>
            </a:r>
            <a:r>
              <a:rPr lang="en-US" sz="2800" b="1" dirty="0" err="1">
                <a:solidFill>
                  <a:srgbClr val="0000CC"/>
                </a:solidFill>
                <a:latin typeface="Times New Roman"/>
                <a:cs typeface="Times New Roman" panose="02020603050405020304" pitchFamily="18" charset="0"/>
              </a:rPr>
              <a:t>Từ</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sự</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kết</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hợp</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giữa</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trứng</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của</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mẹ</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và</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tinh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trùng</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của</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bố</a:t>
            </a:r>
            <a:r>
              <a:rPr lang="en-US" sz="2800" b="1" dirty="0">
                <a:solidFill>
                  <a:srgbClr val="0000CC"/>
                </a:solidFill>
                <a:latin typeface="Times New Roman"/>
                <a:cs typeface="Times New Roman" panose="02020603050405020304" pitchFamily="18" charset="0"/>
              </a:rPr>
              <a:t>.</a:t>
            </a:r>
          </a:p>
        </p:txBody>
      </p:sp>
      <p:sp>
        <p:nvSpPr>
          <p:cNvPr id="43" name="Rounded Rectangle 42"/>
          <p:cNvSpPr/>
          <p:nvPr/>
        </p:nvSpPr>
        <p:spPr>
          <a:xfrm>
            <a:off x="4802188" y="49657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D. </a:t>
            </a:r>
            <a:r>
              <a:rPr lang="en-US" sz="2800" b="1" dirty="0" err="1">
                <a:solidFill>
                  <a:srgbClr val="0000CC"/>
                </a:solidFill>
                <a:latin typeface="Times New Roman"/>
                <a:cs typeface="Times New Roman" panose="02020603050405020304" pitchFamily="18" charset="0"/>
              </a:rPr>
              <a:t>Từ</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sự</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kết</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hợp</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giữa</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hai</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tinh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trùng</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của</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bố</a:t>
            </a:r>
            <a:r>
              <a:rPr lang="en-US" sz="2800" b="1" dirty="0">
                <a:solidFill>
                  <a:srgbClr val="0000CC"/>
                </a:solidFill>
                <a:latin typeface="Times New Roman"/>
                <a:cs typeface="Times New Roman" panose="02020603050405020304" pitchFamily="18" charset="0"/>
              </a:rPr>
              <a:t>. </a:t>
            </a:r>
          </a:p>
        </p:txBody>
      </p:sp>
      <p:sp>
        <p:nvSpPr>
          <p:cNvPr id="16392"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pic>
        <p:nvPicPr>
          <p:cNvPr id="16395" name="Picture 7" descr="sun14[1]"/>
          <p:cNvPicPr>
            <a:picLocks noChangeAspect="1" noChangeArrowheads="1" noCrop="1"/>
          </p:cNvPicPr>
          <p:nvPr/>
        </p:nvPicPr>
        <p:blipFill>
          <a:blip r:embed="rId4"/>
          <a:srcRect/>
          <a:stretch>
            <a:fillRect/>
          </a:stretch>
        </p:blipFill>
        <p:spPr bwMode="auto">
          <a:xfrm>
            <a:off x="7939088" y="0"/>
            <a:ext cx="1157287" cy="1157288"/>
          </a:xfrm>
          <a:prstGeom prst="rect">
            <a:avLst/>
          </a:prstGeom>
          <a:noFill/>
          <a:ln w="9525">
            <a:noFill/>
            <a:miter lim="800000"/>
            <a:headEnd/>
            <a:tailEnd/>
          </a:ln>
        </p:spPr>
      </p:pic>
      <p:pic>
        <p:nvPicPr>
          <p:cNvPr id="16396" name="Picture 7" descr="sun14[1]"/>
          <p:cNvPicPr>
            <a:picLocks noChangeAspect="1" noChangeArrowheads="1" noCrop="1"/>
          </p:cNvPicPr>
          <p:nvPr/>
        </p:nvPicPr>
        <p:blipFill>
          <a:blip r:embed="rId4"/>
          <a:srcRect/>
          <a:stretch>
            <a:fillRect/>
          </a:stretch>
        </p:blipFill>
        <p:spPr bwMode="auto">
          <a:xfrm>
            <a:off x="61913" y="47625"/>
            <a:ext cx="1157287" cy="115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 presetClass="emph" presetSubtype="2" fill="hold" nodeType="clickEffect">
                                  <p:stCondLst>
                                    <p:cond delay="0"/>
                                  </p:stCondLst>
                                  <p:childTnLst>
                                    <p:animClr clrSpc="rgb" dir="cw">
                                      <p:cBhvr>
                                        <p:cTn id="40" dur="500" fill="hold"/>
                                        <p:tgtEl>
                                          <p:spTgt spid="43"/>
                                        </p:tgtEl>
                                        <p:attrNameLst>
                                          <p:attrName>fillcolor</p:attrName>
                                        </p:attrNameLst>
                                      </p:cBhvr>
                                      <p:to>
                                        <a:srgbClr val="FF0000"/>
                                      </p:to>
                                    </p:animClr>
                                    <p:set>
                                      <p:cBhvr>
                                        <p:cTn id="41" dur="500" fill="hold"/>
                                        <p:tgtEl>
                                          <p:spTgt spid="43"/>
                                        </p:tgtEl>
                                        <p:attrNameLst>
                                          <p:attrName>fill.type</p:attrName>
                                        </p:attrNameLst>
                                      </p:cBhvr>
                                      <p:to>
                                        <p:strVal val="solid"/>
                                      </p:to>
                                    </p:set>
                                    <p:set>
                                      <p:cBhvr>
                                        <p:cTn id="42" dur="5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43" restart="whenNotActive" fill="hold" evtFilter="cancelBubble" nodeType="interactiveSeq">
                <p:stCondLst>
                  <p:cond evt="onClick" delay="0">
                    <p:tgtEl>
                      <p:spTgt spid="41"/>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 presetClass="emph" presetSubtype="2" fill="hold" nodeType="clickEffect">
                                  <p:stCondLst>
                                    <p:cond delay="0"/>
                                  </p:stCondLst>
                                  <p:childTnLst>
                                    <p:animClr clrSpc="rgb" dir="cw">
                                      <p:cBhvr>
                                        <p:cTn id="47" dur="500" fill="hold"/>
                                        <p:tgtEl>
                                          <p:spTgt spid="41"/>
                                        </p:tgtEl>
                                        <p:attrNameLst>
                                          <p:attrName>fillcolor</p:attrName>
                                        </p:attrNameLst>
                                      </p:cBhvr>
                                      <p:to>
                                        <a:srgbClr val="FF0000"/>
                                      </p:to>
                                    </p:animClr>
                                    <p:set>
                                      <p:cBhvr>
                                        <p:cTn id="48" dur="500" fill="hold"/>
                                        <p:tgtEl>
                                          <p:spTgt spid="41"/>
                                        </p:tgtEl>
                                        <p:attrNameLst>
                                          <p:attrName>fill.type</p:attrName>
                                        </p:attrNameLst>
                                      </p:cBhvr>
                                      <p:to>
                                        <p:strVal val="solid"/>
                                      </p:to>
                                    </p:set>
                                    <p:set>
                                      <p:cBhvr>
                                        <p:cTn id="49" dur="500" fill="hold"/>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50" restart="whenNotActive" fill="hold" evtFilter="cancelBubble" nodeType="interactiveSeq">
                <p:stCondLst>
                  <p:cond evt="onClick" delay="0">
                    <p:tgtEl>
                      <p:spTgt spid="4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mph" presetSubtype="2" fill="hold" nodeType="clickEffect">
                                  <p:stCondLst>
                                    <p:cond delay="0"/>
                                  </p:stCondLst>
                                  <p:childTnLst>
                                    <p:animClr clrSpc="rgb" dir="cw">
                                      <p:cBhvr>
                                        <p:cTn id="54" dur="500" fill="hold"/>
                                        <p:tgtEl>
                                          <p:spTgt spid="42"/>
                                        </p:tgtEl>
                                        <p:attrNameLst>
                                          <p:attrName>fillcolor</p:attrName>
                                        </p:attrNameLst>
                                      </p:cBhvr>
                                      <p:to>
                                        <a:srgbClr val="00FF00"/>
                                      </p:to>
                                    </p:animClr>
                                    <p:set>
                                      <p:cBhvr>
                                        <p:cTn id="55" dur="500" fill="hold"/>
                                        <p:tgtEl>
                                          <p:spTgt spid="42"/>
                                        </p:tgtEl>
                                        <p:attrNameLst>
                                          <p:attrName>fill.type</p:attrName>
                                        </p:attrNameLst>
                                      </p:cBhvr>
                                      <p:to>
                                        <p:strVal val="solid"/>
                                      </p:to>
                                    </p:set>
                                    <p:set>
                                      <p:cBhvr>
                                        <p:cTn id="56" dur="500" fill="hold"/>
                                        <p:tgtEl>
                                          <p:spTgt spid="42"/>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applause.wav" builtIn="1"/>
                                        </p:tgtEl>
                                      </p:cMediaNode>
                                    </p:audio>
                                  </p:subTnLst>
                                </p:cTn>
                              </p:par>
                            </p:childTnLst>
                          </p:cTn>
                        </p:par>
                      </p:childTnLst>
                    </p:cTn>
                  </p:par>
                </p:childTnLst>
              </p:cTn>
              <p:nextCondLst>
                <p:cond evt="onClick" delay="0">
                  <p:tgtEl>
                    <p:spTgt spid="42"/>
                  </p:tgtEl>
                </p:cond>
              </p:nextCondLst>
            </p:seq>
            <p:seq concurrent="1" nextAc="seek">
              <p:cTn id="57" restart="whenNotActive" fill="hold" evtFilter="cancelBubble" nodeType="interactiveSeq">
                <p:stCondLst>
                  <p:cond evt="onClick" delay="0">
                    <p:tgtEl>
                      <p:spTgt spid="40"/>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emph" presetSubtype="2" fill="hold" nodeType="clickEffect">
                                  <p:stCondLst>
                                    <p:cond delay="0"/>
                                  </p:stCondLst>
                                  <p:childTnLst>
                                    <p:animClr clrSpc="rgb" dir="cw">
                                      <p:cBhvr>
                                        <p:cTn id="61" dur="500" fill="hold"/>
                                        <p:tgtEl>
                                          <p:spTgt spid="40"/>
                                        </p:tgtEl>
                                        <p:attrNameLst>
                                          <p:attrName>fillcolor</p:attrName>
                                        </p:attrNameLst>
                                      </p:cBhvr>
                                      <p:to>
                                        <a:srgbClr val="FF0000"/>
                                      </p:to>
                                    </p:animClr>
                                    <p:set>
                                      <p:cBhvr>
                                        <p:cTn id="62" dur="500" fill="hold"/>
                                        <p:tgtEl>
                                          <p:spTgt spid="40"/>
                                        </p:tgtEl>
                                        <p:attrNameLst>
                                          <p:attrName>fill.type</p:attrName>
                                        </p:attrNameLst>
                                      </p:cBhvr>
                                      <p:to>
                                        <p:strVal val="solid"/>
                                      </p:to>
                                    </p:set>
                                    <p:set>
                                      <p:cBhvr>
                                        <p:cTn id="63" dur="500" fill="hold"/>
                                        <p:tgtEl>
                                          <p:spTgt spid="40"/>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0"/>
                  </p:tgtEl>
                </p:cond>
              </p:nextCondLst>
            </p:seq>
          </p:childTnLst>
        </p:cTn>
      </p:par>
    </p:tnLst>
    <p:bldLst>
      <p:bldP spid="39" grpId="0" animBg="1"/>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882650" y="1712913"/>
            <a:ext cx="7042150" cy="1411287"/>
          </a:xfrm>
          <a:prstGeom prst="rect">
            <a:avLst/>
          </a:prstGeom>
          <a:solidFill>
            <a:srgbClr val="FFCCFF"/>
          </a:solidFill>
          <a:ln w="28575">
            <a:solidFill>
              <a:srgbClr val="0000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FF0000"/>
                </a:solidFill>
                <a:latin typeface="Times New Roman"/>
                <a:cs typeface="Times New Roman" panose="02020603050405020304" pitchFamily="18" charset="0"/>
              </a:rPr>
              <a:t>Câu</a:t>
            </a:r>
            <a:r>
              <a:rPr lang="en-US" sz="3200" b="1" dirty="0">
                <a:solidFill>
                  <a:srgbClr val="FF0000"/>
                </a:solidFill>
                <a:latin typeface="Times New Roman"/>
                <a:cs typeface="Times New Roman" panose="02020603050405020304" pitchFamily="18" charset="0"/>
              </a:rPr>
              <a:t> 3: </a:t>
            </a:r>
            <a:r>
              <a:rPr lang="en-US" sz="3200" b="1" dirty="0" err="1">
                <a:solidFill>
                  <a:srgbClr val="FF0000"/>
                </a:solidFill>
                <a:latin typeface="Times New Roman"/>
                <a:cs typeface="Times New Roman" panose="02020603050405020304" pitchFamily="18" charset="0"/>
              </a:rPr>
              <a:t>Phôi</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phát</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triển</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thành</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gì</a:t>
            </a:r>
            <a:r>
              <a:rPr lang="en-US" sz="3200" b="1" dirty="0">
                <a:solidFill>
                  <a:srgbClr val="FF0000"/>
                </a:solidFill>
                <a:latin typeface="Times New Roman"/>
                <a:cs typeface="Times New Roman" panose="02020603050405020304" pitchFamily="18" charset="0"/>
              </a:rPr>
              <a:t>?</a:t>
            </a:r>
          </a:p>
        </p:txBody>
      </p:sp>
      <p:sp>
        <p:nvSpPr>
          <p:cNvPr id="40" name="Rounded Rectangle 39"/>
          <p:cNvSpPr/>
          <p:nvPr/>
        </p:nvSpPr>
        <p:spPr>
          <a:xfrm>
            <a:off x="209550" y="34290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A. </a:t>
            </a:r>
            <a:r>
              <a:rPr lang="en-US" sz="2800" b="1" dirty="0" err="1">
                <a:solidFill>
                  <a:srgbClr val="0000CC"/>
                </a:solidFill>
                <a:latin typeface="Times New Roman"/>
                <a:cs typeface="Times New Roman" panose="02020603050405020304" pitchFamily="18" charset="0"/>
              </a:rPr>
              <a:t>Trứng</a:t>
            </a:r>
            <a:r>
              <a:rPr lang="en-US" sz="2800" b="1" dirty="0">
                <a:solidFill>
                  <a:srgbClr val="0000CC"/>
                </a:solidFill>
                <a:latin typeface="Times New Roman"/>
                <a:cs typeface="Times New Roman" panose="02020603050405020304" pitchFamily="18" charset="0"/>
              </a:rPr>
              <a:t>.</a:t>
            </a:r>
          </a:p>
        </p:txBody>
      </p:sp>
      <p:sp>
        <p:nvSpPr>
          <p:cNvPr id="41" name="Rounded Rectangle 40"/>
          <p:cNvSpPr/>
          <p:nvPr/>
        </p:nvSpPr>
        <p:spPr>
          <a:xfrm>
            <a:off x="4787900" y="34290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B. </a:t>
            </a:r>
            <a:r>
              <a:rPr lang="en-US" sz="2800" b="1" dirty="0" err="1">
                <a:solidFill>
                  <a:srgbClr val="0000CC"/>
                </a:solidFill>
                <a:latin typeface="Times New Roman"/>
                <a:cs typeface="Times New Roman" panose="02020603050405020304" pitchFamily="18" charset="0"/>
              </a:rPr>
              <a:t>Hợp</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tử</a:t>
            </a:r>
            <a:r>
              <a:rPr lang="en-US" sz="2800" b="1" dirty="0">
                <a:solidFill>
                  <a:srgbClr val="0000CC"/>
                </a:solidFill>
                <a:latin typeface="Times New Roman"/>
                <a:cs typeface="Times New Roman" panose="02020603050405020304" pitchFamily="18" charset="0"/>
              </a:rPr>
              <a:t>.</a:t>
            </a:r>
          </a:p>
        </p:txBody>
      </p:sp>
      <p:sp>
        <p:nvSpPr>
          <p:cNvPr id="42" name="Rounded Rectangle 41"/>
          <p:cNvSpPr/>
          <p:nvPr/>
        </p:nvSpPr>
        <p:spPr>
          <a:xfrm>
            <a:off x="241300" y="49657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C. </a:t>
            </a:r>
            <a:r>
              <a:rPr lang="en-US" sz="2800" b="1" dirty="0" err="1">
                <a:solidFill>
                  <a:srgbClr val="0000CC"/>
                </a:solidFill>
                <a:latin typeface="Times New Roman"/>
                <a:cs typeface="Times New Roman" panose="02020603050405020304" pitchFamily="18" charset="0"/>
              </a:rPr>
              <a:t>Bào</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thai.</a:t>
            </a:r>
            <a:endParaRPr lang="en-US" sz="2800" b="1" dirty="0">
              <a:solidFill>
                <a:srgbClr val="0000CC"/>
              </a:solidFill>
              <a:latin typeface="Times New Roman"/>
              <a:cs typeface="Times New Roman" panose="02020603050405020304" pitchFamily="18" charset="0"/>
            </a:endParaRPr>
          </a:p>
        </p:txBody>
      </p:sp>
      <p:sp>
        <p:nvSpPr>
          <p:cNvPr id="43" name="Rounded Rectangle 42"/>
          <p:cNvSpPr/>
          <p:nvPr/>
        </p:nvSpPr>
        <p:spPr>
          <a:xfrm>
            <a:off x="4802188" y="49657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D. </a:t>
            </a:r>
            <a:r>
              <a:rPr lang="en-US" sz="2800" b="1" dirty="0" err="1">
                <a:solidFill>
                  <a:srgbClr val="0000CC"/>
                </a:solidFill>
                <a:latin typeface="Times New Roman"/>
                <a:cs typeface="Times New Roman" panose="02020603050405020304" pitchFamily="18" charset="0"/>
              </a:rPr>
              <a:t>Tinh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trùng</a:t>
            </a:r>
            <a:r>
              <a:rPr lang="en-US" sz="2800" b="1" dirty="0">
                <a:solidFill>
                  <a:srgbClr val="0000CC"/>
                </a:solidFill>
                <a:latin typeface="Times New Roman"/>
                <a:cs typeface="Times New Roman" panose="02020603050405020304" pitchFamily="18" charset="0"/>
              </a:rPr>
              <a:t>. </a:t>
            </a:r>
          </a:p>
        </p:txBody>
      </p:sp>
      <p:sp>
        <p:nvSpPr>
          <p:cNvPr id="17416"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pic>
        <p:nvPicPr>
          <p:cNvPr id="17419" name="Picture 7" descr="sun14[1]"/>
          <p:cNvPicPr>
            <a:picLocks noChangeAspect="1" noChangeArrowheads="1" noCrop="1"/>
          </p:cNvPicPr>
          <p:nvPr/>
        </p:nvPicPr>
        <p:blipFill>
          <a:blip r:embed="rId4"/>
          <a:srcRect/>
          <a:stretch>
            <a:fillRect/>
          </a:stretch>
        </p:blipFill>
        <p:spPr bwMode="auto">
          <a:xfrm>
            <a:off x="7939088" y="0"/>
            <a:ext cx="1157287" cy="1157288"/>
          </a:xfrm>
          <a:prstGeom prst="rect">
            <a:avLst/>
          </a:prstGeom>
          <a:noFill/>
          <a:ln w="9525">
            <a:noFill/>
            <a:miter lim="800000"/>
            <a:headEnd/>
            <a:tailEnd/>
          </a:ln>
        </p:spPr>
      </p:pic>
      <p:pic>
        <p:nvPicPr>
          <p:cNvPr id="17420" name="Picture 7" descr="sun14[1]"/>
          <p:cNvPicPr>
            <a:picLocks noChangeAspect="1" noChangeArrowheads="1" noCrop="1"/>
          </p:cNvPicPr>
          <p:nvPr/>
        </p:nvPicPr>
        <p:blipFill>
          <a:blip r:embed="rId4"/>
          <a:srcRect/>
          <a:stretch>
            <a:fillRect/>
          </a:stretch>
        </p:blipFill>
        <p:spPr bwMode="auto">
          <a:xfrm>
            <a:off x="61913" y="47625"/>
            <a:ext cx="1157287" cy="115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2"/>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 presetClass="emph" presetSubtype="2" fill="hold" nodeType="clickEffect">
                                  <p:stCondLst>
                                    <p:cond delay="0"/>
                                  </p:stCondLst>
                                  <p:childTnLst>
                                    <p:animClr clrSpc="rgb" dir="cw">
                                      <p:cBhvr>
                                        <p:cTn id="40" dur="500" fill="hold"/>
                                        <p:tgtEl>
                                          <p:spTgt spid="42"/>
                                        </p:tgtEl>
                                        <p:attrNameLst>
                                          <p:attrName>fillcolor</p:attrName>
                                        </p:attrNameLst>
                                      </p:cBhvr>
                                      <p:to>
                                        <a:srgbClr val="00FF00"/>
                                      </p:to>
                                    </p:animClr>
                                    <p:set>
                                      <p:cBhvr>
                                        <p:cTn id="41" dur="500" fill="hold"/>
                                        <p:tgtEl>
                                          <p:spTgt spid="42"/>
                                        </p:tgtEl>
                                        <p:attrNameLst>
                                          <p:attrName>fill.type</p:attrName>
                                        </p:attrNameLst>
                                      </p:cBhvr>
                                      <p:to>
                                        <p:strVal val="solid"/>
                                      </p:to>
                                    </p:set>
                                    <p:set>
                                      <p:cBhvr>
                                        <p:cTn id="42" dur="500" fill="hold"/>
                                        <p:tgtEl>
                                          <p:spTgt spid="42"/>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2" name="applause.wav" builtIn="1"/>
                                        </p:tgtEl>
                                      </p:cMediaNode>
                                    </p:audio>
                                  </p:subTnLst>
                                </p:cTn>
                              </p:par>
                            </p:childTnLst>
                          </p:cTn>
                        </p:par>
                      </p:childTnLst>
                    </p:cTn>
                  </p:par>
                </p:childTnLst>
              </p:cTn>
              <p:nextCondLst>
                <p:cond evt="onClick" delay="0">
                  <p:tgtEl>
                    <p:spTgt spid="42"/>
                  </p:tgtEl>
                </p:cond>
              </p:nextCondLst>
            </p:seq>
            <p:seq concurrent="1" nextAc="seek">
              <p:cTn id="43" restart="whenNotActive" fill="hold" evtFilter="cancelBubble" nodeType="interactiveSeq">
                <p:stCondLst>
                  <p:cond evt="onClick" delay="0">
                    <p:tgtEl>
                      <p:spTgt spid="40"/>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 presetClass="emph" presetSubtype="2" fill="hold" nodeType="clickEffect">
                                  <p:stCondLst>
                                    <p:cond delay="0"/>
                                  </p:stCondLst>
                                  <p:childTnLst>
                                    <p:animClr clrSpc="rgb" dir="cw">
                                      <p:cBhvr>
                                        <p:cTn id="47" dur="500" fill="hold"/>
                                        <p:tgtEl>
                                          <p:spTgt spid="40"/>
                                        </p:tgtEl>
                                        <p:attrNameLst>
                                          <p:attrName>fillcolor</p:attrName>
                                        </p:attrNameLst>
                                      </p:cBhvr>
                                      <p:to>
                                        <a:srgbClr val="FF0000"/>
                                      </p:to>
                                    </p:animClr>
                                    <p:set>
                                      <p:cBhvr>
                                        <p:cTn id="48" dur="500" fill="hold"/>
                                        <p:tgtEl>
                                          <p:spTgt spid="40"/>
                                        </p:tgtEl>
                                        <p:attrNameLst>
                                          <p:attrName>fill.type</p:attrName>
                                        </p:attrNameLst>
                                      </p:cBhvr>
                                      <p:to>
                                        <p:strVal val="solid"/>
                                      </p:to>
                                    </p:set>
                                    <p:set>
                                      <p:cBhvr>
                                        <p:cTn id="49" dur="500" fill="hold"/>
                                        <p:tgtEl>
                                          <p:spTgt spid="40"/>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4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mph" presetSubtype="2" fill="hold" nodeType="clickEffect">
                                  <p:stCondLst>
                                    <p:cond delay="0"/>
                                  </p:stCondLst>
                                  <p:childTnLst>
                                    <p:animClr clrSpc="rgb" dir="cw">
                                      <p:cBhvr>
                                        <p:cTn id="54" dur="500" fill="hold"/>
                                        <p:tgtEl>
                                          <p:spTgt spid="41"/>
                                        </p:tgtEl>
                                        <p:attrNameLst>
                                          <p:attrName>fillcolor</p:attrName>
                                        </p:attrNameLst>
                                      </p:cBhvr>
                                      <p:to>
                                        <a:srgbClr val="FF0000"/>
                                      </p:to>
                                    </p:animClr>
                                    <p:set>
                                      <p:cBhvr>
                                        <p:cTn id="55" dur="500" fill="hold"/>
                                        <p:tgtEl>
                                          <p:spTgt spid="41"/>
                                        </p:tgtEl>
                                        <p:attrNameLst>
                                          <p:attrName>fill.type</p:attrName>
                                        </p:attrNameLst>
                                      </p:cBhvr>
                                      <p:to>
                                        <p:strVal val="solid"/>
                                      </p:to>
                                    </p:set>
                                    <p:set>
                                      <p:cBhvr>
                                        <p:cTn id="56" dur="500" fill="hold"/>
                                        <p:tgtEl>
                                          <p:spTgt spid="4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1"/>
                  </p:tgtEl>
                </p:cond>
              </p:nextCondLst>
            </p:seq>
            <p:seq concurrent="1" nextAc="seek">
              <p:cTn id="57" restart="whenNotActive" fill="hold" evtFilter="cancelBubble" nodeType="interactiveSeq">
                <p:stCondLst>
                  <p:cond evt="onClick" delay="0">
                    <p:tgtEl>
                      <p:spTgt spid="4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emph" presetSubtype="2" fill="hold" nodeType="clickEffect">
                                  <p:stCondLst>
                                    <p:cond delay="0"/>
                                  </p:stCondLst>
                                  <p:childTnLst>
                                    <p:animClr clrSpc="rgb" dir="cw">
                                      <p:cBhvr>
                                        <p:cTn id="61" dur="500" fill="hold"/>
                                        <p:tgtEl>
                                          <p:spTgt spid="43"/>
                                        </p:tgtEl>
                                        <p:attrNameLst>
                                          <p:attrName>fillcolor</p:attrName>
                                        </p:attrNameLst>
                                      </p:cBhvr>
                                      <p:to>
                                        <a:srgbClr val="FF0000"/>
                                      </p:to>
                                    </p:animClr>
                                    <p:set>
                                      <p:cBhvr>
                                        <p:cTn id="62" dur="500" fill="hold"/>
                                        <p:tgtEl>
                                          <p:spTgt spid="43"/>
                                        </p:tgtEl>
                                        <p:attrNameLst>
                                          <p:attrName>fill.type</p:attrName>
                                        </p:attrNameLst>
                                      </p:cBhvr>
                                      <p:to>
                                        <p:strVal val="solid"/>
                                      </p:to>
                                    </p:set>
                                    <p:set>
                                      <p:cBhvr>
                                        <p:cTn id="63" dur="500" fill="hold"/>
                                        <p:tgtEl>
                                          <p:spTgt spid="43"/>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3"/>
                  </p:tgtEl>
                </p:cond>
              </p:nextCondLst>
            </p:seq>
          </p:childTnLst>
        </p:cTn>
      </p:par>
    </p:tnLst>
    <p:bldLst>
      <p:bldP spid="39" grpId="0" animBg="1"/>
      <p:bldP spid="40" grpId="0" animBg="1"/>
      <p:bldP spid="41"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457200" y="1789113"/>
            <a:ext cx="8077200" cy="1411287"/>
          </a:xfrm>
          <a:prstGeom prst="rect">
            <a:avLst/>
          </a:prstGeom>
          <a:solidFill>
            <a:srgbClr val="CCFFCC"/>
          </a:solidFill>
          <a:ln w="28575">
            <a:solidFill>
              <a:srgbClr val="0000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FF0000"/>
                </a:solidFill>
                <a:latin typeface="Times New Roman"/>
                <a:cs typeface="Times New Roman" panose="02020603050405020304" pitchFamily="18" charset="0"/>
              </a:rPr>
              <a:t>Câu</a:t>
            </a:r>
            <a:r>
              <a:rPr lang="en-US" sz="3200" b="1" dirty="0">
                <a:solidFill>
                  <a:srgbClr val="FF0000"/>
                </a:solidFill>
                <a:latin typeface="Times New Roman"/>
                <a:cs typeface="Times New Roman" panose="02020603050405020304" pitchFamily="18" charset="0"/>
              </a:rPr>
              <a:t> 4: </a:t>
            </a:r>
            <a:r>
              <a:rPr lang="en-US" sz="3200" b="1" dirty="0" err="1">
                <a:solidFill>
                  <a:srgbClr val="FF0000"/>
                </a:solidFill>
                <a:latin typeface="Times New Roman"/>
                <a:cs typeface="Times New Roman" panose="02020603050405020304" pitchFamily="18" charset="0"/>
              </a:rPr>
              <a:t>Khoảng</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bao</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lâu</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thì</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em</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được</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sinh</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ra</a:t>
            </a:r>
            <a:r>
              <a:rPr lang="en-US" sz="3200" b="1" dirty="0">
                <a:solidFill>
                  <a:srgbClr val="FF0000"/>
                </a:solidFill>
                <a:latin typeface="Times New Roman"/>
                <a:cs typeface="Times New Roman" panose="02020603050405020304" pitchFamily="18" charset="0"/>
              </a:rPr>
              <a:t>?</a:t>
            </a:r>
          </a:p>
        </p:txBody>
      </p:sp>
      <p:sp>
        <p:nvSpPr>
          <p:cNvPr id="40" name="Rounded Rectangle 39"/>
          <p:cNvSpPr/>
          <p:nvPr/>
        </p:nvSpPr>
        <p:spPr>
          <a:xfrm>
            <a:off x="209550" y="34290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A. 3 </a:t>
            </a:r>
            <a:r>
              <a:rPr lang="en-US" sz="2800" b="1" dirty="0" err="1">
                <a:solidFill>
                  <a:srgbClr val="0000CC"/>
                </a:solidFill>
                <a:latin typeface="Times New Roman"/>
                <a:cs typeface="Times New Roman" panose="02020603050405020304" pitchFamily="18" charset="0"/>
              </a:rPr>
              <a:t>tháng</a:t>
            </a:r>
            <a:r>
              <a:rPr lang="en-US" sz="2800" b="1" dirty="0">
                <a:solidFill>
                  <a:srgbClr val="0000CC"/>
                </a:solidFill>
                <a:latin typeface="Times New Roman"/>
                <a:cs typeface="Times New Roman" panose="02020603050405020304" pitchFamily="18" charset="0"/>
              </a:rPr>
              <a:t>.</a:t>
            </a:r>
          </a:p>
        </p:txBody>
      </p:sp>
      <p:sp>
        <p:nvSpPr>
          <p:cNvPr id="41" name="Rounded Rectangle 40"/>
          <p:cNvSpPr/>
          <p:nvPr/>
        </p:nvSpPr>
        <p:spPr>
          <a:xfrm>
            <a:off x="4787900" y="34290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B. 5 </a:t>
            </a:r>
            <a:r>
              <a:rPr lang="en-US" sz="2800" b="1" dirty="0" err="1">
                <a:solidFill>
                  <a:srgbClr val="0000CC"/>
                </a:solidFill>
                <a:latin typeface="Times New Roman"/>
                <a:cs typeface="Times New Roman" panose="02020603050405020304" pitchFamily="18" charset="0"/>
              </a:rPr>
              <a:t>tháng</a:t>
            </a:r>
            <a:r>
              <a:rPr lang="en-US" sz="2800" b="1" dirty="0">
                <a:solidFill>
                  <a:srgbClr val="0000CC"/>
                </a:solidFill>
                <a:latin typeface="Times New Roman"/>
                <a:cs typeface="Times New Roman" panose="02020603050405020304" pitchFamily="18" charset="0"/>
              </a:rPr>
              <a:t>.</a:t>
            </a:r>
          </a:p>
        </p:txBody>
      </p:sp>
      <p:sp>
        <p:nvSpPr>
          <p:cNvPr id="42" name="Rounded Rectangle 41"/>
          <p:cNvSpPr/>
          <p:nvPr/>
        </p:nvSpPr>
        <p:spPr>
          <a:xfrm>
            <a:off x="241300" y="49657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a:solidFill>
                  <a:srgbClr val="0000CC"/>
                </a:solidFill>
                <a:latin typeface="Times New Roman"/>
                <a:cs typeface="Times New Roman" panose="02020603050405020304" pitchFamily="18" charset="0"/>
              </a:rPr>
              <a:t>C.Khoảng </a:t>
            </a:r>
            <a:r>
              <a:rPr lang="en-US" sz="2800" b="1" dirty="0">
                <a:solidFill>
                  <a:srgbClr val="0000CC"/>
                </a:solidFill>
                <a:latin typeface="Times New Roman"/>
                <a:cs typeface="Times New Roman" panose="02020603050405020304" pitchFamily="18" charset="0"/>
              </a:rPr>
              <a:t>9 </a:t>
            </a:r>
            <a:r>
              <a:rPr lang="en-US" sz="2800" b="1" dirty="0" err="1">
                <a:solidFill>
                  <a:srgbClr val="0000CC"/>
                </a:solidFill>
                <a:latin typeface="Times New Roman"/>
                <a:cs typeface="Times New Roman" panose="02020603050405020304" pitchFamily="18" charset="0"/>
              </a:rPr>
              <a:t>tháng</a:t>
            </a:r>
            <a:r>
              <a:rPr lang="en-US" sz="2800" b="1" dirty="0">
                <a:solidFill>
                  <a:srgbClr val="0000CC"/>
                </a:solidFill>
                <a:latin typeface="Times New Roman"/>
                <a:cs typeface="Times New Roman" panose="02020603050405020304" pitchFamily="18" charset="0"/>
              </a:rPr>
              <a:t>.</a:t>
            </a:r>
          </a:p>
        </p:txBody>
      </p:sp>
      <p:sp>
        <p:nvSpPr>
          <p:cNvPr id="43" name="Rounded Rectangle 42"/>
          <p:cNvSpPr/>
          <p:nvPr/>
        </p:nvSpPr>
        <p:spPr>
          <a:xfrm>
            <a:off x="4802188" y="49657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D. 6 </a:t>
            </a:r>
            <a:r>
              <a:rPr lang="en-US" sz="2800" b="1" dirty="0" err="1">
                <a:solidFill>
                  <a:srgbClr val="0000CC"/>
                </a:solidFill>
                <a:latin typeface="Times New Roman"/>
                <a:cs typeface="Times New Roman" panose="02020603050405020304" pitchFamily="18" charset="0"/>
              </a:rPr>
              <a:t>tháng</a:t>
            </a:r>
            <a:r>
              <a:rPr lang="en-US" sz="2800" b="1" dirty="0">
                <a:solidFill>
                  <a:srgbClr val="0000CC"/>
                </a:solidFill>
                <a:latin typeface="Times New Roman"/>
                <a:cs typeface="Times New Roman" panose="02020603050405020304" pitchFamily="18" charset="0"/>
              </a:rPr>
              <a:t>. </a:t>
            </a:r>
          </a:p>
        </p:txBody>
      </p:sp>
      <p:sp>
        <p:nvSpPr>
          <p:cNvPr id="18440"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pic>
        <p:nvPicPr>
          <p:cNvPr id="18443" name="Picture 7" descr="sun14[1]"/>
          <p:cNvPicPr>
            <a:picLocks noChangeAspect="1" noChangeArrowheads="1" noCrop="1"/>
          </p:cNvPicPr>
          <p:nvPr/>
        </p:nvPicPr>
        <p:blipFill>
          <a:blip r:embed="rId4"/>
          <a:srcRect/>
          <a:stretch>
            <a:fillRect/>
          </a:stretch>
        </p:blipFill>
        <p:spPr bwMode="auto">
          <a:xfrm>
            <a:off x="7939088" y="0"/>
            <a:ext cx="1157287" cy="1157288"/>
          </a:xfrm>
          <a:prstGeom prst="rect">
            <a:avLst/>
          </a:prstGeom>
          <a:noFill/>
          <a:ln w="9525">
            <a:noFill/>
            <a:miter lim="800000"/>
            <a:headEnd/>
            <a:tailEnd/>
          </a:ln>
        </p:spPr>
      </p:pic>
      <p:pic>
        <p:nvPicPr>
          <p:cNvPr id="18444" name="Picture 7" descr="sun14[1]"/>
          <p:cNvPicPr>
            <a:picLocks noChangeAspect="1" noChangeArrowheads="1" noCrop="1"/>
          </p:cNvPicPr>
          <p:nvPr/>
        </p:nvPicPr>
        <p:blipFill>
          <a:blip r:embed="rId4"/>
          <a:srcRect/>
          <a:stretch>
            <a:fillRect/>
          </a:stretch>
        </p:blipFill>
        <p:spPr bwMode="auto">
          <a:xfrm>
            <a:off x="61913" y="47625"/>
            <a:ext cx="1157287" cy="115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2"/>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 presetClass="emph" presetSubtype="2" fill="hold" nodeType="clickEffect">
                                  <p:stCondLst>
                                    <p:cond delay="0"/>
                                  </p:stCondLst>
                                  <p:childTnLst>
                                    <p:animClr clrSpc="rgb" dir="cw">
                                      <p:cBhvr>
                                        <p:cTn id="40" dur="500" fill="hold"/>
                                        <p:tgtEl>
                                          <p:spTgt spid="42"/>
                                        </p:tgtEl>
                                        <p:attrNameLst>
                                          <p:attrName>fillcolor</p:attrName>
                                        </p:attrNameLst>
                                      </p:cBhvr>
                                      <p:to>
                                        <a:srgbClr val="00FF00"/>
                                      </p:to>
                                    </p:animClr>
                                    <p:set>
                                      <p:cBhvr>
                                        <p:cTn id="41" dur="500" fill="hold"/>
                                        <p:tgtEl>
                                          <p:spTgt spid="42"/>
                                        </p:tgtEl>
                                        <p:attrNameLst>
                                          <p:attrName>fill.type</p:attrName>
                                        </p:attrNameLst>
                                      </p:cBhvr>
                                      <p:to>
                                        <p:strVal val="solid"/>
                                      </p:to>
                                    </p:set>
                                    <p:set>
                                      <p:cBhvr>
                                        <p:cTn id="42" dur="500" fill="hold"/>
                                        <p:tgtEl>
                                          <p:spTgt spid="42"/>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2" name="applause.wav" builtIn="1"/>
                                        </p:tgtEl>
                                      </p:cMediaNode>
                                    </p:audio>
                                  </p:subTnLst>
                                </p:cTn>
                              </p:par>
                            </p:childTnLst>
                          </p:cTn>
                        </p:par>
                      </p:childTnLst>
                    </p:cTn>
                  </p:par>
                </p:childTnLst>
              </p:cTn>
              <p:nextCondLst>
                <p:cond evt="onClick" delay="0">
                  <p:tgtEl>
                    <p:spTgt spid="42"/>
                  </p:tgtEl>
                </p:cond>
              </p:nextCondLst>
            </p:seq>
            <p:seq concurrent="1" nextAc="seek">
              <p:cTn id="43" restart="whenNotActive" fill="hold" evtFilter="cancelBubble" nodeType="interactiveSeq">
                <p:stCondLst>
                  <p:cond evt="onClick" delay="0">
                    <p:tgtEl>
                      <p:spTgt spid="40"/>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 presetClass="emph" presetSubtype="2" fill="hold" nodeType="clickEffect">
                                  <p:stCondLst>
                                    <p:cond delay="0"/>
                                  </p:stCondLst>
                                  <p:childTnLst>
                                    <p:animClr clrSpc="rgb" dir="cw">
                                      <p:cBhvr>
                                        <p:cTn id="47" dur="500" fill="hold"/>
                                        <p:tgtEl>
                                          <p:spTgt spid="40"/>
                                        </p:tgtEl>
                                        <p:attrNameLst>
                                          <p:attrName>fillcolor</p:attrName>
                                        </p:attrNameLst>
                                      </p:cBhvr>
                                      <p:to>
                                        <a:srgbClr val="FF0000"/>
                                      </p:to>
                                    </p:animClr>
                                    <p:set>
                                      <p:cBhvr>
                                        <p:cTn id="48" dur="500" fill="hold"/>
                                        <p:tgtEl>
                                          <p:spTgt spid="40"/>
                                        </p:tgtEl>
                                        <p:attrNameLst>
                                          <p:attrName>fill.type</p:attrName>
                                        </p:attrNameLst>
                                      </p:cBhvr>
                                      <p:to>
                                        <p:strVal val="solid"/>
                                      </p:to>
                                    </p:set>
                                    <p:set>
                                      <p:cBhvr>
                                        <p:cTn id="49" dur="500" fill="hold"/>
                                        <p:tgtEl>
                                          <p:spTgt spid="40"/>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mph" presetSubtype="2" fill="hold" nodeType="clickEffect">
                                  <p:stCondLst>
                                    <p:cond delay="0"/>
                                  </p:stCondLst>
                                  <p:childTnLst>
                                    <p:animClr clrSpc="rgb" dir="cw">
                                      <p:cBhvr>
                                        <p:cTn id="54" dur="500" fill="hold"/>
                                        <p:tgtEl>
                                          <p:spTgt spid="43"/>
                                        </p:tgtEl>
                                        <p:attrNameLst>
                                          <p:attrName>fillcolor</p:attrName>
                                        </p:attrNameLst>
                                      </p:cBhvr>
                                      <p:to>
                                        <a:srgbClr val="FF0000"/>
                                      </p:to>
                                    </p:animClr>
                                    <p:set>
                                      <p:cBhvr>
                                        <p:cTn id="55" dur="500" fill="hold"/>
                                        <p:tgtEl>
                                          <p:spTgt spid="43"/>
                                        </p:tgtEl>
                                        <p:attrNameLst>
                                          <p:attrName>fill.type</p:attrName>
                                        </p:attrNameLst>
                                      </p:cBhvr>
                                      <p:to>
                                        <p:strVal val="solid"/>
                                      </p:to>
                                    </p:set>
                                    <p:set>
                                      <p:cBhvr>
                                        <p:cTn id="56" dur="500" fill="hold"/>
                                        <p:tgtEl>
                                          <p:spTgt spid="43"/>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3"/>
                  </p:tgtEl>
                </p:cond>
              </p:nextCondLst>
            </p:seq>
            <p:seq concurrent="1" nextAc="seek">
              <p:cTn id="57" restart="whenNotActive" fill="hold" evtFilter="cancelBubble" nodeType="interactiveSeq">
                <p:stCondLst>
                  <p:cond evt="onClick" delay="0">
                    <p:tgtEl>
                      <p:spTgt spid="41"/>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emph" presetSubtype="2" fill="hold" nodeType="clickEffect">
                                  <p:stCondLst>
                                    <p:cond delay="0"/>
                                  </p:stCondLst>
                                  <p:childTnLst>
                                    <p:animClr clrSpc="rgb" dir="cw">
                                      <p:cBhvr>
                                        <p:cTn id="61" dur="500" fill="hold"/>
                                        <p:tgtEl>
                                          <p:spTgt spid="41"/>
                                        </p:tgtEl>
                                        <p:attrNameLst>
                                          <p:attrName>fillcolor</p:attrName>
                                        </p:attrNameLst>
                                      </p:cBhvr>
                                      <p:to>
                                        <a:srgbClr val="FF0000"/>
                                      </p:to>
                                    </p:animClr>
                                    <p:set>
                                      <p:cBhvr>
                                        <p:cTn id="62" dur="500" fill="hold"/>
                                        <p:tgtEl>
                                          <p:spTgt spid="41"/>
                                        </p:tgtEl>
                                        <p:attrNameLst>
                                          <p:attrName>fill.type</p:attrName>
                                        </p:attrNameLst>
                                      </p:cBhvr>
                                      <p:to>
                                        <p:strVal val="solid"/>
                                      </p:to>
                                    </p:set>
                                    <p:set>
                                      <p:cBhvr>
                                        <p:cTn id="63" dur="500" fill="hold"/>
                                        <p:tgtEl>
                                          <p:spTgt spid="41"/>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1"/>
                  </p:tgtEl>
                </p:cond>
              </p:nextCondLst>
            </p:seq>
          </p:childTnLst>
        </p:cTn>
      </p:par>
    </p:tnLst>
    <p:bldLst>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035050" y="1712913"/>
            <a:ext cx="6889750" cy="1411287"/>
          </a:xfrm>
          <a:prstGeom prst="rect">
            <a:avLst/>
          </a:prstGeom>
          <a:solidFill>
            <a:srgbClr val="FFCCFF"/>
          </a:solidFill>
          <a:ln w="28575">
            <a:solidFill>
              <a:srgbClr val="0000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FF0000"/>
                </a:solidFill>
                <a:latin typeface="Times New Roman"/>
                <a:cs typeface="Times New Roman" panose="02020603050405020304" pitchFamily="18" charset="0"/>
              </a:rPr>
              <a:t>Câu</a:t>
            </a:r>
            <a:r>
              <a:rPr lang="en-US" sz="3200" b="1" dirty="0">
                <a:solidFill>
                  <a:srgbClr val="FF0000"/>
                </a:solidFill>
                <a:latin typeface="Times New Roman"/>
                <a:cs typeface="Times New Roman" panose="02020603050405020304" pitchFamily="18" charset="0"/>
              </a:rPr>
              <a:t> 5: </a:t>
            </a:r>
            <a:r>
              <a:rPr lang="en-US" sz="3200" b="1" dirty="0" err="1">
                <a:solidFill>
                  <a:srgbClr val="FF0000"/>
                </a:solidFill>
                <a:latin typeface="Times New Roman"/>
                <a:cs typeface="Times New Roman" panose="02020603050405020304" pitchFamily="18" charset="0"/>
              </a:rPr>
              <a:t>Hợp</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tử</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phát</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triển</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thành</a:t>
            </a:r>
            <a:r>
              <a:rPr lang="en-US" sz="3200" b="1" dirty="0">
                <a:solidFill>
                  <a:srgbClr val="FF0000"/>
                </a:solidFill>
                <a:latin typeface="Times New Roman"/>
                <a:cs typeface="Times New Roman" panose="02020603050405020304" pitchFamily="18" charset="0"/>
              </a:rPr>
              <a:t> </a:t>
            </a:r>
            <a:r>
              <a:rPr lang="en-US" sz="3200" b="1" dirty="0" err="1">
                <a:solidFill>
                  <a:srgbClr val="FF0000"/>
                </a:solidFill>
                <a:latin typeface="Times New Roman"/>
                <a:cs typeface="Times New Roman" panose="02020603050405020304" pitchFamily="18" charset="0"/>
              </a:rPr>
              <a:t>gì</a:t>
            </a:r>
            <a:r>
              <a:rPr lang="en-US" sz="3200" b="1" dirty="0">
                <a:solidFill>
                  <a:srgbClr val="FF0000"/>
                </a:solidFill>
                <a:latin typeface="Times New Roman"/>
                <a:cs typeface="Times New Roman" panose="02020603050405020304" pitchFamily="18" charset="0"/>
              </a:rPr>
              <a:t>?</a:t>
            </a:r>
          </a:p>
        </p:txBody>
      </p:sp>
      <p:sp>
        <p:nvSpPr>
          <p:cNvPr id="40" name="Rounded Rectangle 39"/>
          <p:cNvSpPr/>
          <p:nvPr/>
        </p:nvSpPr>
        <p:spPr>
          <a:xfrm>
            <a:off x="209550" y="34290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A. </a:t>
            </a:r>
            <a:r>
              <a:rPr lang="en-US" sz="2800" b="1" dirty="0" err="1">
                <a:solidFill>
                  <a:srgbClr val="0000CC"/>
                </a:solidFill>
                <a:latin typeface="Times New Roman"/>
                <a:cs typeface="Times New Roman" panose="02020603050405020304" pitchFamily="18" charset="0"/>
              </a:rPr>
              <a:t>Bào</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thai.</a:t>
            </a:r>
            <a:endParaRPr lang="en-US" sz="2800" b="1" dirty="0">
              <a:solidFill>
                <a:srgbClr val="0000CC"/>
              </a:solidFill>
              <a:latin typeface="Times New Roman"/>
              <a:cs typeface="Times New Roman" panose="02020603050405020304" pitchFamily="18" charset="0"/>
            </a:endParaRPr>
          </a:p>
        </p:txBody>
      </p:sp>
      <p:sp>
        <p:nvSpPr>
          <p:cNvPr id="41" name="Rounded Rectangle 40"/>
          <p:cNvSpPr/>
          <p:nvPr/>
        </p:nvSpPr>
        <p:spPr>
          <a:xfrm>
            <a:off x="4787900" y="34290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B. </a:t>
            </a:r>
            <a:r>
              <a:rPr lang="en-US" sz="2800" b="1" dirty="0" err="1">
                <a:solidFill>
                  <a:srgbClr val="0000CC"/>
                </a:solidFill>
                <a:latin typeface="Times New Roman"/>
                <a:cs typeface="Times New Roman" panose="02020603050405020304" pitchFamily="18" charset="0"/>
              </a:rPr>
              <a:t>Trứng</a:t>
            </a:r>
            <a:r>
              <a:rPr lang="en-US" sz="2800" b="1" dirty="0">
                <a:solidFill>
                  <a:srgbClr val="0000CC"/>
                </a:solidFill>
                <a:latin typeface="Times New Roman"/>
                <a:cs typeface="Times New Roman" panose="02020603050405020304" pitchFamily="18" charset="0"/>
              </a:rPr>
              <a:t>.</a:t>
            </a:r>
          </a:p>
        </p:txBody>
      </p:sp>
      <p:sp>
        <p:nvSpPr>
          <p:cNvPr id="42" name="Rounded Rectangle 41"/>
          <p:cNvSpPr/>
          <p:nvPr/>
        </p:nvSpPr>
        <p:spPr>
          <a:xfrm>
            <a:off x="241300" y="49657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C. </a:t>
            </a:r>
            <a:r>
              <a:rPr lang="en-US" sz="2800" b="1" dirty="0" err="1">
                <a:solidFill>
                  <a:srgbClr val="0000CC"/>
                </a:solidFill>
                <a:latin typeface="Times New Roman"/>
                <a:cs typeface="Times New Roman" panose="02020603050405020304" pitchFamily="18" charset="0"/>
              </a:rPr>
              <a:t>Tinh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trùng</a:t>
            </a:r>
            <a:r>
              <a:rPr lang="en-US" sz="2800" b="1" dirty="0">
                <a:solidFill>
                  <a:srgbClr val="0000CC"/>
                </a:solidFill>
                <a:latin typeface="Times New Roman"/>
                <a:cs typeface="Times New Roman" panose="02020603050405020304" pitchFamily="18" charset="0"/>
              </a:rPr>
              <a:t>.</a:t>
            </a:r>
          </a:p>
        </p:txBody>
      </p:sp>
      <p:sp>
        <p:nvSpPr>
          <p:cNvPr id="43" name="Rounded Rectangle 42"/>
          <p:cNvSpPr/>
          <p:nvPr/>
        </p:nvSpPr>
        <p:spPr>
          <a:xfrm>
            <a:off x="4802188" y="4965700"/>
            <a:ext cx="4032250" cy="115093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CC"/>
                </a:solidFill>
                <a:latin typeface="Times New Roman"/>
                <a:cs typeface="Times New Roman" panose="02020603050405020304" pitchFamily="18" charset="0"/>
              </a:rPr>
              <a:t>D. </a:t>
            </a:r>
            <a:r>
              <a:rPr lang="en-US" sz="2800" b="1" dirty="0" err="1">
                <a:solidFill>
                  <a:srgbClr val="0000CC"/>
                </a:solidFill>
                <a:latin typeface="Times New Roman"/>
                <a:cs typeface="Times New Roman" panose="02020603050405020304" pitchFamily="18" charset="0"/>
              </a:rPr>
              <a:t>Phôi</a:t>
            </a:r>
            <a:r>
              <a:rPr lang="en-US" sz="2800" b="1" dirty="0">
                <a:solidFill>
                  <a:srgbClr val="0000CC"/>
                </a:solidFill>
                <a:latin typeface="Times New Roman"/>
                <a:cs typeface="Times New Roman" panose="02020603050405020304" pitchFamily="18" charset="0"/>
              </a:rPr>
              <a:t>. </a:t>
            </a:r>
          </a:p>
        </p:txBody>
      </p:sp>
      <p:sp>
        <p:nvSpPr>
          <p:cNvPr id="19464"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pic>
        <p:nvPicPr>
          <p:cNvPr id="19467" name="Picture 7" descr="sun14[1]"/>
          <p:cNvPicPr>
            <a:picLocks noChangeAspect="1" noChangeArrowheads="1" noCrop="1"/>
          </p:cNvPicPr>
          <p:nvPr/>
        </p:nvPicPr>
        <p:blipFill>
          <a:blip r:embed="rId4"/>
          <a:srcRect/>
          <a:stretch>
            <a:fillRect/>
          </a:stretch>
        </p:blipFill>
        <p:spPr bwMode="auto">
          <a:xfrm>
            <a:off x="7939088" y="0"/>
            <a:ext cx="1157287" cy="1157288"/>
          </a:xfrm>
          <a:prstGeom prst="rect">
            <a:avLst/>
          </a:prstGeom>
          <a:noFill/>
          <a:ln w="9525">
            <a:noFill/>
            <a:miter lim="800000"/>
            <a:headEnd/>
            <a:tailEnd/>
          </a:ln>
        </p:spPr>
      </p:pic>
      <p:pic>
        <p:nvPicPr>
          <p:cNvPr id="19468" name="Picture 7" descr="sun14[1]"/>
          <p:cNvPicPr>
            <a:picLocks noChangeAspect="1" noChangeArrowheads="1" noCrop="1"/>
          </p:cNvPicPr>
          <p:nvPr/>
        </p:nvPicPr>
        <p:blipFill>
          <a:blip r:embed="rId4"/>
          <a:srcRect/>
          <a:stretch>
            <a:fillRect/>
          </a:stretch>
        </p:blipFill>
        <p:spPr bwMode="auto">
          <a:xfrm>
            <a:off x="61913" y="47625"/>
            <a:ext cx="1157287" cy="115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 presetClass="emph" presetSubtype="2" fill="hold" nodeType="clickEffect">
                                  <p:stCondLst>
                                    <p:cond delay="0"/>
                                  </p:stCondLst>
                                  <p:childTnLst>
                                    <p:animClr clrSpc="rgb" dir="cw">
                                      <p:cBhvr>
                                        <p:cTn id="40" dur="500" fill="hold"/>
                                        <p:tgtEl>
                                          <p:spTgt spid="43"/>
                                        </p:tgtEl>
                                        <p:attrNameLst>
                                          <p:attrName>fillcolor</p:attrName>
                                        </p:attrNameLst>
                                      </p:cBhvr>
                                      <p:to>
                                        <a:srgbClr val="00FF00"/>
                                      </p:to>
                                    </p:animClr>
                                    <p:set>
                                      <p:cBhvr>
                                        <p:cTn id="41" dur="500" fill="hold"/>
                                        <p:tgtEl>
                                          <p:spTgt spid="43"/>
                                        </p:tgtEl>
                                        <p:attrNameLst>
                                          <p:attrName>fill.type</p:attrName>
                                        </p:attrNameLst>
                                      </p:cBhvr>
                                      <p:to>
                                        <p:strVal val="solid"/>
                                      </p:to>
                                    </p:set>
                                    <p:set>
                                      <p:cBhvr>
                                        <p:cTn id="42" dur="500" fill="hold"/>
                                        <p:tgtEl>
                                          <p:spTgt spid="43"/>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2" name="applause.wav" builtIn="1"/>
                                        </p:tgtEl>
                                      </p:cMediaNode>
                                    </p:audio>
                                  </p:subTnLst>
                                </p:cTn>
                              </p:par>
                            </p:childTnLst>
                          </p:cTn>
                        </p:par>
                      </p:childTnLst>
                    </p:cTn>
                  </p:par>
                </p:childTnLst>
              </p:cTn>
              <p:nextCondLst>
                <p:cond evt="onClick" delay="0">
                  <p:tgtEl>
                    <p:spTgt spid="43"/>
                  </p:tgtEl>
                </p:cond>
              </p:nextCondLst>
            </p:seq>
            <p:seq concurrent="1" nextAc="seek">
              <p:cTn id="43" restart="whenNotActive" fill="hold" evtFilter="cancelBubble" nodeType="interactiveSeq">
                <p:stCondLst>
                  <p:cond evt="onClick" delay="0">
                    <p:tgtEl>
                      <p:spTgt spid="41"/>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 presetClass="emph" presetSubtype="2" fill="hold" nodeType="clickEffect">
                                  <p:stCondLst>
                                    <p:cond delay="0"/>
                                  </p:stCondLst>
                                  <p:childTnLst>
                                    <p:animClr clrSpc="rgb" dir="cw">
                                      <p:cBhvr>
                                        <p:cTn id="47" dur="500" fill="hold"/>
                                        <p:tgtEl>
                                          <p:spTgt spid="41"/>
                                        </p:tgtEl>
                                        <p:attrNameLst>
                                          <p:attrName>fillcolor</p:attrName>
                                        </p:attrNameLst>
                                      </p:cBhvr>
                                      <p:to>
                                        <a:srgbClr val="FF0000"/>
                                      </p:to>
                                    </p:animClr>
                                    <p:set>
                                      <p:cBhvr>
                                        <p:cTn id="48" dur="500" fill="hold"/>
                                        <p:tgtEl>
                                          <p:spTgt spid="41"/>
                                        </p:tgtEl>
                                        <p:attrNameLst>
                                          <p:attrName>fill.type</p:attrName>
                                        </p:attrNameLst>
                                      </p:cBhvr>
                                      <p:to>
                                        <p:strVal val="solid"/>
                                      </p:to>
                                    </p:set>
                                    <p:set>
                                      <p:cBhvr>
                                        <p:cTn id="49" dur="500" fill="hold"/>
                                        <p:tgtEl>
                                          <p:spTgt spid="41"/>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1"/>
                  </p:tgtEl>
                </p:cond>
              </p:nextCondLst>
            </p:seq>
            <p:seq concurrent="1" nextAc="seek">
              <p:cTn id="50" restart="whenNotActive" fill="hold" evtFilter="cancelBubble" nodeType="interactiveSeq">
                <p:stCondLst>
                  <p:cond evt="onClick" delay="0">
                    <p:tgtEl>
                      <p:spTgt spid="40"/>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mph" presetSubtype="2" fill="hold" nodeType="clickEffect">
                                  <p:stCondLst>
                                    <p:cond delay="0"/>
                                  </p:stCondLst>
                                  <p:childTnLst>
                                    <p:animClr clrSpc="rgb" dir="cw">
                                      <p:cBhvr>
                                        <p:cTn id="54" dur="500" fill="hold"/>
                                        <p:tgtEl>
                                          <p:spTgt spid="40"/>
                                        </p:tgtEl>
                                        <p:attrNameLst>
                                          <p:attrName>fillcolor</p:attrName>
                                        </p:attrNameLst>
                                      </p:cBhvr>
                                      <p:to>
                                        <a:srgbClr val="FF0000"/>
                                      </p:to>
                                    </p:animClr>
                                    <p:set>
                                      <p:cBhvr>
                                        <p:cTn id="55" dur="500" fill="hold"/>
                                        <p:tgtEl>
                                          <p:spTgt spid="40"/>
                                        </p:tgtEl>
                                        <p:attrNameLst>
                                          <p:attrName>fill.type</p:attrName>
                                        </p:attrNameLst>
                                      </p:cBhvr>
                                      <p:to>
                                        <p:strVal val="solid"/>
                                      </p:to>
                                    </p:set>
                                    <p:set>
                                      <p:cBhvr>
                                        <p:cTn id="56" dur="500" fill="hold"/>
                                        <p:tgtEl>
                                          <p:spTgt spid="40"/>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42"/>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emph" presetSubtype="2" fill="hold" nodeType="clickEffect">
                                  <p:stCondLst>
                                    <p:cond delay="0"/>
                                  </p:stCondLst>
                                  <p:childTnLst>
                                    <p:animClr clrSpc="rgb" dir="cw">
                                      <p:cBhvr>
                                        <p:cTn id="61" dur="500" fill="hold"/>
                                        <p:tgtEl>
                                          <p:spTgt spid="42"/>
                                        </p:tgtEl>
                                        <p:attrNameLst>
                                          <p:attrName>fillcolor</p:attrName>
                                        </p:attrNameLst>
                                      </p:cBhvr>
                                      <p:to>
                                        <a:srgbClr val="FF0000"/>
                                      </p:to>
                                    </p:animClr>
                                    <p:set>
                                      <p:cBhvr>
                                        <p:cTn id="62" dur="500" fill="hold"/>
                                        <p:tgtEl>
                                          <p:spTgt spid="42"/>
                                        </p:tgtEl>
                                        <p:attrNameLst>
                                          <p:attrName>fill.type</p:attrName>
                                        </p:attrNameLst>
                                      </p:cBhvr>
                                      <p:to>
                                        <p:strVal val="solid"/>
                                      </p:to>
                                    </p:set>
                                    <p:set>
                                      <p:cBhvr>
                                        <p:cTn id="63" dur="500" fill="hold"/>
                                        <p:tgtEl>
                                          <p:spTgt spid="42"/>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2"/>
                  </p:tgtEl>
                </p:cond>
              </p:nextCondLst>
            </p:seq>
          </p:childTnLst>
        </p:cTn>
      </p:par>
    </p:tnLst>
    <p:bldLst>
      <p:bldP spid="39" grpId="0" animBg="1"/>
      <p:bldP spid="40"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al8120081229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483" name="Picture 7" descr="erewr"/>
          <p:cNvPicPr>
            <a:picLocks noChangeAspect="1" noChangeArrowheads="1" noCrop="1"/>
          </p:cNvPicPr>
          <p:nvPr/>
        </p:nvPicPr>
        <p:blipFill>
          <a:blip r:embed="rId3"/>
          <a:srcRect/>
          <a:stretch>
            <a:fillRect/>
          </a:stretch>
        </p:blipFill>
        <p:spPr bwMode="auto">
          <a:xfrm>
            <a:off x="8620125" y="381000"/>
            <a:ext cx="523875" cy="3114675"/>
          </a:xfrm>
          <a:prstGeom prst="rect">
            <a:avLst/>
          </a:prstGeom>
          <a:noFill/>
          <a:ln w="9525">
            <a:noFill/>
            <a:miter lim="800000"/>
            <a:headEnd/>
            <a:tailEnd/>
          </a:ln>
        </p:spPr>
      </p:pic>
      <p:pic>
        <p:nvPicPr>
          <p:cNvPr id="20484" name="Picture 8" descr="erewr"/>
          <p:cNvPicPr>
            <a:picLocks noChangeAspect="1" noChangeArrowheads="1" noCrop="1"/>
          </p:cNvPicPr>
          <p:nvPr/>
        </p:nvPicPr>
        <p:blipFill>
          <a:blip r:embed="rId3"/>
          <a:srcRect/>
          <a:stretch>
            <a:fillRect/>
          </a:stretch>
        </p:blipFill>
        <p:spPr bwMode="auto">
          <a:xfrm rot="-5400000">
            <a:off x="4614862" y="-1033462"/>
            <a:ext cx="523875" cy="2743200"/>
          </a:xfrm>
          <a:prstGeom prst="rect">
            <a:avLst/>
          </a:prstGeom>
          <a:noFill/>
          <a:ln w="9525">
            <a:noFill/>
            <a:miter lim="800000"/>
            <a:headEnd/>
            <a:tailEnd/>
          </a:ln>
        </p:spPr>
      </p:pic>
      <p:pic>
        <p:nvPicPr>
          <p:cNvPr id="20485" name="Picture 9" descr="erewr"/>
          <p:cNvPicPr>
            <a:picLocks noChangeAspect="1" noChangeArrowheads="1" noCrop="1"/>
          </p:cNvPicPr>
          <p:nvPr/>
        </p:nvPicPr>
        <p:blipFill>
          <a:blip r:embed="rId3"/>
          <a:srcRect/>
          <a:stretch>
            <a:fillRect/>
          </a:stretch>
        </p:blipFill>
        <p:spPr bwMode="auto">
          <a:xfrm rot="-5400000">
            <a:off x="7210425" y="-866775"/>
            <a:ext cx="523875" cy="2428875"/>
          </a:xfrm>
          <a:prstGeom prst="rect">
            <a:avLst/>
          </a:prstGeom>
          <a:noFill/>
          <a:ln w="9525">
            <a:noFill/>
            <a:miter lim="800000"/>
            <a:headEnd/>
            <a:tailEnd/>
          </a:ln>
        </p:spPr>
      </p:pic>
      <p:pic>
        <p:nvPicPr>
          <p:cNvPr id="20486" name="Picture 10" descr="erewr"/>
          <p:cNvPicPr>
            <a:picLocks noChangeAspect="1" noChangeArrowheads="1" noCrop="1"/>
          </p:cNvPicPr>
          <p:nvPr/>
        </p:nvPicPr>
        <p:blipFill>
          <a:blip r:embed="rId3"/>
          <a:srcRect/>
          <a:stretch>
            <a:fillRect/>
          </a:stretch>
        </p:blipFill>
        <p:spPr bwMode="auto">
          <a:xfrm rot="-5400000">
            <a:off x="6862762" y="5033963"/>
            <a:ext cx="523875" cy="2971800"/>
          </a:xfrm>
          <a:prstGeom prst="rect">
            <a:avLst/>
          </a:prstGeom>
          <a:noFill/>
          <a:ln w="9525">
            <a:noFill/>
            <a:miter lim="800000"/>
            <a:headEnd/>
            <a:tailEnd/>
          </a:ln>
        </p:spPr>
      </p:pic>
      <p:pic>
        <p:nvPicPr>
          <p:cNvPr id="20487" name="Picture 11" descr="erewr"/>
          <p:cNvPicPr>
            <a:picLocks noChangeAspect="1" noChangeArrowheads="1" noCrop="1"/>
          </p:cNvPicPr>
          <p:nvPr/>
        </p:nvPicPr>
        <p:blipFill>
          <a:blip r:embed="rId3"/>
          <a:srcRect/>
          <a:stretch>
            <a:fillRect/>
          </a:stretch>
        </p:blipFill>
        <p:spPr bwMode="auto">
          <a:xfrm rot="-5400000">
            <a:off x="1604962" y="-1214437"/>
            <a:ext cx="523875" cy="3124200"/>
          </a:xfrm>
          <a:prstGeom prst="rect">
            <a:avLst/>
          </a:prstGeom>
          <a:noFill/>
          <a:ln w="9525">
            <a:noFill/>
            <a:miter lim="800000"/>
            <a:headEnd/>
            <a:tailEnd/>
          </a:ln>
        </p:spPr>
      </p:pic>
      <p:pic>
        <p:nvPicPr>
          <p:cNvPr id="20488" name="Picture 12" descr="erewr"/>
          <p:cNvPicPr>
            <a:picLocks noChangeAspect="1" noChangeArrowheads="1" noCrop="1"/>
          </p:cNvPicPr>
          <p:nvPr/>
        </p:nvPicPr>
        <p:blipFill>
          <a:blip r:embed="rId3"/>
          <a:srcRect/>
          <a:stretch>
            <a:fillRect/>
          </a:stretch>
        </p:blipFill>
        <p:spPr bwMode="auto">
          <a:xfrm>
            <a:off x="0" y="3581400"/>
            <a:ext cx="523875" cy="2971800"/>
          </a:xfrm>
          <a:prstGeom prst="rect">
            <a:avLst/>
          </a:prstGeom>
          <a:noFill/>
          <a:ln w="9525">
            <a:noFill/>
            <a:miter lim="800000"/>
            <a:headEnd/>
            <a:tailEnd/>
          </a:ln>
        </p:spPr>
      </p:pic>
      <p:pic>
        <p:nvPicPr>
          <p:cNvPr id="20489" name="Picture 13" descr="erewr"/>
          <p:cNvPicPr>
            <a:picLocks noChangeAspect="1" noChangeArrowheads="1" noCrop="1"/>
          </p:cNvPicPr>
          <p:nvPr/>
        </p:nvPicPr>
        <p:blipFill>
          <a:blip r:embed="rId3"/>
          <a:srcRect/>
          <a:stretch>
            <a:fillRect/>
          </a:stretch>
        </p:blipFill>
        <p:spPr bwMode="auto">
          <a:xfrm>
            <a:off x="9525" y="381000"/>
            <a:ext cx="523875" cy="3124200"/>
          </a:xfrm>
          <a:prstGeom prst="rect">
            <a:avLst/>
          </a:prstGeom>
          <a:noFill/>
          <a:ln w="9525">
            <a:noFill/>
            <a:miter lim="800000"/>
            <a:headEnd/>
            <a:tailEnd/>
          </a:ln>
        </p:spPr>
      </p:pic>
      <p:pic>
        <p:nvPicPr>
          <p:cNvPr id="20490" name="Picture 14" descr="erewr"/>
          <p:cNvPicPr>
            <a:picLocks noChangeAspect="1" noChangeArrowheads="1" noCrop="1"/>
          </p:cNvPicPr>
          <p:nvPr/>
        </p:nvPicPr>
        <p:blipFill>
          <a:blip r:embed="rId3"/>
          <a:srcRect/>
          <a:stretch>
            <a:fillRect/>
          </a:stretch>
        </p:blipFill>
        <p:spPr bwMode="auto">
          <a:xfrm>
            <a:off x="8610600" y="3590925"/>
            <a:ext cx="523875" cy="3038475"/>
          </a:xfrm>
          <a:prstGeom prst="rect">
            <a:avLst/>
          </a:prstGeom>
          <a:noFill/>
          <a:ln w="9525">
            <a:noFill/>
            <a:miter lim="800000"/>
            <a:headEnd/>
            <a:tailEnd/>
          </a:ln>
        </p:spPr>
      </p:pic>
      <p:pic>
        <p:nvPicPr>
          <p:cNvPr id="20491" name="Picture 15" descr="erewr"/>
          <p:cNvPicPr>
            <a:picLocks noChangeAspect="1" noChangeArrowheads="1" noCrop="1"/>
          </p:cNvPicPr>
          <p:nvPr/>
        </p:nvPicPr>
        <p:blipFill>
          <a:blip r:embed="rId3"/>
          <a:srcRect/>
          <a:stretch>
            <a:fillRect/>
          </a:stretch>
        </p:blipFill>
        <p:spPr bwMode="auto">
          <a:xfrm rot="-5400000">
            <a:off x="1338262" y="5300663"/>
            <a:ext cx="523875" cy="2438400"/>
          </a:xfrm>
          <a:prstGeom prst="rect">
            <a:avLst/>
          </a:prstGeom>
          <a:noFill/>
          <a:ln w="9525">
            <a:noFill/>
            <a:miter lim="800000"/>
            <a:headEnd/>
            <a:tailEnd/>
          </a:ln>
        </p:spPr>
      </p:pic>
      <p:pic>
        <p:nvPicPr>
          <p:cNvPr id="20492" name="Picture 16" descr="erewr"/>
          <p:cNvPicPr>
            <a:picLocks noChangeAspect="1" noChangeArrowheads="1" noCrop="1"/>
          </p:cNvPicPr>
          <p:nvPr/>
        </p:nvPicPr>
        <p:blipFill>
          <a:blip r:embed="rId3"/>
          <a:srcRect/>
          <a:stretch>
            <a:fillRect/>
          </a:stretch>
        </p:blipFill>
        <p:spPr bwMode="auto">
          <a:xfrm rot="-5400000">
            <a:off x="4005262" y="4995863"/>
            <a:ext cx="523875" cy="2895600"/>
          </a:xfrm>
          <a:prstGeom prst="rect">
            <a:avLst/>
          </a:prstGeom>
          <a:noFill/>
          <a:ln w="9525">
            <a:noFill/>
            <a:miter lim="800000"/>
            <a:headEnd/>
            <a:tailEnd/>
          </a:ln>
        </p:spPr>
      </p:pic>
      <p:pic>
        <p:nvPicPr>
          <p:cNvPr id="20493" name="Picture 19" descr="taochu_glitter_100"/>
          <p:cNvPicPr>
            <a:picLocks noChangeAspect="1" noChangeArrowheads="1" noCrop="1"/>
          </p:cNvPicPr>
          <p:nvPr/>
        </p:nvPicPr>
        <p:blipFill>
          <a:blip r:embed="rId4"/>
          <a:srcRect/>
          <a:stretch>
            <a:fillRect/>
          </a:stretch>
        </p:blipFill>
        <p:spPr bwMode="auto">
          <a:xfrm>
            <a:off x="381000" y="4710113"/>
            <a:ext cx="2362200" cy="1400175"/>
          </a:xfrm>
          <a:prstGeom prst="rect">
            <a:avLst/>
          </a:prstGeom>
          <a:noFill/>
          <a:ln w="9525">
            <a:noFill/>
            <a:miter lim="800000"/>
            <a:headEnd/>
            <a:tailEnd/>
          </a:ln>
        </p:spPr>
      </p:pic>
      <p:pic>
        <p:nvPicPr>
          <p:cNvPr id="20494" name="Picture 23" descr="taochu_glitter_100"/>
          <p:cNvPicPr>
            <a:picLocks noChangeAspect="1" noChangeArrowheads="1" noCrop="1"/>
          </p:cNvPicPr>
          <p:nvPr/>
        </p:nvPicPr>
        <p:blipFill>
          <a:blip r:embed="rId4"/>
          <a:srcRect/>
          <a:stretch>
            <a:fillRect/>
          </a:stretch>
        </p:blipFill>
        <p:spPr bwMode="auto">
          <a:xfrm>
            <a:off x="6172200" y="4724400"/>
            <a:ext cx="2667000" cy="1485900"/>
          </a:xfrm>
          <a:prstGeom prst="rect">
            <a:avLst/>
          </a:prstGeom>
          <a:noFill/>
          <a:ln w="9525">
            <a:noFill/>
            <a:miter lim="800000"/>
            <a:headEnd/>
            <a:tailEnd/>
          </a:ln>
        </p:spPr>
      </p:pic>
      <p:pic>
        <p:nvPicPr>
          <p:cNvPr id="20495" name="Picture 24" descr="697124lyvlntaq14"/>
          <p:cNvPicPr>
            <a:picLocks noChangeAspect="1" noChangeArrowheads="1" noCrop="1"/>
          </p:cNvPicPr>
          <p:nvPr/>
        </p:nvPicPr>
        <p:blipFill>
          <a:blip r:embed="rId5"/>
          <a:srcRect/>
          <a:stretch>
            <a:fillRect/>
          </a:stretch>
        </p:blipFill>
        <p:spPr bwMode="auto">
          <a:xfrm>
            <a:off x="0" y="2171700"/>
            <a:ext cx="609600" cy="2857500"/>
          </a:xfrm>
          <a:prstGeom prst="rect">
            <a:avLst/>
          </a:prstGeom>
          <a:noFill/>
          <a:ln w="9525">
            <a:noFill/>
            <a:miter lim="800000"/>
            <a:headEnd/>
            <a:tailEnd/>
          </a:ln>
        </p:spPr>
      </p:pic>
      <p:pic>
        <p:nvPicPr>
          <p:cNvPr id="20496" name="Picture 25" descr="697124lyvlntaq14"/>
          <p:cNvPicPr>
            <a:picLocks noChangeAspect="1" noChangeArrowheads="1" noCrop="1"/>
          </p:cNvPicPr>
          <p:nvPr/>
        </p:nvPicPr>
        <p:blipFill>
          <a:blip r:embed="rId5"/>
          <a:srcRect/>
          <a:stretch>
            <a:fillRect/>
          </a:stretch>
        </p:blipFill>
        <p:spPr bwMode="auto">
          <a:xfrm>
            <a:off x="8534400" y="2057400"/>
            <a:ext cx="609600" cy="2857500"/>
          </a:xfrm>
          <a:prstGeom prst="rect">
            <a:avLst/>
          </a:prstGeom>
          <a:noFill/>
          <a:ln w="9525">
            <a:noFill/>
            <a:miter lim="800000"/>
            <a:headEnd/>
            <a:tailEnd/>
          </a:ln>
        </p:spPr>
      </p:pic>
      <p:sp>
        <p:nvSpPr>
          <p:cNvPr id="20497" name="WordArt 17"/>
          <p:cNvSpPr>
            <a:spLocks noChangeArrowheads="1" noChangeShapeType="1" noTextEdit="1"/>
          </p:cNvSpPr>
          <p:nvPr/>
        </p:nvSpPr>
        <p:spPr bwMode="auto">
          <a:xfrm>
            <a:off x="990600" y="1143000"/>
            <a:ext cx="7239000" cy="3886200"/>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latin typeface="Times New Roman"/>
                <a:cs typeface="Times New Roman"/>
              </a:rPr>
              <a:t>CHÀO CÁC EM !</a:t>
            </a:r>
          </a:p>
        </p:txBody>
      </p:sp>
      <p:sp>
        <p:nvSpPr>
          <p:cNvPr id="20498"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idx="1"/>
          </p:nvPr>
        </p:nvSpPr>
        <p:spPr>
          <a:xfrm>
            <a:off x="1600200" y="2819400"/>
            <a:ext cx="7543800" cy="2286000"/>
          </a:xfrm>
        </p:spPr>
        <p:txBody>
          <a:bodyPr rtlCol="0">
            <a:normAutofit lnSpcReduction="10000"/>
          </a:bodyPr>
          <a:lstStyle/>
          <a:p>
            <a:pPr marL="0" indent="0" eaLnBrk="1" fontAlgn="auto" hangingPunct="1">
              <a:spcAft>
                <a:spcPts val="0"/>
              </a:spcAft>
              <a:buFont typeface="Arial" charset="0"/>
              <a:buNone/>
              <a:defRPr/>
            </a:pPr>
            <a:r>
              <a:rPr lang="en-US" altLang="en-US" sz="2800" b="1" smtClean="0">
                <a:solidFill>
                  <a:srgbClr val="FF0000"/>
                </a:solidFill>
                <a:latin typeface="Times New Roman"/>
                <a:cs typeface="Times New Roman" pitchFamily="18" charset="0"/>
              </a:rPr>
              <a:t>1. Hãy nêu những điểm khác biệt giữa nam và nữ về mặt sinh học?</a:t>
            </a:r>
          </a:p>
          <a:p>
            <a:pPr marL="0" indent="0" eaLnBrk="1" fontAlgn="auto" hangingPunct="1">
              <a:spcAft>
                <a:spcPts val="0"/>
              </a:spcAft>
              <a:buFont typeface="Arial" charset="0"/>
              <a:buNone/>
              <a:defRPr/>
            </a:pPr>
            <a:endParaRPr lang="en-US" altLang="en-US" sz="2800" b="1" smtClean="0">
              <a:solidFill>
                <a:srgbClr val="FF0000"/>
              </a:solidFill>
              <a:latin typeface="Times New Roman"/>
              <a:cs typeface="Times New Roman" pitchFamily="18" charset="0"/>
            </a:endParaRPr>
          </a:p>
          <a:p>
            <a:pPr marL="0" indent="0" eaLnBrk="1" fontAlgn="auto" hangingPunct="1">
              <a:spcAft>
                <a:spcPts val="0"/>
              </a:spcAft>
              <a:buFont typeface="Arial" charset="0"/>
              <a:buNone/>
              <a:defRPr/>
            </a:pPr>
            <a:r>
              <a:rPr lang="vi-VN" sz="2800" b="1" smtClean="0">
                <a:solidFill>
                  <a:srgbClr val="FF0000"/>
                </a:solidFill>
                <a:latin typeface="Times New Roman"/>
                <a:cs typeface="Times New Roman" panose="02020603050405020304" pitchFamily="18" charset="0"/>
              </a:rPr>
              <a:t>2. Khi </a:t>
            </a:r>
            <a:r>
              <a:rPr lang="vi-VN" sz="2800" b="1">
                <a:solidFill>
                  <a:srgbClr val="FF0000"/>
                </a:solidFill>
                <a:latin typeface="Times New Roman"/>
                <a:cs typeface="Times New Roman" panose="02020603050405020304" pitchFamily="18" charset="0"/>
              </a:rPr>
              <a:t>một em bé mới sinh dựa vào cơ quan nào của cơ thể để biết được đó là bé trai hay bé gái</a:t>
            </a:r>
            <a:r>
              <a:rPr lang="vi-VN" sz="2800" b="1" smtClean="0">
                <a:solidFill>
                  <a:srgbClr val="FF0000"/>
                </a:solidFill>
                <a:latin typeface="Times New Roman"/>
                <a:cs typeface="Times New Roman" panose="02020603050405020304" pitchFamily="18" charset="0"/>
              </a:rPr>
              <a:t>?</a:t>
            </a:r>
            <a:endParaRPr lang="en-US" altLang="en-US" sz="2800" b="1" smtClean="0">
              <a:solidFill>
                <a:srgbClr val="FF0000"/>
              </a:solidFill>
              <a:latin typeface="Times New Roman"/>
            </a:endParaRPr>
          </a:p>
        </p:txBody>
      </p:sp>
      <p:sp>
        <p:nvSpPr>
          <p:cNvPr id="5" name="WordArt 5"/>
          <p:cNvSpPr>
            <a:spLocks noChangeArrowheads="1" noChangeShapeType="1" noTextEdit="1"/>
          </p:cNvSpPr>
          <p:nvPr/>
        </p:nvSpPr>
        <p:spPr bwMode="auto">
          <a:xfrm>
            <a:off x="152400" y="1914525"/>
            <a:ext cx="4200525" cy="523875"/>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 BÀI </a:t>
            </a:r>
            <a:r>
              <a:rPr lang="vi-VN"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CŨ.</a:t>
            </a:r>
          </a:p>
        </p:txBody>
      </p:sp>
      <p:pic>
        <p:nvPicPr>
          <p:cNvPr id="3076" name="Picture 4" descr="Cau hoi"/>
          <p:cNvPicPr>
            <a:picLocks noChangeAspect="1" noChangeArrowheads="1" noCrop="1"/>
          </p:cNvPicPr>
          <p:nvPr/>
        </p:nvPicPr>
        <p:blipFill>
          <a:blip r:embed="rId2"/>
          <a:srcRect/>
          <a:stretch>
            <a:fillRect/>
          </a:stretch>
        </p:blipFill>
        <p:spPr bwMode="auto">
          <a:xfrm>
            <a:off x="152400" y="2624138"/>
            <a:ext cx="1219200" cy="2405062"/>
          </a:xfrm>
          <a:prstGeom prst="rect">
            <a:avLst/>
          </a:prstGeom>
          <a:noFill/>
          <a:ln w="9525">
            <a:noFill/>
            <a:miter lim="800000"/>
            <a:headEnd/>
            <a:tailEnd/>
          </a:ln>
        </p:spPr>
      </p:pic>
      <p:sp>
        <p:nvSpPr>
          <p:cNvPr id="3078"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pic>
        <p:nvPicPr>
          <p:cNvPr id="3080" name="Picture 7" descr="sun14[1]"/>
          <p:cNvPicPr>
            <a:picLocks noChangeAspect="1" noChangeArrowheads="1" noCrop="1"/>
          </p:cNvPicPr>
          <p:nvPr/>
        </p:nvPicPr>
        <p:blipFill>
          <a:blip r:embed="rId3"/>
          <a:srcRect/>
          <a:stretch>
            <a:fillRect/>
          </a:stretch>
        </p:blipFill>
        <p:spPr bwMode="auto">
          <a:xfrm>
            <a:off x="7939088" y="0"/>
            <a:ext cx="1157287" cy="1157288"/>
          </a:xfrm>
          <a:prstGeom prst="rect">
            <a:avLst/>
          </a:prstGeom>
          <a:noFill/>
          <a:ln w="9525">
            <a:noFill/>
            <a:miter lim="800000"/>
            <a:headEnd/>
            <a:tailEnd/>
          </a:ln>
        </p:spPr>
      </p:pic>
      <p:pic>
        <p:nvPicPr>
          <p:cNvPr id="3081" name="Picture 7" descr="sun14[1]"/>
          <p:cNvPicPr>
            <a:picLocks noChangeAspect="1" noChangeArrowheads="1" noCrop="1"/>
          </p:cNvPicPr>
          <p:nvPr/>
        </p:nvPicPr>
        <p:blipFill>
          <a:blip r:embed="rId3"/>
          <a:srcRect/>
          <a:stretch>
            <a:fillRect/>
          </a:stretch>
        </p:blipFill>
        <p:spPr bwMode="auto">
          <a:xfrm>
            <a:off x="61913" y="47625"/>
            <a:ext cx="1157287" cy="115728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strips(downRight)">
                                      <p:cBhvr>
                                        <p:cTn id="7" dur="500"/>
                                        <p:tgtEl>
                                          <p:spTgt spid="12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2293">
                                            <p:txEl>
                                              <p:pRg st="2" end="2"/>
                                            </p:txEl>
                                          </p:spTgt>
                                        </p:tgtEl>
                                        <p:attrNameLst>
                                          <p:attrName>style.visibility</p:attrName>
                                        </p:attrNameLst>
                                      </p:cBhvr>
                                      <p:to>
                                        <p:strVal val="visible"/>
                                      </p:to>
                                    </p:set>
                                    <p:animEffect transition="in" filter="strips(downRight)">
                                      <p:cBhvr>
                                        <p:cTn id="12" dur="500"/>
                                        <p:tgtEl>
                                          <p:spTgt spid="1229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34" y="2133600"/>
            <a:ext cx="9144000" cy="1200329"/>
          </a:xfrm>
          <a:prstGeom prst="rect">
            <a:avLst/>
          </a:prstGeom>
          <a:noFill/>
        </p:spPr>
        <p:txBody>
          <a:bodyPr>
            <a:spAutoFit/>
          </a:bodyPr>
          <a:lstStyle/>
          <a:p>
            <a:pPr algn="ctr" fontAlgn="auto">
              <a:spcBef>
                <a:spcPts val="0"/>
              </a:spcBef>
              <a:spcAft>
                <a:spcPts val="0"/>
              </a:spcAft>
              <a:defRPr/>
            </a:pPr>
            <a:r>
              <a:rPr lang="vi-VN" sz="3600" b="1">
                <a:ln w="10541" cmpd="sng">
                  <a:solidFill>
                    <a:schemeClr val="accent1">
                      <a:shade val="88000"/>
                      <a:satMod val="110000"/>
                    </a:schemeClr>
                  </a:solidFill>
                  <a:prstDash val="solid"/>
                </a:ln>
                <a:solidFill>
                  <a:srgbClr val="FF0000"/>
                </a:solidFill>
                <a:latin typeface="Times New Roman"/>
              </a:rPr>
              <a:t>Cơ </a:t>
            </a:r>
            <a:r>
              <a:rPr lang="vi-VN" sz="3600" b="1" dirty="0">
                <a:ln w="10541" cmpd="sng">
                  <a:solidFill>
                    <a:schemeClr val="accent1">
                      <a:shade val="88000"/>
                      <a:satMod val="110000"/>
                    </a:schemeClr>
                  </a:solidFill>
                  <a:prstDash val="solid"/>
                </a:ln>
                <a:solidFill>
                  <a:srgbClr val="FF0000"/>
                </a:solidFill>
                <a:latin typeface="Times New Roman"/>
              </a:rPr>
              <a:t>thể chúng ta</a:t>
            </a:r>
          </a:p>
          <a:p>
            <a:pPr algn="ctr" fontAlgn="auto">
              <a:spcBef>
                <a:spcPts val="0"/>
              </a:spcBef>
              <a:spcAft>
                <a:spcPts val="0"/>
              </a:spcAft>
              <a:defRPr/>
            </a:pPr>
            <a:r>
              <a:rPr lang="vi-VN" sz="3600" b="1" dirty="0">
                <a:ln w="10541" cmpd="sng">
                  <a:solidFill>
                    <a:schemeClr val="accent1">
                      <a:shade val="88000"/>
                      <a:satMod val="110000"/>
                    </a:schemeClr>
                  </a:solidFill>
                  <a:prstDash val="solid"/>
                </a:ln>
                <a:solidFill>
                  <a:srgbClr val="FF0000"/>
                </a:solidFill>
                <a:latin typeface="Times New Roman"/>
              </a:rPr>
              <a:t>được hình thành như thế nào?</a:t>
            </a:r>
          </a:p>
        </p:txBody>
      </p:sp>
      <p:sp>
        <p:nvSpPr>
          <p:cNvPr id="4100"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sp>
        <p:nvSpPr>
          <p:cNvPr id="4101" name="Text Box 13"/>
          <p:cNvSpPr txBox="1">
            <a:spLocks noChangeArrowheads="1"/>
          </p:cNvSpPr>
          <p:nvPr/>
        </p:nvSpPr>
        <p:spPr bwMode="auto">
          <a:xfrm>
            <a:off x="0" y="457200"/>
            <a:ext cx="9144000" cy="519113"/>
          </a:xfrm>
          <a:prstGeom prst="rect">
            <a:avLst/>
          </a:prstGeom>
          <a:noFill/>
          <a:ln w="9525">
            <a:noFill/>
            <a:miter lim="800000"/>
            <a:headEnd/>
            <a:tailEnd/>
          </a:ln>
        </p:spPr>
        <p:txBody>
          <a:bodyPr lIns="91435" tIns="45718" rIns="91435" bIns="45718">
            <a:spAutoFit/>
          </a:bodyPr>
          <a:lstStyle/>
          <a:p>
            <a:pPr algn="ctr">
              <a:spcBef>
                <a:spcPct val="50000"/>
              </a:spcBef>
            </a:pPr>
            <a:r>
              <a:rPr lang="en-GB" sz="2800" b="1">
                <a:solidFill>
                  <a:srgbClr val="110DC8"/>
                </a:solidFill>
                <a:latin typeface="Times New Roman" pitchFamily="18" charset="0"/>
                <a:cs typeface="Times New Roman" pitchFamily="18" charset="0"/>
              </a:rPr>
              <a:t>Khoa học</a:t>
            </a:r>
          </a:p>
        </p:txBody>
      </p:sp>
      <p:pic>
        <p:nvPicPr>
          <p:cNvPr id="4102" name="Picture 7" descr="sun14[1]"/>
          <p:cNvPicPr>
            <a:picLocks noChangeAspect="1" noChangeArrowheads="1" noCrop="1"/>
          </p:cNvPicPr>
          <p:nvPr/>
        </p:nvPicPr>
        <p:blipFill>
          <a:blip r:embed="rId2"/>
          <a:srcRect/>
          <a:stretch>
            <a:fillRect/>
          </a:stretch>
        </p:blipFill>
        <p:spPr bwMode="auto">
          <a:xfrm>
            <a:off x="7939088" y="0"/>
            <a:ext cx="1157287" cy="1157288"/>
          </a:xfrm>
          <a:prstGeom prst="rect">
            <a:avLst/>
          </a:prstGeom>
          <a:noFill/>
          <a:ln w="9525">
            <a:noFill/>
            <a:miter lim="800000"/>
            <a:headEnd/>
            <a:tailEnd/>
          </a:ln>
        </p:spPr>
      </p:pic>
      <p:pic>
        <p:nvPicPr>
          <p:cNvPr id="4103" name="Picture 7" descr="sun14[1]"/>
          <p:cNvPicPr>
            <a:picLocks noChangeAspect="1" noChangeArrowheads="1" noCrop="1"/>
          </p:cNvPicPr>
          <p:nvPr/>
        </p:nvPicPr>
        <p:blipFill>
          <a:blip r:embed="rId2"/>
          <a:srcRect/>
          <a:stretch>
            <a:fillRect/>
          </a:stretch>
        </p:blipFill>
        <p:spPr bwMode="auto">
          <a:xfrm>
            <a:off x="61913" y="47625"/>
            <a:ext cx="1157287" cy="115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xit" presetSubtype="4" fill="hold" nodeType="clickEffect">
                                  <p:stCondLst>
                                    <p:cond delay="0"/>
                                  </p:stCondLst>
                                  <p:childTnLst>
                                    <p:animEffect transition="out" filter="wheel(4)">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14400"/>
            <a:ext cx="9144000" cy="1041400"/>
          </a:xfrm>
        </p:spPr>
        <p:txBody>
          <a:bodyPr rtlCol="0">
            <a:normAutofit/>
          </a:bodyPr>
          <a:lstStyle/>
          <a:p>
            <a:pPr eaLnBrk="1" fontAlgn="auto" hangingPunct="1">
              <a:spcBef>
                <a:spcPts val="0"/>
              </a:spcBef>
              <a:spcAft>
                <a:spcPts val="0"/>
              </a:spcAft>
              <a:buFont typeface="Wingdings" pitchFamily="2" charset="2"/>
              <a:buChar char="v"/>
              <a:defRPr/>
            </a:pPr>
            <a:r>
              <a:rPr lang="vi-VN" sz="2800" b="1" dirty="0">
                <a:solidFill>
                  <a:srgbClr val="FF0000"/>
                </a:solidFill>
                <a:latin typeface="Times New Roman"/>
                <a:cs typeface="Times New Roman" panose="02020603050405020304" pitchFamily="18" charset="0"/>
              </a:rPr>
              <a:t>Hoạt động 1: </a:t>
            </a:r>
            <a:r>
              <a:rPr lang="en-US" sz="2800" b="1" dirty="0" err="1" smtClean="0">
                <a:solidFill>
                  <a:srgbClr val="0000CC"/>
                </a:solidFill>
                <a:latin typeface="Times New Roman"/>
                <a:cs typeface="Times New Roman" panose="02020603050405020304" pitchFamily="18" charset="0"/>
              </a:rPr>
              <a:t>Cơ</a:t>
            </a:r>
            <a:r>
              <a:rPr lang="en-US" sz="2800" b="1" dirty="0" smtClean="0">
                <a:solidFill>
                  <a:srgbClr val="0000CC"/>
                </a:solidFill>
                <a:latin typeface="Times New Roman"/>
                <a:cs typeface="Times New Roman" panose="02020603050405020304" pitchFamily="18" charset="0"/>
              </a:rPr>
              <a:t> </a:t>
            </a:r>
            <a:r>
              <a:rPr lang="en-US" sz="2800" b="1" dirty="0" err="1" smtClean="0">
                <a:solidFill>
                  <a:srgbClr val="0000CC"/>
                </a:solidFill>
                <a:latin typeface="Times New Roman"/>
                <a:cs typeface="Times New Roman" panose="02020603050405020304" pitchFamily="18" charset="0"/>
              </a:rPr>
              <a:t>thể</a:t>
            </a:r>
            <a:r>
              <a:rPr lang="en-US" sz="2800" b="1" dirty="0" smtClean="0">
                <a:solidFill>
                  <a:srgbClr val="0000CC"/>
                </a:solidFill>
                <a:latin typeface="Times New Roman"/>
                <a:cs typeface="Times New Roman" panose="02020603050405020304" pitchFamily="18" charset="0"/>
              </a:rPr>
              <a:t> </a:t>
            </a:r>
            <a:r>
              <a:rPr lang="en-US" sz="2800" b="1" dirty="0" err="1" smtClean="0">
                <a:solidFill>
                  <a:srgbClr val="0000CC"/>
                </a:solidFill>
                <a:latin typeface="Times New Roman"/>
                <a:cs typeface="Times New Roman" panose="02020603050405020304" pitchFamily="18" charset="0"/>
              </a:rPr>
              <a:t>chúng</a:t>
            </a:r>
            <a:r>
              <a:rPr lang="en-US" sz="2800" b="1" dirty="0" smtClean="0">
                <a:solidFill>
                  <a:srgbClr val="0000CC"/>
                </a:solidFill>
                <a:latin typeface="Times New Roman"/>
                <a:cs typeface="Times New Roman" panose="02020603050405020304" pitchFamily="18" charset="0"/>
              </a:rPr>
              <a:t> </a:t>
            </a:r>
            <a:r>
              <a:rPr lang="en-US" sz="2800" b="1" dirty="0" err="1" smtClean="0">
                <a:solidFill>
                  <a:srgbClr val="0000CC"/>
                </a:solidFill>
                <a:latin typeface="Times New Roman"/>
                <a:cs typeface="Times New Roman" panose="02020603050405020304" pitchFamily="18" charset="0"/>
              </a:rPr>
              <a:t>ta</a:t>
            </a:r>
            <a:r>
              <a:rPr lang="en-US" sz="2800" b="1" dirty="0" smtClean="0">
                <a:solidFill>
                  <a:srgbClr val="0000CC"/>
                </a:solidFill>
                <a:latin typeface="Times New Roman"/>
                <a:cs typeface="Times New Roman" panose="02020603050405020304" pitchFamily="18" charset="0"/>
              </a:rPr>
              <a:t> </a:t>
            </a:r>
            <a:r>
              <a:rPr lang="en-US" sz="2800" b="1" dirty="0" err="1" smtClean="0">
                <a:solidFill>
                  <a:srgbClr val="0000CC"/>
                </a:solidFill>
                <a:latin typeface="Times New Roman"/>
                <a:cs typeface="Times New Roman" panose="02020603050405020304" pitchFamily="18" charset="0"/>
              </a:rPr>
              <a:t>được</a:t>
            </a:r>
            <a:r>
              <a:rPr lang="en-US" sz="2800" b="1" dirty="0" smtClean="0">
                <a:solidFill>
                  <a:srgbClr val="0000CC"/>
                </a:solidFill>
                <a:latin typeface="Times New Roman"/>
                <a:cs typeface="Times New Roman" panose="02020603050405020304" pitchFamily="18" charset="0"/>
              </a:rPr>
              <a:t> </a:t>
            </a:r>
            <a:r>
              <a:rPr lang="en-US" sz="2800" b="1" dirty="0" err="1" smtClean="0">
                <a:solidFill>
                  <a:srgbClr val="0000CC"/>
                </a:solidFill>
                <a:latin typeface="Times New Roman"/>
                <a:cs typeface="Times New Roman" panose="02020603050405020304" pitchFamily="18" charset="0"/>
              </a:rPr>
              <a:t>hình</a:t>
            </a:r>
            <a:r>
              <a:rPr lang="en-US" sz="2800" b="1" dirty="0" smtClean="0">
                <a:solidFill>
                  <a:srgbClr val="0000CC"/>
                </a:solidFill>
                <a:latin typeface="Times New Roman"/>
                <a:cs typeface="Times New Roman" panose="02020603050405020304" pitchFamily="18" charset="0"/>
              </a:rPr>
              <a:t> </a:t>
            </a:r>
            <a:r>
              <a:rPr lang="en-US" sz="2800" b="1" dirty="0" err="1" smtClean="0">
                <a:solidFill>
                  <a:srgbClr val="0000CC"/>
                </a:solidFill>
                <a:latin typeface="Times New Roman"/>
                <a:cs typeface="Times New Roman" panose="02020603050405020304" pitchFamily="18" charset="0"/>
              </a:rPr>
              <a:t>thành</a:t>
            </a:r>
            <a:r>
              <a:rPr lang="en-US" sz="2800" b="1" dirty="0" smtClean="0">
                <a:solidFill>
                  <a:srgbClr val="0000CC"/>
                </a:solidFill>
                <a:latin typeface="Times New Roman"/>
                <a:cs typeface="Times New Roman" panose="02020603050405020304" pitchFamily="18" charset="0"/>
              </a:rPr>
              <a:t> </a:t>
            </a:r>
            <a:r>
              <a:rPr lang="en-US" sz="2800" b="1" dirty="0" err="1" smtClean="0">
                <a:solidFill>
                  <a:srgbClr val="0000CC"/>
                </a:solidFill>
                <a:latin typeface="Times New Roman"/>
                <a:cs typeface="Times New Roman" panose="02020603050405020304" pitchFamily="18" charset="0"/>
              </a:rPr>
              <a:t>từ</a:t>
            </a:r>
            <a:r>
              <a:rPr lang="en-US" sz="2800" b="1" dirty="0" smtClean="0">
                <a:solidFill>
                  <a:srgbClr val="0000CC"/>
                </a:solidFill>
                <a:latin typeface="Times New Roman"/>
                <a:cs typeface="Times New Roman" panose="02020603050405020304" pitchFamily="18" charset="0"/>
              </a:rPr>
              <a:t> </a:t>
            </a:r>
            <a:r>
              <a:rPr lang="en-US" sz="2800" b="1" dirty="0" err="1" smtClean="0">
                <a:solidFill>
                  <a:srgbClr val="0000CC"/>
                </a:solidFill>
                <a:latin typeface="Times New Roman"/>
                <a:cs typeface="Times New Roman" panose="02020603050405020304" pitchFamily="18" charset="0"/>
              </a:rPr>
              <a:t>đâu</a:t>
            </a:r>
            <a:r>
              <a:rPr lang="en-US" sz="2800" b="1" dirty="0" smtClean="0">
                <a:solidFill>
                  <a:srgbClr val="0000CC"/>
                </a:solidFill>
                <a:latin typeface="Times New Roman"/>
                <a:cs typeface="Times New Roman" panose="02020603050405020304" pitchFamily="18" charset="0"/>
              </a:rPr>
              <a:t>?</a:t>
            </a:r>
          </a:p>
          <a:p>
            <a:pPr marL="0" indent="0" eaLnBrk="1" fontAlgn="auto" hangingPunct="1">
              <a:spcBef>
                <a:spcPts val="0"/>
              </a:spcBef>
              <a:spcAft>
                <a:spcPts val="0"/>
              </a:spcAft>
              <a:buFont typeface="Arial" charset="0"/>
              <a:buNone/>
              <a:defRPr/>
            </a:pPr>
            <a:r>
              <a:rPr lang="vi-VN" sz="2800" b="1" dirty="0" smtClean="0">
                <a:solidFill>
                  <a:srgbClr val="FF0000"/>
                </a:solidFill>
                <a:latin typeface="Times New Roman"/>
                <a:cs typeface="Times New Roman" panose="02020603050405020304" pitchFamily="18" charset="0"/>
              </a:rPr>
              <a:t>+ Quan </a:t>
            </a:r>
            <a:r>
              <a:rPr lang="vi-VN" sz="2800" b="1" dirty="0">
                <a:solidFill>
                  <a:srgbClr val="FF0000"/>
                </a:solidFill>
                <a:latin typeface="Times New Roman"/>
                <a:cs typeface="Times New Roman" panose="02020603050405020304" pitchFamily="18" charset="0"/>
              </a:rPr>
              <a:t>sát hình và cho biết đây là hình ảnh gì</a:t>
            </a:r>
            <a:r>
              <a:rPr lang="vi-VN" sz="2800" b="1" dirty="0" smtClean="0">
                <a:solidFill>
                  <a:srgbClr val="FF0000"/>
                </a:solidFill>
                <a:latin typeface="Times New Roman"/>
                <a:cs typeface="Times New Roman" panose="02020603050405020304" pitchFamily="18" charset="0"/>
              </a:rPr>
              <a:t>?</a:t>
            </a:r>
            <a:endParaRPr lang="en-US" sz="2800" b="1" dirty="0" smtClean="0">
              <a:solidFill>
                <a:srgbClr val="FF0000"/>
              </a:solidFill>
              <a:latin typeface="Times New Roman"/>
              <a:cs typeface="Times New Roman" panose="02020603050405020304" pitchFamily="18" charset="0"/>
            </a:endParaRPr>
          </a:p>
        </p:txBody>
      </p:sp>
      <p:pic>
        <p:nvPicPr>
          <p:cNvPr id="4" name="Picture 3"/>
          <p:cNvPicPr>
            <a:picLocks noChangeAspect="1"/>
          </p:cNvPicPr>
          <p:nvPr/>
        </p:nvPicPr>
        <p:blipFill>
          <a:blip r:embed="rId2"/>
          <a:srcRect/>
          <a:stretch>
            <a:fillRect/>
          </a:stretch>
        </p:blipFill>
        <p:spPr bwMode="auto">
          <a:xfrm>
            <a:off x="0" y="2286000"/>
            <a:ext cx="4537075" cy="3897312"/>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4608513" y="2362200"/>
            <a:ext cx="4535487" cy="3897312"/>
          </a:xfrm>
          <a:prstGeom prst="rect">
            <a:avLst/>
          </a:prstGeom>
          <a:noFill/>
          <a:ln w="9525">
            <a:noFill/>
            <a:miter lim="800000"/>
            <a:headEnd/>
            <a:tailEnd/>
          </a:ln>
        </p:spPr>
      </p:pic>
      <p:sp>
        <p:nvSpPr>
          <p:cNvPr id="5126"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pic>
        <p:nvPicPr>
          <p:cNvPr id="5129" name="Picture 7" descr="sun14[1]"/>
          <p:cNvPicPr>
            <a:picLocks noChangeAspect="1" noChangeArrowheads="1" noCrop="1"/>
          </p:cNvPicPr>
          <p:nvPr/>
        </p:nvPicPr>
        <p:blipFill>
          <a:blip r:embed="rId4"/>
          <a:srcRect/>
          <a:stretch>
            <a:fillRect/>
          </a:stretch>
        </p:blipFill>
        <p:spPr bwMode="auto">
          <a:xfrm>
            <a:off x="7939088" y="0"/>
            <a:ext cx="1157287" cy="1157288"/>
          </a:xfrm>
          <a:prstGeom prst="rect">
            <a:avLst/>
          </a:prstGeom>
          <a:noFill/>
          <a:ln w="9525">
            <a:noFill/>
            <a:miter lim="800000"/>
            <a:headEnd/>
            <a:tailEnd/>
          </a:ln>
        </p:spPr>
      </p:pic>
      <p:pic>
        <p:nvPicPr>
          <p:cNvPr id="5130" name="Picture 7" descr="sun14[1]"/>
          <p:cNvPicPr>
            <a:picLocks noChangeAspect="1" noChangeArrowheads="1" noCrop="1"/>
          </p:cNvPicPr>
          <p:nvPr/>
        </p:nvPicPr>
        <p:blipFill>
          <a:blip r:embed="rId4"/>
          <a:srcRect/>
          <a:stretch>
            <a:fillRect/>
          </a:stretch>
        </p:blipFill>
        <p:spPr bwMode="auto">
          <a:xfrm>
            <a:off x="61913" y="47625"/>
            <a:ext cx="1157287" cy="115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a:stretch>
            <a:fillRect/>
          </a:stretch>
        </p:blipFill>
        <p:spPr>
          <a:xfrm>
            <a:off x="5830888" y="2071688"/>
            <a:ext cx="2932112" cy="4525962"/>
          </a:xfrm>
        </p:spPr>
      </p:pic>
      <p:pic>
        <p:nvPicPr>
          <p:cNvPr id="5" name="Picture 4"/>
          <p:cNvPicPr>
            <a:picLocks noChangeAspect="1"/>
          </p:cNvPicPr>
          <p:nvPr/>
        </p:nvPicPr>
        <p:blipFill>
          <a:blip r:embed="rId3"/>
          <a:srcRect/>
          <a:stretch>
            <a:fillRect/>
          </a:stretch>
        </p:blipFill>
        <p:spPr bwMode="auto">
          <a:xfrm>
            <a:off x="107950" y="1989138"/>
            <a:ext cx="4103688" cy="4608512"/>
          </a:xfrm>
          <a:prstGeom prst="rect">
            <a:avLst/>
          </a:prstGeom>
          <a:noFill/>
          <a:ln w="9525">
            <a:noFill/>
            <a:miter lim="800000"/>
            <a:headEnd/>
            <a:tailEnd/>
          </a:ln>
        </p:spPr>
      </p:pic>
      <p:sp>
        <p:nvSpPr>
          <p:cNvPr id="7" name="Right Arrow 6"/>
          <p:cNvSpPr/>
          <p:nvPr/>
        </p:nvSpPr>
        <p:spPr>
          <a:xfrm rot="10800000">
            <a:off x="4356100" y="4579938"/>
            <a:ext cx="1439863" cy="481012"/>
          </a:xfrm>
          <a:prstGeom prst="rightArrow">
            <a:avLst/>
          </a:prstGeom>
          <a:noFill/>
          <a:ln w="28575">
            <a:solidFill>
              <a:srgbClr val="FF0000"/>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latin typeface="Times New Roman"/>
            </a:endParaRPr>
          </a:p>
        </p:txBody>
      </p:sp>
      <p:sp>
        <p:nvSpPr>
          <p:cNvPr id="6150"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pic>
        <p:nvPicPr>
          <p:cNvPr id="6153" name="Picture 7" descr="sun14[1]"/>
          <p:cNvPicPr>
            <a:picLocks noChangeAspect="1" noChangeArrowheads="1" noCrop="1"/>
          </p:cNvPicPr>
          <p:nvPr/>
        </p:nvPicPr>
        <p:blipFill>
          <a:blip r:embed="rId4"/>
          <a:srcRect/>
          <a:stretch>
            <a:fillRect/>
          </a:stretch>
        </p:blipFill>
        <p:spPr bwMode="auto">
          <a:xfrm>
            <a:off x="7939088" y="0"/>
            <a:ext cx="1157287" cy="1157288"/>
          </a:xfrm>
          <a:prstGeom prst="rect">
            <a:avLst/>
          </a:prstGeom>
          <a:noFill/>
          <a:ln w="9525">
            <a:noFill/>
            <a:miter lim="800000"/>
            <a:headEnd/>
            <a:tailEnd/>
          </a:ln>
        </p:spPr>
      </p:pic>
      <p:pic>
        <p:nvPicPr>
          <p:cNvPr id="6154" name="Picture 7" descr="sun14[1]"/>
          <p:cNvPicPr>
            <a:picLocks noChangeAspect="1" noChangeArrowheads="1" noCrop="1"/>
          </p:cNvPicPr>
          <p:nvPr/>
        </p:nvPicPr>
        <p:blipFill>
          <a:blip r:embed="rId4"/>
          <a:srcRect/>
          <a:stretch>
            <a:fillRect/>
          </a:stretch>
        </p:blipFill>
        <p:spPr bwMode="auto">
          <a:xfrm>
            <a:off x="61913" y="47625"/>
            <a:ext cx="1157287" cy="115728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a:stretch>
            <a:fillRect/>
          </a:stretch>
        </p:blipFill>
        <p:spPr>
          <a:xfrm>
            <a:off x="107950" y="2133600"/>
            <a:ext cx="3240088" cy="4464050"/>
          </a:xfrm>
        </p:spPr>
      </p:pic>
      <p:pic>
        <p:nvPicPr>
          <p:cNvPr id="5" name="Picture 4"/>
          <p:cNvPicPr>
            <a:picLocks noChangeAspect="1"/>
          </p:cNvPicPr>
          <p:nvPr/>
        </p:nvPicPr>
        <p:blipFill>
          <a:blip r:embed="rId3"/>
          <a:srcRect/>
          <a:stretch>
            <a:fillRect/>
          </a:stretch>
        </p:blipFill>
        <p:spPr bwMode="auto">
          <a:xfrm>
            <a:off x="4787900" y="2660650"/>
            <a:ext cx="4211638" cy="4108450"/>
          </a:xfrm>
          <a:prstGeom prst="rect">
            <a:avLst/>
          </a:prstGeom>
          <a:noFill/>
          <a:ln w="9525">
            <a:noFill/>
            <a:miter lim="800000"/>
            <a:headEnd/>
            <a:tailEnd/>
          </a:ln>
        </p:spPr>
      </p:pic>
      <p:sp>
        <p:nvSpPr>
          <p:cNvPr id="6" name="Right Arrow 5"/>
          <p:cNvSpPr/>
          <p:nvPr/>
        </p:nvSpPr>
        <p:spPr>
          <a:xfrm>
            <a:off x="3492500" y="4522788"/>
            <a:ext cx="1150938" cy="384175"/>
          </a:xfrm>
          <a:prstGeom prst="rightArrow">
            <a:avLst/>
          </a:prstGeom>
          <a:noFill/>
          <a:ln w="28575">
            <a:solidFill>
              <a:srgbClr val="FF0000"/>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latin typeface="Times New Roman"/>
            </a:endParaRPr>
          </a:p>
        </p:txBody>
      </p:sp>
      <p:sp>
        <p:nvSpPr>
          <p:cNvPr id="7174"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sp>
        <p:nvSpPr>
          <p:cNvPr id="7176" name="Text Box 5"/>
          <p:cNvSpPr txBox="1">
            <a:spLocks noChangeArrowheads="1"/>
          </p:cNvSpPr>
          <p:nvPr/>
        </p:nvSpPr>
        <p:spPr bwMode="auto">
          <a:xfrm>
            <a:off x="-14288" y="939800"/>
            <a:ext cx="9144001" cy="584200"/>
          </a:xfrm>
          <a:prstGeom prst="rect">
            <a:avLst/>
          </a:prstGeom>
          <a:noFill/>
          <a:ln w="9525">
            <a:no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Cơ thể chúng ta được hình thành như thế nào?</a:t>
            </a:r>
            <a:endParaRPr lang="en-US" sz="2800" b="1">
              <a:solidFill>
                <a:srgbClr val="2A11C1"/>
              </a:solidFill>
              <a:latin typeface="Times New Roman" pitchFamily="18" charset="0"/>
              <a:cs typeface="Times New Roman" pitchFamily="18" charset="0"/>
            </a:endParaRPr>
          </a:p>
        </p:txBody>
      </p:sp>
      <p:pic>
        <p:nvPicPr>
          <p:cNvPr id="7177" name="Picture 7" descr="sun14[1]"/>
          <p:cNvPicPr>
            <a:picLocks noChangeAspect="1" noChangeArrowheads="1" noCrop="1"/>
          </p:cNvPicPr>
          <p:nvPr/>
        </p:nvPicPr>
        <p:blipFill>
          <a:blip r:embed="rId4"/>
          <a:srcRect/>
          <a:stretch>
            <a:fillRect/>
          </a:stretch>
        </p:blipFill>
        <p:spPr bwMode="auto">
          <a:xfrm>
            <a:off x="7939088" y="0"/>
            <a:ext cx="1157287" cy="1157288"/>
          </a:xfrm>
          <a:prstGeom prst="rect">
            <a:avLst/>
          </a:prstGeom>
          <a:noFill/>
          <a:ln w="9525">
            <a:noFill/>
            <a:miter lim="800000"/>
            <a:headEnd/>
            <a:tailEnd/>
          </a:ln>
        </p:spPr>
      </p:pic>
      <p:pic>
        <p:nvPicPr>
          <p:cNvPr id="7178" name="Picture 7" descr="sun14[1]"/>
          <p:cNvPicPr>
            <a:picLocks noChangeAspect="1" noChangeArrowheads="1" noCrop="1"/>
          </p:cNvPicPr>
          <p:nvPr/>
        </p:nvPicPr>
        <p:blipFill>
          <a:blip r:embed="rId4"/>
          <a:srcRect/>
          <a:stretch>
            <a:fillRect/>
          </a:stretch>
        </p:blipFill>
        <p:spPr bwMode="auto">
          <a:xfrm>
            <a:off x="61913" y="47625"/>
            <a:ext cx="1157287" cy="115728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a:stretch>
            <a:fillRect/>
          </a:stretch>
        </p:blipFill>
        <p:spPr>
          <a:xfrm>
            <a:off x="1981200" y="1908175"/>
            <a:ext cx="4968875" cy="4416425"/>
          </a:xfrm>
        </p:spPr>
      </p:pic>
      <p:sp>
        <p:nvSpPr>
          <p:cNvPr id="8196"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pic>
        <p:nvPicPr>
          <p:cNvPr id="8199" name="Picture 7" descr="sun14[1]"/>
          <p:cNvPicPr>
            <a:picLocks noChangeAspect="1" noChangeArrowheads="1" noCrop="1"/>
          </p:cNvPicPr>
          <p:nvPr/>
        </p:nvPicPr>
        <p:blipFill>
          <a:blip r:embed="rId3"/>
          <a:srcRect/>
          <a:stretch>
            <a:fillRect/>
          </a:stretch>
        </p:blipFill>
        <p:spPr bwMode="auto">
          <a:xfrm>
            <a:off x="7939088" y="0"/>
            <a:ext cx="1157287" cy="1157288"/>
          </a:xfrm>
          <a:prstGeom prst="rect">
            <a:avLst/>
          </a:prstGeom>
          <a:noFill/>
          <a:ln w="9525">
            <a:noFill/>
            <a:miter lim="800000"/>
            <a:headEnd/>
            <a:tailEnd/>
          </a:ln>
        </p:spPr>
      </p:pic>
      <p:pic>
        <p:nvPicPr>
          <p:cNvPr id="8200" name="Picture 7" descr="sun14[1]"/>
          <p:cNvPicPr>
            <a:picLocks noChangeAspect="1" noChangeArrowheads="1" noCrop="1"/>
          </p:cNvPicPr>
          <p:nvPr/>
        </p:nvPicPr>
        <p:blipFill>
          <a:blip r:embed="rId3"/>
          <a:srcRect/>
          <a:stretch>
            <a:fillRect/>
          </a:stretch>
        </p:blipFill>
        <p:spPr bwMode="auto">
          <a:xfrm>
            <a:off x="61913" y="47625"/>
            <a:ext cx="1157287" cy="115728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425450"/>
            <a:ext cx="9144000" cy="946150"/>
          </a:xfrm>
        </p:spPr>
        <p:txBody>
          <a:bodyPr/>
          <a:lstStyle/>
          <a:p>
            <a:pPr algn="l" eaLnBrk="1" hangingPunct="1">
              <a:buFont typeface="Wingdings" pitchFamily="2" charset="2"/>
              <a:buChar char="v"/>
            </a:pPr>
            <a:r>
              <a:rPr lang="en-US" sz="2800" b="1" smtClean="0">
                <a:solidFill>
                  <a:srgbClr val="FF0000"/>
                </a:solidFill>
                <a:latin typeface="Times New Roman" pitchFamily="18" charset="0"/>
                <a:cs typeface="Times New Roman" pitchFamily="18" charset="0"/>
              </a:rPr>
              <a:t>Các hình dưới đây mô tả khái quát quá trình thụ tinh. Hãy tìm xem mỗi chú thích phù hợp với hình nào?</a:t>
            </a:r>
            <a:endParaRPr lang="en-US" sz="2800" smtClean="0">
              <a:solidFill>
                <a:srgbClr val="FF0000"/>
              </a:solidFill>
              <a:latin typeface="Times New Roman" pitchFamily="18" charset="0"/>
            </a:endParaRPr>
          </a:p>
        </p:txBody>
      </p:sp>
      <p:pic>
        <p:nvPicPr>
          <p:cNvPr id="4" name="Content Placeholder 3"/>
          <p:cNvPicPr>
            <a:picLocks noGrp="1" noChangeAspect="1"/>
          </p:cNvPicPr>
          <p:nvPr>
            <p:ph idx="1"/>
          </p:nvPr>
        </p:nvPicPr>
        <p:blipFill>
          <a:blip r:embed="rId2"/>
          <a:srcRect r="39465" b="471"/>
          <a:stretch>
            <a:fillRect/>
          </a:stretch>
        </p:blipFill>
        <p:spPr>
          <a:xfrm>
            <a:off x="323850" y="1509713"/>
            <a:ext cx="1774825" cy="4991100"/>
          </a:xfrm>
          <a:ln w="28575">
            <a:solidFill>
              <a:srgbClr val="FF0000"/>
            </a:solidFill>
          </a:ln>
        </p:spPr>
      </p:pic>
      <p:sp>
        <p:nvSpPr>
          <p:cNvPr id="5" name="Rectangle 4"/>
          <p:cNvSpPr/>
          <p:nvPr/>
        </p:nvSpPr>
        <p:spPr>
          <a:xfrm>
            <a:off x="4211638" y="1509713"/>
            <a:ext cx="4627562" cy="1246187"/>
          </a:xfrm>
          <a:prstGeom prst="rect">
            <a:avLst/>
          </a:prstGeom>
          <a:ln w="28575">
            <a:solidFill>
              <a:srgbClr val="FF0000"/>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800" b="1" dirty="0">
                <a:solidFill>
                  <a:srgbClr val="0000CC"/>
                </a:solidFill>
                <a:latin typeface="Times New Roman"/>
                <a:cs typeface="Times New Roman" panose="02020603050405020304" pitchFamily="18" charset="0"/>
              </a:rPr>
              <a:t>1. </a:t>
            </a:r>
            <a:r>
              <a:rPr lang="en-US" sz="2800" b="1" dirty="0" err="1">
                <a:solidFill>
                  <a:srgbClr val="0000CC"/>
                </a:solidFill>
                <a:latin typeface="Times New Roman"/>
                <a:cs typeface="Times New Roman" panose="02020603050405020304" pitchFamily="18" charset="0"/>
              </a:rPr>
              <a:t>Trứng</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và</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tinh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trùng</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đã</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kết</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hợp</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với</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nhau</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thành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hợp</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tử</a:t>
            </a:r>
            <a:endParaRPr lang="en-US" sz="2800" b="1" dirty="0">
              <a:solidFill>
                <a:srgbClr val="0000CC"/>
              </a:solidFill>
              <a:latin typeface="Times New Roman"/>
              <a:cs typeface="Times New Roman" panose="02020603050405020304" pitchFamily="18" charset="0"/>
            </a:endParaRPr>
          </a:p>
        </p:txBody>
      </p:sp>
      <p:sp>
        <p:nvSpPr>
          <p:cNvPr id="6" name="Rectangle 5"/>
          <p:cNvSpPr/>
          <p:nvPr/>
        </p:nvSpPr>
        <p:spPr>
          <a:xfrm>
            <a:off x="4211638" y="3429000"/>
            <a:ext cx="4627562" cy="1249363"/>
          </a:xfrm>
          <a:prstGeom prst="rect">
            <a:avLst/>
          </a:prstGeom>
          <a:ln w="28575">
            <a:solidFill>
              <a:srgbClr val="FF0000"/>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800" b="1" dirty="0">
                <a:solidFill>
                  <a:srgbClr val="0000CC"/>
                </a:solidFill>
                <a:latin typeface="Times New Roman"/>
                <a:cs typeface="Times New Roman" panose="02020603050405020304" pitchFamily="18" charset="0"/>
              </a:rPr>
              <a:t>2. </a:t>
            </a:r>
            <a:r>
              <a:rPr lang="en-US" sz="2800" b="1" dirty="0" err="1">
                <a:solidFill>
                  <a:srgbClr val="0000CC"/>
                </a:solidFill>
                <a:latin typeface="Times New Roman"/>
                <a:cs typeface="Times New Roman" panose="02020603050405020304" pitchFamily="18" charset="0"/>
              </a:rPr>
              <a:t>Các</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tinh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trùng</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gặp</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trứng</a:t>
            </a:r>
            <a:endParaRPr lang="en-US" sz="2800" b="1" dirty="0">
              <a:solidFill>
                <a:srgbClr val="0000CC"/>
              </a:solidFill>
              <a:latin typeface="Times New Roman"/>
              <a:cs typeface="Times New Roman" panose="02020603050405020304" pitchFamily="18" charset="0"/>
            </a:endParaRPr>
          </a:p>
        </p:txBody>
      </p:sp>
      <p:sp>
        <p:nvSpPr>
          <p:cNvPr id="7" name="Rectangle 6"/>
          <p:cNvSpPr/>
          <p:nvPr/>
        </p:nvSpPr>
        <p:spPr>
          <a:xfrm>
            <a:off x="4211638" y="5253038"/>
            <a:ext cx="4627562" cy="1247775"/>
          </a:xfrm>
          <a:prstGeom prst="rect">
            <a:avLst/>
          </a:prstGeom>
          <a:ln w="28575">
            <a:solidFill>
              <a:srgbClr val="FF0000"/>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2800" b="1" dirty="0">
                <a:solidFill>
                  <a:srgbClr val="0000CC"/>
                </a:solidFill>
                <a:latin typeface="Times New Roman"/>
                <a:cs typeface="Times New Roman" panose="02020603050405020304" pitchFamily="18" charset="0"/>
              </a:rPr>
              <a:t>3. </a:t>
            </a:r>
            <a:r>
              <a:rPr lang="en-US" sz="2800" b="1" dirty="0" err="1">
                <a:solidFill>
                  <a:srgbClr val="0000CC"/>
                </a:solidFill>
                <a:latin typeface="Times New Roman"/>
                <a:cs typeface="Times New Roman" panose="02020603050405020304" pitchFamily="18" charset="0"/>
              </a:rPr>
              <a:t>một</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tinh</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trùng</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đã</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chui</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lọt</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vào</a:t>
            </a:r>
            <a:r>
              <a:rPr lang="en-US" sz="2800" b="1" dirty="0">
                <a:solidFill>
                  <a:srgbClr val="0000CC"/>
                </a:solidFill>
                <a:latin typeface="Times New Roman"/>
                <a:cs typeface="Times New Roman" panose="02020603050405020304" pitchFamily="18" charset="0"/>
              </a:rPr>
              <a:t> </a:t>
            </a:r>
            <a:r>
              <a:rPr lang="en-US" sz="2800" b="1" dirty="0" err="1">
                <a:solidFill>
                  <a:srgbClr val="0000CC"/>
                </a:solidFill>
                <a:latin typeface="Times New Roman"/>
                <a:cs typeface="Times New Roman" panose="02020603050405020304" pitchFamily="18" charset="0"/>
              </a:rPr>
              <a:t>trứng</a:t>
            </a:r>
            <a:r>
              <a:rPr lang="en-US" sz="2800" b="1" dirty="0">
                <a:solidFill>
                  <a:srgbClr val="0000CC"/>
                </a:solidFill>
                <a:latin typeface="Times New Roman"/>
                <a:cs typeface="Times New Roman" panose="02020603050405020304" pitchFamily="18" charset="0"/>
              </a:rPr>
              <a:t>.</a:t>
            </a:r>
          </a:p>
        </p:txBody>
      </p:sp>
      <p:cxnSp>
        <p:nvCxnSpPr>
          <p:cNvPr id="10" name="Straight Arrow Connector 9"/>
          <p:cNvCxnSpPr/>
          <p:nvPr/>
        </p:nvCxnSpPr>
        <p:spPr>
          <a:xfrm flipV="1">
            <a:off x="1371600" y="1816100"/>
            <a:ext cx="2830513" cy="348932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1"/>
          </p:cNvCxnSpPr>
          <p:nvPr/>
        </p:nvCxnSpPr>
        <p:spPr>
          <a:xfrm>
            <a:off x="1524000" y="2438400"/>
            <a:ext cx="2687638" cy="161607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524000" y="4052888"/>
            <a:ext cx="2687638" cy="168116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9226"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914400"/>
            <a:ext cx="8229600" cy="849312"/>
          </a:xfrm>
        </p:spPr>
        <p:txBody>
          <a:bodyPr/>
          <a:lstStyle/>
          <a:p>
            <a:pPr marL="571500" indent="-571500" eaLnBrk="1" hangingPunct="1">
              <a:buFont typeface="Wingdings" pitchFamily="2" charset="2"/>
              <a:buChar char="v"/>
            </a:pPr>
            <a:r>
              <a:rPr lang="en-US" sz="4000" b="1" dirty="0" err="1" smtClean="0">
                <a:solidFill>
                  <a:srgbClr val="FF0000"/>
                </a:solidFill>
                <a:latin typeface="Times New Roman" pitchFamily="18" charset="0"/>
              </a:rPr>
              <a:t>Điều</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bạn</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cần</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biết</a:t>
            </a:r>
            <a:r>
              <a:rPr lang="en-US" sz="4000" b="1" dirty="0" smtClean="0">
                <a:solidFill>
                  <a:srgbClr val="FF0000"/>
                </a:solidFill>
                <a:latin typeface="Times New Roman" pitchFamily="18" charset="0"/>
              </a:rPr>
              <a:t>:</a:t>
            </a:r>
          </a:p>
        </p:txBody>
      </p:sp>
      <p:sp>
        <p:nvSpPr>
          <p:cNvPr id="3" name="Content Placeholder 2"/>
          <p:cNvSpPr>
            <a:spLocks noGrp="1"/>
          </p:cNvSpPr>
          <p:nvPr>
            <p:ph idx="1"/>
          </p:nvPr>
        </p:nvSpPr>
        <p:spPr>
          <a:xfrm>
            <a:off x="457200" y="2133600"/>
            <a:ext cx="8229600" cy="2946400"/>
          </a:xfrm>
        </p:spPr>
        <p:txBody>
          <a:bodyPr/>
          <a:lstStyle/>
          <a:p>
            <a:pPr eaLnBrk="1" hangingPunct="1"/>
            <a:r>
              <a:rPr lang="vi-VN" b="1" dirty="0" smtClean="0">
                <a:solidFill>
                  <a:srgbClr val="0000CC"/>
                </a:solidFill>
                <a:latin typeface="Times New Roman" pitchFamily="18" charset="0"/>
                <a:cs typeface="Times New Roman" pitchFamily="18" charset="0"/>
              </a:rPr>
              <a:t>Cơ</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thể</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của</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chúng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ta</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được</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hình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thành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từ</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sự</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kết</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hợp</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giữa</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trứng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của</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mẹ</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và</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tinh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trùng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của</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bố</a:t>
            </a:r>
            <a:r>
              <a:rPr lang="en-US" b="1" dirty="0" smtClean="0">
                <a:solidFill>
                  <a:srgbClr val="0000CC"/>
                </a:solidFill>
                <a:latin typeface="Times New Roman" pitchFamily="18" charset="0"/>
                <a:cs typeface="Times New Roman" pitchFamily="18" charset="0"/>
              </a:rPr>
              <a:t>.</a:t>
            </a:r>
          </a:p>
          <a:p>
            <a:pPr eaLnBrk="1" hangingPunct="1"/>
            <a:r>
              <a:rPr lang="en-US" b="1" dirty="0" err="1" smtClean="0">
                <a:solidFill>
                  <a:srgbClr val="0000CC"/>
                </a:solidFill>
                <a:latin typeface="Times New Roman" pitchFamily="18" charset="0"/>
                <a:cs typeface="Times New Roman" pitchFamily="18" charset="0"/>
              </a:rPr>
              <a:t>Quá</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trình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tinh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trùng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kết</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hợp</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với</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trứng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được</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gọi</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là</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sự</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thụ</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tinh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Trứng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đã</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được</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thụ</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tinh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được</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gọi</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là</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hợp</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tử</a:t>
            </a:r>
            <a:r>
              <a:rPr lang="en-US" b="1" dirty="0" smtClean="0">
                <a:solidFill>
                  <a:srgbClr val="0000CC"/>
                </a:solidFill>
                <a:latin typeface="Times New Roman" pitchFamily="18" charset="0"/>
                <a:cs typeface="Times New Roman" pitchFamily="18" charset="0"/>
              </a:rPr>
              <a:t>.</a:t>
            </a:r>
          </a:p>
        </p:txBody>
      </p:sp>
      <p:sp>
        <p:nvSpPr>
          <p:cNvPr id="10245"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pPr eaLnBrk="0" hangingPunct="0"/>
            <a:endParaRPr lang="vi-VN">
              <a:latin typeface="Times New Roman" pitchFamily="18" charset="0"/>
            </a:endParaRPr>
          </a:p>
        </p:txBody>
      </p:sp>
      <p:pic>
        <p:nvPicPr>
          <p:cNvPr id="10248" name="Picture 7" descr="sun14[1]"/>
          <p:cNvPicPr>
            <a:picLocks noChangeAspect="1" noChangeArrowheads="1" noCrop="1"/>
          </p:cNvPicPr>
          <p:nvPr/>
        </p:nvPicPr>
        <p:blipFill>
          <a:blip r:embed="rId2"/>
          <a:srcRect/>
          <a:stretch>
            <a:fillRect/>
          </a:stretch>
        </p:blipFill>
        <p:spPr bwMode="auto">
          <a:xfrm>
            <a:off x="7939088" y="0"/>
            <a:ext cx="1157287" cy="1157288"/>
          </a:xfrm>
          <a:prstGeom prst="rect">
            <a:avLst/>
          </a:prstGeom>
          <a:noFill/>
          <a:ln w="9525">
            <a:noFill/>
            <a:miter lim="800000"/>
            <a:headEnd/>
            <a:tailEnd/>
          </a:ln>
        </p:spPr>
      </p:pic>
      <p:pic>
        <p:nvPicPr>
          <p:cNvPr id="10249" name="Picture 7" descr="sun14[1]"/>
          <p:cNvPicPr>
            <a:picLocks noChangeAspect="1" noChangeArrowheads="1" noCrop="1"/>
          </p:cNvPicPr>
          <p:nvPr/>
        </p:nvPicPr>
        <p:blipFill>
          <a:blip r:embed="rId2"/>
          <a:srcRect/>
          <a:stretch>
            <a:fillRect/>
          </a:stretch>
        </p:blipFill>
        <p:spPr bwMode="auto">
          <a:xfrm>
            <a:off x="61913" y="47625"/>
            <a:ext cx="1157287" cy="115728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2&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quot;/&gt;&lt;property id=&quot;20307&quot; value=&quot;269&quot;/&gt;&lt;/object&gt;&lt;object type=&quot;3&quot; unique_id=&quot;10008&quot;&gt;&lt;property id=&quot;20148&quot; value=&quot;5&quot;/&gt;&lt;property id=&quot;20300&quot; value=&quot;Slide 5&quot;/&gt;&lt;property id=&quot;20307&quot; value=&quot;276&quot;/&gt;&lt;/object&gt;&lt;object type=&quot;3&quot; unique_id=&quot;10009&quot;&gt;&lt;property id=&quot;20148&quot; value=&quot;5&quot;/&gt;&lt;property id=&quot;20300&quot; value=&quot;Slide 6&quot;/&gt;&lt;property id=&quot;20307&quot; value=&quot;257&quot;/&gt;&lt;/object&gt;&lt;object type=&quot;3&quot; unique_id=&quot;10010&quot;&gt;&lt;property id=&quot;20148&quot; value=&quot;5&quot;/&gt;&lt;property id=&quot;20300&quot; value=&quot;Slide 7&quot;/&gt;&lt;property id=&quot;20307&quot; value=&quot;279&quot;/&gt;&lt;/object&gt;&lt;object type=&quot;3&quot; unique_id=&quot;10011&quot;&gt;&lt;property id=&quot;20148&quot; value=&quot;5&quot;/&gt;&lt;property id=&quot;20300&quot; value=&quot;Slide 8&quot;/&gt;&lt;property id=&quot;20307&quot; value=&quot;258&quot;/&gt;&lt;/object&gt;&lt;object type=&quot;3&quot; unique_id=&quot;10012&quot;&gt;&lt;property id=&quot;20148&quot; value=&quot;5&quot;/&gt;&lt;property id=&quot;20300&quot; value=&quot;Slide 9&quot;/&gt;&lt;property id=&quot;20307&quot; value=&quot;277&quot;/&gt;&lt;/object&gt;&lt;object type=&quot;3&quot; unique_id=&quot;10013&quot;&gt;&lt;property id=&quot;20148&quot; value=&quot;5&quot;/&gt;&lt;property id=&quot;20300&quot; value=&quot;Slide 10&quot;/&gt;&lt;property id=&quot;20307&quot; value=&quot;274&quot;/&gt;&lt;/object&gt;&lt;object type=&quot;3&quot; unique_id=&quot;10014&quot;&gt;&lt;property id=&quot;20148&quot; value=&quot;5&quot;/&gt;&lt;property id=&quot;20300&quot; value=&quot;Slide 11&quot;/&gt;&lt;property id=&quot;20307&quot; value=&quot;275&quot;/&gt;&lt;/object&gt;&lt;object type=&quot;3&quot; unique_id=&quot;10015&quot;&gt;&lt;property id=&quot;20148&quot; value=&quot;5&quot;/&gt;&lt;property id=&quot;20300&quot; value=&quot;Slide 12&quot;/&gt;&lt;property id=&quot;20307&quot; value=&quot;278&quot;/&gt;&lt;/object&gt;&lt;object type=&quot;3&quot; unique_id=&quot;10016&quot;&gt;&lt;property id=&quot;20148&quot; value=&quot;5&quot;/&gt;&lt;property id=&quot;20300&quot; value=&quot;Slide 13 - &amp;quot;DẶN DÒ:&amp;quot;&quot;/&gt;&lt;property id=&quot;20307&quot; value=&quot;280&quot;/&gt;&lt;/object&gt;&lt;object type=&quot;3&quot; unique_id=&quot;10107&quot;&gt;&lt;property id=&quot;20148&quot; value=&quot;5&quot;/&gt;&lt;property id=&quot;20300&quot; value=&quot;Slide 2 - &amp;quot;KIỂM TRA BÀI CŨ:&amp;quot;&quot;/&gt;&lt;property id=&quot;20307&quot; value=&quot;283&quot;/&gt;&lt;/object&gt;&lt;object type=&quot;3&quot; unique_id=&quot;10229&quot;&gt;&lt;property id=&quot;20148&quot; value=&quot;5&quot;/&gt;&lt;property id=&quot;20300&quot; value=&quot;Slide 14&quot;/&gt;&lt;property id=&quot;20307&quot; value=&quot;284&quot;/&gt;&lt;/object&gt;&lt;/object&gt;&lt;/object&gt;&lt;/database&gt;"/>
  <p:tag name="SECTOMILLISECCONVERTED" val="1"/>
  <p:tag name="VIOLETID" val="12671764"/>
  <p:tag name="VIOLETTITLE" val="Bài 4. Cơ thể chúng ta được hình thành như thế nào?"/>
  <p:tag name="VIOLETLESSON" val="3"/>
  <p:tag name="VIOLETCATID" val="2184"/>
  <p:tag name="VIOLETSUBJECT" val="Khoa học 5"/>
  <p:tag name="VIOLETAUTHORID" val="9247679"/>
  <p:tag name="VIOLETAUTHORNAME" val="Nguyễn Tấn Phát"/>
  <p:tag name="VIOLETAUTHORAVATAR" val="no_avatar.jpg"/>
  <p:tag name="VIOLETAUTHORADDRESS" val="Trường TH Nguyễn Thị Minh Khai - Quảng Nam"/>
  <p:tag name="VIOLETDATE" val="2019-09-14 23:49:48"/>
  <p:tag name="VIOLETHIT" val="127"/>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948</TotalTime>
  <Words>732</Words>
  <Application>Microsoft Office PowerPoint</Application>
  <PresentationFormat>On-screen Show (4:3)</PresentationFormat>
  <Paragraphs>82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Các hình dưới đây mô tả khái quát quá trình thụ tinh. Hãy tìm xem mỗi chú thích phù hợp với hình nào?</vt:lpstr>
      <vt:lpstr>Điều bạn cần biết:</vt:lpstr>
      <vt:lpstr>Hoạt động 2: Sự phát triển của thai nhi.</vt:lpstr>
      <vt:lpstr>Slide 11</vt:lpstr>
      <vt:lpstr>Slide 12</vt:lpstr>
      <vt:lpstr>Hoạt động 2: Sự phát triển của thai nhi.</vt:lpstr>
      <vt:lpstr>Slide 14</vt:lpstr>
      <vt:lpstr>Slide 15</vt:lpstr>
      <vt:lpstr>Slide 16</vt:lpstr>
      <vt:lpstr>Slide 17</vt:lpstr>
      <vt:lpstr>Slide 18</vt:lpstr>
      <vt:lpstr>Slide 19</vt:lpstr>
    </vt:vector>
  </TitlesOfParts>
  <Company>KORVIET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SANG</dc:creator>
  <cp:lastModifiedBy>Computer</cp:lastModifiedBy>
  <cp:revision>152</cp:revision>
  <dcterms:created xsi:type="dcterms:W3CDTF">2006-11-01T13:39:35Z</dcterms:created>
  <dcterms:modified xsi:type="dcterms:W3CDTF">2019-10-02T05:10:57Z</dcterms:modified>
</cp:coreProperties>
</file>