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handoutMasterIdLst>
    <p:handoutMasterId r:id="rId17"/>
  </p:handoutMasterIdLst>
  <p:sldIdLst>
    <p:sldId id="263" r:id="rId3"/>
    <p:sldId id="268" r:id="rId4"/>
    <p:sldId id="267" r:id="rId5"/>
    <p:sldId id="270" r:id="rId6"/>
    <p:sldId id="262" r:id="rId7"/>
    <p:sldId id="264" r:id="rId8"/>
    <p:sldId id="280" r:id="rId9"/>
    <p:sldId id="279" r:id="rId10"/>
    <p:sldId id="288" r:id="rId11"/>
    <p:sldId id="272" r:id="rId12"/>
    <p:sldId id="273" r:id="rId13"/>
    <p:sldId id="276" r:id="rId14"/>
    <p:sldId id="281" r:id="rId15"/>
    <p:sldId id="28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99FFCC"/>
    <a:srgbClr val="00FF00"/>
    <a:srgbClr val="439CA3"/>
    <a:srgbClr val="B2B2B2"/>
    <a:srgbClr val="0099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12" autoAdjust="0"/>
  </p:normalViewPr>
  <p:slideViewPr>
    <p:cSldViewPr>
      <p:cViewPr varScale="1">
        <p:scale>
          <a:sx n="77" d="100"/>
          <a:sy n="77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5ECF9E7-F884-4ECF-9090-E7DB934BA5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64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66424-7DD8-4F55-883B-5277A15A1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6A622-E32D-4228-8836-4102CE85B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8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EDB6F-C10A-4981-89D7-D9FA5F2A2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9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B05CB-43E8-47E3-BE52-B7567902C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D05B5-05D3-4B4A-8B62-0D99DA9F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3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07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961FE3-B706-4901-B5A6-E4186AC77B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001B1-63DA-4F68-8ECB-0A105E1B6B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6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F1740-E029-4BF2-9BF7-CDC9814A0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6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8354F-6F86-4FC7-AC33-FCFDC69C8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6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FF78F-865E-4233-8C5A-83B5E89E9F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40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4FFB1-B4A4-40F7-AB6F-DFBF72FD4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6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61466-0709-4500-9C4A-C7612A5072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98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F84A6-B47D-4B3E-8EF8-B4D0027B81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45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A3F41-FA2A-4F89-9EAD-28A33A0F1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0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C159B-A5E9-476E-8ECE-A1A2717896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78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A9D2-BB59-459E-8EA7-A83779288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5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0818E-E5F3-49D1-A3E4-ECC20F30CA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8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0520C-52DC-4FF7-8EE2-6869BD1FDA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78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BDE96-20DC-4AAE-9805-BBC7E50F0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7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2AFDA-29AE-4DB5-BF30-B08AE8B9A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2EB4C-EE0E-44DF-996F-84347411B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1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CB7F6-C72B-43E8-87F7-D0E1D856B6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5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8BB2D-753D-48C4-843B-A14E85B4D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15937-345D-437F-8C82-9EBFC7638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9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25812-8475-4D40-A10A-C7B0A1D4C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BC915-2689-4E65-976D-8F9F9C2E2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1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93FCEFC-DE31-4159-810C-EA3047EBD3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97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97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97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046CCE9-E52D-4567-9240-825522A17DA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hyperlink" Target="file:///F:\Index.htm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6.xml"/><Relationship Id="rId4" Type="http://schemas.openxmlformats.org/officeDocument/2006/relationships/slide" Target="slide14.xml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video" Target="file:///D:\Du%20lieu%20I\giao%20an\GA%20&#272;i&#7879;n%20t&#7917;\Giao%20An%20Dien%20Tu%20C1\C&#225;c%20m&#244;n%20ki&#7875;m%20tra\KH%205\KHOA%20H&#7884;C%205-%20BAI%2040-%20NANG%20LUONG\Nguyen%20Tho%20Van\Tho%20Van%20-%20BAI%20%20NANG%20LUONG%20-%20LOP%205\May%20bay.WMV" TargetMode="External"/><Relationship Id="rId7" Type="http://schemas.openxmlformats.org/officeDocument/2006/relationships/image" Target="../media/image8.png"/><Relationship Id="rId2" Type="http://schemas.openxmlformats.org/officeDocument/2006/relationships/video" Target="file:///D:\Du%20lieu%20I\giao%20an\GA%20&#272;i&#7879;n%20t&#7917;\Giao%20An%20Dien%20Tu%20C1\C&#225;c%20m&#244;n%20ki&#7875;m%20tra\KH%205\KHOA%20H&#7884;C%205-%20BAI%2040-%20NANG%20LUONG\Nguyen%20Tho%20Van\Tho%20Van%20-%20BAI%20%20NANG%20LUONG%20-%20LOP%205\ho.WMV" TargetMode="External"/><Relationship Id="rId1" Type="http://schemas.openxmlformats.org/officeDocument/2006/relationships/video" Target="file:///D:\Du%20lieu%20I\giao%20an\GA%20&#272;i&#7879;n%20t&#7917;\Giao%20An%20Dien%20Tu%20C1\C&#225;c%20m&#244;n%20ki&#7875;m%20tra\KH%205\KHOA%20H&#7884;C%205-%20BAI%2040-%20NANG%20LUONG\Nguyen%20Tho%20Van\Tho%20Van%20-%20BAI%20%20NANG%20LUONG%20-%20LOP%205\ca%20map.WMV" TargetMode="External"/><Relationship Id="rId6" Type="http://schemas.openxmlformats.org/officeDocument/2006/relationships/image" Target="../media/image1.png"/><Relationship Id="rId11" Type="http://schemas.openxmlformats.org/officeDocument/2006/relationships/slide" Target="slide9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1.png"/><Relationship Id="rId4" Type="http://schemas.openxmlformats.org/officeDocument/2006/relationships/video" Target="file:///D:\Du%20lieu%20I\giao%20an\GA%20&#272;i&#7879;n%20t&#7917;\Giao%20An%20Dien%20Tu%20C1\C&#225;c%20m&#244;n%20ki&#7875;m%20tra\KH%205\KHOA%20H&#7884;C%205-%20BAI%2040-%20NANG%20LUONG\Nguyen%20Tho%20Van\Tho%20Van%20-%20BAI%20%20NANG%20LUONG%20-%20LOP%205\truot%20bang.WMV" TargetMode="Externa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FFFFCC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2495550" y="361950"/>
            <a:ext cx="4572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BÀI </a:t>
            </a:r>
            <a:r>
              <a:rPr lang="vi-VN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</a:p>
        </p:txBody>
      </p:sp>
      <p:pic>
        <p:nvPicPr>
          <p:cNvPr id="6148" name="Picture 155" descr="DIV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123950"/>
            <a:ext cx="457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7" name="AutoShape 16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09800" y="2590800"/>
            <a:ext cx="1752600" cy="685800"/>
          </a:xfrm>
          <a:prstGeom prst="flowChartProcess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CÂU 1</a:t>
            </a:r>
          </a:p>
        </p:txBody>
      </p:sp>
      <p:sp>
        <p:nvSpPr>
          <p:cNvPr id="9379" name="AutoShape 16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29200" y="2590800"/>
            <a:ext cx="1752600" cy="685800"/>
          </a:xfrm>
          <a:prstGeom prst="flowChartProcess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CÂU 2</a:t>
            </a:r>
          </a:p>
        </p:txBody>
      </p:sp>
      <p:sp>
        <p:nvSpPr>
          <p:cNvPr id="6151" name="AutoShape 16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hlink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7" grpId="0" animBg="1"/>
      <p:bldP spid="93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3500" y="21336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4232275" y="0"/>
            <a:ext cx="1060450" cy="1031875"/>
            <a:chOff x="2666" y="118"/>
            <a:chExt cx="668" cy="650"/>
          </a:xfrm>
        </p:grpSpPr>
        <p:sp>
          <p:nvSpPr>
            <p:cNvPr id="15498" name="AutoShape 5"/>
            <p:cNvSpPr>
              <a:spLocks noChangeArrowheads="1"/>
            </p:cNvSpPr>
            <p:nvPr/>
          </p:nvSpPr>
          <p:spPr bwMode="auto">
            <a:xfrm>
              <a:off x="2880" y="323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E11A05"/>
            </a:solidFill>
            <a:ln w="9525">
              <a:solidFill>
                <a:srgbClr val="E11A0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9" name="Line 6"/>
            <p:cNvSpPr>
              <a:spLocks noChangeShapeType="1"/>
            </p:cNvSpPr>
            <p:nvPr/>
          </p:nvSpPr>
          <p:spPr bwMode="auto">
            <a:xfrm>
              <a:off x="3002" y="576"/>
              <a:ext cx="0" cy="192"/>
            </a:xfrm>
            <a:prstGeom prst="line">
              <a:avLst/>
            </a:prstGeom>
            <a:noFill/>
            <a:ln w="9525">
              <a:solidFill>
                <a:srgbClr val="E11A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500" name="Line 7"/>
            <p:cNvSpPr>
              <a:spLocks noChangeShapeType="1"/>
            </p:cNvSpPr>
            <p:nvPr/>
          </p:nvSpPr>
          <p:spPr bwMode="auto">
            <a:xfrm>
              <a:off x="2999" y="118"/>
              <a:ext cx="0" cy="192"/>
            </a:xfrm>
            <a:prstGeom prst="line">
              <a:avLst/>
            </a:prstGeom>
            <a:noFill/>
            <a:ln w="9525">
              <a:solidFill>
                <a:srgbClr val="E11A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501" name="Line 8"/>
            <p:cNvSpPr>
              <a:spLocks noChangeShapeType="1"/>
            </p:cNvSpPr>
            <p:nvPr/>
          </p:nvSpPr>
          <p:spPr bwMode="auto">
            <a:xfrm rot="-5400000">
              <a:off x="3238" y="336"/>
              <a:ext cx="0" cy="192"/>
            </a:xfrm>
            <a:prstGeom prst="line">
              <a:avLst/>
            </a:prstGeom>
            <a:noFill/>
            <a:ln w="9525">
              <a:solidFill>
                <a:srgbClr val="E11A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502" name="Line 9"/>
            <p:cNvSpPr>
              <a:spLocks noChangeShapeType="1"/>
            </p:cNvSpPr>
            <p:nvPr/>
          </p:nvSpPr>
          <p:spPr bwMode="auto">
            <a:xfrm rot="-7593539">
              <a:off x="2840" y="511"/>
              <a:ext cx="0" cy="148"/>
            </a:xfrm>
            <a:prstGeom prst="line">
              <a:avLst/>
            </a:prstGeom>
            <a:noFill/>
            <a:ln w="9525">
              <a:solidFill>
                <a:srgbClr val="E11A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503" name="Line 10"/>
            <p:cNvSpPr>
              <a:spLocks noChangeShapeType="1"/>
            </p:cNvSpPr>
            <p:nvPr/>
          </p:nvSpPr>
          <p:spPr bwMode="auto">
            <a:xfrm rot="7593539" flipV="1">
              <a:off x="3121" y="533"/>
              <a:ext cx="42" cy="122"/>
            </a:xfrm>
            <a:prstGeom prst="line">
              <a:avLst/>
            </a:prstGeom>
            <a:noFill/>
            <a:ln w="9525">
              <a:solidFill>
                <a:srgbClr val="E11A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504" name="Line 11"/>
            <p:cNvSpPr>
              <a:spLocks noChangeShapeType="1"/>
            </p:cNvSpPr>
            <p:nvPr/>
          </p:nvSpPr>
          <p:spPr bwMode="auto">
            <a:xfrm rot="-5400000">
              <a:off x="2762" y="331"/>
              <a:ext cx="0" cy="192"/>
            </a:xfrm>
            <a:prstGeom prst="line">
              <a:avLst/>
            </a:prstGeom>
            <a:noFill/>
            <a:ln w="9525">
              <a:solidFill>
                <a:srgbClr val="E11A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505" name="Line 12"/>
            <p:cNvSpPr>
              <a:spLocks noChangeShapeType="1"/>
            </p:cNvSpPr>
            <p:nvPr/>
          </p:nvSpPr>
          <p:spPr bwMode="auto">
            <a:xfrm rot="-7593539">
              <a:off x="3151" y="231"/>
              <a:ext cx="0" cy="148"/>
            </a:xfrm>
            <a:prstGeom prst="line">
              <a:avLst/>
            </a:prstGeom>
            <a:noFill/>
            <a:ln w="9525">
              <a:solidFill>
                <a:srgbClr val="E11A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506" name="Line 13"/>
            <p:cNvSpPr>
              <a:spLocks noChangeShapeType="1"/>
            </p:cNvSpPr>
            <p:nvPr/>
          </p:nvSpPr>
          <p:spPr bwMode="auto">
            <a:xfrm rot="7593539" flipV="1">
              <a:off x="2837" y="235"/>
              <a:ext cx="42" cy="122"/>
            </a:xfrm>
            <a:prstGeom prst="line">
              <a:avLst/>
            </a:prstGeom>
            <a:noFill/>
            <a:ln w="9525">
              <a:solidFill>
                <a:srgbClr val="E11A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5365" name="Freeform 15"/>
          <p:cNvSpPr>
            <a:spLocks/>
          </p:cNvSpPr>
          <p:nvPr/>
        </p:nvSpPr>
        <p:spPr bwMode="auto">
          <a:xfrm>
            <a:off x="3733800" y="2133600"/>
            <a:ext cx="5105400" cy="1600200"/>
          </a:xfrm>
          <a:custGeom>
            <a:avLst/>
            <a:gdLst>
              <a:gd name="T0" fmla="*/ 1281505817 w 3848"/>
              <a:gd name="T1" fmla="*/ 0 h 1344"/>
              <a:gd name="T2" fmla="*/ 605547142 w 3848"/>
              <a:gd name="T3" fmla="*/ 136088438 h 1344"/>
              <a:gd name="T4" fmla="*/ 267567805 w 3848"/>
              <a:gd name="T5" fmla="*/ 340221094 h 1344"/>
              <a:gd name="T6" fmla="*/ 2147483646 w 3848"/>
              <a:gd name="T7" fmla="*/ 816530625 h 1344"/>
              <a:gd name="T8" fmla="*/ 774537474 w 3848"/>
              <a:gd name="T9" fmla="*/ 1633061250 h 1344"/>
              <a:gd name="T10" fmla="*/ 2147483646 w 3848"/>
              <a:gd name="T11" fmla="*/ 1905238125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8" h="1344">
                <a:moveTo>
                  <a:pt x="728" y="0"/>
                </a:moveTo>
                <a:cubicBezTo>
                  <a:pt x="584" y="28"/>
                  <a:pt x="440" y="56"/>
                  <a:pt x="344" y="96"/>
                </a:cubicBezTo>
                <a:cubicBezTo>
                  <a:pt x="248" y="136"/>
                  <a:pt x="0" y="160"/>
                  <a:pt x="152" y="240"/>
                </a:cubicBezTo>
                <a:cubicBezTo>
                  <a:pt x="304" y="320"/>
                  <a:pt x="1208" y="424"/>
                  <a:pt x="1256" y="576"/>
                </a:cubicBezTo>
                <a:cubicBezTo>
                  <a:pt x="1304" y="728"/>
                  <a:pt x="8" y="1024"/>
                  <a:pt x="440" y="1152"/>
                </a:cubicBezTo>
                <a:cubicBezTo>
                  <a:pt x="872" y="1280"/>
                  <a:pt x="3280" y="1312"/>
                  <a:pt x="3848" y="134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6" name="Freeform 16"/>
          <p:cNvSpPr>
            <a:spLocks/>
          </p:cNvSpPr>
          <p:nvPr/>
        </p:nvSpPr>
        <p:spPr bwMode="auto">
          <a:xfrm>
            <a:off x="-26988" y="3805238"/>
            <a:ext cx="3940176" cy="2671762"/>
          </a:xfrm>
          <a:custGeom>
            <a:avLst/>
            <a:gdLst>
              <a:gd name="T0" fmla="*/ 18148005 w 2616"/>
              <a:gd name="T1" fmla="*/ 2147483646 h 1776"/>
              <a:gd name="T2" fmla="*/ 671501784 w 2616"/>
              <a:gd name="T3" fmla="*/ 2147483646 h 1776"/>
              <a:gd name="T4" fmla="*/ 1107071974 w 2616"/>
              <a:gd name="T5" fmla="*/ 2100185456 h 1776"/>
              <a:gd name="T6" fmla="*/ 2087101889 w 2616"/>
              <a:gd name="T7" fmla="*/ 1774293676 h 1776"/>
              <a:gd name="T8" fmla="*/ 2147483646 w 2616"/>
              <a:gd name="T9" fmla="*/ 1231143717 h 1776"/>
              <a:gd name="T10" fmla="*/ 2147483646 w 2616"/>
              <a:gd name="T11" fmla="*/ 687992254 h 1776"/>
              <a:gd name="T12" fmla="*/ 2147483646 w 2616"/>
              <a:gd name="T13" fmla="*/ 362100474 h 1776"/>
              <a:gd name="T14" fmla="*/ 2147483646 w 2616"/>
              <a:gd name="T15" fmla="*/ 36210198 h 1776"/>
              <a:gd name="T16" fmla="*/ 2147483646 w 2616"/>
              <a:gd name="T17" fmla="*/ 144840791 h 1776"/>
              <a:gd name="T18" fmla="*/ 2147483646 w 2616"/>
              <a:gd name="T19" fmla="*/ 144840791 h 1776"/>
              <a:gd name="T20" fmla="*/ 2147483646 w 2616"/>
              <a:gd name="T21" fmla="*/ 253469880 h 1776"/>
              <a:gd name="T22" fmla="*/ 2147483646 w 2616"/>
              <a:gd name="T23" fmla="*/ 796621343 h 1776"/>
              <a:gd name="T24" fmla="*/ 2147483646 w 2616"/>
              <a:gd name="T25" fmla="*/ 1448403400 h 1776"/>
              <a:gd name="T26" fmla="*/ 2147483646 w 2616"/>
              <a:gd name="T27" fmla="*/ 1882924270 h 1776"/>
              <a:gd name="T28" fmla="*/ 2147483646 w 2616"/>
              <a:gd name="T29" fmla="*/ 2147483646 h 1776"/>
              <a:gd name="T30" fmla="*/ 1869316794 w 2616"/>
              <a:gd name="T31" fmla="*/ 2147483646 h 1776"/>
              <a:gd name="T32" fmla="*/ 235933100 w 2616"/>
              <a:gd name="T33" fmla="*/ 2147483646 h 1776"/>
              <a:gd name="T34" fmla="*/ 453718195 w 2616"/>
              <a:gd name="T35" fmla="*/ 2147483646 h 177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616" h="1776">
                <a:moveTo>
                  <a:pt x="8" y="1216"/>
                </a:moveTo>
                <a:cubicBezTo>
                  <a:pt x="112" y="1192"/>
                  <a:pt x="216" y="1168"/>
                  <a:pt x="296" y="1120"/>
                </a:cubicBezTo>
                <a:cubicBezTo>
                  <a:pt x="376" y="1072"/>
                  <a:pt x="384" y="984"/>
                  <a:pt x="488" y="928"/>
                </a:cubicBezTo>
                <a:cubicBezTo>
                  <a:pt x="592" y="872"/>
                  <a:pt x="784" y="848"/>
                  <a:pt x="920" y="784"/>
                </a:cubicBezTo>
                <a:cubicBezTo>
                  <a:pt x="1056" y="720"/>
                  <a:pt x="1160" y="624"/>
                  <a:pt x="1304" y="544"/>
                </a:cubicBezTo>
                <a:cubicBezTo>
                  <a:pt x="1448" y="464"/>
                  <a:pt x="1680" y="368"/>
                  <a:pt x="1784" y="304"/>
                </a:cubicBezTo>
                <a:cubicBezTo>
                  <a:pt x="1888" y="240"/>
                  <a:pt x="1864" y="208"/>
                  <a:pt x="1928" y="160"/>
                </a:cubicBezTo>
                <a:cubicBezTo>
                  <a:pt x="1992" y="112"/>
                  <a:pt x="2080" y="32"/>
                  <a:pt x="2168" y="16"/>
                </a:cubicBezTo>
                <a:cubicBezTo>
                  <a:pt x="2256" y="0"/>
                  <a:pt x="2424" y="56"/>
                  <a:pt x="2456" y="64"/>
                </a:cubicBezTo>
                <a:cubicBezTo>
                  <a:pt x="2488" y="72"/>
                  <a:pt x="2336" y="56"/>
                  <a:pt x="2360" y="64"/>
                </a:cubicBezTo>
                <a:cubicBezTo>
                  <a:pt x="2384" y="72"/>
                  <a:pt x="2616" y="64"/>
                  <a:pt x="2600" y="112"/>
                </a:cubicBezTo>
                <a:cubicBezTo>
                  <a:pt x="2584" y="160"/>
                  <a:pt x="2392" y="264"/>
                  <a:pt x="2264" y="352"/>
                </a:cubicBezTo>
                <a:cubicBezTo>
                  <a:pt x="2136" y="440"/>
                  <a:pt x="1944" y="560"/>
                  <a:pt x="1832" y="640"/>
                </a:cubicBezTo>
                <a:cubicBezTo>
                  <a:pt x="1720" y="720"/>
                  <a:pt x="1688" y="776"/>
                  <a:pt x="1592" y="832"/>
                </a:cubicBezTo>
                <a:cubicBezTo>
                  <a:pt x="1496" y="888"/>
                  <a:pt x="1384" y="928"/>
                  <a:pt x="1256" y="976"/>
                </a:cubicBezTo>
                <a:cubicBezTo>
                  <a:pt x="1128" y="1024"/>
                  <a:pt x="1016" y="1000"/>
                  <a:pt x="824" y="1120"/>
                </a:cubicBezTo>
                <a:cubicBezTo>
                  <a:pt x="632" y="1240"/>
                  <a:pt x="208" y="1616"/>
                  <a:pt x="104" y="1696"/>
                </a:cubicBezTo>
                <a:cubicBezTo>
                  <a:pt x="0" y="1776"/>
                  <a:pt x="100" y="1688"/>
                  <a:pt x="200" y="160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7" name="Rectangle 17"/>
          <p:cNvSpPr>
            <a:spLocks noChangeArrowheads="1"/>
          </p:cNvSpPr>
          <p:nvPr/>
        </p:nvSpPr>
        <p:spPr bwMode="auto">
          <a:xfrm rot="-1695972">
            <a:off x="-171450" y="4872038"/>
            <a:ext cx="3827463" cy="2921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68" name="Oval 18"/>
          <p:cNvSpPr>
            <a:spLocks noChangeArrowheads="1"/>
          </p:cNvSpPr>
          <p:nvPr/>
        </p:nvSpPr>
        <p:spPr bwMode="auto">
          <a:xfrm rot="-2238083">
            <a:off x="-20638" y="5873750"/>
            <a:ext cx="762001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69" name="Oval 20"/>
          <p:cNvSpPr>
            <a:spLocks noChangeArrowheads="1"/>
          </p:cNvSpPr>
          <p:nvPr/>
        </p:nvSpPr>
        <p:spPr bwMode="auto">
          <a:xfrm rot="-4796946">
            <a:off x="-153193" y="5734843"/>
            <a:ext cx="647700" cy="360363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70" name="Oval 21"/>
          <p:cNvSpPr>
            <a:spLocks noChangeArrowheads="1"/>
          </p:cNvSpPr>
          <p:nvPr/>
        </p:nvSpPr>
        <p:spPr bwMode="auto">
          <a:xfrm rot="-5168850">
            <a:off x="-1185069" y="3471069"/>
            <a:ext cx="3197225" cy="827088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71" name="Oval 22"/>
          <p:cNvSpPr>
            <a:spLocks noChangeArrowheads="1"/>
          </p:cNvSpPr>
          <p:nvPr/>
        </p:nvSpPr>
        <p:spPr bwMode="auto">
          <a:xfrm>
            <a:off x="19050" y="2195513"/>
            <a:ext cx="2587625" cy="341312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72" name="Oval 23"/>
          <p:cNvSpPr>
            <a:spLocks noChangeArrowheads="1"/>
          </p:cNvSpPr>
          <p:nvPr/>
        </p:nvSpPr>
        <p:spPr bwMode="auto">
          <a:xfrm>
            <a:off x="0" y="2133600"/>
            <a:ext cx="2587625" cy="112713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73" name="Oval 24"/>
          <p:cNvSpPr>
            <a:spLocks noChangeArrowheads="1"/>
          </p:cNvSpPr>
          <p:nvPr/>
        </p:nvSpPr>
        <p:spPr bwMode="auto">
          <a:xfrm rot="-5019588">
            <a:off x="-1100931" y="4212431"/>
            <a:ext cx="2587625" cy="112713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74" name="Oval 25"/>
          <p:cNvSpPr>
            <a:spLocks noChangeArrowheads="1"/>
          </p:cNvSpPr>
          <p:nvPr/>
        </p:nvSpPr>
        <p:spPr bwMode="auto">
          <a:xfrm rot="5400000">
            <a:off x="-921543" y="3088481"/>
            <a:ext cx="2151062" cy="307975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pic>
        <p:nvPicPr>
          <p:cNvPr id="15375" name="Picture 28" descr="Pine trees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/>
          <a:stretch>
            <a:fillRect/>
          </a:stretch>
        </p:blipFill>
        <p:spPr bwMode="auto">
          <a:xfrm>
            <a:off x="6043613" y="2174875"/>
            <a:ext cx="145573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6" name="Group 29"/>
          <p:cNvGrpSpPr>
            <a:grpSpLocks/>
          </p:cNvGrpSpPr>
          <p:nvPr/>
        </p:nvGrpSpPr>
        <p:grpSpPr bwMode="auto">
          <a:xfrm>
            <a:off x="231775" y="1295400"/>
            <a:ext cx="8534400" cy="609600"/>
            <a:chOff x="288" y="336"/>
            <a:chExt cx="5376" cy="384"/>
          </a:xfrm>
        </p:grpSpPr>
        <p:sp>
          <p:nvSpPr>
            <p:cNvPr id="15496" name="Freeform 30"/>
            <p:cNvSpPr>
              <a:spLocks/>
            </p:cNvSpPr>
            <p:nvPr/>
          </p:nvSpPr>
          <p:spPr bwMode="auto">
            <a:xfrm>
              <a:off x="288" y="344"/>
              <a:ext cx="3072" cy="376"/>
            </a:xfrm>
            <a:custGeom>
              <a:avLst/>
              <a:gdLst>
                <a:gd name="T0" fmla="*/ 0 w 3072"/>
                <a:gd name="T1" fmla="*/ 376 h 376"/>
                <a:gd name="T2" fmla="*/ 96 w 3072"/>
                <a:gd name="T3" fmla="*/ 232 h 376"/>
                <a:gd name="T4" fmla="*/ 336 w 3072"/>
                <a:gd name="T5" fmla="*/ 40 h 376"/>
                <a:gd name="T6" fmla="*/ 384 w 3072"/>
                <a:gd name="T7" fmla="*/ 136 h 376"/>
                <a:gd name="T8" fmla="*/ 480 w 3072"/>
                <a:gd name="T9" fmla="*/ 232 h 376"/>
                <a:gd name="T10" fmla="*/ 720 w 3072"/>
                <a:gd name="T11" fmla="*/ 328 h 376"/>
                <a:gd name="T12" fmla="*/ 864 w 3072"/>
                <a:gd name="T13" fmla="*/ 184 h 376"/>
                <a:gd name="T14" fmla="*/ 1008 w 3072"/>
                <a:gd name="T15" fmla="*/ 136 h 376"/>
                <a:gd name="T16" fmla="*/ 1104 w 3072"/>
                <a:gd name="T17" fmla="*/ 88 h 376"/>
                <a:gd name="T18" fmla="*/ 1488 w 3072"/>
                <a:gd name="T19" fmla="*/ 88 h 376"/>
                <a:gd name="T20" fmla="*/ 1584 w 3072"/>
                <a:gd name="T21" fmla="*/ 232 h 376"/>
                <a:gd name="T22" fmla="*/ 1776 w 3072"/>
                <a:gd name="T23" fmla="*/ 136 h 376"/>
                <a:gd name="T24" fmla="*/ 2160 w 3072"/>
                <a:gd name="T25" fmla="*/ 136 h 376"/>
                <a:gd name="T26" fmla="*/ 2304 w 3072"/>
                <a:gd name="T27" fmla="*/ 184 h 376"/>
                <a:gd name="T28" fmla="*/ 2400 w 3072"/>
                <a:gd name="T29" fmla="*/ 232 h 376"/>
                <a:gd name="T30" fmla="*/ 2640 w 3072"/>
                <a:gd name="T31" fmla="*/ 328 h 376"/>
                <a:gd name="T32" fmla="*/ 2928 w 3072"/>
                <a:gd name="T33" fmla="*/ 40 h 376"/>
                <a:gd name="T34" fmla="*/ 3024 w 3072"/>
                <a:gd name="T35" fmla="*/ 88 h 376"/>
                <a:gd name="T36" fmla="*/ 3072 w 3072"/>
                <a:gd name="T37" fmla="*/ 18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72" h="376">
                  <a:moveTo>
                    <a:pt x="0" y="376"/>
                  </a:moveTo>
                  <a:cubicBezTo>
                    <a:pt x="20" y="332"/>
                    <a:pt x="40" y="288"/>
                    <a:pt x="96" y="232"/>
                  </a:cubicBezTo>
                  <a:cubicBezTo>
                    <a:pt x="152" y="176"/>
                    <a:pt x="288" y="56"/>
                    <a:pt x="336" y="40"/>
                  </a:cubicBezTo>
                  <a:cubicBezTo>
                    <a:pt x="384" y="24"/>
                    <a:pt x="360" y="104"/>
                    <a:pt x="384" y="136"/>
                  </a:cubicBezTo>
                  <a:cubicBezTo>
                    <a:pt x="408" y="168"/>
                    <a:pt x="424" y="200"/>
                    <a:pt x="480" y="232"/>
                  </a:cubicBezTo>
                  <a:cubicBezTo>
                    <a:pt x="536" y="264"/>
                    <a:pt x="656" y="336"/>
                    <a:pt x="720" y="328"/>
                  </a:cubicBezTo>
                  <a:cubicBezTo>
                    <a:pt x="784" y="320"/>
                    <a:pt x="816" y="216"/>
                    <a:pt x="864" y="184"/>
                  </a:cubicBezTo>
                  <a:cubicBezTo>
                    <a:pt x="912" y="152"/>
                    <a:pt x="968" y="152"/>
                    <a:pt x="1008" y="136"/>
                  </a:cubicBezTo>
                  <a:cubicBezTo>
                    <a:pt x="1048" y="120"/>
                    <a:pt x="1024" y="96"/>
                    <a:pt x="1104" y="88"/>
                  </a:cubicBezTo>
                  <a:cubicBezTo>
                    <a:pt x="1184" y="80"/>
                    <a:pt x="1408" y="64"/>
                    <a:pt x="1488" y="88"/>
                  </a:cubicBezTo>
                  <a:cubicBezTo>
                    <a:pt x="1568" y="112"/>
                    <a:pt x="1536" y="224"/>
                    <a:pt x="1584" y="232"/>
                  </a:cubicBezTo>
                  <a:cubicBezTo>
                    <a:pt x="1632" y="240"/>
                    <a:pt x="1680" y="152"/>
                    <a:pt x="1776" y="136"/>
                  </a:cubicBezTo>
                  <a:cubicBezTo>
                    <a:pt x="1872" y="120"/>
                    <a:pt x="2072" y="128"/>
                    <a:pt x="2160" y="136"/>
                  </a:cubicBezTo>
                  <a:cubicBezTo>
                    <a:pt x="2248" y="144"/>
                    <a:pt x="2264" y="168"/>
                    <a:pt x="2304" y="184"/>
                  </a:cubicBezTo>
                  <a:cubicBezTo>
                    <a:pt x="2344" y="200"/>
                    <a:pt x="2344" y="208"/>
                    <a:pt x="2400" y="232"/>
                  </a:cubicBezTo>
                  <a:cubicBezTo>
                    <a:pt x="2456" y="256"/>
                    <a:pt x="2552" y="360"/>
                    <a:pt x="2640" y="328"/>
                  </a:cubicBezTo>
                  <a:cubicBezTo>
                    <a:pt x="2728" y="296"/>
                    <a:pt x="2864" y="80"/>
                    <a:pt x="2928" y="40"/>
                  </a:cubicBezTo>
                  <a:cubicBezTo>
                    <a:pt x="2992" y="0"/>
                    <a:pt x="3000" y="64"/>
                    <a:pt x="3024" y="88"/>
                  </a:cubicBezTo>
                  <a:cubicBezTo>
                    <a:pt x="3048" y="112"/>
                    <a:pt x="3056" y="160"/>
                    <a:pt x="3072" y="184"/>
                  </a:cubicBez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97" name="Freeform 31"/>
            <p:cNvSpPr>
              <a:spLocks/>
            </p:cNvSpPr>
            <p:nvPr/>
          </p:nvSpPr>
          <p:spPr bwMode="auto">
            <a:xfrm>
              <a:off x="3360" y="336"/>
              <a:ext cx="2304" cy="360"/>
            </a:xfrm>
            <a:custGeom>
              <a:avLst/>
              <a:gdLst>
                <a:gd name="T0" fmla="*/ 0 w 2304"/>
                <a:gd name="T1" fmla="*/ 192 h 360"/>
                <a:gd name="T2" fmla="*/ 192 w 2304"/>
                <a:gd name="T3" fmla="*/ 192 h 360"/>
                <a:gd name="T4" fmla="*/ 336 w 2304"/>
                <a:gd name="T5" fmla="*/ 240 h 360"/>
                <a:gd name="T6" fmla="*/ 384 w 2304"/>
                <a:gd name="T7" fmla="*/ 144 h 360"/>
                <a:gd name="T8" fmla="*/ 576 w 2304"/>
                <a:gd name="T9" fmla="*/ 96 h 360"/>
                <a:gd name="T10" fmla="*/ 720 w 2304"/>
                <a:gd name="T11" fmla="*/ 0 h 360"/>
                <a:gd name="T12" fmla="*/ 768 w 2304"/>
                <a:gd name="T13" fmla="*/ 96 h 360"/>
                <a:gd name="T14" fmla="*/ 816 w 2304"/>
                <a:gd name="T15" fmla="*/ 192 h 360"/>
                <a:gd name="T16" fmla="*/ 912 w 2304"/>
                <a:gd name="T17" fmla="*/ 192 h 360"/>
                <a:gd name="T18" fmla="*/ 1104 w 2304"/>
                <a:gd name="T19" fmla="*/ 336 h 360"/>
                <a:gd name="T20" fmla="*/ 1344 w 2304"/>
                <a:gd name="T21" fmla="*/ 48 h 360"/>
                <a:gd name="T22" fmla="*/ 1680 w 2304"/>
                <a:gd name="T23" fmla="*/ 48 h 360"/>
                <a:gd name="T24" fmla="*/ 1824 w 2304"/>
                <a:gd name="T25" fmla="*/ 96 h 360"/>
                <a:gd name="T26" fmla="*/ 1968 w 2304"/>
                <a:gd name="T27" fmla="*/ 288 h 360"/>
                <a:gd name="T28" fmla="*/ 2160 w 2304"/>
                <a:gd name="T29" fmla="*/ 144 h 360"/>
                <a:gd name="T30" fmla="*/ 2304 w 2304"/>
                <a:gd name="T31" fmla="*/ 240 h 3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04" h="360">
                  <a:moveTo>
                    <a:pt x="0" y="192"/>
                  </a:moveTo>
                  <a:cubicBezTo>
                    <a:pt x="68" y="188"/>
                    <a:pt x="136" y="184"/>
                    <a:pt x="192" y="192"/>
                  </a:cubicBezTo>
                  <a:cubicBezTo>
                    <a:pt x="248" y="200"/>
                    <a:pt x="304" y="248"/>
                    <a:pt x="336" y="240"/>
                  </a:cubicBezTo>
                  <a:cubicBezTo>
                    <a:pt x="368" y="232"/>
                    <a:pt x="344" y="168"/>
                    <a:pt x="384" y="144"/>
                  </a:cubicBezTo>
                  <a:cubicBezTo>
                    <a:pt x="424" y="120"/>
                    <a:pt x="520" y="120"/>
                    <a:pt x="576" y="96"/>
                  </a:cubicBezTo>
                  <a:cubicBezTo>
                    <a:pt x="632" y="72"/>
                    <a:pt x="688" y="0"/>
                    <a:pt x="720" y="0"/>
                  </a:cubicBezTo>
                  <a:cubicBezTo>
                    <a:pt x="752" y="0"/>
                    <a:pt x="752" y="64"/>
                    <a:pt x="768" y="96"/>
                  </a:cubicBezTo>
                  <a:cubicBezTo>
                    <a:pt x="784" y="128"/>
                    <a:pt x="792" y="176"/>
                    <a:pt x="816" y="192"/>
                  </a:cubicBezTo>
                  <a:cubicBezTo>
                    <a:pt x="840" y="208"/>
                    <a:pt x="864" y="168"/>
                    <a:pt x="912" y="192"/>
                  </a:cubicBezTo>
                  <a:cubicBezTo>
                    <a:pt x="960" y="216"/>
                    <a:pt x="1032" y="360"/>
                    <a:pt x="1104" y="336"/>
                  </a:cubicBezTo>
                  <a:cubicBezTo>
                    <a:pt x="1176" y="312"/>
                    <a:pt x="1248" y="96"/>
                    <a:pt x="1344" y="48"/>
                  </a:cubicBezTo>
                  <a:cubicBezTo>
                    <a:pt x="1440" y="0"/>
                    <a:pt x="1600" y="40"/>
                    <a:pt x="1680" y="48"/>
                  </a:cubicBezTo>
                  <a:cubicBezTo>
                    <a:pt x="1760" y="56"/>
                    <a:pt x="1776" y="56"/>
                    <a:pt x="1824" y="96"/>
                  </a:cubicBezTo>
                  <a:cubicBezTo>
                    <a:pt x="1872" y="136"/>
                    <a:pt x="1912" y="280"/>
                    <a:pt x="1968" y="288"/>
                  </a:cubicBezTo>
                  <a:cubicBezTo>
                    <a:pt x="2024" y="296"/>
                    <a:pt x="2104" y="152"/>
                    <a:pt x="2160" y="144"/>
                  </a:cubicBezTo>
                  <a:cubicBezTo>
                    <a:pt x="2216" y="136"/>
                    <a:pt x="2288" y="224"/>
                    <a:pt x="2304" y="240"/>
                  </a:cubicBez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5377" name="AutoShape 32"/>
          <p:cNvSpPr>
            <a:spLocks noChangeArrowheads="1"/>
          </p:cNvSpPr>
          <p:nvPr/>
        </p:nvSpPr>
        <p:spPr bwMode="auto">
          <a:xfrm>
            <a:off x="2441575" y="304800"/>
            <a:ext cx="685800" cy="228600"/>
          </a:xfrm>
          <a:prstGeom prst="cloudCallout">
            <a:avLst>
              <a:gd name="adj1" fmla="val -20139"/>
              <a:gd name="adj2" fmla="val 61806"/>
            </a:avLst>
          </a:prstGeom>
          <a:solidFill>
            <a:srgbClr val="CCFF33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 sz="1800">
              <a:latin typeface="Arial" charset="0"/>
            </a:endParaRPr>
          </a:p>
        </p:txBody>
      </p:sp>
      <p:sp>
        <p:nvSpPr>
          <p:cNvPr id="15378" name="AutoShape 33"/>
          <p:cNvSpPr>
            <a:spLocks noChangeArrowheads="1"/>
          </p:cNvSpPr>
          <p:nvPr/>
        </p:nvSpPr>
        <p:spPr bwMode="auto">
          <a:xfrm>
            <a:off x="6861175" y="457200"/>
            <a:ext cx="685800" cy="228600"/>
          </a:xfrm>
          <a:prstGeom prst="cloudCallout">
            <a:avLst>
              <a:gd name="adj1" fmla="val -25926"/>
              <a:gd name="adj2" fmla="val 25694"/>
            </a:avLst>
          </a:prstGeom>
          <a:solidFill>
            <a:srgbClr val="FFCC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 sz="1800">
              <a:latin typeface="Arial" charset="0"/>
            </a:endParaRPr>
          </a:p>
        </p:txBody>
      </p:sp>
      <p:sp>
        <p:nvSpPr>
          <p:cNvPr id="15379" name="AutoShape 34"/>
          <p:cNvSpPr>
            <a:spLocks noChangeArrowheads="1"/>
          </p:cNvSpPr>
          <p:nvPr/>
        </p:nvSpPr>
        <p:spPr bwMode="auto">
          <a:xfrm>
            <a:off x="3508375" y="609600"/>
            <a:ext cx="685800" cy="228600"/>
          </a:xfrm>
          <a:prstGeom prst="cloudCallout">
            <a:avLst>
              <a:gd name="adj1" fmla="val -20139"/>
              <a:gd name="adj2" fmla="val 61806"/>
            </a:avLst>
          </a:prstGeom>
          <a:solidFill>
            <a:srgbClr val="66FFCC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 sz="1800">
              <a:latin typeface="Arial" charset="0"/>
            </a:endParaRPr>
          </a:p>
        </p:txBody>
      </p:sp>
      <p:sp>
        <p:nvSpPr>
          <p:cNvPr id="15380" name="AutoShape 35"/>
          <p:cNvSpPr>
            <a:spLocks noChangeArrowheads="1"/>
          </p:cNvSpPr>
          <p:nvPr/>
        </p:nvSpPr>
        <p:spPr bwMode="auto">
          <a:xfrm>
            <a:off x="4727575" y="879475"/>
            <a:ext cx="685800" cy="228600"/>
          </a:xfrm>
          <a:prstGeom prst="cloudCallout">
            <a:avLst>
              <a:gd name="adj1" fmla="val -20139"/>
              <a:gd name="adj2" fmla="val 61806"/>
            </a:avLst>
          </a:prstGeom>
          <a:solidFill>
            <a:srgbClr val="66CC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 sz="1800">
              <a:latin typeface="Arial" charset="0"/>
            </a:endParaRPr>
          </a:p>
        </p:txBody>
      </p:sp>
      <p:sp>
        <p:nvSpPr>
          <p:cNvPr id="15381" name="Freeform 37"/>
          <p:cNvSpPr>
            <a:spLocks/>
          </p:cNvSpPr>
          <p:nvPr/>
        </p:nvSpPr>
        <p:spPr bwMode="auto">
          <a:xfrm>
            <a:off x="2498725" y="2168525"/>
            <a:ext cx="6108700" cy="1968500"/>
          </a:xfrm>
          <a:custGeom>
            <a:avLst/>
            <a:gdLst>
              <a:gd name="T0" fmla="*/ 1834673750 w 3848"/>
              <a:gd name="T1" fmla="*/ 0 h 1344"/>
              <a:gd name="T2" fmla="*/ 866933750 w 3848"/>
              <a:gd name="T3" fmla="*/ 205941131 h 1344"/>
              <a:gd name="T4" fmla="*/ 383063750 w 3848"/>
              <a:gd name="T5" fmla="*/ 514853559 h 1344"/>
              <a:gd name="T6" fmla="*/ 2147483646 w 3848"/>
              <a:gd name="T7" fmla="*/ 1235648248 h 1344"/>
              <a:gd name="T8" fmla="*/ 1108868750 w 3848"/>
              <a:gd name="T9" fmla="*/ 2147483646 h 1344"/>
              <a:gd name="T10" fmla="*/ 2147483646 w 3848"/>
              <a:gd name="T11" fmla="*/ 2147483646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8" h="1344">
                <a:moveTo>
                  <a:pt x="728" y="0"/>
                </a:moveTo>
                <a:cubicBezTo>
                  <a:pt x="584" y="28"/>
                  <a:pt x="440" y="56"/>
                  <a:pt x="344" y="96"/>
                </a:cubicBezTo>
                <a:cubicBezTo>
                  <a:pt x="248" y="136"/>
                  <a:pt x="0" y="160"/>
                  <a:pt x="152" y="240"/>
                </a:cubicBezTo>
                <a:cubicBezTo>
                  <a:pt x="304" y="320"/>
                  <a:pt x="1208" y="424"/>
                  <a:pt x="1256" y="576"/>
                </a:cubicBezTo>
                <a:cubicBezTo>
                  <a:pt x="1304" y="728"/>
                  <a:pt x="8" y="1024"/>
                  <a:pt x="440" y="1152"/>
                </a:cubicBezTo>
                <a:cubicBezTo>
                  <a:pt x="872" y="1280"/>
                  <a:pt x="3280" y="1312"/>
                  <a:pt x="3848" y="134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5382" name="Picture 38" descr="Pine trees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/>
          <a:stretch>
            <a:fillRect/>
          </a:stretch>
        </p:blipFill>
        <p:spPr bwMode="auto">
          <a:xfrm>
            <a:off x="7459663" y="2244725"/>
            <a:ext cx="13827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39" descr="Pine trees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4"/>
          <a:stretch>
            <a:fillRect/>
          </a:stretch>
        </p:blipFill>
        <p:spPr bwMode="auto">
          <a:xfrm>
            <a:off x="5395913" y="2341563"/>
            <a:ext cx="717550" cy="12747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CC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40" descr="Pine trees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/>
          <a:stretch>
            <a:fillRect/>
          </a:stretch>
        </p:blipFill>
        <p:spPr bwMode="auto">
          <a:xfrm>
            <a:off x="246063" y="1793875"/>
            <a:ext cx="8556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41" descr="Pine trees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/>
          <a:stretch>
            <a:fillRect/>
          </a:stretch>
        </p:blipFill>
        <p:spPr bwMode="auto">
          <a:xfrm>
            <a:off x="1603375" y="1758950"/>
            <a:ext cx="8556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42" descr="Pine trees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/>
          <a:stretch>
            <a:fillRect/>
          </a:stretch>
        </p:blipFill>
        <p:spPr bwMode="auto">
          <a:xfrm>
            <a:off x="5641975" y="1752600"/>
            <a:ext cx="8556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43" descr="Pine trees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/>
          <a:stretch>
            <a:fillRect/>
          </a:stretch>
        </p:blipFill>
        <p:spPr bwMode="auto">
          <a:xfrm>
            <a:off x="7761288" y="1766888"/>
            <a:ext cx="8556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44" descr="Pine trees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4"/>
          <a:stretch>
            <a:fillRect/>
          </a:stretch>
        </p:blipFill>
        <p:spPr bwMode="auto">
          <a:xfrm>
            <a:off x="4684713" y="1524000"/>
            <a:ext cx="342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9" name="AutoShape 45"/>
          <p:cNvSpPr>
            <a:spLocks noChangeArrowheads="1"/>
          </p:cNvSpPr>
          <p:nvPr/>
        </p:nvSpPr>
        <p:spPr bwMode="auto">
          <a:xfrm rot="-10470208">
            <a:off x="4311650" y="3408363"/>
            <a:ext cx="990600" cy="228600"/>
          </a:xfrm>
          <a:prstGeom prst="irregularSeal1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0" name="AutoShape 46"/>
          <p:cNvSpPr>
            <a:spLocks noChangeArrowheads="1"/>
          </p:cNvSpPr>
          <p:nvPr/>
        </p:nvSpPr>
        <p:spPr bwMode="auto">
          <a:xfrm rot="-10230089">
            <a:off x="4214813" y="2438400"/>
            <a:ext cx="990600" cy="22860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1" name="AutoShape 47"/>
          <p:cNvSpPr>
            <a:spLocks noChangeArrowheads="1"/>
          </p:cNvSpPr>
          <p:nvPr/>
        </p:nvSpPr>
        <p:spPr bwMode="auto">
          <a:xfrm rot="245137">
            <a:off x="4664075" y="3730625"/>
            <a:ext cx="3949700" cy="2667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2" name="Rectangle 48"/>
          <p:cNvSpPr>
            <a:spLocks noChangeArrowheads="1"/>
          </p:cNvSpPr>
          <p:nvPr/>
        </p:nvSpPr>
        <p:spPr bwMode="auto">
          <a:xfrm rot="-1695972">
            <a:off x="0" y="4808538"/>
            <a:ext cx="3844925" cy="2492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3" name="Rectangle 49"/>
          <p:cNvSpPr>
            <a:spLocks noChangeArrowheads="1"/>
          </p:cNvSpPr>
          <p:nvPr/>
        </p:nvSpPr>
        <p:spPr bwMode="auto">
          <a:xfrm rot="462714">
            <a:off x="3897313" y="3656013"/>
            <a:ext cx="1371600" cy="2492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4" name="Rectangle 50"/>
          <p:cNvSpPr>
            <a:spLocks noChangeArrowheads="1"/>
          </p:cNvSpPr>
          <p:nvPr/>
        </p:nvSpPr>
        <p:spPr bwMode="auto">
          <a:xfrm rot="-1695972">
            <a:off x="3175" y="4724400"/>
            <a:ext cx="3844925" cy="2492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5" name="Oval 51"/>
          <p:cNvSpPr>
            <a:spLocks noChangeArrowheads="1"/>
          </p:cNvSpPr>
          <p:nvPr/>
        </p:nvSpPr>
        <p:spPr bwMode="auto">
          <a:xfrm>
            <a:off x="3492500" y="3470275"/>
            <a:ext cx="838200" cy="4572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6" name="Oval 52"/>
          <p:cNvSpPr>
            <a:spLocks noChangeArrowheads="1"/>
          </p:cNvSpPr>
          <p:nvPr/>
        </p:nvSpPr>
        <p:spPr bwMode="auto">
          <a:xfrm rot="-2238083">
            <a:off x="2643188" y="3997325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7" name="Oval 53"/>
          <p:cNvSpPr>
            <a:spLocks noChangeArrowheads="1"/>
          </p:cNvSpPr>
          <p:nvPr/>
        </p:nvSpPr>
        <p:spPr bwMode="auto">
          <a:xfrm rot="-2238083">
            <a:off x="1831975" y="48006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8" name="Oval 54"/>
          <p:cNvSpPr>
            <a:spLocks noChangeArrowheads="1"/>
          </p:cNvSpPr>
          <p:nvPr/>
        </p:nvSpPr>
        <p:spPr bwMode="auto">
          <a:xfrm rot="-2238083">
            <a:off x="384175" y="52578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99" name="Oval 55"/>
          <p:cNvSpPr>
            <a:spLocks noChangeArrowheads="1"/>
          </p:cNvSpPr>
          <p:nvPr/>
        </p:nvSpPr>
        <p:spPr bwMode="auto">
          <a:xfrm rot="-2238083">
            <a:off x="1984375" y="4765675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0" name="Oval 56"/>
          <p:cNvSpPr>
            <a:spLocks noChangeArrowheads="1"/>
          </p:cNvSpPr>
          <p:nvPr/>
        </p:nvSpPr>
        <p:spPr bwMode="auto">
          <a:xfrm rot="-2238083">
            <a:off x="1527175" y="49530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1" name="Oval 57"/>
          <p:cNvSpPr>
            <a:spLocks noChangeArrowheads="1"/>
          </p:cNvSpPr>
          <p:nvPr/>
        </p:nvSpPr>
        <p:spPr bwMode="auto">
          <a:xfrm rot="-2238083">
            <a:off x="2365375" y="4481513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2" name="Oval 58"/>
          <p:cNvSpPr>
            <a:spLocks noChangeArrowheads="1"/>
          </p:cNvSpPr>
          <p:nvPr/>
        </p:nvSpPr>
        <p:spPr bwMode="auto">
          <a:xfrm rot="-1609140">
            <a:off x="3232150" y="3529013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3" name="Oval 59"/>
          <p:cNvSpPr>
            <a:spLocks noChangeArrowheads="1"/>
          </p:cNvSpPr>
          <p:nvPr/>
        </p:nvSpPr>
        <p:spPr bwMode="auto">
          <a:xfrm rot="414518">
            <a:off x="4270375" y="35814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4" name="Oval 60"/>
          <p:cNvSpPr>
            <a:spLocks noChangeArrowheads="1"/>
          </p:cNvSpPr>
          <p:nvPr/>
        </p:nvSpPr>
        <p:spPr bwMode="auto">
          <a:xfrm rot="412264">
            <a:off x="5127625" y="3768725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5" name="Oval 61"/>
          <p:cNvSpPr>
            <a:spLocks noChangeArrowheads="1"/>
          </p:cNvSpPr>
          <p:nvPr/>
        </p:nvSpPr>
        <p:spPr bwMode="auto">
          <a:xfrm>
            <a:off x="7983538" y="3713163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6" name="Oval 62"/>
          <p:cNvSpPr>
            <a:spLocks noChangeArrowheads="1"/>
          </p:cNvSpPr>
          <p:nvPr/>
        </p:nvSpPr>
        <p:spPr bwMode="auto">
          <a:xfrm>
            <a:off x="7242175" y="37338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7" name="Oval 63"/>
          <p:cNvSpPr>
            <a:spLocks noChangeArrowheads="1"/>
          </p:cNvSpPr>
          <p:nvPr/>
        </p:nvSpPr>
        <p:spPr bwMode="auto">
          <a:xfrm>
            <a:off x="5870575" y="38100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8" name="Oval 64"/>
          <p:cNvSpPr>
            <a:spLocks noChangeArrowheads="1"/>
          </p:cNvSpPr>
          <p:nvPr/>
        </p:nvSpPr>
        <p:spPr bwMode="auto">
          <a:xfrm>
            <a:off x="7927975" y="38100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09" name="Oval 65"/>
          <p:cNvSpPr>
            <a:spLocks noChangeArrowheads="1"/>
          </p:cNvSpPr>
          <p:nvPr/>
        </p:nvSpPr>
        <p:spPr bwMode="auto">
          <a:xfrm rot="238349">
            <a:off x="4132263" y="374015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10" name="Oval 66"/>
          <p:cNvSpPr>
            <a:spLocks noChangeArrowheads="1"/>
          </p:cNvSpPr>
          <p:nvPr/>
        </p:nvSpPr>
        <p:spPr bwMode="auto">
          <a:xfrm rot="933446">
            <a:off x="4041775" y="26670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11" name="Oval 67"/>
          <p:cNvSpPr>
            <a:spLocks noChangeArrowheads="1"/>
          </p:cNvSpPr>
          <p:nvPr/>
        </p:nvSpPr>
        <p:spPr bwMode="auto">
          <a:xfrm rot="10291165">
            <a:off x="2921000" y="229235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12" name="Oval 68"/>
          <p:cNvSpPr>
            <a:spLocks noChangeArrowheads="1"/>
          </p:cNvSpPr>
          <p:nvPr/>
        </p:nvSpPr>
        <p:spPr bwMode="auto">
          <a:xfrm>
            <a:off x="4595813" y="2687638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13" name="Oval 69"/>
          <p:cNvSpPr>
            <a:spLocks noChangeArrowheads="1"/>
          </p:cNvSpPr>
          <p:nvPr/>
        </p:nvSpPr>
        <p:spPr bwMode="auto">
          <a:xfrm rot="783049">
            <a:off x="4232275" y="2570163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14" name="Oval 70"/>
          <p:cNvSpPr>
            <a:spLocks noChangeArrowheads="1"/>
          </p:cNvSpPr>
          <p:nvPr/>
        </p:nvSpPr>
        <p:spPr bwMode="auto">
          <a:xfrm rot="412264">
            <a:off x="3584575" y="24384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15" name="Oval 71"/>
          <p:cNvSpPr>
            <a:spLocks noChangeArrowheads="1"/>
          </p:cNvSpPr>
          <p:nvPr/>
        </p:nvSpPr>
        <p:spPr bwMode="auto">
          <a:xfrm rot="412264">
            <a:off x="3127375" y="23622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16" name="Oval 72"/>
          <p:cNvSpPr>
            <a:spLocks noChangeArrowheads="1"/>
          </p:cNvSpPr>
          <p:nvPr/>
        </p:nvSpPr>
        <p:spPr bwMode="auto">
          <a:xfrm rot="412264">
            <a:off x="3584575" y="25146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17" name="Oval 73"/>
          <p:cNvSpPr>
            <a:spLocks noChangeArrowheads="1"/>
          </p:cNvSpPr>
          <p:nvPr/>
        </p:nvSpPr>
        <p:spPr bwMode="auto">
          <a:xfrm rot="412264">
            <a:off x="2898775" y="23622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18" name="Oval 74"/>
          <p:cNvSpPr>
            <a:spLocks noChangeArrowheads="1"/>
          </p:cNvSpPr>
          <p:nvPr/>
        </p:nvSpPr>
        <p:spPr bwMode="auto">
          <a:xfrm rot="412264">
            <a:off x="4117975" y="25908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19" name="Oval 75"/>
          <p:cNvSpPr>
            <a:spLocks noChangeArrowheads="1"/>
          </p:cNvSpPr>
          <p:nvPr/>
        </p:nvSpPr>
        <p:spPr bwMode="auto">
          <a:xfrm rot="-1477993">
            <a:off x="4597400" y="2879725"/>
            <a:ext cx="609600" cy="1524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20" name="Oval 76"/>
          <p:cNvSpPr>
            <a:spLocks noChangeArrowheads="1"/>
          </p:cNvSpPr>
          <p:nvPr/>
        </p:nvSpPr>
        <p:spPr bwMode="auto">
          <a:xfrm rot="-1763811">
            <a:off x="3965575" y="3200400"/>
            <a:ext cx="762000" cy="762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21" name="Oval 77"/>
          <p:cNvSpPr>
            <a:spLocks noChangeArrowheads="1"/>
          </p:cNvSpPr>
          <p:nvPr/>
        </p:nvSpPr>
        <p:spPr bwMode="auto">
          <a:xfrm rot="-1477993">
            <a:off x="3092450" y="3546475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22" name="Oval 78"/>
          <p:cNvSpPr>
            <a:spLocks noChangeArrowheads="1"/>
          </p:cNvSpPr>
          <p:nvPr/>
        </p:nvSpPr>
        <p:spPr bwMode="auto">
          <a:xfrm rot="-2193752">
            <a:off x="3513138" y="34163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23" name="Oval 79"/>
          <p:cNvSpPr>
            <a:spLocks noChangeArrowheads="1"/>
          </p:cNvSpPr>
          <p:nvPr/>
        </p:nvSpPr>
        <p:spPr bwMode="auto">
          <a:xfrm rot="-1477993">
            <a:off x="3279775" y="22098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24" name="Oval 80"/>
          <p:cNvSpPr>
            <a:spLocks noChangeArrowheads="1"/>
          </p:cNvSpPr>
          <p:nvPr/>
        </p:nvSpPr>
        <p:spPr bwMode="auto">
          <a:xfrm rot="412264">
            <a:off x="2746375" y="23622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25" name="Oval 81"/>
          <p:cNvSpPr>
            <a:spLocks noChangeArrowheads="1"/>
          </p:cNvSpPr>
          <p:nvPr/>
        </p:nvSpPr>
        <p:spPr bwMode="auto">
          <a:xfrm rot="412264">
            <a:off x="3203575" y="2438400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26" name="Oval 82"/>
          <p:cNvSpPr>
            <a:spLocks noChangeArrowheads="1"/>
          </p:cNvSpPr>
          <p:nvPr/>
        </p:nvSpPr>
        <p:spPr bwMode="auto">
          <a:xfrm>
            <a:off x="4491038" y="2778125"/>
            <a:ext cx="7620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27" name="Oval 83"/>
          <p:cNvSpPr>
            <a:spLocks noChangeArrowheads="1"/>
          </p:cNvSpPr>
          <p:nvPr/>
        </p:nvSpPr>
        <p:spPr bwMode="auto">
          <a:xfrm rot="-2096946">
            <a:off x="3295650" y="3948113"/>
            <a:ext cx="488950" cy="261937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28" name="Oval 84"/>
          <p:cNvSpPr>
            <a:spLocks noChangeArrowheads="1"/>
          </p:cNvSpPr>
          <p:nvPr/>
        </p:nvSpPr>
        <p:spPr bwMode="auto">
          <a:xfrm rot="-2673376">
            <a:off x="2746375" y="3906838"/>
            <a:ext cx="647700" cy="360362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29" name="Oval 85"/>
          <p:cNvSpPr>
            <a:spLocks noChangeArrowheads="1"/>
          </p:cNvSpPr>
          <p:nvPr/>
        </p:nvSpPr>
        <p:spPr bwMode="auto">
          <a:xfrm rot="-4796946">
            <a:off x="8423275" y="3848100"/>
            <a:ext cx="4572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30" name="Oval 86"/>
          <p:cNvSpPr>
            <a:spLocks noChangeArrowheads="1"/>
          </p:cNvSpPr>
          <p:nvPr/>
        </p:nvSpPr>
        <p:spPr bwMode="auto">
          <a:xfrm rot="364702">
            <a:off x="3355975" y="3733800"/>
            <a:ext cx="457200" cy="228600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31" name="Oval 87"/>
          <p:cNvSpPr>
            <a:spLocks noChangeArrowheads="1"/>
          </p:cNvSpPr>
          <p:nvPr/>
        </p:nvSpPr>
        <p:spPr bwMode="auto">
          <a:xfrm rot="1223972">
            <a:off x="3403600" y="3713163"/>
            <a:ext cx="488950" cy="261937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32" name="Oval 88"/>
          <p:cNvSpPr>
            <a:spLocks noChangeArrowheads="1"/>
          </p:cNvSpPr>
          <p:nvPr/>
        </p:nvSpPr>
        <p:spPr bwMode="auto">
          <a:xfrm rot="-2096946">
            <a:off x="3127375" y="3810000"/>
            <a:ext cx="488950" cy="261938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33" name="Oval 89"/>
          <p:cNvSpPr>
            <a:spLocks noChangeArrowheads="1"/>
          </p:cNvSpPr>
          <p:nvPr/>
        </p:nvSpPr>
        <p:spPr bwMode="auto">
          <a:xfrm rot="-122288">
            <a:off x="819150" y="2700338"/>
            <a:ext cx="3581400" cy="801687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34" name="Oval 90"/>
          <p:cNvSpPr>
            <a:spLocks noChangeArrowheads="1"/>
          </p:cNvSpPr>
          <p:nvPr/>
        </p:nvSpPr>
        <p:spPr bwMode="auto">
          <a:xfrm rot="-5168850">
            <a:off x="-125413" y="3233738"/>
            <a:ext cx="2587625" cy="6858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35" name="Oval 91"/>
          <p:cNvSpPr>
            <a:spLocks noChangeArrowheads="1"/>
          </p:cNvSpPr>
          <p:nvPr/>
        </p:nvSpPr>
        <p:spPr bwMode="auto">
          <a:xfrm rot="-122288">
            <a:off x="530225" y="2703513"/>
            <a:ext cx="3581400" cy="801687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36" name="Oval 92"/>
          <p:cNvSpPr>
            <a:spLocks noChangeArrowheads="1"/>
          </p:cNvSpPr>
          <p:nvPr/>
        </p:nvSpPr>
        <p:spPr bwMode="auto">
          <a:xfrm rot="-5168850">
            <a:off x="-414338" y="3236913"/>
            <a:ext cx="2587625" cy="6858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37" name="Oval 93"/>
          <p:cNvSpPr>
            <a:spLocks noChangeArrowheads="1"/>
          </p:cNvSpPr>
          <p:nvPr/>
        </p:nvSpPr>
        <p:spPr bwMode="auto">
          <a:xfrm>
            <a:off x="814388" y="2154238"/>
            <a:ext cx="2587625" cy="112712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38" name="Oval 94"/>
          <p:cNvSpPr>
            <a:spLocks noChangeArrowheads="1"/>
          </p:cNvSpPr>
          <p:nvPr/>
        </p:nvSpPr>
        <p:spPr bwMode="auto">
          <a:xfrm rot="-1667745">
            <a:off x="865188" y="3971925"/>
            <a:ext cx="2587625" cy="112713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39" name="Oval 95"/>
          <p:cNvSpPr>
            <a:spLocks noChangeArrowheads="1"/>
          </p:cNvSpPr>
          <p:nvPr/>
        </p:nvSpPr>
        <p:spPr bwMode="auto">
          <a:xfrm rot="-1667745">
            <a:off x="168275" y="4724400"/>
            <a:ext cx="2587625" cy="112713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40" name="Oval 96"/>
          <p:cNvSpPr>
            <a:spLocks noChangeArrowheads="1"/>
          </p:cNvSpPr>
          <p:nvPr/>
        </p:nvSpPr>
        <p:spPr bwMode="auto">
          <a:xfrm rot="-1667745">
            <a:off x="3175" y="4648200"/>
            <a:ext cx="2587625" cy="112713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41" name="Oval 97"/>
          <p:cNvSpPr>
            <a:spLocks noChangeArrowheads="1"/>
          </p:cNvSpPr>
          <p:nvPr/>
        </p:nvSpPr>
        <p:spPr bwMode="auto">
          <a:xfrm rot="-1667745">
            <a:off x="3175" y="4572000"/>
            <a:ext cx="2587625" cy="112713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42" name="Oval 98"/>
          <p:cNvSpPr>
            <a:spLocks noChangeArrowheads="1"/>
          </p:cNvSpPr>
          <p:nvPr/>
        </p:nvSpPr>
        <p:spPr bwMode="auto">
          <a:xfrm rot="-1667745">
            <a:off x="3175" y="4495800"/>
            <a:ext cx="2587625" cy="112713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43" name="Oval 99"/>
          <p:cNvSpPr>
            <a:spLocks noChangeArrowheads="1"/>
          </p:cNvSpPr>
          <p:nvPr/>
        </p:nvSpPr>
        <p:spPr bwMode="auto">
          <a:xfrm rot="-1667745">
            <a:off x="3175" y="4724400"/>
            <a:ext cx="2587625" cy="112713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44" name="Oval 100"/>
          <p:cNvSpPr>
            <a:spLocks noChangeArrowheads="1"/>
          </p:cNvSpPr>
          <p:nvPr/>
        </p:nvSpPr>
        <p:spPr bwMode="auto">
          <a:xfrm rot="-1667745">
            <a:off x="460375" y="3886200"/>
            <a:ext cx="2587625" cy="112713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45" name="Oval 101"/>
          <p:cNvSpPr>
            <a:spLocks noChangeArrowheads="1"/>
          </p:cNvSpPr>
          <p:nvPr/>
        </p:nvSpPr>
        <p:spPr bwMode="auto">
          <a:xfrm rot="-1667745">
            <a:off x="384175" y="3733800"/>
            <a:ext cx="2587625" cy="112713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46" name="Oval 104"/>
          <p:cNvSpPr>
            <a:spLocks noChangeArrowheads="1"/>
          </p:cNvSpPr>
          <p:nvPr/>
        </p:nvSpPr>
        <p:spPr bwMode="auto">
          <a:xfrm rot="-1473907">
            <a:off x="765175" y="2514600"/>
            <a:ext cx="1752600" cy="522288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47" name="Oval 105"/>
          <p:cNvSpPr>
            <a:spLocks noChangeArrowheads="1"/>
          </p:cNvSpPr>
          <p:nvPr/>
        </p:nvSpPr>
        <p:spPr bwMode="auto">
          <a:xfrm rot="-1473907">
            <a:off x="1527175" y="2263775"/>
            <a:ext cx="1143000" cy="642938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48" name="Oval 108"/>
          <p:cNvSpPr>
            <a:spLocks noChangeArrowheads="1"/>
          </p:cNvSpPr>
          <p:nvPr/>
        </p:nvSpPr>
        <p:spPr bwMode="auto">
          <a:xfrm rot="-5166714">
            <a:off x="591344" y="3048794"/>
            <a:ext cx="1143000" cy="642938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49" name="Oval 109"/>
          <p:cNvSpPr>
            <a:spLocks noChangeArrowheads="1"/>
          </p:cNvSpPr>
          <p:nvPr/>
        </p:nvSpPr>
        <p:spPr bwMode="auto">
          <a:xfrm rot="-813431">
            <a:off x="2316163" y="2165350"/>
            <a:ext cx="609600" cy="2286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50" name="Oval 110"/>
          <p:cNvSpPr>
            <a:spLocks noChangeArrowheads="1"/>
          </p:cNvSpPr>
          <p:nvPr/>
        </p:nvSpPr>
        <p:spPr bwMode="auto">
          <a:xfrm rot="-1930273">
            <a:off x="3054350" y="3295650"/>
            <a:ext cx="609600" cy="2286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grpSp>
        <p:nvGrpSpPr>
          <p:cNvPr id="43140" name="Group 132"/>
          <p:cNvGrpSpPr>
            <a:grpSpLocks/>
          </p:cNvGrpSpPr>
          <p:nvPr/>
        </p:nvGrpSpPr>
        <p:grpSpPr bwMode="auto">
          <a:xfrm>
            <a:off x="6169025" y="4876800"/>
            <a:ext cx="3736975" cy="1752600"/>
            <a:chOff x="2784" y="2736"/>
            <a:chExt cx="2354" cy="1104"/>
          </a:xfrm>
        </p:grpSpPr>
        <p:pic>
          <p:nvPicPr>
            <p:cNvPr id="15488" name="Picture 115" descr="Man on tractor"/>
            <p:cNvPicPr>
              <a:picLocks noChangeAspect="1" noChangeArrowheads="1"/>
            </p:cNvPicPr>
            <p:nvPr/>
          </p:nvPicPr>
          <p:blipFill>
            <a:blip r:embed="rId6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736"/>
              <a:ext cx="1656" cy="110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89" name="Group 131"/>
            <p:cNvGrpSpPr>
              <a:grpSpLocks/>
            </p:cNvGrpSpPr>
            <p:nvPr/>
          </p:nvGrpSpPr>
          <p:grpSpPr bwMode="auto">
            <a:xfrm>
              <a:off x="4226" y="3024"/>
              <a:ext cx="912" cy="611"/>
              <a:chOff x="4226" y="3024"/>
              <a:chExt cx="912" cy="611"/>
            </a:xfrm>
          </p:grpSpPr>
          <p:sp>
            <p:nvSpPr>
              <p:cNvPr id="15490" name="Freeform 116"/>
              <p:cNvSpPr>
                <a:spLocks/>
              </p:cNvSpPr>
              <p:nvPr/>
            </p:nvSpPr>
            <p:spPr bwMode="auto">
              <a:xfrm>
                <a:off x="4253" y="3455"/>
                <a:ext cx="816" cy="104"/>
              </a:xfrm>
              <a:custGeom>
                <a:avLst/>
                <a:gdLst>
                  <a:gd name="T0" fmla="*/ 0 w 816"/>
                  <a:gd name="T1" fmla="*/ 38 h 208"/>
                  <a:gd name="T2" fmla="*/ 192 w 816"/>
                  <a:gd name="T3" fmla="*/ 2 h 208"/>
                  <a:gd name="T4" fmla="*/ 336 w 816"/>
                  <a:gd name="T5" fmla="*/ 38 h 208"/>
                  <a:gd name="T6" fmla="*/ 528 w 816"/>
                  <a:gd name="T7" fmla="*/ 2 h 208"/>
                  <a:gd name="T8" fmla="*/ 720 w 816"/>
                  <a:gd name="T9" fmla="*/ 50 h 208"/>
                  <a:gd name="T10" fmla="*/ 816 w 816"/>
                  <a:gd name="T11" fmla="*/ 14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6" h="208">
                    <a:moveTo>
                      <a:pt x="0" y="152"/>
                    </a:moveTo>
                    <a:cubicBezTo>
                      <a:pt x="68" y="80"/>
                      <a:pt x="136" y="8"/>
                      <a:pt x="192" y="8"/>
                    </a:cubicBezTo>
                    <a:cubicBezTo>
                      <a:pt x="248" y="8"/>
                      <a:pt x="280" y="152"/>
                      <a:pt x="336" y="152"/>
                    </a:cubicBezTo>
                    <a:cubicBezTo>
                      <a:pt x="392" y="152"/>
                      <a:pt x="464" y="0"/>
                      <a:pt x="528" y="8"/>
                    </a:cubicBezTo>
                    <a:cubicBezTo>
                      <a:pt x="592" y="16"/>
                      <a:pt x="672" y="192"/>
                      <a:pt x="720" y="200"/>
                    </a:cubicBezTo>
                    <a:cubicBezTo>
                      <a:pt x="768" y="208"/>
                      <a:pt x="792" y="80"/>
                      <a:pt x="816" y="56"/>
                    </a:cubicBezTo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91" name="Freeform 117"/>
              <p:cNvSpPr>
                <a:spLocks/>
              </p:cNvSpPr>
              <p:nvPr/>
            </p:nvSpPr>
            <p:spPr bwMode="auto">
              <a:xfrm>
                <a:off x="4226" y="3531"/>
                <a:ext cx="816" cy="104"/>
              </a:xfrm>
              <a:custGeom>
                <a:avLst/>
                <a:gdLst>
                  <a:gd name="T0" fmla="*/ 0 w 816"/>
                  <a:gd name="T1" fmla="*/ 38 h 208"/>
                  <a:gd name="T2" fmla="*/ 192 w 816"/>
                  <a:gd name="T3" fmla="*/ 2 h 208"/>
                  <a:gd name="T4" fmla="*/ 336 w 816"/>
                  <a:gd name="T5" fmla="*/ 38 h 208"/>
                  <a:gd name="T6" fmla="*/ 528 w 816"/>
                  <a:gd name="T7" fmla="*/ 2 h 208"/>
                  <a:gd name="T8" fmla="*/ 720 w 816"/>
                  <a:gd name="T9" fmla="*/ 50 h 208"/>
                  <a:gd name="T10" fmla="*/ 816 w 816"/>
                  <a:gd name="T11" fmla="*/ 14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6" h="208">
                    <a:moveTo>
                      <a:pt x="0" y="152"/>
                    </a:moveTo>
                    <a:cubicBezTo>
                      <a:pt x="68" y="80"/>
                      <a:pt x="136" y="8"/>
                      <a:pt x="192" y="8"/>
                    </a:cubicBezTo>
                    <a:cubicBezTo>
                      <a:pt x="248" y="8"/>
                      <a:pt x="280" y="152"/>
                      <a:pt x="336" y="152"/>
                    </a:cubicBezTo>
                    <a:cubicBezTo>
                      <a:pt x="392" y="152"/>
                      <a:pt x="464" y="0"/>
                      <a:pt x="528" y="8"/>
                    </a:cubicBezTo>
                    <a:cubicBezTo>
                      <a:pt x="592" y="16"/>
                      <a:pt x="672" y="192"/>
                      <a:pt x="720" y="200"/>
                    </a:cubicBezTo>
                    <a:cubicBezTo>
                      <a:pt x="768" y="208"/>
                      <a:pt x="792" y="80"/>
                      <a:pt x="816" y="56"/>
                    </a:cubicBezTo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92" name="Freeform 118"/>
              <p:cNvSpPr>
                <a:spLocks/>
              </p:cNvSpPr>
              <p:nvPr/>
            </p:nvSpPr>
            <p:spPr bwMode="auto">
              <a:xfrm>
                <a:off x="4322" y="3024"/>
                <a:ext cx="816" cy="104"/>
              </a:xfrm>
              <a:custGeom>
                <a:avLst/>
                <a:gdLst>
                  <a:gd name="T0" fmla="*/ 0 w 816"/>
                  <a:gd name="T1" fmla="*/ 38 h 208"/>
                  <a:gd name="T2" fmla="*/ 192 w 816"/>
                  <a:gd name="T3" fmla="*/ 2 h 208"/>
                  <a:gd name="T4" fmla="*/ 336 w 816"/>
                  <a:gd name="T5" fmla="*/ 38 h 208"/>
                  <a:gd name="T6" fmla="*/ 528 w 816"/>
                  <a:gd name="T7" fmla="*/ 2 h 208"/>
                  <a:gd name="T8" fmla="*/ 720 w 816"/>
                  <a:gd name="T9" fmla="*/ 50 h 208"/>
                  <a:gd name="T10" fmla="*/ 816 w 816"/>
                  <a:gd name="T11" fmla="*/ 14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6" h="208">
                    <a:moveTo>
                      <a:pt x="0" y="152"/>
                    </a:moveTo>
                    <a:cubicBezTo>
                      <a:pt x="68" y="80"/>
                      <a:pt x="136" y="8"/>
                      <a:pt x="192" y="8"/>
                    </a:cubicBezTo>
                    <a:cubicBezTo>
                      <a:pt x="248" y="8"/>
                      <a:pt x="280" y="152"/>
                      <a:pt x="336" y="152"/>
                    </a:cubicBezTo>
                    <a:cubicBezTo>
                      <a:pt x="392" y="152"/>
                      <a:pt x="464" y="0"/>
                      <a:pt x="528" y="8"/>
                    </a:cubicBezTo>
                    <a:cubicBezTo>
                      <a:pt x="592" y="16"/>
                      <a:pt x="672" y="192"/>
                      <a:pt x="720" y="200"/>
                    </a:cubicBezTo>
                    <a:cubicBezTo>
                      <a:pt x="768" y="208"/>
                      <a:pt x="792" y="80"/>
                      <a:pt x="816" y="56"/>
                    </a:cubicBezTo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93" name="Freeform 119"/>
              <p:cNvSpPr>
                <a:spLocks/>
              </p:cNvSpPr>
              <p:nvPr/>
            </p:nvSpPr>
            <p:spPr bwMode="auto">
              <a:xfrm>
                <a:off x="4322" y="3120"/>
                <a:ext cx="816" cy="104"/>
              </a:xfrm>
              <a:custGeom>
                <a:avLst/>
                <a:gdLst>
                  <a:gd name="T0" fmla="*/ 0 w 816"/>
                  <a:gd name="T1" fmla="*/ 38 h 208"/>
                  <a:gd name="T2" fmla="*/ 192 w 816"/>
                  <a:gd name="T3" fmla="*/ 2 h 208"/>
                  <a:gd name="T4" fmla="*/ 336 w 816"/>
                  <a:gd name="T5" fmla="*/ 38 h 208"/>
                  <a:gd name="T6" fmla="*/ 528 w 816"/>
                  <a:gd name="T7" fmla="*/ 2 h 208"/>
                  <a:gd name="T8" fmla="*/ 720 w 816"/>
                  <a:gd name="T9" fmla="*/ 50 h 208"/>
                  <a:gd name="T10" fmla="*/ 816 w 816"/>
                  <a:gd name="T11" fmla="*/ 14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6" h="208">
                    <a:moveTo>
                      <a:pt x="0" y="152"/>
                    </a:moveTo>
                    <a:cubicBezTo>
                      <a:pt x="68" y="80"/>
                      <a:pt x="136" y="8"/>
                      <a:pt x="192" y="8"/>
                    </a:cubicBezTo>
                    <a:cubicBezTo>
                      <a:pt x="248" y="8"/>
                      <a:pt x="280" y="152"/>
                      <a:pt x="336" y="152"/>
                    </a:cubicBezTo>
                    <a:cubicBezTo>
                      <a:pt x="392" y="152"/>
                      <a:pt x="464" y="0"/>
                      <a:pt x="528" y="8"/>
                    </a:cubicBezTo>
                    <a:cubicBezTo>
                      <a:pt x="592" y="16"/>
                      <a:pt x="672" y="192"/>
                      <a:pt x="720" y="200"/>
                    </a:cubicBezTo>
                    <a:cubicBezTo>
                      <a:pt x="768" y="208"/>
                      <a:pt x="792" y="80"/>
                      <a:pt x="816" y="56"/>
                    </a:cubicBezTo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94" name="Freeform 120"/>
              <p:cNvSpPr>
                <a:spLocks/>
              </p:cNvSpPr>
              <p:nvPr/>
            </p:nvSpPr>
            <p:spPr bwMode="auto">
              <a:xfrm>
                <a:off x="4418" y="3284"/>
                <a:ext cx="507" cy="132"/>
              </a:xfrm>
              <a:custGeom>
                <a:avLst/>
                <a:gdLst>
                  <a:gd name="T0" fmla="*/ 0 w 816"/>
                  <a:gd name="T1" fmla="*/ 61 h 208"/>
                  <a:gd name="T2" fmla="*/ 74 w 816"/>
                  <a:gd name="T3" fmla="*/ 3 h 208"/>
                  <a:gd name="T4" fmla="*/ 130 w 816"/>
                  <a:gd name="T5" fmla="*/ 61 h 208"/>
                  <a:gd name="T6" fmla="*/ 204 w 816"/>
                  <a:gd name="T7" fmla="*/ 3 h 208"/>
                  <a:gd name="T8" fmla="*/ 278 w 816"/>
                  <a:gd name="T9" fmla="*/ 81 h 208"/>
                  <a:gd name="T10" fmla="*/ 315 w 816"/>
                  <a:gd name="T11" fmla="*/ 23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6" h="208">
                    <a:moveTo>
                      <a:pt x="0" y="152"/>
                    </a:moveTo>
                    <a:cubicBezTo>
                      <a:pt x="68" y="80"/>
                      <a:pt x="136" y="8"/>
                      <a:pt x="192" y="8"/>
                    </a:cubicBezTo>
                    <a:cubicBezTo>
                      <a:pt x="248" y="8"/>
                      <a:pt x="280" y="152"/>
                      <a:pt x="336" y="152"/>
                    </a:cubicBezTo>
                    <a:cubicBezTo>
                      <a:pt x="392" y="152"/>
                      <a:pt x="464" y="0"/>
                      <a:pt x="528" y="8"/>
                    </a:cubicBezTo>
                    <a:cubicBezTo>
                      <a:pt x="592" y="16"/>
                      <a:pt x="672" y="192"/>
                      <a:pt x="720" y="200"/>
                    </a:cubicBezTo>
                    <a:cubicBezTo>
                      <a:pt x="768" y="208"/>
                      <a:pt x="792" y="80"/>
                      <a:pt x="816" y="56"/>
                    </a:cubicBezTo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95" name="Freeform 121"/>
              <p:cNvSpPr>
                <a:spLocks/>
              </p:cNvSpPr>
              <p:nvPr/>
            </p:nvSpPr>
            <p:spPr bwMode="auto">
              <a:xfrm>
                <a:off x="4391" y="3360"/>
                <a:ext cx="507" cy="132"/>
              </a:xfrm>
              <a:custGeom>
                <a:avLst/>
                <a:gdLst>
                  <a:gd name="T0" fmla="*/ 0 w 816"/>
                  <a:gd name="T1" fmla="*/ 61 h 208"/>
                  <a:gd name="T2" fmla="*/ 74 w 816"/>
                  <a:gd name="T3" fmla="*/ 3 h 208"/>
                  <a:gd name="T4" fmla="*/ 130 w 816"/>
                  <a:gd name="T5" fmla="*/ 61 h 208"/>
                  <a:gd name="T6" fmla="*/ 204 w 816"/>
                  <a:gd name="T7" fmla="*/ 3 h 208"/>
                  <a:gd name="T8" fmla="*/ 278 w 816"/>
                  <a:gd name="T9" fmla="*/ 81 h 208"/>
                  <a:gd name="T10" fmla="*/ 315 w 816"/>
                  <a:gd name="T11" fmla="*/ 23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6" h="208">
                    <a:moveTo>
                      <a:pt x="0" y="152"/>
                    </a:moveTo>
                    <a:cubicBezTo>
                      <a:pt x="68" y="80"/>
                      <a:pt x="136" y="8"/>
                      <a:pt x="192" y="8"/>
                    </a:cubicBezTo>
                    <a:cubicBezTo>
                      <a:pt x="248" y="8"/>
                      <a:pt x="280" y="152"/>
                      <a:pt x="336" y="152"/>
                    </a:cubicBezTo>
                    <a:cubicBezTo>
                      <a:pt x="392" y="152"/>
                      <a:pt x="464" y="0"/>
                      <a:pt x="528" y="8"/>
                    </a:cubicBezTo>
                    <a:cubicBezTo>
                      <a:pt x="592" y="16"/>
                      <a:pt x="672" y="192"/>
                      <a:pt x="720" y="200"/>
                    </a:cubicBezTo>
                    <a:cubicBezTo>
                      <a:pt x="768" y="208"/>
                      <a:pt x="792" y="80"/>
                      <a:pt x="816" y="56"/>
                    </a:cubicBezTo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5452" name="Freeform 122"/>
          <p:cNvSpPr>
            <a:spLocks/>
          </p:cNvSpPr>
          <p:nvPr/>
        </p:nvSpPr>
        <p:spPr bwMode="auto">
          <a:xfrm rot="9059990">
            <a:off x="917575" y="4926013"/>
            <a:ext cx="3276600" cy="228600"/>
          </a:xfrm>
          <a:custGeom>
            <a:avLst/>
            <a:gdLst>
              <a:gd name="T0" fmla="*/ 0 w 816"/>
              <a:gd name="T1" fmla="*/ 183598771 h 208"/>
              <a:gd name="T2" fmla="*/ 2147483646 w 816"/>
              <a:gd name="T3" fmla="*/ 9662746 h 208"/>
              <a:gd name="T4" fmla="*/ 2147483646 w 816"/>
              <a:gd name="T5" fmla="*/ 183598771 h 208"/>
              <a:gd name="T6" fmla="*/ 2147483646 w 816"/>
              <a:gd name="T7" fmla="*/ 9662746 h 208"/>
              <a:gd name="T8" fmla="*/ 2147483646 w 816"/>
              <a:gd name="T9" fmla="*/ 241577446 h 208"/>
              <a:gd name="T10" fmla="*/ 2147483646 w 816"/>
              <a:gd name="T11" fmla="*/ 67641421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6" h="208">
                <a:moveTo>
                  <a:pt x="0" y="152"/>
                </a:moveTo>
                <a:cubicBezTo>
                  <a:pt x="68" y="80"/>
                  <a:pt x="136" y="8"/>
                  <a:pt x="192" y="8"/>
                </a:cubicBezTo>
                <a:cubicBezTo>
                  <a:pt x="248" y="8"/>
                  <a:pt x="280" y="152"/>
                  <a:pt x="336" y="152"/>
                </a:cubicBezTo>
                <a:cubicBezTo>
                  <a:pt x="392" y="152"/>
                  <a:pt x="464" y="0"/>
                  <a:pt x="528" y="8"/>
                </a:cubicBezTo>
                <a:cubicBezTo>
                  <a:pt x="592" y="16"/>
                  <a:pt x="672" y="192"/>
                  <a:pt x="720" y="200"/>
                </a:cubicBezTo>
                <a:cubicBezTo>
                  <a:pt x="768" y="208"/>
                  <a:pt x="792" y="80"/>
                  <a:pt x="816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453" name="Oval 26"/>
          <p:cNvSpPr>
            <a:spLocks noChangeArrowheads="1"/>
          </p:cNvSpPr>
          <p:nvPr/>
        </p:nvSpPr>
        <p:spPr bwMode="auto">
          <a:xfrm rot="5400000">
            <a:off x="-921544" y="4350544"/>
            <a:ext cx="2151063" cy="307975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54" name="Oval 27"/>
          <p:cNvSpPr>
            <a:spLocks noChangeArrowheads="1"/>
          </p:cNvSpPr>
          <p:nvPr/>
        </p:nvSpPr>
        <p:spPr bwMode="auto">
          <a:xfrm rot="-1473907">
            <a:off x="0" y="2438400"/>
            <a:ext cx="1143000" cy="642938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55" name="Oval 102"/>
          <p:cNvSpPr>
            <a:spLocks noChangeArrowheads="1"/>
          </p:cNvSpPr>
          <p:nvPr/>
        </p:nvSpPr>
        <p:spPr bwMode="auto">
          <a:xfrm rot="-2165317">
            <a:off x="996950" y="3386138"/>
            <a:ext cx="2587625" cy="6858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56" name="Oval 103"/>
          <p:cNvSpPr>
            <a:spLocks noChangeArrowheads="1"/>
          </p:cNvSpPr>
          <p:nvPr/>
        </p:nvSpPr>
        <p:spPr bwMode="auto">
          <a:xfrm rot="-2165317">
            <a:off x="606425" y="3054350"/>
            <a:ext cx="2587625" cy="6858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57" name="Oval 106"/>
          <p:cNvSpPr>
            <a:spLocks noChangeArrowheads="1"/>
          </p:cNvSpPr>
          <p:nvPr/>
        </p:nvSpPr>
        <p:spPr bwMode="auto">
          <a:xfrm rot="-1473907">
            <a:off x="1603375" y="2514600"/>
            <a:ext cx="1143000" cy="642938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58" name="Oval 107"/>
          <p:cNvSpPr>
            <a:spLocks noChangeArrowheads="1"/>
          </p:cNvSpPr>
          <p:nvPr/>
        </p:nvSpPr>
        <p:spPr bwMode="auto">
          <a:xfrm rot="-1473907">
            <a:off x="612775" y="2362200"/>
            <a:ext cx="1143000" cy="642938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pic>
        <p:nvPicPr>
          <p:cNvPr id="43132" name="Picture 124" descr="Shi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1981200" cy="83026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33" name="Freeform 125"/>
          <p:cNvSpPr>
            <a:spLocks/>
          </p:cNvSpPr>
          <p:nvPr/>
        </p:nvSpPr>
        <p:spPr bwMode="auto">
          <a:xfrm>
            <a:off x="-53975" y="3511550"/>
            <a:ext cx="1917700" cy="88900"/>
          </a:xfrm>
          <a:custGeom>
            <a:avLst/>
            <a:gdLst>
              <a:gd name="T0" fmla="*/ 0 w 1208"/>
              <a:gd name="T1" fmla="*/ 31362121 h 168"/>
              <a:gd name="T2" fmla="*/ 604837500 w 1208"/>
              <a:gd name="T3" fmla="*/ 31362121 h 168"/>
              <a:gd name="T4" fmla="*/ 725805000 w 1208"/>
              <a:gd name="T5" fmla="*/ 4480454 h 168"/>
              <a:gd name="T6" fmla="*/ 967740000 w 1208"/>
              <a:gd name="T7" fmla="*/ 17921288 h 168"/>
              <a:gd name="T8" fmla="*/ 1330642500 w 1208"/>
              <a:gd name="T9" fmla="*/ 44802954 h 168"/>
              <a:gd name="T10" fmla="*/ 1693545000 w 1208"/>
              <a:gd name="T11" fmla="*/ 4480454 h 168"/>
              <a:gd name="T12" fmla="*/ 2056447500 w 1208"/>
              <a:gd name="T13" fmla="*/ 17921288 h 168"/>
              <a:gd name="T14" fmla="*/ 2147483646 w 1208"/>
              <a:gd name="T15" fmla="*/ 44802954 h 168"/>
              <a:gd name="T16" fmla="*/ 2147483646 w 1208"/>
              <a:gd name="T17" fmla="*/ 31362121 h 168"/>
              <a:gd name="T18" fmla="*/ 2147483646 w 1208"/>
              <a:gd name="T19" fmla="*/ 4480454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8" h="168">
                <a:moveTo>
                  <a:pt x="0" y="112"/>
                </a:moveTo>
                <a:cubicBezTo>
                  <a:pt x="96" y="120"/>
                  <a:pt x="192" y="128"/>
                  <a:pt x="240" y="112"/>
                </a:cubicBezTo>
                <a:cubicBezTo>
                  <a:pt x="288" y="96"/>
                  <a:pt x="264" y="24"/>
                  <a:pt x="288" y="16"/>
                </a:cubicBezTo>
                <a:cubicBezTo>
                  <a:pt x="312" y="8"/>
                  <a:pt x="344" y="40"/>
                  <a:pt x="384" y="64"/>
                </a:cubicBezTo>
                <a:cubicBezTo>
                  <a:pt x="424" y="88"/>
                  <a:pt x="480" y="168"/>
                  <a:pt x="528" y="160"/>
                </a:cubicBezTo>
                <a:cubicBezTo>
                  <a:pt x="576" y="152"/>
                  <a:pt x="624" y="32"/>
                  <a:pt x="672" y="16"/>
                </a:cubicBezTo>
                <a:cubicBezTo>
                  <a:pt x="720" y="0"/>
                  <a:pt x="784" y="40"/>
                  <a:pt x="816" y="64"/>
                </a:cubicBezTo>
                <a:cubicBezTo>
                  <a:pt x="848" y="88"/>
                  <a:pt x="808" y="152"/>
                  <a:pt x="864" y="160"/>
                </a:cubicBezTo>
                <a:cubicBezTo>
                  <a:pt x="920" y="168"/>
                  <a:pt x="1096" y="136"/>
                  <a:pt x="1152" y="112"/>
                </a:cubicBezTo>
                <a:cubicBezTo>
                  <a:pt x="1208" y="88"/>
                  <a:pt x="1192" y="32"/>
                  <a:pt x="1200" y="16"/>
                </a:cubicBezTo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3134" name="Freeform 126"/>
          <p:cNvSpPr>
            <a:spLocks/>
          </p:cNvSpPr>
          <p:nvPr/>
        </p:nvSpPr>
        <p:spPr bwMode="auto">
          <a:xfrm flipV="1">
            <a:off x="1222375" y="3460750"/>
            <a:ext cx="1371600" cy="74613"/>
          </a:xfrm>
          <a:custGeom>
            <a:avLst/>
            <a:gdLst>
              <a:gd name="T0" fmla="*/ 0 w 1208"/>
              <a:gd name="T1" fmla="*/ 22091666 h 168"/>
              <a:gd name="T2" fmla="*/ 309408208 w 1208"/>
              <a:gd name="T3" fmla="*/ 22091666 h 168"/>
              <a:gd name="T4" fmla="*/ 371290303 w 1208"/>
              <a:gd name="T5" fmla="*/ 3155952 h 168"/>
              <a:gd name="T6" fmla="*/ 495053359 w 1208"/>
              <a:gd name="T7" fmla="*/ 12623809 h 168"/>
              <a:gd name="T8" fmla="*/ 680698511 w 1208"/>
              <a:gd name="T9" fmla="*/ 31559523 h 168"/>
              <a:gd name="T10" fmla="*/ 866343663 w 1208"/>
              <a:gd name="T11" fmla="*/ 3155952 h 168"/>
              <a:gd name="T12" fmla="*/ 1051988814 w 1208"/>
              <a:gd name="T13" fmla="*/ 12623809 h 168"/>
              <a:gd name="T14" fmla="*/ 1113870910 w 1208"/>
              <a:gd name="T15" fmla="*/ 31559523 h 168"/>
              <a:gd name="T16" fmla="*/ 1485161213 w 1208"/>
              <a:gd name="T17" fmla="*/ 22091666 h 168"/>
              <a:gd name="T18" fmla="*/ 1547043309 w 1208"/>
              <a:gd name="T19" fmla="*/ 3155952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8" h="168">
                <a:moveTo>
                  <a:pt x="0" y="112"/>
                </a:moveTo>
                <a:cubicBezTo>
                  <a:pt x="96" y="120"/>
                  <a:pt x="192" y="128"/>
                  <a:pt x="240" y="112"/>
                </a:cubicBezTo>
                <a:cubicBezTo>
                  <a:pt x="288" y="96"/>
                  <a:pt x="264" y="24"/>
                  <a:pt x="288" y="16"/>
                </a:cubicBezTo>
                <a:cubicBezTo>
                  <a:pt x="312" y="8"/>
                  <a:pt x="344" y="40"/>
                  <a:pt x="384" y="64"/>
                </a:cubicBezTo>
                <a:cubicBezTo>
                  <a:pt x="424" y="88"/>
                  <a:pt x="480" y="168"/>
                  <a:pt x="528" y="160"/>
                </a:cubicBezTo>
                <a:cubicBezTo>
                  <a:pt x="576" y="152"/>
                  <a:pt x="624" y="32"/>
                  <a:pt x="672" y="16"/>
                </a:cubicBezTo>
                <a:cubicBezTo>
                  <a:pt x="720" y="0"/>
                  <a:pt x="784" y="40"/>
                  <a:pt x="816" y="64"/>
                </a:cubicBezTo>
                <a:cubicBezTo>
                  <a:pt x="848" y="88"/>
                  <a:pt x="808" y="152"/>
                  <a:pt x="864" y="160"/>
                </a:cubicBezTo>
                <a:cubicBezTo>
                  <a:pt x="920" y="168"/>
                  <a:pt x="1096" y="136"/>
                  <a:pt x="1152" y="112"/>
                </a:cubicBezTo>
                <a:cubicBezTo>
                  <a:pt x="1208" y="88"/>
                  <a:pt x="1192" y="32"/>
                  <a:pt x="1200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462" name="AutoShape 127"/>
          <p:cNvSpPr>
            <a:spLocks noChangeArrowheads="1"/>
          </p:cNvSpPr>
          <p:nvPr/>
        </p:nvSpPr>
        <p:spPr bwMode="auto">
          <a:xfrm rot="-7810120">
            <a:off x="2591594" y="3513931"/>
            <a:ext cx="330200" cy="979488"/>
          </a:xfrm>
          <a:prstGeom prst="irregularSeal2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63" name="AutoShape 128"/>
          <p:cNvSpPr>
            <a:spLocks noChangeArrowheads="1"/>
          </p:cNvSpPr>
          <p:nvPr/>
        </p:nvSpPr>
        <p:spPr bwMode="auto">
          <a:xfrm rot="-7810120">
            <a:off x="858044" y="4628356"/>
            <a:ext cx="330200" cy="979488"/>
          </a:xfrm>
          <a:prstGeom prst="irregularSeal2">
            <a:avLst/>
          </a:prstGeom>
          <a:gradFill rotWithShape="1">
            <a:gsLst>
              <a:gs pos="0">
                <a:srgbClr val="005E47"/>
              </a:gs>
              <a:gs pos="100000">
                <a:srgbClr val="00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pic>
        <p:nvPicPr>
          <p:cNvPr id="43151" name="Picture 143" descr="3d bir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42925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52" name="Picture 144" descr="3d bir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28725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53" name="Picture 145" descr="3d bir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81000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54" name="Picture 146" descr="3d bir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847725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64" name="Oval 156"/>
          <p:cNvSpPr>
            <a:spLocks noChangeArrowheads="1"/>
          </p:cNvSpPr>
          <p:nvPr/>
        </p:nvSpPr>
        <p:spPr bwMode="auto">
          <a:xfrm>
            <a:off x="7764463" y="3840163"/>
            <a:ext cx="252412" cy="2746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43165" name="Oval 157"/>
          <p:cNvSpPr>
            <a:spLocks noChangeArrowheads="1"/>
          </p:cNvSpPr>
          <p:nvPr/>
        </p:nvSpPr>
        <p:spPr bwMode="auto">
          <a:xfrm>
            <a:off x="8324850" y="3840163"/>
            <a:ext cx="252413" cy="2746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grpSp>
        <p:nvGrpSpPr>
          <p:cNvPr id="43166" name="Group 158"/>
          <p:cNvGrpSpPr>
            <a:grpSpLocks/>
          </p:cNvGrpSpPr>
          <p:nvPr/>
        </p:nvGrpSpPr>
        <p:grpSpPr bwMode="auto">
          <a:xfrm>
            <a:off x="7467600" y="3524250"/>
            <a:ext cx="1181100" cy="354013"/>
            <a:chOff x="1692" y="2160"/>
            <a:chExt cx="1572" cy="432"/>
          </a:xfrm>
        </p:grpSpPr>
        <p:sp>
          <p:nvSpPr>
            <p:cNvPr id="15483" name="Rectangle 159"/>
            <p:cNvSpPr>
              <a:spLocks noChangeArrowheads="1"/>
            </p:cNvSpPr>
            <p:nvPr/>
          </p:nvSpPr>
          <p:spPr bwMode="auto">
            <a:xfrm>
              <a:off x="2064" y="2160"/>
              <a:ext cx="1200" cy="432"/>
            </a:xfrm>
            <a:prstGeom prst="rect">
              <a:avLst/>
            </a:prstGeom>
            <a:solidFill>
              <a:srgbClr val="449F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84" name="Rectangle 160"/>
            <p:cNvSpPr>
              <a:spLocks noChangeArrowheads="1"/>
            </p:cNvSpPr>
            <p:nvPr/>
          </p:nvSpPr>
          <p:spPr bwMode="auto">
            <a:xfrm>
              <a:off x="1728" y="2256"/>
              <a:ext cx="336" cy="336"/>
            </a:xfrm>
            <a:prstGeom prst="rect">
              <a:avLst/>
            </a:prstGeom>
            <a:solidFill>
              <a:srgbClr val="449F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85" name="Rectangle 161"/>
            <p:cNvSpPr>
              <a:spLocks noChangeArrowheads="1"/>
            </p:cNvSpPr>
            <p:nvPr/>
          </p:nvSpPr>
          <p:spPr bwMode="auto">
            <a:xfrm>
              <a:off x="1872" y="2340"/>
              <a:ext cx="48" cy="192"/>
            </a:xfrm>
            <a:prstGeom prst="rect">
              <a:avLst/>
            </a:prstGeom>
            <a:solidFill>
              <a:srgbClr val="449F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86" name="Oval 162"/>
            <p:cNvSpPr>
              <a:spLocks noChangeArrowheads="1"/>
            </p:cNvSpPr>
            <p:nvPr/>
          </p:nvSpPr>
          <p:spPr bwMode="auto">
            <a:xfrm>
              <a:off x="1692" y="2496"/>
              <a:ext cx="48" cy="48"/>
            </a:xfrm>
            <a:prstGeom prst="ellipse">
              <a:avLst/>
            </a:prstGeom>
            <a:solidFill>
              <a:srgbClr val="449F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87" name="Oval 163"/>
            <p:cNvSpPr>
              <a:spLocks noChangeArrowheads="1"/>
            </p:cNvSpPr>
            <p:nvPr/>
          </p:nvSpPr>
          <p:spPr bwMode="auto">
            <a:xfrm>
              <a:off x="1692" y="2388"/>
              <a:ext cx="48" cy="48"/>
            </a:xfrm>
            <a:prstGeom prst="ellipse">
              <a:avLst/>
            </a:prstGeom>
            <a:solidFill>
              <a:srgbClr val="449F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</p:grpSp>
      <p:pic>
        <p:nvPicPr>
          <p:cNvPr id="43172" name="Picture 164" descr="Fis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890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75" name="Picture 167" descr="Fis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890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73" name="AutoShape 17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474" name="Tree"/>
          <p:cNvSpPr>
            <a:spLocks noEditPoints="1" noChangeArrowheads="1"/>
          </p:cNvSpPr>
          <p:nvPr/>
        </p:nvSpPr>
        <p:spPr bwMode="auto">
          <a:xfrm>
            <a:off x="2743200" y="1752600"/>
            <a:ext cx="304800" cy="342900"/>
          </a:xfrm>
          <a:custGeom>
            <a:avLst/>
            <a:gdLst>
              <a:gd name="T0" fmla="*/ 2150533 w 21600"/>
              <a:gd name="T1" fmla="*/ 0 h 21600"/>
              <a:gd name="T2" fmla="*/ 1228796 w 21600"/>
              <a:gd name="T3" fmla="*/ 1587706 h 21600"/>
              <a:gd name="T4" fmla="*/ 614497 w 21600"/>
              <a:gd name="T5" fmla="*/ 3175397 h 21600"/>
              <a:gd name="T6" fmla="*/ 0 w 21600"/>
              <a:gd name="T7" fmla="*/ 4763103 h 21600"/>
              <a:gd name="T8" fmla="*/ 3072271 w 21600"/>
              <a:gd name="T9" fmla="*/ 1587706 h 21600"/>
              <a:gd name="T10" fmla="*/ 3686570 w 21600"/>
              <a:gd name="T11" fmla="*/ 3175397 h 21600"/>
              <a:gd name="T12" fmla="*/ 4301067 w 21600"/>
              <a:gd name="T13" fmla="*/ 47631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vi-VN"/>
          </a:p>
        </p:txBody>
      </p:sp>
      <p:sp>
        <p:nvSpPr>
          <p:cNvPr id="15475" name="Tree"/>
          <p:cNvSpPr>
            <a:spLocks noEditPoints="1" noChangeArrowheads="1"/>
          </p:cNvSpPr>
          <p:nvPr/>
        </p:nvSpPr>
        <p:spPr bwMode="auto">
          <a:xfrm>
            <a:off x="3048000" y="1752600"/>
            <a:ext cx="304800" cy="342900"/>
          </a:xfrm>
          <a:custGeom>
            <a:avLst/>
            <a:gdLst>
              <a:gd name="T0" fmla="*/ 2150533 w 21600"/>
              <a:gd name="T1" fmla="*/ 0 h 21600"/>
              <a:gd name="T2" fmla="*/ 1228796 w 21600"/>
              <a:gd name="T3" fmla="*/ 1587706 h 21600"/>
              <a:gd name="T4" fmla="*/ 614497 w 21600"/>
              <a:gd name="T5" fmla="*/ 3175397 h 21600"/>
              <a:gd name="T6" fmla="*/ 0 w 21600"/>
              <a:gd name="T7" fmla="*/ 4763103 h 21600"/>
              <a:gd name="T8" fmla="*/ 3072271 w 21600"/>
              <a:gd name="T9" fmla="*/ 1587706 h 21600"/>
              <a:gd name="T10" fmla="*/ 3686570 w 21600"/>
              <a:gd name="T11" fmla="*/ 3175397 h 21600"/>
              <a:gd name="T12" fmla="*/ 4301067 w 21600"/>
              <a:gd name="T13" fmla="*/ 4763103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vi-VN"/>
          </a:p>
        </p:txBody>
      </p:sp>
      <p:sp>
        <p:nvSpPr>
          <p:cNvPr id="15476" name="Tree"/>
          <p:cNvSpPr>
            <a:spLocks noEditPoints="1" noChangeArrowheads="1"/>
          </p:cNvSpPr>
          <p:nvPr/>
        </p:nvSpPr>
        <p:spPr bwMode="auto">
          <a:xfrm>
            <a:off x="7086600" y="1714500"/>
            <a:ext cx="228600" cy="381000"/>
          </a:xfrm>
          <a:custGeom>
            <a:avLst/>
            <a:gdLst>
              <a:gd name="T0" fmla="*/ 1209675 w 21600"/>
              <a:gd name="T1" fmla="*/ 0 h 21600"/>
              <a:gd name="T2" fmla="*/ 691198 w 21600"/>
              <a:gd name="T3" fmla="*/ 1960122 h 21600"/>
              <a:gd name="T4" fmla="*/ 345652 w 21600"/>
              <a:gd name="T5" fmla="*/ 3920243 h 21600"/>
              <a:gd name="T6" fmla="*/ 0 w 21600"/>
              <a:gd name="T7" fmla="*/ 5880365 h 21600"/>
              <a:gd name="T8" fmla="*/ 1728153 w 21600"/>
              <a:gd name="T9" fmla="*/ 1960122 h 21600"/>
              <a:gd name="T10" fmla="*/ 2073698 w 21600"/>
              <a:gd name="T11" fmla="*/ 3920243 h 21600"/>
              <a:gd name="T12" fmla="*/ 2419350 w 21600"/>
              <a:gd name="T13" fmla="*/ 5880365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vi-VN"/>
          </a:p>
        </p:txBody>
      </p:sp>
      <p:sp>
        <p:nvSpPr>
          <p:cNvPr id="15477" name="Tree"/>
          <p:cNvSpPr>
            <a:spLocks noEditPoints="1" noChangeArrowheads="1"/>
          </p:cNvSpPr>
          <p:nvPr/>
        </p:nvSpPr>
        <p:spPr bwMode="auto">
          <a:xfrm>
            <a:off x="7239000" y="1714500"/>
            <a:ext cx="228600" cy="381000"/>
          </a:xfrm>
          <a:custGeom>
            <a:avLst/>
            <a:gdLst>
              <a:gd name="T0" fmla="*/ 1209675 w 21600"/>
              <a:gd name="T1" fmla="*/ 0 h 21600"/>
              <a:gd name="T2" fmla="*/ 691198 w 21600"/>
              <a:gd name="T3" fmla="*/ 1960122 h 21600"/>
              <a:gd name="T4" fmla="*/ 345652 w 21600"/>
              <a:gd name="T5" fmla="*/ 3920243 h 21600"/>
              <a:gd name="T6" fmla="*/ 0 w 21600"/>
              <a:gd name="T7" fmla="*/ 5880365 h 21600"/>
              <a:gd name="T8" fmla="*/ 1728153 w 21600"/>
              <a:gd name="T9" fmla="*/ 1960122 h 21600"/>
              <a:gd name="T10" fmla="*/ 2073698 w 21600"/>
              <a:gd name="T11" fmla="*/ 3920243 h 21600"/>
              <a:gd name="T12" fmla="*/ 2419350 w 21600"/>
              <a:gd name="T13" fmla="*/ 5880365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vi-VN"/>
          </a:p>
        </p:txBody>
      </p:sp>
      <p:pic>
        <p:nvPicPr>
          <p:cNvPr id="15478" name="Picture 176" descr="home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75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79" name="Picture 177" descr="home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335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80" name="Picture 178" descr="home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335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81" name="Picture 179" descr="home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83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82" name="Tree"/>
          <p:cNvSpPr>
            <a:spLocks noEditPoints="1" noChangeArrowheads="1"/>
          </p:cNvSpPr>
          <p:nvPr/>
        </p:nvSpPr>
        <p:spPr bwMode="auto">
          <a:xfrm>
            <a:off x="5314950" y="3105150"/>
            <a:ext cx="228600" cy="381000"/>
          </a:xfrm>
          <a:custGeom>
            <a:avLst/>
            <a:gdLst>
              <a:gd name="T0" fmla="*/ 1209675 w 21600"/>
              <a:gd name="T1" fmla="*/ 0 h 21600"/>
              <a:gd name="T2" fmla="*/ 691198 w 21600"/>
              <a:gd name="T3" fmla="*/ 1960122 h 21600"/>
              <a:gd name="T4" fmla="*/ 345652 w 21600"/>
              <a:gd name="T5" fmla="*/ 3920243 h 21600"/>
              <a:gd name="T6" fmla="*/ 0 w 21600"/>
              <a:gd name="T7" fmla="*/ 5880365 h 21600"/>
              <a:gd name="T8" fmla="*/ 1728153 w 21600"/>
              <a:gd name="T9" fmla="*/ 1960122 h 21600"/>
              <a:gd name="T10" fmla="*/ 2073698 w 21600"/>
              <a:gd name="T11" fmla="*/ 3920243 h 21600"/>
              <a:gd name="T12" fmla="*/ 2419350 w 21600"/>
              <a:gd name="T13" fmla="*/ 5880365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67 4.44444E-6 L 0.14166 -0.004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3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601 1.11111E-6 L -0.38298 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3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4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4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0" fill="hold"/>
                                        <p:tgtEl>
                                          <p:spTgt spid="4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4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4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4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43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43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3408 -0.01319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3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-67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34618 -0.01319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43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-6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4167 -0.00625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43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-3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10000" fill="hold"/>
                                        <p:tgtEl>
                                          <p:spTgt spid="43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0.03333 L -0.25 0.03333 " pathEditMode="relative" rAng="0" ptsTypes="AA">
                                      <p:cBhvr>
                                        <p:cTn id="38" dur="10000" fill="hold"/>
                                        <p:tgtEl>
                                          <p:spTgt spid="43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43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3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3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3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64" grpId="0" animBg="1"/>
      <p:bldP spid="43164" grpId="1" animBg="1"/>
      <p:bldP spid="43165" grpId="0" animBg="1"/>
      <p:bldP spid="4316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22"/>
          <p:cNvGrpSpPr>
            <a:grpSpLocks/>
          </p:cNvGrpSpPr>
          <p:nvPr/>
        </p:nvGrpSpPr>
        <p:grpSpPr bwMode="auto">
          <a:xfrm>
            <a:off x="152400" y="1143000"/>
            <a:ext cx="8991600" cy="5715000"/>
            <a:chOff x="-528" y="720"/>
            <a:chExt cx="6288" cy="3600"/>
          </a:xfrm>
        </p:grpSpPr>
        <p:sp>
          <p:nvSpPr>
            <p:cNvPr id="16397" name="Rectangle 19"/>
            <p:cNvSpPr>
              <a:spLocks noChangeArrowheads="1"/>
            </p:cNvSpPr>
            <p:nvPr/>
          </p:nvSpPr>
          <p:spPr bwMode="auto">
            <a:xfrm>
              <a:off x="0" y="912"/>
              <a:ext cx="5760" cy="340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6398" name="Oval 20"/>
            <p:cNvSpPr>
              <a:spLocks noChangeArrowheads="1"/>
            </p:cNvSpPr>
            <p:nvPr/>
          </p:nvSpPr>
          <p:spPr bwMode="auto">
            <a:xfrm>
              <a:off x="-528" y="720"/>
              <a:ext cx="4032" cy="62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6399" name="Oval 21"/>
            <p:cNvSpPr>
              <a:spLocks noChangeArrowheads="1"/>
            </p:cNvSpPr>
            <p:nvPr/>
          </p:nvSpPr>
          <p:spPr bwMode="auto">
            <a:xfrm rot="258260">
              <a:off x="2928" y="864"/>
              <a:ext cx="1200" cy="24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</p:grpSp>
      <p:pic>
        <p:nvPicPr>
          <p:cNvPr id="44037" name="Picture 5" descr="Man on b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3297">
            <a:off x="6781800" y="4419600"/>
            <a:ext cx="2286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16"/>
          <p:cNvSpPr>
            <a:spLocks noChangeArrowheads="1"/>
          </p:cNvSpPr>
          <p:nvPr/>
        </p:nvSpPr>
        <p:spPr bwMode="auto">
          <a:xfrm>
            <a:off x="381000" y="12700"/>
            <a:ext cx="8763000" cy="17399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pic>
        <p:nvPicPr>
          <p:cNvPr id="44047" name="Picture 15" descr="motion-Hor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47">
            <a:off x="636588" y="157163"/>
            <a:ext cx="1600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8" descr="motion-Hor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47">
            <a:off x="2282825" y="206375"/>
            <a:ext cx="1600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AutoShape 30"/>
          <p:cNvSpPr>
            <a:spLocks noChangeArrowheads="1"/>
          </p:cNvSpPr>
          <p:nvPr/>
        </p:nvSpPr>
        <p:spPr bwMode="auto">
          <a:xfrm flipH="1">
            <a:off x="381000" y="6172200"/>
            <a:ext cx="8763000" cy="685800"/>
          </a:xfrm>
          <a:prstGeom prst="rtTriangle">
            <a:avLst/>
          </a:prstGeom>
          <a:gradFill rotWithShape="1">
            <a:gsLst>
              <a:gs pos="0">
                <a:srgbClr val="B2B2B2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6393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pic>
        <p:nvPicPr>
          <p:cNvPr id="44064" name="Picture 32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5" name="Picture 33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3429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02917 0.0007 " pathEditMode="fixed" rAng="0" ptsTypes="AA">
                                      <p:cBhvr>
                                        <p:cTn id="6" dur="14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58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1.02917 0.0007 " pathEditMode="fixed" rAng="0" ptsTypes="AA">
                                      <p:cBhvr>
                                        <p:cTn id="8" dur="14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58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-0.44184 0.04306 -0.8816 0.08634 -1.05834 0.10301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17" y="5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-0.07106 C 0.03698 -0.08495 0.01789 -0.09861 -3.33333E-6 -0.09861 C -0.01788 -0.09861 -0.025 -0.07778 -0.05104 -0.07106 C -0.07691 -0.06435 -0.12586 -0.05509 -0.15555 -0.05903 C -0.18541 -0.06296 -0.20243 -0.0963 -0.22951 -0.09467 C -0.25694 -0.09282 -0.296 -0.05255 -0.31892 -0.04884 C -0.34184 -0.04514 -0.32691 -0.06342 -0.36736 -0.07245 C -0.40781 -0.08148 -0.53038 -0.09768 -0.5625 -0.10255 " pathEditMode="relative" rAng="0" ptsTypes="aaaaaaaA">
                                      <p:cBhvr>
                                        <p:cTn id="12" dur="100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37" y="-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1 0.14468 C -0.10468 0.13936 -0.12378 0.13403 -0.14166 0.13403 C -0.15955 0.13403 -0.16666 0.14213 -0.1927 0.14468 C -0.21857 0.14723 -0.26753 0.15093 -0.29722 0.14931 C -0.32708 0.14792 -0.34409 0.13496 -0.37118 0.13542 C -0.39861 0.13635 -0.43767 0.15186 -0.46059 0.15325 C -0.4835 0.15487 -0.46857 0.14769 -0.50902 0.14422 C -0.54948 0.14051 -0.67152 0.1345 -0.70416 0.13264 " pathEditMode="relative" rAng="0" ptsTypes="aaaaaaaA">
                                      <p:cBhvr>
                                        <p:cTn id="14" dur="10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37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5 -0.06158 C 0.04184 -0.06297 0.03959 -0.06459 0.06285 -0.06204 C 0.08629 -0.05972 0.14653 -0.04121 0.18507 -0.04653 C 0.22344 -0.05209 0.25973 -0.09468 0.29358 -0.09445 C 0.32743 -0.09422 0.35521 -0.04607 0.38855 -0.04537 C 0.42205 -0.04445 0.45782 -0.08218 0.49358 -0.08959 C 0.52917 -0.09722 0.5724 -0.08658 0.6033 -0.09028 C 0.6342 -0.09398 0.65625 -0.10301 0.67865 -0.11181 " pathEditMode="relative" rAng="0" ptsTypes="aaaaaaaA">
                                      <p:cBhvr>
                                        <p:cTn id="16" dur="100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2514600" y="228600"/>
            <a:ext cx="3733800" cy="990600"/>
            <a:chOff x="1728" y="192"/>
            <a:chExt cx="2352" cy="624"/>
          </a:xfrm>
        </p:grpSpPr>
        <p:sp>
          <p:nvSpPr>
            <p:cNvPr id="17420" name="AutoShape 3" descr="Small grid"/>
            <p:cNvSpPr>
              <a:spLocks noChangeArrowheads="1"/>
            </p:cNvSpPr>
            <p:nvPr/>
          </p:nvSpPr>
          <p:spPr bwMode="auto">
            <a:xfrm>
              <a:off x="1728" y="192"/>
              <a:ext cx="2352" cy="624"/>
            </a:xfrm>
            <a:prstGeom prst="wave">
              <a:avLst>
                <a:gd name="adj1" fmla="val 13005"/>
                <a:gd name="adj2" fmla="val 0"/>
              </a:avLst>
            </a:prstGeom>
            <a:pattFill prst="smGrid">
              <a:fgClr>
                <a:srgbClr val="FFFF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sz="1800">
                <a:latin typeface="Arial" charset="0"/>
              </a:endParaRPr>
            </a:p>
          </p:txBody>
        </p:sp>
        <p:sp>
          <p:nvSpPr>
            <p:cNvPr id="1742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064" y="300"/>
              <a:ext cx="1728" cy="384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b="1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CỦNG CỐ</a:t>
              </a:r>
            </a:p>
          </p:txBody>
        </p:sp>
      </p:grpSp>
      <p:sp>
        <p:nvSpPr>
          <p:cNvPr id="17412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2514600"/>
            <a:ext cx="1447800" cy="762000"/>
          </a:xfrm>
          <a:prstGeom prst="flowChartAlternateProcess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6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2800" b="1">
                <a:latin typeface="Arial" charset="0"/>
              </a:rPr>
              <a:t>Câu 1</a:t>
            </a:r>
          </a:p>
        </p:txBody>
      </p:sp>
      <p:sp>
        <p:nvSpPr>
          <p:cNvPr id="17413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05400" y="2514600"/>
            <a:ext cx="1447800" cy="762000"/>
          </a:xfrm>
          <a:prstGeom prst="flowChartAlternateProcess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6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2800" b="1">
                <a:latin typeface="Arial" charset="0"/>
              </a:rPr>
              <a:t>Câu 2</a:t>
            </a:r>
          </a:p>
        </p:txBody>
      </p:sp>
      <p:pic>
        <p:nvPicPr>
          <p:cNvPr id="17414" name="Picture 8" descr="AG00608_">
            <a:hlinkClick r:id="rId5" action="ppaction://hlinksldjump">
              <a:snd r:embed="rId6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76900"/>
            <a:ext cx="1447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5" name="Group 9"/>
          <p:cNvGrpSpPr>
            <a:grpSpLocks/>
          </p:cNvGrpSpPr>
          <p:nvPr/>
        </p:nvGrpSpPr>
        <p:grpSpPr bwMode="auto">
          <a:xfrm>
            <a:off x="6743700" y="4681538"/>
            <a:ext cx="2400300" cy="2176462"/>
            <a:chOff x="-48" y="2928"/>
            <a:chExt cx="1512" cy="1371"/>
          </a:xfrm>
        </p:grpSpPr>
        <p:pic>
          <p:nvPicPr>
            <p:cNvPr id="17417" name="Picture 10" descr="Hoah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216"/>
              <a:ext cx="1104" cy="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1" descr="3d butterfly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600"/>
              <a:ext cx="50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2" descr="3d butterfly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928"/>
              <a:ext cx="50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End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81000" y="396875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1./ Em hãy nối cột A </a:t>
            </a:r>
            <a:r>
              <a:rPr lang="en-US" sz="2400">
                <a:solidFill>
                  <a:srgbClr val="FF3300"/>
                </a:solidFill>
              </a:rPr>
              <a:t>(hoạt động)</a:t>
            </a:r>
            <a:r>
              <a:rPr lang="en-US" sz="2400" b="1">
                <a:solidFill>
                  <a:srgbClr val="FF3300"/>
                </a:solidFill>
              </a:rPr>
              <a:t> với cột B </a:t>
            </a:r>
            <a:r>
              <a:rPr lang="en-US" sz="2400">
                <a:solidFill>
                  <a:srgbClr val="FF3300"/>
                </a:solidFill>
              </a:rPr>
              <a:t>(nguồn năng lượng)</a:t>
            </a:r>
            <a:r>
              <a:rPr lang="en-US" sz="2400" b="1">
                <a:solidFill>
                  <a:srgbClr val="FF3300"/>
                </a:solidFill>
              </a:rPr>
              <a:t> sau cho phù hợp.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819400" y="2376488"/>
            <a:ext cx="464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600200" y="17668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A50021"/>
                </a:solidFill>
              </a:rPr>
              <a:t>Cột A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477000" y="17668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A50021"/>
                </a:solidFill>
              </a:rPr>
              <a:t>Cột B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629400" y="25288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Xăng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553200" y="33670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Cồn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104900" y="2438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Đèn cồn cháy</a:t>
            </a:r>
            <a:r>
              <a:rPr lang="en-US" sz="2400"/>
              <a:t> 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6324600" y="41290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Thức ăn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933450" y="2971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Người trượt tuyết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219200" y="42814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Học tập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723900" y="3562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Xe mô tô chạy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3028950" y="2757488"/>
            <a:ext cx="3810000" cy="762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V="1">
            <a:off x="2286000" y="4357688"/>
            <a:ext cx="4267200" cy="22860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3448050" y="3238500"/>
            <a:ext cx="31242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V="1">
            <a:off x="3105150" y="2871788"/>
            <a:ext cx="3657600" cy="990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50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Return">
            <a:avLst/>
          </a:prstGeom>
          <a:solidFill>
            <a:srgbClr val="CC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</p:childTnLst>
        </p:cTn>
      </p:par>
    </p:tnLst>
    <p:bldLst>
      <p:bldP spid="55311" grpId="0" animBg="1"/>
      <p:bldP spid="55312" grpId="0" animBg="1"/>
      <p:bldP spid="55313" grpId="0" animBg="1"/>
      <p:bldP spid="553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860425" y="906463"/>
            <a:ext cx="706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6863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6863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6863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6863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6863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63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63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63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63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2./ Viết vào chỗ trống trong bảng dưới đây cho phù hợp.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57200" y="1820863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81000" y="2057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/>
          </a:p>
        </p:txBody>
      </p:sp>
      <p:graphicFrame>
        <p:nvGraphicFramePr>
          <p:cNvPr id="58411" name="Group 43"/>
          <p:cNvGraphicFramePr>
            <a:graphicFrameLocks noGrp="1"/>
          </p:cNvGraphicFramePr>
          <p:nvPr/>
        </p:nvGraphicFramePr>
        <p:xfrm>
          <a:off x="457200" y="1524000"/>
          <a:ext cx="8229600" cy="469582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 / Biến đổi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     Nguồn năng lượng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9" name="AutoShape 40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Return">
            <a:avLst/>
          </a:prstGeom>
          <a:solidFill>
            <a:srgbClr val="439CA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609600" y="228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>
                <a:solidFill>
                  <a:srgbClr val="006600"/>
                </a:solidFill>
              </a:rPr>
              <a:t>Học sinh học bài</a:t>
            </a:r>
            <a:endParaRPr lang="en-US" sz="2400"/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533400" y="2895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</a:rPr>
              <a:t>Đèn pin ,đồng hồ chạy pin,….</a:t>
            </a:r>
            <a:endParaRPr lang="en-US" sz="2400"/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514350" y="356235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>
                <a:solidFill>
                  <a:srgbClr val="006600"/>
                </a:solidFill>
              </a:rPr>
              <a:t>Nước được đun sôi</a:t>
            </a:r>
            <a:endParaRPr lang="en-US" sz="2400"/>
          </a:p>
        </p:txBody>
      </p:sp>
      <p:sp>
        <p:nvSpPr>
          <p:cNvPr id="58416" name="Text Box 48"/>
          <p:cNvSpPr txBox="1">
            <a:spLocks noChangeArrowheads="1"/>
          </p:cNvSpPr>
          <p:nvPr/>
        </p:nvSpPr>
        <p:spPr bwMode="auto">
          <a:xfrm>
            <a:off x="457200" y="42672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/>
              <a:t> </a:t>
            </a:r>
            <a:r>
              <a:rPr lang="en-US" sz="2400">
                <a:solidFill>
                  <a:srgbClr val="006600"/>
                </a:solidFill>
              </a:rPr>
              <a:t>Xe máy chạy</a:t>
            </a:r>
            <a:endParaRPr lang="en-US" sz="2400"/>
          </a:p>
        </p:txBody>
      </p:sp>
      <p:sp>
        <p:nvSpPr>
          <p:cNvPr id="58417" name="Text Box 49"/>
          <p:cNvSpPr txBox="1">
            <a:spLocks noChangeArrowheads="1"/>
          </p:cNvSpPr>
          <p:nvPr/>
        </p:nvSpPr>
        <p:spPr bwMode="auto">
          <a:xfrm>
            <a:off x="609600" y="4876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</a:rPr>
              <a:t>Bơi lội, nhảy dây, múa, …</a:t>
            </a:r>
            <a:endParaRPr lang="en-US" sz="2400"/>
          </a:p>
        </p:txBody>
      </p:sp>
      <p:sp>
        <p:nvSpPr>
          <p:cNvPr id="58418" name="Text Box 50"/>
          <p:cNvSpPr txBox="1">
            <a:spLocks noChangeArrowheads="1"/>
          </p:cNvSpPr>
          <p:nvPr/>
        </p:nvSpPr>
        <p:spPr bwMode="auto">
          <a:xfrm>
            <a:off x="457200" y="5562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/>
              <a:t> </a:t>
            </a:r>
            <a:r>
              <a:rPr lang="en-US" sz="2400">
                <a:solidFill>
                  <a:srgbClr val="006600"/>
                </a:solidFill>
              </a:rPr>
              <a:t>Quần áo phơi bị bạc màu</a:t>
            </a:r>
            <a:endParaRPr lang="en-US" sz="2400"/>
          </a:p>
        </p:txBody>
      </p:sp>
      <p:sp>
        <p:nvSpPr>
          <p:cNvPr id="58419" name="Text Box 51"/>
          <p:cNvSpPr txBox="1">
            <a:spLocks noChangeArrowheads="1"/>
          </p:cNvSpPr>
          <p:nvPr/>
        </p:nvSpPr>
        <p:spPr bwMode="auto">
          <a:xfrm>
            <a:off x="5181600" y="2209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</a:rPr>
              <a:t>Thức ăn</a:t>
            </a:r>
            <a:endParaRPr lang="en-US" sz="2400"/>
          </a:p>
        </p:txBody>
      </p:sp>
      <p:sp>
        <p:nvSpPr>
          <p:cNvPr id="58420" name="Text Box 52"/>
          <p:cNvSpPr txBox="1">
            <a:spLocks noChangeArrowheads="1"/>
          </p:cNvSpPr>
          <p:nvPr/>
        </p:nvSpPr>
        <p:spPr bwMode="auto">
          <a:xfrm>
            <a:off x="5562600" y="2819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/>
              <a:t> </a:t>
            </a:r>
            <a:r>
              <a:rPr lang="en-US" sz="2400">
                <a:solidFill>
                  <a:srgbClr val="006600"/>
                </a:solidFill>
              </a:rPr>
              <a:t>Pin</a:t>
            </a:r>
            <a:endParaRPr lang="en-US" sz="2400"/>
          </a:p>
        </p:txBody>
      </p:sp>
      <p:sp>
        <p:nvSpPr>
          <p:cNvPr id="58421" name="Text Box 53"/>
          <p:cNvSpPr txBox="1">
            <a:spLocks noChangeArrowheads="1"/>
          </p:cNvSpPr>
          <p:nvPr/>
        </p:nvSpPr>
        <p:spPr bwMode="auto">
          <a:xfrm>
            <a:off x="5562600" y="3581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</a:rPr>
              <a:t>Điện, lửa</a:t>
            </a:r>
            <a:endParaRPr lang="en-US" sz="2400"/>
          </a:p>
        </p:txBody>
      </p:sp>
      <p:sp>
        <p:nvSpPr>
          <p:cNvPr id="58422" name="Text Box 54"/>
          <p:cNvSpPr txBox="1">
            <a:spLocks noChangeArrowheads="1"/>
          </p:cNvSpPr>
          <p:nvPr/>
        </p:nvSpPr>
        <p:spPr bwMode="auto">
          <a:xfrm>
            <a:off x="5715000" y="426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</a:rPr>
              <a:t>Xăng</a:t>
            </a:r>
            <a:endParaRPr lang="en-US" sz="2400"/>
          </a:p>
        </p:txBody>
      </p:sp>
      <p:sp>
        <p:nvSpPr>
          <p:cNvPr id="58423" name="Text Box 55"/>
          <p:cNvSpPr txBox="1">
            <a:spLocks noChangeArrowheads="1"/>
          </p:cNvSpPr>
          <p:nvPr/>
        </p:nvSpPr>
        <p:spPr bwMode="auto">
          <a:xfrm>
            <a:off x="5410200" y="4953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>
                <a:solidFill>
                  <a:srgbClr val="006600"/>
                </a:solidFill>
              </a:rPr>
              <a:t>Thức ăn</a:t>
            </a:r>
            <a:endParaRPr lang="en-US" sz="2400"/>
          </a:p>
        </p:txBody>
      </p:sp>
      <p:sp>
        <p:nvSpPr>
          <p:cNvPr id="58424" name="Text Box 56"/>
          <p:cNvSpPr txBox="1">
            <a:spLocks noChangeArrowheads="1"/>
          </p:cNvSpPr>
          <p:nvPr/>
        </p:nvSpPr>
        <p:spPr bwMode="auto">
          <a:xfrm>
            <a:off x="5105400" y="5562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</a:rPr>
              <a:t>Ánh sáng mặt trời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8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8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8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8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18"/>
                  </p:tgtEl>
                </p:cond>
              </p:nextCondLst>
            </p:seq>
          </p:childTnLst>
        </p:cTn>
      </p:par>
    </p:tnLst>
    <p:bldLst>
      <p:bldP spid="58373" grpId="0" autoUpdateAnimBg="0"/>
      <p:bldP spid="58413" grpId="0"/>
      <p:bldP spid="58417" grpId="0"/>
      <p:bldP spid="58419" grpId="0"/>
      <p:bldP spid="58421" grpId="0"/>
      <p:bldP spid="584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686800" cy="1828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1./ Thế nào là sự biến đổi hóa học?</a:t>
            </a: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    Sự biến đổi từ chất này thành chất khác gọi là sự biến đổi hóa học.</a:t>
            </a:r>
          </a:p>
        </p:txBody>
      </p:sp>
      <p:sp>
        <p:nvSpPr>
          <p:cNvPr id="717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actionButtonReturn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FFCC"/>
            </a:gs>
            <a:gs pos="50000">
              <a:schemeClr val="tx1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934" name="Group 70"/>
          <p:cNvGraphicFramePr>
            <a:graphicFrameLocks noGrp="1"/>
          </p:cNvGraphicFramePr>
          <p:nvPr>
            <p:ph/>
          </p:nvPr>
        </p:nvGraphicFramePr>
        <p:xfrm>
          <a:off x="228600" y="1468438"/>
          <a:ext cx="8839200" cy="3451225"/>
        </p:xfrm>
        <a:graphic>
          <a:graphicData uri="http://schemas.openxmlformats.org/drawingml/2006/table">
            <a:tbl>
              <a:tblPr/>
              <a:tblGrid>
                <a:gridCol w="4124325"/>
                <a:gridCol w="2284413"/>
                <a:gridCol w="2430462"/>
              </a:tblGrid>
              <a:tr h="542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Biến đổi lí học</a:t>
                      </a: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Biến đổi hóa học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518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603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558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518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7096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8225" name="Text Box 36"/>
          <p:cNvSpPr txBox="1">
            <a:spLocks noChangeArrowheads="1"/>
          </p:cNvSpPr>
          <p:nvPr/>
        </p:nvSpPr>
        <p:spPr bwMode="auto">
          <a:xfrm>
            <a:off x="304800" y="457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2./ Đánh  dấu X vào các cột trong bảng dưới  đây cho phù hợp.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226" name="AutoShape 5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actionButtonReturn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228600" y="2590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800080"/>
                </a:solidFill>
                <a:latin typeface="Times New Roman" pitchFamily="18" charset="0"/>
              </a:rPr>
              <a:t>Xé giấy thành những mảnh vụn</a:t>
            </a: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228600" y="19812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800080"/>
                </a:solidFill>
                <a:latin typeface="Times New Roman" pitchFamily="18" charset="0"/>
              </a:rPr>
              <a:t>Cho vôi sống vào nước</a:t>
            </a:r>
          </a:p>
        </p:txBody>
      </p:sp>
      <p:sp>
        <p:nvSpPr>
          <p:cNvPr id="36925" name="Text Box 61"/>
          <p:cNvSpPr txBox="1">
            <a:spLocks noChangeArrowheads="1"/>
          </p:cNvSpPr>
          <p:nvPr/>
        </p:nvSpPr>
        <p:spPr bwMode="auto">
          <a:xfrm>
            <a:off x="228600" y="318135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>
                <a:solidFill>
                  <a:srgbClr val="800080"/>
                </a:solidFill>
                <a:latin typeface="Times New Roman" pitchFamily="18" charset="0"/>
              </a:rPr>
              <a:t>Xi măng trộn với  cát  và nước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926" name="Text Box 62"/>
          <p:cNvSpPr txBox="1">
            <a:spLocks noChangeArrowheads="1"/>
          </p:cNvSpPr>
          <p:nvPr/>
        </p:nvSpPr>
        <p:spPr bwMode="auto">
          <a:xfrm>
            <a:off x="228600" y="36957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>
                <a:solidFill>
                  <a:srgbClr val="800080"/>
                </a:solidFill>
                <a:latin typeface="Times New Roman" pitchFamily="18" charset="0"/>
              </a:rPr>
              <a:t>Đinh mới </a:t>
            </a:r>
            <a:r>
              <a:rPr lang="en-US" sz="2400">
                <a:solidFill>
                  <a:srgbClr val="800080"/>
                </a:solidFill>
                <a:latin typeface="Times New Roman" pitchFamily="18" charset="0"/>
                <a:sym typeface="Wingdings" pitchFamily="2" charset="2"/>
              </a:rPr>
              <a:t> Đinh cũ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928" name="Text Box 64"/>
          <p:cNvSpPr txBox="1">
            <a:spLocks noChangeArrowheads="1"/>
          </p:cNvSpPr>
          <p:nvPr/>
        </p:nvSpPr>
        <p:spPr bwMode="auto">
          <a:xfrm>
            <a:off x="190500" y="4152900"/>
            <a:ext cx="4229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>
                <a:solidFill>
                  <a:srgbClr val="800080"/>
                </a:solidFill>
                <a:latin typeface="Times New Roman" pitchFamily="18" charset="0"/>
              </a:rPr>
              <a:t>Thủy tinh ở thể lỏng </a:t>
            </a:r>
            <a:r>
              <a:rPr lang="en-US" sz="2400">
                <a:solidFill>
                  <a:srgbClr val="80008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2400">
                <a:solidFill>
                  <a:srgbClr val="800080"/>
                </a:solidFill>
                <a:latin typeface="Times New Roman" pitchFamily="18" charset="0"/>
              </a:rPr>
              <a:t>Thủy tinh ở thể rắn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7239000" y="1981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4800600" y="2590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4800600" y="4343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36932" name="Text Box 68"/>
          <p:cNvSpPr txBox="1">
            <a:spLocks noChangeArrowheads="1"/>
          </p:cNvSpPr>
          <p:nvPr/>
        </p:nvSpPr>
        <p:spPr bwMode="auto">
          <a:xfrm>
            <a:off x="7239000" y="3200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36933" name="Text Box 69"/>
          <p:cNvSpPr txBox="1">
            <a:spLocks noChangeArrowheads="1"/>
          </p:cNvSpPr>
          <p:nvPr/>
        </p:nvSpPr>
        <p:spPr bwMode="auto">
          <a:xfrm>
            <a:off x="7239000" y="3733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6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6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6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6"/>
                  </p:tgtEl>
                </p:cond>
              </p:nextCondLst>
            </p:seq>
          </p:childTnLst>
        </p:cTn>
      </p:par>
    </p:tnLst>
    <p:bldLst>
      <p:bldP spid="369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1752600" y="762000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CHƯƠNG VẬT CHẤT VÀ NĂNG LƯỢNG. </a:t>
            </a: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533400" y="3238500"/>
            <a:ext cx="8077200" cy="1295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000000"/>
                  </a:prstShdw>
                </a:effectLst>
                <a:latin typeface="Times New Roman"/>
                <a:cs typeface="Times New Roman"/>
              </a:rPr>
              <a:t>BÀI 40: NĂNG LƯỢNG</a:t>
            </a:r>
          </a:p>
        </p:txBody>
      </p:sp>
      <p:pic>
        <p:nvPicPr>
          <p:cNvPr id="9221" name="Picture 4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2450" y="31242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13100" y="31242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Pictur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76800"/>
            <a:ext cx="1447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oup 9"/>
          <p:cNvGrpSpPr>
            <a:grpSpLocks/>
          </p:cNvGrpSpPr>
          <p:nvPr/>
        </p:nvGrpSpPr>
        <p:grpSpPr bwMode="auto">
          <a:xfrm>
            <a:off x="8613775" y="22225"/>
            <a:ext cx="381000" cy="274638"/>
            <a:chOff x="4656" y="869"/>
            <a:chExt cx="240" cy="173"/>
          </a:xfrm>
        </p:grpSpPr>
        <p:pic>
          <p:nvPicPr>
            <p:cNvPr id="9247" name="Picture 10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56" y="869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8" name="Picture 11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04" y="912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9" name="Picture 12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56" y="912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0" name="Picture 13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52" y="912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1" name="Picture 14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52" y="960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7" name="Group 15"/>
          <p:cNvGrpSpPr>
            <a:grpSpLocks/>
          </p:cNvGrpSpPr>
          <p:nvPr/>
        </p:nvGrpSpPr>
        <p:grpSpPr bwMode="auto">
          <a:xfrm>
            <a:off x="8569325" y="6346825"/>
            <a:ext cx="381000" cy="274638"/>
            <a:chOff x="4656" y="869"/>
            <a:chExt cx="240" cy="173"/>
          </a:xfrm>
        </p:grpSpPr>
        <p:pic>
          <p:nvPicPr>
            <p:cNvPr id="9242" name="Picture 16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56" y="869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17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04" y="912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18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56" y="912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5" name="Picture 19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52" y="912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6" name="Picture 20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52" y="960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8" name="Group 21"/>
          <p:cNvGrpSpPr>
            <a:grpSpLocks/>
          </p:cNvGrpSpPr>
          <p:nvPr/>
        </p:nvGrpSpPr>
        <p:grpSpPr bwMode="auto">
          <a:xfrm>
            <a:off x="238125" y="6324600"/>
            <a:ext cx="381000" cy="274638"/>
            <a:chOff x="4656" y="869"/>
            <a:chExt cx="240" cy="173"/>
          </a:xfrm>
        </p:grpSpPr>
        <p:pic>
          <p:nvPicPr>
            <p:cNvPr id="9237" name="Picture 22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56" y="869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3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04" y="912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4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56" y="912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5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52" y="912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26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52" y="960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9" name="Group 27"/>
          <p:cNvGrpSpPr>
            <a:grpSpLocks/>
          </p:cNvGrpSpPr>
          <p:nvPr/>
        </p:nvGrpSpPr>
        <p:grpSpPr bwMode="auto">
          <a:xfrm>
            <a:off x="238125" y="0"/>
            <a:ext cx="381000" cy="274638"/>
            <a:chOff x="4656" y="869"/>
            <a:chExt cx="240" cy="173"/>
          </a:xfrm>
        </p:grpSpPr>
        <p:pic>
          <p:nvPicPr>
            <p:cNvPr id="9232" name="Picture 28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56" y="869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29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04" y="912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30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56" y="912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31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52" y="912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32" descr="abu06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52" y="960"/>
              <a:ext cx="1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3" name="Picture 33" descr="GYR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65325"/>
            <a:ext cx="12954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AutoShape 3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381000" cy="304800"/>
          </a:xfrm>
          <a:prstGeom prst="actionButtonForwardNext">
            <a:avLst/>
          </a:prstGeom>
          <a:solidFill>
            <a:schemeClr val="tx1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6934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000000"/>
                  </a:prstShdw>
                </a:effectLst>
                <a:latin typeface="+mj-lt"/>
                <a:ea typeface="+mj-lt"/>
                <a:cs typeface="+mj-lt"/>
              </a:rPr>
              <a:t>BÀI 40: NĂNG LƯỢNG.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381000" y="17526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8610600" cy="8223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   </a:t>
            </a:r>
            <a:r>
              <a:rPr lang="en-US" sz="2400">
                <a:solidFill>
                  <a:srgbClr val="0000FF"/>
                </a:solidFill>
                <a:sym typeface="Wingdings" pitchFamily="2" charset="2"/>
              </a:rPr>
              <a:t> </a:t>
            </a:r>
            <a:r>
              <a:rPr lang="en-US" sz="2400">
                <a:solidFill>
                  <a:srgbClr val="0000FF"/>
                </a:solidFill>
              </a:rPr>
              <a:t>Cặp sách của em đang nằm yên ở trên bàn, làm cách nào để đưa nó lên cao?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04800" y="33528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      </a:t>
            </a:r>
            <a:r>
              <a:rPr lang="en-US" sz="2400">
                <a:solidFill>
                  <a:srgbClr val="FF0000"/>
                </a:solidFill>
              </a:rPr>
              <a:t>Muốn đưa cặp sách lên cao, ta có thể dùng tay nhấc cặp. Năng lượng do tay ta cung cấp đã làm cho cặp sách dịch chuyển</a:t>
            </a:r>
            <a:r>
              <a:rPr lang="en-US" sz="2400"/>
              <a:t>.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33400" y="4343400"/>
            <a:ext cx="70866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sym typeface="Wingdings" pitchFamily="2" charset="2"/>
              </a:rPr>
              <a:t></a:t>
            </a:r>
            <a:r>
              <a:rPr lang="en-US" sz="2400">
                <a:sym typeface="Wingdings" pitchFamily="2" charset="2"/>
              </a:rPr>
              <a:t>  </a:t>
            </a:r>
            <a:r>
              <a:rPr lang="en-US" sz="2400">
                <a:solidFill>
                  <a:srgbClr val="0000FF"/>
                </a:solidFill>
              </a:rPr>
              <a:t>Khi thắp nến, bạn thấy gì được tỏa ra từ ngọn nến </a:t>
            </a:r>
            <a:r>
              <a:rPr lang="en-US" sz="2400" b="1">
                <a:solidFill>
                  <a:srgbClr val="0000FF"/>
                </a:solidFill>
                <a:hlinkClick r:id="" action="ppaction://noaction"/>
              </a:rPr>
              <a:t>?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33400" y="50292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         Khi thắp ngọn nến, nến tỏa nhiệt và phát ra ánh sáng. Nến bị đốt cháy đã cung cấp năng lượng cho việc phát sáng và tỏa nhiệt.</a:t>
            </a:r>
          </a:p>
        </p:txBody>
      </p:sp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304800" y="1714500"/>
            <a:ext cx="40481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1./ THỰC HÀNH, THÍ NGHIỆM:</a:t>
            </a:r>
          </a:p>
        </p:txBody>
      </p:sp>
      <p:pic>
        <p:nvPicPr>
          <p:cNvPr id="10250" name="Picture 25" descr="DIV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990600"/>
            <a:ext cx="457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  <p:bldP spid="8211" grpId="0" animBg="1"/>
      <p:bldP spid="8212" grpId="0"/>
      <p:bldP spid="82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581400"/>
            <a:ext cx="9067800" cy="1447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410200"/>
            <a:ext cx="8534400" cy="1143000"/>
          </a:xfrm>
        </p:spPr>
        <p:txBody>
          <a:bodyPr/>
          <a:lstStyle/>
          <a:p>
            <a:pPr algn="l" eaLnBrk="1" hangingPunct="1"/>
            <a:r>
              <a:rPr lang="en-US" sz="2000" smtClean="0">
                <a:solidFill>
                  <a:srgbClr val="FF0000"/>
                </a:solidFill>
              </a:rPr>
              <a:t>     </a:t>
            </a:r>
            <a:r>
              <a:rPr lang="en-US" sz="2400" smtClean="0">
                <a:solidFill>
                  <a:srgbClr val="FF0000"/>
                </a:solidFill>
              </a:rPr>
              <a:t>Khi lắp pin và bật công tắc của ô tô đồ chơi, động cơ quay đèn sáng, còi kêu. Điện do pin sinh ra đã cung cấp năng lượng  làm động cơ quay, đèn sáng, còi kêu.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0" y="304800"/>
            <a:ext cx="9144000" cy="83026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F"/>
              <a:defRPr/>
            </a:pP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Đặt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chiếc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ô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tô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gắn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cơ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điện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còi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lên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mặt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bàn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Khi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chưa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lắp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pin,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bật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công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tắc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ô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tô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, ô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tô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hoạt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động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?    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-76200" y="2849563"/>
            <a:ext cx="9144000" cy="57943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F"/>
              <a:defRPr/>
            </a:pPr>
            <a:r>
              <a:rPr lang="en-US" sz="3200">
                <a:solidFill>
                  <a:srgbClr val="0000FF"/>
                </a:solidFill>
                <a:latin typeface="+mj-lt"/>
              </a:rPr>
              <a:t> </a:t>
            </a:r>
            <a:r>
              <a:rPr lang="en-US">
                <a:solidFill>
                  <a:srgbClr val="0000FF"/>
                </a:solidFill>
                <a:latin typeface="+mj-lt"/>
              </a:rPr>
              <a:t>Lắp pin vào và bật công tắc của ô tô, bạn thấy điều gì xảy ra ?</a:t>
            </a:r>
            <a:endParaRPr lang="en-US" sz="3200" b="1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32789" name="Group 21"/>
          <p:cNvGrpSpPr>
            <a:grpSpLocks/>
          </p:cNvGrpSpPr>
          <p:nvPr/>
        </p:nvGrpSpPr>
        <p:grpSpPr bwMode="auto">
          <a:xfrm>
            <a:off x="0" y="1295400"/>
            <a:ext cx="9067800" cy="1524000"/>
            <a:chOff x="0" y="816"/>
            <a:chExt cx="7968" cy="960"/>
          </a:xfrm>
        </p:grpSpPr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0" y="816"/>
              <a:ext cx="7968" cy="9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+mj-lt"/>
              </a:endParaRPr>
            </a:p>
          </p:txBody>
        </p:sp>
        <p:pic>
          <p:nvPicPr>
            <p:cNvPr id="11277" name="Picture 12" descr="Hotro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36" y="1104"/>
              <a:ext cx="172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81" name="Picture 13" descr="Hotr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" y="39624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AutoShape 14"/>
          <p:cNvSpPr>
            <a:spLocks noChangeArrowheads="1"/>
          </p:cNvSpPr>
          <p:nvPr/>
        </p:nvSpPr>
        <p:spPr bwMode="auto">
          <a:xfrm rot="16200000">
            <a:off x="3657600" y="3486150"/>
            <a:ext cx="533400" cy="2362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 rot="16200000">
            <a:off x="3657600" y="3352800"/>
            <a:ext cx="533400" cy="2362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sp>
        <p:nvSpPr>
          <p:cNvPr id="32790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27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1.175 -4.44444E-6 " pathEditMode="relative" rAng="0" ptsTypes="AA">
                                      <p:cBhvr>
                                        <p:cTn id="52" dur="7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5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8" grpId="0" animBg="1"/>
      <p:bldP spid="32770" grpId="0"/>
      <p:bldP spid="32777" grpId="0" animBg="1"/>
      <p:bldP spid="32779" grpId="0" animBg="1"/>
      <p:bldP spid="32782" grpId="0" animBg="1"/>
      <p:bldP spid="32782" grpId="1" animBg="1"/>
      <p:bldP spid="32783" grpId="0" animBg="1"/>
      <p:bldP spid="3278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048000" y="1600200"/>
            <a:ext cx="3352800" cy="2133600"/>
          </a:xfrm>
          <a:prstGeom prst="cloudCallout">
            <a:avLst>
              <a:gd name="adj1" fmla="val -48009"/>
              <a:gd name="adj2" fmla="val 8377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Qua các thí nghiệm trên em  có nhận xét gì?</a:t>
            </a:r>
          </a:p>
          <a:p>
            <a:pPr algn="ctr" eaLnBrk="1" hangingPunct="1"/>
            <a:endParaRPr 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57200" y="777875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</a:rPr>
              <a:t>      Vậy:  Muốn làm cho các vật xung quanh biến đổi cần có năng lượng </a:t>
            </a:r>
            <a:r>
              <a:rPr lang="en-US" sz="2400" b="1">
                <a:solidFill>
                  <a:srgbClr val="A50021"/>
                </a:solidFill>
                <a:hlinkClick r:id="rId5" action="ppaction://hlinksldjump"/>
              </a:rPr>
              <a:t>.</a:t>
            </a:r>
            <a:endParaRPr lang="en-US" sz="2400" b="1">
              <a:solidFill>
                <a:srgbClr val="A50021"/>
              </a:solidFill>
            </a:endParaRP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523875" y="244475"/>
            <a:ext cx="25241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2./ KẾT LUẬN: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</p:childTnLst>
        </p:cTn>
      </p:par>
    </p:tnLst>
    <p:bldLst>
      <p:bldP spid="54276" grpId="0" animBg="1"/>
      <p:bldP spid="54276" grpId="1" animBg="1"/>
      <p:bldP spid="54277" grpId="0" build="allAtOnce"/>
      <p:bldP spid="542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ca map.WMV">
            <a:hlinkClick r:id="" action="ppaction://media"/>
          </p:cNvPr>
          <p:cNvPicPr>
            <a:picLocks noRot="1" noChangeAspect="1" noChangeArrowheads="1"/>
          </p:cNvPicPr>
          <p:nvPr>
            <p:ph sz="quarter" idx="1"/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4572000" cy="281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1./Ví dụ về một số họat  động và nguồn năng lượng.</a:t>
            </a:r>
          </a:p>
        </p:txBody>
      </p:sp>
      <p:pic>
        <p:nvPicPr>
          <p:cNvPr id="53270" name="ho.WMV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914400"/>
            <a:ext cx="4572000" cy="31162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73" name="May bay.WMV">
            <a:hlinkClick r:id="" action="ppaction://media"/>
          </p:cNvPr>
          <p:cNvPicPr>
            <a:picLocks noRot="1" noChangeAspect="1" noChangeArrowheads="1"/>
          </p:cNvPicPr>
          <p:nvPr>
            <p:ph sz="quarter" idx="4"/>
            <a:vide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38600"/>
            <a:ext cx="4572000" cy="281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76" name="truot bang.WMV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163"/>
            <a:ext cx="45624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AutoShape 3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609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3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6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3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7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3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7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3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6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7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457200" y="7620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FF3300"/>
                </a:solidFill>
              </a:rPr>
              <a:t>2./ Hãy nói tên các hoạt động  và nguồn năng lượng có trong bức tranh sau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522202"/>
  <p:tag name="VIOLETTITLE" val="Bài 40. Năng lượng"/>
  <p:tag name="VIOLETLESSON" val="35"/>
  <p:tag name="VIOLETCATID" val="2184"/>
  <p:tag name="VIOLETSUBJECT" val="Khoa học 5"/>
  <p:tag name="VIOLETAUTHORID" val="12542858"/>
  <p:tag name="VIOLETAUTHORNAME" val="Huỳnh Thị Hoà"/>
  <p:tag name="VIOLETAUTHORAVATAR" val="no_avatarf.jpg"/>
  <p:tag name="VIOLETAUTHORADDRESS" val="Trường TH Đông Xuân - Hà Nội"/>
  <p:tag name="VIOLETDATE" val="2019-01-17 18:00:40"/>
  <p:tag name="VIOLETHIT" val="53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1699</TotalTime>
  <Words>498</Words>
  <Application>Microsoft Office PowerPoint</Application>
  <PresentationFormat>On-screen Show (4:3)</PresentationFormat>
  <Paragraphs>66</Paragraphs>
  <Slides>14</Slides>
  <Notes>0</Notes>
  <HiddenSlides>1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Calibri</vt:lpstr>
      <vt:lpstr>Wingdings</vt:lpstr>
      <vt:lpstr>Default Design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Khi lắp pin và bật công tắc của ô tô đồ chơi, động cơ quay đèn sáng, còi kêu. Điện do pin sinh ra đã cung cấp năng lượng  làm động cơ quay, đèn sáng, còi kêu.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Computer</cp:lastModifiedBy>
  <cp:revision>106</cp:revision>
  <dcterms:created xsi:type="dcterms:W3CDTF">2009-01-03T13:55:47Z</dcterms:created>
  <dcterms:modified xsi:type="dcterms:W3CDTF">2020-01-07T09:40:55Z</dcterms:modified>
</cp:coreProperties>
</file>