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08" r:id="rId2"/>
    <p:sldId id="451" r:id="rId3"/>
    <p:sldId id="447" r:id="rId4"/>
    <p:sldId id="450" r:id="rId5"/>
    <p:sldId id="452" r:id="rId6"/>
    <p:sldId id="453" r:id="rId7"/>
    <p:sldId id="454" r:id="rId8"/>
    <p:sldId id="456" r:id="rId9"/>
    <p:sldId id="472" r:id="rId10"/>
    <p:sldId id="473" r:id="rId11"/>
    <p:sldId id="455" r:id="rId12"/>
    <p:sldId id="457" r:id="rId13"/>
    <p:sldId id="460" r:id="rId14"/>
    <p:sldId id="462" r:id="rId15"/>
    <p:sldId id="461" r:id="rId16"/>
    <p:sldId id="463" r:id="rId17"/>
    <p:sldId id="464" r:id="rId18"/>
    <p:sldId id="465" r:id="rId19"/>
    <p:sldId id="467" r:id="rId20"/>
    <p:sldId id="468" r:id="rId21"/>
    <p:sldId id="469" r:id="rId22"/>
    <p:sldId id="470" r:id="rId23"/>
    <p:sldId id="471" r:id="rId24"/>
    <p:sldId id="340" r:id="rId25"/>
  </p:sldIdLst>
  <p:sldSz cx="12161838" cy="6858000"/>
  <p:notesSz cx="6858000" cy="9144000"/>
  <p:custDataLst>
    <p:tags r:id="rId2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FF33CC"/>
    <a:srgbClr val="6600CC"/>
    <a:srgbClr val="FF0066"/>
    <a:srgbClr val="FF7C8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09" autoAdjust="0"/>
    <p:restoredTop sz="92473" autoAdjust="0"/>
  </p:normalViewPr>
  <p:slideViewPr>
    <p:cSldViewPr>
      <p:cViewPr varScale="1">
        <p:scale>
          <a:sx n="67" d="100"/>
          <a:sy n="67" d="100"/>
        </p:scale>
        <p:origin x="-126" y="-384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3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8938" y="685800"/>
            <a:ext cx="60801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3B71B5B-DC9E-471C-8E7E-6B63B80A3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15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D080271-D65B-4F85-98A9-EBD7EB284901}" type="slidenum">
              <a:rPr lang="en-US" sz="1200"/>
              <a:pPr algn="r" eaLnBrk="1" hangingPunct="1"/>
              <a:t>1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3CDEF1F-2B84-4B1D-8E71-27BF9F224CE8}" type="slidenum">
              <a:rPr lang="en-US" sz="1200"/>
              <a:pPr algn="r" eaLnBrk="1" hangingPunct="1"/>
              <a:t>24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F20E214-56CD-4B7B-968F-835A19A0FA75}" type="slidenum">
              <a:rPr lang="en-US" sz="1200"/>
              <a:pPr algn="r" eaLnBrk="1" hangingPunct="1"/>
              <a:t>3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C27B864-65BB-4936-B00A-F561175BD06E}" type="slidenum">
              <a:rPr lang="en-US" sz="1200"/>
              <a:pPr algn="r" eaLnBrk="1" hangingPunct="1"/>
              <a:t>4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2E69582-621E-4D2C-87C5-83582A4B218C}" type="slidenum">
              <a:rPr lang="en-US" sz="1200"/>
              <a:pPr algn="r" eaLnBrk="1" hangingPunct="1"/>
              <a:t>5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6F02EC2-CF16-412D-B589-2A9E5F512697}" type="slidenum">
              <a:rPr lang="en-US" sz="1200"/>
              <a:pPr algn="r" eaLnBrk="1" hangingPunct="1"/>
              <a:t>12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5DE3274-B5F0-48DC-A2BC-2A93D7D42F39}" type="slidenum">
              <a:rPr lang="en-US" sz="1200"/>
              <a:pPr algn="r" eaLnBrk="1" hangingPunct="1"/>
              <a:t>16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9050EF4-A019-4BDF-9F5B-31B121314B32}" type="slidenum">
              <a:rPr lang="en-US" sz="1200"/>
              <a:pPr algn="r" eaLnBrk="1" hangingPunct="1"/>
              <a:t>17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4F84877-D60F-430D-AC02-2499B1D9CB09}" type="slidenum">
              <a:rPr lang="en-US" sz="1200"/>
              <a:pPr algn="r" eaLnBrk="1" hangingPunct="1"/>
              <a:t>22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126A5BE-FDC9-4EAC-854A-50F49B211E6C}" type="slidenum">
              <a:rPr lang="en-US" sz="1200"/>
              <a:pPr algn="r" eaLnBrk="1" hangingPunct="1"/>
              <a:t>23</a:t>
            </a:fld>
            <a:endParaRPr 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2EA40-EFDC-4AAC-939D-F626C93F6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74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55DE2-7ECD-483E-AADC-7DDAB3C1E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6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BC87E-08BE-4A9B-8635-3DA6AE78B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28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69024-C4DB-4CB7-9AC0-F5E68F258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6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E8CC4-EBCD-4A50-A64C-CF6A318AB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92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DDC10-CC8E-4D7E-9CA2-1164E9B3B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14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FBB6E-C304-4D24-8179-5AAD5D97C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68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F3CAC-CFD2-4FD3-86A1-9A46643B9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9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45F2B-B8B8-4295-9D77-E13CAC59E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29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8BE75-D04A-4657-9100-4BD2A4EF2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27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92573-9268-49C0-A767-3B1AB3040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85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013" y="274638"/>
            <a:ext cx="109458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13" y="1600200"/>
            <a:ext cx="109458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013" y="6245225"/>
            <a:ext cx="2838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56075" y="6245225"/>
            <a:ext cx="3849688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5375" y="6245225"/>
            <a:ext cx="2838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4758CD9-A68E-410B-9C38-B61FE64CA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0313" y="990600"/>
            <a:ext cx="8108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 THẮNG LỊCH SỬ ĐiỆN BIÊN PHỦ</a:t>
            </a:r>
          </a:p>
        </p:txBody>
      </p:sp>
      <p:sp>
        <p:nvSpPr>
          <p:cNvPr id="3075" name="TextBox 9"/>
          <p:cNvSpPr txBox="1">
            <a:spLocks noChangeArrowheads="1"/>
          </p:cNvSpPr>
          <p:nvPr/>
        </p:nvSpPr>
        <p:spPr bwMode="auto">
          <a:xfrm>
            <a:off x="2119313" y="457200"/>
            <a:ext cx="7600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3077" name="Picture 5" descr="Káº¿t quáº£ hÃ¬nh áº£nh cho hÃ¬nh áº£nh Äiá»n biÃª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676400"/>
            <a:ext cx="117554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3" descr="dua phao vao tran 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195863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14"/>
          <p:cNvSpPr txBox="1">
            <a:spLocks noChangeArrowheads="1"/>
          </p:cNvSpPr>
          <p:nvPr/>
        </p:nvSpPr>
        <p:spPr bwMode="auto">
          <a:xfrm>
            <a:off x="2838450" y="5897563"/>
            <a:ext cx="457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CC3300"/>
                </a:solidFill>
                <a:latin typeface="Times New Roman" pitchFamily="18" charset="0"/>
              </a:rPr>
              <a:t>Bộ đội ta mang pháo vào trận địa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3867168020120505170715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1838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7"/>
          <p:cNvSpPr txBox="1">
            <a:spLocks noChangeArrowheads="1"/>
          </p:cNvSpPr>
          <p:nvPr/>
        </p:nvSpPr>
        <p:spPr bwMode="gray">
          <a:xfrm>
            <a:off x="1177925" y="6019800"/>
            <a:ext cx="9856788" cy="6461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 xe thồ phục vụ chiến dịch Điện Biên Phủ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5953125"/>
            <a:ext cx="12161838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Quan sát hình ảnh đoàn xe thồ phục vụ chiến dịch Điện Biên Phủ, em có nhận xét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65225" y="2706687"/>
            <a:ext cx="10134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</a:p>
          <a:p>
            <a:pPr algn="ctr" eaLnBrk="1" hangingPunct="1">
              <a:defRPr/>
            </a:pPr>
            <a:endParaRPr lang="en-US" sz="105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đợt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nl-NL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Kể lại một số nét chính của các </a:t>
            </a: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đợt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55663" y="2706687"/>
            <a:ext cx="1023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8032" y="685800"/>
            <a:ext cx="9628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988219" y="4306887"/>
            <a:ext cx="10439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</a:p>
          <a:p>
            <a:pPr algn="just"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đợt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Ta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40569" y="1600200"/>
            <a:ext cx="109839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2800" b="1" dirty="0">
                <a:solidFill>
                  <a:srgbClr val="006600"/>
                </a:solidFill>
                <a:latin typeface="Times New Roman" pitchFamily="18" charset="0"/>
              </a:rPr>
              <a:t>        Đọc SGK - Trang 38, 39, đoạn: “ </a:t>
            </a:r>
            <a:r>
              <a:rPr lang="nl-NL" sz="2800" b="1" i="1" dirty="0">
                <a:solidFill>
                  <a:srgbClr val="006600"/>
                </a:solidFill>
                <a:latin typeface="Times New Roman" pitchFamily="18" charset="0"/>
              </a:rPr>
              <a:t>Ngày 13-3-1954 </a:t>
            </a:r>
            <a:r>
              <a:rPr lang="nl-NL" sz="2800" i="1" dirty="0">
                <a:solidFill>
                  <a:srgbClr val="006600"/>
                </a:solidFill>
                <a:latin typeface="Times New Roman" pitchFamily="18" charset="0"/>
              </a:rPr>
              <a:t>... </a:t>
            </a:r>
            <a:r>
              <a:rPr lang="nl-NL" sz="2800" b="1" i="1" dirty="0">
                <a:solidFill>
                  <a:srgbClr val="006600"/>
                </a:solidFill>
                <a:latin typeface="Times New Roman" pitchFamily="18" charset="0"/>
              </a:rPr>
              <a:t>như vũ bão”,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nl-NL" sz="2800" b="1" dirty="0">
                <a:solidFill>
                  <a:srgbClr val="006600"/>
                </a:solidFill>
                <a:latin typeface="Times New Roman" pitchFamily="18" charset="0"/>
              </a:rPr>
              <a:t>quan sát lược đồ và trả lời các câu hỏi: </a:t>
            </a:r>
            <a:endParaRPr lang="en-US" sz="2800" dirty="0">
              <a:solidFill>
                <a:srgbClr val="00660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5021263" y="0"/>
            <a:ext cx="6735762" cy="64770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latin typeface=".VnTimeH" pitchFamily="34" charset="0"/>
            </a:endParaRPr>
          </a:p>
        </p:txBody>
      </p:sp>
      <p:sp>
        <p:nvSpPr>
          <p:cNvPr id="15363" name="Freeform 5"/>
          <p:cNvSpPr>
            <a:spLocks/>
          </p:cNvSpPr>
          <p:nvPr/>
        </p:nvSpPr>
        <p:spPr bwMode="auto">
          <a:xfrm>
            <a:off x="5278438" y="252413"/>
            <a:ext cx="2703512" cy="1735137"/>
          </a:xfrm>
          <a:custGeom>
            <a:avLst/>
            <a:gdLst>
              <a:gd name="T0" fmla="*/ 0 w 3660"/>
              <a:gd name="T1" fmla="*/ 0 h 3122"/>
              <a:gd name="T2" fmla="*/ 2147483647 w 3660"/>
              <a:gd name="T3" fmla="*/ 2147483647 h 3122"/>
              <a:gd name="T4" fmla="*/ 2147483647 w 3660"/>
              <a:gd name="T5" fmla="*/ 2147483647 h 3122"/>
              <a:gd name="T6" fmla="*/ 2147483647 w 3660"/>
              <a:gd name="T7" fmla="*/ 2147483647 h 3122"/>
              <a:gd name="T8" fmla="*/ 2147483647 w 3660"/>
              <a:gd name="T9" fmla="*/ 2147483647 h 3122"/>
              <a:gd name="T10" fmla="*/ 2147483647 w 3660"/>
              <a:gd name="T11" fmla="*/ 2147483647 h 3122"/>
              <a:gd name="T12" fmla="*/ 2147483647 w 3660"/>
              <a:gd name="T13" fmla="*/ 2147483647 h 3122"/>
              <a:gd name="T14" fmla="*/ 2147483647 w 3660"/>
              <a:gd name="T15" fmla="*/ 2147483647 h 3122"/>
              <a:gd name="T16" fmla="*/ 2147483647 w 3660"/>
              <a:gd name="T17" fmla="*/ 2147483647 h 3122"/>
              <a:gd name="T18" fmla="*/ 2147483647 w 3660"/>
              <a:gd name="T19" fmla="*/ 2147483647 h 3122"/>
              <a:gd name="T20" fmla="*/ 2147483647 w 3660"/>
              <a:gd name="T21" fmla="*/ 2147483647 h 3122"/>
              <a:gd name="T22" fmla="*/ 2147483647 w 3660"/>
              <a:gd name="T23" fmla="*/ 2147483647 h 3122"/>
              <a:gd name="T24" fmla="*/ 2147483647 w 3660"/>
              <a:gd name="T25" fmla="*/ 2147483647 h 3122"/>
              <a:gd name="T26" fmla="*/ 2147483647 w 3660"/>
              <a:gd name="T27" fmla="*/ 2147483647 h 3122"/>
              <a:gd name="T28" fmla="*/ 2147483647 w 3660"/>
              <a:gd name="T29" fmla="*/ 2147483647 h 3122"/>
              <a:gd name="T30" fmla="*/ 2147483647 w 3660"/>
              <a:gd name="T31" fmla="*/ 2147483647 h 3122"/>
              <a:gd name="T32" fmla="*/ 2147483647 w 3660"/>
              <a:gd name="T33" fmla="*/ 2147483647 h 3122"/>
              <a:gd name="T34" fmla="*/ 2147483647 w 3660"/>
              <a:gd name="T35" fmla="*/ 2147483647 h 3122"/>
              <a:gd name="T36" fmla="*/ 2147483647 w 3660"/>
              <a:gd name="T37" fmla="*/ 2147483647 h 3122"/>
              <a:gd name="T38" fmla="*/ 2147483647 w 3660"/>
              <a:gd name="T39" fmla="*/ 2147483647 h 3122"/>
              <a:gd name="T40" fmla="*/ 2147483647 w 3660"/>
              <a:gd name="T41" fmla="*/ 2147483647 h 3122"/>
              <a:gd name="T42" fmla="*/ 2147483647 w 3660"/>
              <a:gd name="T43" fmla="*/ 2147483647 h 3122"/>
              <a:gd name="T44" fmla="*/ 2147483647 w 3660"/>
              <a:gd name="T45" fmla="*/ 2147483647 h 3122"/>
              <a:gd name="T46" fmla="*/ 2147483647 w 3660"/>
              <a:gd name="T47" fmla="*/ 2147483647 h 3122"/>
              <a:gd name="T48" fmla="*/ 2147483647 w 3660"/>
              <a:gd name="T49" fmla="*/ 2147483647 h 3122"/>
              <a:gd name="T50" fmla="*/ 2147483647 w 3660"/>
              <a:gd name="T51" fmla="*/ 2147483647 h 3122"/>
              <a:gd name="T52" fmla="*/ 2147483647 w 3660"/>
              <a:gd name="T53" fmla="*/ 2147483647 h 3122"/>
              <a:gd name="T54" fmla="*/ 2147483647 w 3660"/>
              <a:gd name="T55" fmla="*/ 2147483647 h 3122"/>
              <a:gd name="T56" fmla="*/ 2147483647 w 3660"/>
              <a:gd name="T57" fmla="*/ 2147483647 h 3122"/>
              <a:gd name="T58" fmla="*/ 2147483647 w 3660"/>
              <a:gd name="T59" fmla="*/ 2147483647 h 3122"/>
              <a:gd name="T60" fmla="*/ 2147483647 w 3660"/>
              <a:gd name="T61" fmla="*/ 2147483647 h 3122"/>
              <a:gd name="T62" fmla="*/ 2147483647 w 3660"/>
              <a:gd name="T63" fmla="*/ 2147483647 h 3122"/>
              <a:gd name="T64" fmla="*/ 2147483647 w 3660"/>
              <a:gd name="T65" fmla="*/ 2147483647 h 3122"/>
              <a:gd name="T66" fmla="*/ 2147483647 w 3660"/>
              <a:gd name="T67" fmla="*/ 2147483647 h 312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60"/>
              <a:gd name="T103" fmla="*/ 0 h 3122"/>
              <a:gd name="T104" fmla="*/ 3660 w 3660"/>
              <a:gd name="T105" fmla="*/ 3122 h 312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60" h="3122">
                <a:moveTo>
                  <a:pt x="0" y="0"/>
                </a:moveTo>
                <a:cubicBezTo>
                  <a:pt x="15" y="64"/>
                  <a:pt x="22" y="306"/>
                  <a:pt x="90" y="397"/>
                </a:cubicBezTo>
                <a:cubicBezTo>
                  <a:pt x="158" y="488"/>
                  <a:pt x="317" y="509"/>
                  <a:pt x="405" y="547"/>
                </a:cubicBezTo>
                <a:cubicBezTo>
                  <a:pt x="493" y="585"/>
                  <a:pt x="540" y="592"/>
                  <a:pt x="615" y="622"/>
                </a:cubicBezTo>
                <a:cubicBezTo>
                  <a:pt x="690" y="652"/>
                  <a:pt x="778" y="650"/>
                  <a:pt x="855" y="727"/>
                </a:cubicBezTo>
                <a:cubicBezTo>
                  <a:pt x="932" y="804"/>
                  <a:pt x="993" y="992"/>
                  <a:pt x="1080" y="1087"/>
                </a:cubicBezTo>
                <a:cubicBezTo>
                  <a:pt x="1167" y="1182"/>
                  <a:pt x="1277" y="1272"/>
                  <a:pt x="1380" y="1297"/>
                </a:cubicBezTo>
                <a:cubicBezTo>
                  <a:pt x="1483" y="1322"/>
                  <a:pt x="1595" y="1235"/>
                  <a:pt x="1695" y="1237"/>
                </a:cubicBezTo>
                <a:cubicBezTo>
                  <a:pt x="1795" y="1239"/>
                  <a:pt x="1885" y="1272"/>
                  <a:pt x="1980" y="1312"/>
                </a:cubicBezTo>
                <a:cubicBezTo>
                  <a:pt x="2075" y="1352"/>
                  <a:pt x="2205" y="1400"/>
                  <a:pt x="2265" y="1477"/>
                </a:cubicBezTo>
                <a:cubicBezTo>
                  <a:pt x="2325" y="1554"/>
                  <a:pt x="2360" y="1662"/>
                  <a:pt x="2340" y="1777"/>
                </a:cubicBezTo>
                <a:cubicBezTo>
                  <a:pt x="2320" y="1892"/>
                  <a:pt x="2190" y="2082"/>
                  <a:pt x="2145" y="2167"/>
                </a:cubicBezTo>
                <a:cubicBezTo>
                  <a:pt x="2100" y="2252"/>
                  <a:pt x="2028" y="2237"/>
                  <a:pt x="2070" y="2287"/>
                </a:cubicBezTo>
                <a:cubicBezTo>
                  <a:pt x="2112" y="2337"/>
                  <a:pt x="2268" y="2410"/>
                  <a:pt x="2400" y="2467"/>
                </a:cubicBezTo>
                <a:cubicBezTo>
                  <a:pt x="2532" y="2524"/>
                  <a:pt x="2737" y="2527"/>
                  <a:pt x="2865" y="2632"/>
                </a:cubicBezTo>
                <a:cubicBezTo>
                  <a:pt x="2993" y="2737"/>
                  <a:pt x="3082" y="3072"/>
                  <a:pt x="3165" y="3097"/>
                </a:cubicBezTo>
                <a:cubicBezTo>
                  <a:pt x="3248" y="3122"/>
                  <a:pt x="3305" y="2862"/>
                  <a:pt x="3360" y="2782"/>
                </a:cubicBezTo>
                <a:cubicBezTo>
                  <a:pt x="3415" y="2702"/>
                  <a:pt x="3455" y="2657"/>
                  <a:pt x="3495" y="2617"/>
                </a:cubicBezTo>
                <a:cubicBezTo>
                  <a:pt x="3535" y="2577"/>
                  <a:pt x="3583" y="2589"/>
                  <a:pt x="3600" y="2542"/>
                </a:cubicBezTo>
                <a:cubicBezTo>
                  <a:pt x="3617" y="2495"/>
                  <a:pt x="3645" y="2379"/>
                  <a:pt x="3600" y="2332"/>
                </a:cubicBezTo>
                <a:cubicBezTo>
                  <a:pt x="3555" y="2285"/>
                  <a:pt x="3355" y="2287"/>
                  <a:pt x="3330" y="2257"/>
                </a:cubicBezTo>
                <a:cubicBezTo>
                  <a:pt x="3305" y="2227"/>
                  <a:pt x="3425" y="2197"/>
                  <a:pt x="3450" y="2152"/>
                </a:cubicBezTo>
                <a:cubicBezTo>
                  <a:pt x="3475" y="2107"/>
                  <a:pt x="3458" y="2039"/>
                  <a:pt x="3480" y="1987"/>
                </a:cubicBezTo>
                <a:cubicBezTo>
                  <a:pt x="3502" y="1935"/>
                  <a:pt x="3557" y="1885"/>
                  <a:pt x="3585" y="1837"/>
                </a:cubicBezTo>
                <a:cubicBezTo>
                  <a:pt x="3613" y="1789"/>
                  <a:pt x="3660" y="1727"/>
                  <a:pt x="3645" y="1702"/>
                </a:cubicBezTo>
                <a:cubicBezTo>
                  <a:pt x="3630" y="1677"/>
                  <a:pt x="3537" y="1709"/>
                  <a:pt x="3495" y="1687"/>
                </a:cubicBezTo>
                <a:cubicBezTo>
                  <a:pt x="3453" y="1665"/>
                  <a:pt x="3415" y="1607"/>
                  <a:pt x="3390" y="1567"/>
                </a:cubicBezTo>
                <a:cubicBezTo>
                  <a:pt x="3365" y="1527"/>
                  <a:pt x="3363" y="1502"/>
                  <a:pt x="3345" y="1447"/>
                </a:cubicBezTo>
                <a:cubicBezTo>
                  <a:pt x="3327" y="1392"/>
                  <a:pt x="3285" y="1299"/>
                  <a:pt x="3285" y="1237"/>
                </a:cubicBezTo>
                <a:cubicBezTo>
                  <a:pt x="3285" y="1175"/>
                  <a:pt x="3345" y="1137"/>
                  <a:pt x="3345" y="1072"/>
                </a:cubicBezTo>
                <a:cubicBezTo>
                  <a:pt x="3345" y="1007"/>
                  <a:pt x="3330" y="929"/>
                  <a:pt x="3285" y="847"/>
                </a:cubicBezTo>
                <a:cubicBezTo>
                  <a:pt x="3240" y="765"/>
                  <a:pt x="3135" y="654"/>
                  <a:pt x="3075" y="577"/>
                </a:cubicBezTo>
                <a:cubicBezTo>
                  <a:pt x="3015" y="500"/>
                  <a:pt x="2933" y="476"/>
                  <a:pt x="2925" y="382"/>
                </a:cubicBezTo>
                <a:cubicBezTo>
                  <a:pt x="2917" y="288"/>
                  <a:pt x="3008" y="91"/>
                  <a:pt x="3030" y="15"/>
                </a:cubicBezTo>
              </a:path>
            </a:pathLst>
          </a:cu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364" name="Freeform 6"/>
          <p:cNvSpPr>
            <a:spLocks/>
          </p:cNvSpPr>
          <p:nvPr/>
        </p:nvSpPr>
        <p:spPr bwMode="auto">
          <a:xfrm>
            <a:off x="7958138" y="1174750"/>
            <a:ext cx="2865437" cy="531813"/>
          </a:xfrm>
          <a:custGeom>
            <a:avLst/>
            <a:gdLst>
              <a:gd name="T0" fmla="*/ 0 w 3877"/>
              <a:gd name="T1" fmla="*/ 2147483647 h 956"/>
              <a:gd name="T2" fmla="*/ 2147483647 w 3877"/>
              <a:gd name="T3" fmla="*/ 2147483647 h 956"/>
              <a:gd name="T4" fmla="*/ 2147483647 w 3877"/>
              <a:gd name="T5" fmla="*/ 2147483647 h 956"/>
              <a:gd name="T6" fmla="*/ 2147483647 w 3877"/>
              <a:gd name="T7" fmla="*/ 2147483647 h 956"/>
              <a:gd name="T8" fmla="*/ 2147483647 w 3877"/>
              <a:gd name="T9" fmla="*/ 2147483647 h 956"/>
              <a:gd name="T10" fmla="*/ 2147483647 w 3877"/>
              <a:gd name="T11" fmla="*/ 2147483647 h 956"/>
              <a:gd name="T12" fmla="*/ 2147483647 w 3877"/>
              <a:gd name="T13" fmla="*/ 2147483647 h 956"/>
              <a:gd name="T14" fmla="*/ 2147483647 w 3877"/>
              <a:gd name="T15" fmla="*/ 2147483647 h 956"/>
              <a:gd name="T16" fmla="*/ 2147483647 w 3877"/>
              <a:gd name="T17" fmla="*/ 2147483647 h 956"/>
              <a:gd name="T18" fmla="*/ 2147483647 w 3877"/>
              <a:gd name="T19" fmla="*/ 2147483647 h 956"/>
              <a:gd name="T20" fmla="*/ 2147483647 w 3877"/>
              <a:gd name="T21" fmla="*/ 2147483647 h 956"/>
              <a:gd name="T22" fmla="*/ 2147483647 w 3877"/>
              <a:gd name="T23" fmla="*/ 2147483647 h 956"/>
              <a:gd name="T24" fmla="*/ 2147483647 w 3877"/>
              <a:gd name="T25" fmla="*/ 2147483647 h 956"/>
              <a:gd name="T26" fmla="*/ 2147483647 w 3877"/>
              <a:gd name="T27" fmla="*/ 2147483647 h 956"/>
              <a:gd name="T28" fmla="*/ 2147483647 w 3877"/>
              <a:gd name="T29" fmla="*/ 2147483647 h 956"/>
              <a:gd name="T30" fmla="*/ 2147483647 w 3877"/>
              <a:gd name="T31" fmla="*/ 2147483647 h 956"/>
              <a:gd name="T32" fmla="*/ 2147483647 w 3877"/>
              <a:gd name="T33" fmla="*/ 2147483647 h 956"/>
              <a:gd name="T34" fmla="*/ 2147483647 w 3877"/>
              <a:gd name="T35" fmla="*/ 2147483647 h 956"/>
              <a:gd name="T36" fmla="*/ 2147483647 w 3877"/>
              <a:gd name="T37" fmla="*/ 2147483647 h 956"/>
              <a:gd name="T38" fmla="*/ 2147483647 w 3877"/>
              <a:gd name="T39" fmla="*/ 2147483647 h 956"/>
              <a:gd name="T40" fmla="*/ 2147483647 w 3877"/>
              <a:gd name="T41" fmla="*/ 2147483647 h 956"/>
              <a:gd name="T42" fmla="*/ 2147483647 w 3877"/>
              <a:gd name="T43" fmla="*/ 2147483647 h 956"/>
              <a:gd name="T44" fmla="*/ 2147483647 w 3877"/>
              <a:gd name="T45" fmla="*/ 2147483647 h 95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877"/>
              <a:gd name="T70" fmla="*/ 0 h 956"/>
              <a:gd name="T71" fmla="*/ 3877 w 3877"/>
              <a:gd name="T72" fmla="*/ 956 h 95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877" h="956">
                <a:moveTo>
                  <a:pt x="0" y="791"/>
                </a:moveTo>
                <a:cubicBezTo>
                  <a:pt x="80" y="757"/>
                  <a:pt x="160" y="724"/>
                  <a:pt x="225" y="731"/>
                </a:cubicBezTo>
                <a:cubicBezTo>
                  <a:pt x="290" y="738"/>
                  <a:pt x="330" y="816"/>
                  <a:pt x="390" y="836"/>
                </a:cubicBezTo>
                <a:cubicBezTo>
                  <a:pt x="450" y="856"/>
                  <a:pt x="535" y="841"/>
                  <a:pt x="585" y="851"/>
                </a:cubicBezTo>
                <a:cubicBezTo>
                  <a:pt x="635" y="861"/>
                  <a:pt x="625" y="879"/>
                  <a:pt x="690" y="896"/>
                </a:cubicBezTo>
                <a:cubicBezTo>
                  <a:pt x="755" y="913"/>
                  <a:pt x="890" y="956"/>
                  <a:pt x="975" y="956"/>
                </a:cubicBezTo>
                <a:cubicBezTo>
                  <a:pt x="1060" y="956"/>
                  <a:pt x="1140" y="913"/>
                  <a:pt x="1200" y="896"/>
                </a:cubicBezTo>
                <a:cubicBezTo>
                  <a:pt x="1260" y="879"/>
                  <a:pt x="1263" y="873"/>
                  <a:pt x="1335" y="851"/>
                </a:cubicBezTo>
                <a:cubicBezTo>
                  <a:pt x="1407" y="829"/>
                  <a:pt x="1580" y="793"/>
                  <a:pt x="1635" y="761"/>
                </a:cubicBezTo>
                <a:cubicBezTo>
                  <a:pt x="1690" y="729"/>
                  <a:pt x="1623" y="651"/>
                  <a:pt x="1665" y="656"/>
                </a:cubicBezTo>
                <a:cubicBezTo>
                  <a:pt x="1707" y="661"/>
                  <a:pt x="1813" y="756"/>
                  <a:pt x="1890" y="791"/>
                </a:cubicBezTo>
                <a:cubicBezTo>
                  <a:pt x="1967" y="826"/>
                  <a:pt x="2060" y="858"/>
                  <a:pt x="2130" y="866"/>
                </a:cubicBezTo>
                <a:cubicBezTo>
                  <a:pt x="2200" y="874"/>
                  <a:pt x="2250" y="864"/>
                  <a:pt x="2310" y="836"/>
                </a:cubicBezTo>
                <a:cubicBezTo>
                  <a:pt x="2370" y="808"/>
                  <a:pt x="2430" y="754"/>
                  <a:pt x="2490" y="701"/>
                </a:cubicBezTo>
                <a:cubicBezTo>
                  <a:pt x="2550" y="648"/>
                  <a:pt x="2610" y="556"/>
                  <a:pt x="2670" y="521"/>
                </a:cubicBezTo>
                <a:cubicBezTo>
                  <a:pt x="2730" y="486"/>
                  <a:pt x="2785" y="476"/>
                  <a:pt x="2850" y="491"/>
                </a:cubicBezTo>
                <a:cubicBezTo>
                  <a:pt x="2915" y="506"/>
                  <a:pt x="2983" y="571"/>
                  <a:pt x="3060" y="611"/>
                </a:cubicBezTo>
                <a:cubicBezTo>
                  <a:pt x="3137" y="651"/>
                  <a:pt x="3248" y="733"/>
                  <a:pt x="3315" y="731"/>
                </a:cubicBezTo>
                <a:cubicBezTo>
                  <a:pt x="3382" y="729"/>
                  <a:pt x="3438" y="646"/>
                  <a:pt x="3465" y="596"/>
                </a:cubicBezTo>
                <a:cubicBezTo>
                  <a:pt x="3492" y="546"/>
                  <a:pt x="3413" y="530"/>
                  <a:pt x="3480" y="431"/>
                </a:cubicBezTo>
                <a:cubicBezTo>
                  <a:pt x="3547" y="332"/>
                  <a:pt x="3877" y="8"/>
                  <a:pt x="3870" y="4"/>
                </a:cubicBezTo>
                <a:cubicBezTo>
                  <a:pt x="3863" y="0"/>
                  <a:pt x="3500" y="334"/>
                  <a:pt x="3435" y="409"/>
                </a:cubicBezTo>
                <a:cubicBezTo>
                  <a:pt x="3370" y="484"/>
                  <a:pt x="3471" y="445"/>
                  <a:pt x="3480" y="454"/>
                </a:cubicBezTo>
              </a:path>
            </a:pathLst>
          </a:cu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365" name="Freeform 7"/>
          <p:cNvSpPr>
            <a:spLocks/>
          </p:cNvSpPr>
          <p:nvPr/>
        </p:nvSpPr>
        <p:spPr bwMode="auto">
          <a:xfrm>
            <a:off x="6724650" y="285750"/>
            <a:ext cx="939800" cy="3378200"/>
          </a:xfrm>
          <a:custGeom>
            <a:avLst/>
            <a:gdLst>
              <a:gd name="T0" fmla="*/ 2147483647 w 1274"/>
              <a:gd name="T1" fmla="*/ 0 h 6082"/>
              <a:gd name="T2" fmla="*/ 2147483647 w 1274"/>
              <a:gd name="T3" fmla="*/ 2147483647 h 6082"/>
              <a:gd name="T4" fmla="*/ 2147483647 w 1274"/>
              <a:gd name="T5" fmla="*/ 2147483647 h 6082"/>
              <a:gd name="T6" fmla="*/ 2147483647 w 1274"/>
              <a:gd name="T7" fmla="*/ 2147483647 h 6082"/>
              <a:gd name="T8" fmla="*/ 2147483647 w 1274"/>
              <a:gd name="T9" fmla="*/ 2147483647 h 6082"/>
              <a:gd name="T10" fmla="*/ 2147483647 w 1274"/>
              <a:gd name="T11" fmla="*/ 2147483647 h 6082"/>
              <a:gd name="T12" fmla="*/ 2147483647 w 1274"/>
              <a:gd name="T13" fmla="*/ 2147483647 h 6082"/>
              <a:gd name="T14" fmla="*/ 2147483647 w 1274"/>
              <a:gd name="T15" fmla="*/ 2147483647 h 6082"/>
              <a:gd name="T16" fmla="*/ 2147483647 w 1274"/>
              <a:gd name="T17" fmla="*/ 2147483647 h 6082"/>
              <a:gd name="T18" fmla="*/ 2147483647 w 1274"/>
              <a:gd name="T19" fmla="*/ 2147483647 h 6082"/>
              <a:gd name="T20" fmla="*/ 2147483647 w 1274"/>
              <a:gd name="T21" fmla="*/ 2147483647 h 6082"/>
              <a:gd name="T22" fmla="*/ 2147483647 w 1274"/>
              <a:gd name="T23" fmla="*/ 2147483647 h 6082"/>
              <a:gd name="T24" fmla="*/ 2147483647 w 1274"/>
              <a:gd name="T25" fmla="*/ 2147483647 h 6082"/>
              <a:gd name="T26" fmla="*/ 2147483647 w 1274"/>
              <a:gd name="T27" fmla="*/ 2147483647 h 6082"/>
              <a:gd name="T28" fmla="*/ 2147483647 w 1274"/>
              <a:gd name="T29" fmla="*/ 2147483647 h 6082"/>
              <a:gd name="T30" fmla="*/ 2147483647 w 1274"/>
              <a:gd name="T31" fmla="*/ 2147483647 h 6082"/>
              <a:gd name="T32" fmla="*/ 2147483647 w 1274"/>
              <a:gd name="T33" fmla="*/ 2147483647 h 6082"/>
              <a:gd name="T34" fmla="*/ 2147483647 w 1274"/>
              <a:gd name="T35" fmla="*/ 2147483647 h 6082"/>
              <a:gd name="T36" fmla="*/ 2147483647 w 1274"/>
              <a:gd name="T37" fmla="*/ 2147483647 h 6082"/>
              <a:gd name="T38" fmla="*/ 2147483647 w 1274"/>
              <a:gd name="T39" fmla="*/ 2147483647 h 6082"/>
              <a:gd name="T40" fmla="*/ 2147483647 w 1274"/>
              <a:gd name="T41" fmla="*/ 2147483647 h 6082"/>
              <a:gd name="T42" fmla="*/ 2147483647 w 1274"/>
              <a:gd name="T43" fmla="*/ 2147483647 h 6082"/>
              <a:gd name="T44" fmla="*/ 2147483647 w 1274"/>
              <a:gd name="T45" fmla="*/ 2147483647 h 608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274"/>
              <a:gd name="T70" fmla="*/ 0 h 6082"/>
              <a:gd name="T71" fmla="*/ 1274 w 1274"/>
              <a:gd name="T72" fmla="*/ 6082 h 608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274" h="6082">
                <a:moveTo>
                  <a:pt x="592" y="0"/>
                </a:moveTo>
                <a:cubicBezTo>
                  <a:pt x="604" y="149"/>
                  <a:pt x="650" y="656"/>
                  <a:pt x="667" y="907"/>
                </a:cubicBezTo>
                <a:cubicBezTo>
                  <a:pt x="684" y="1158"/>
                  <a:pt x="704" y="1337"/>
                  <a:pt x="697" y="1507"/>
                </a:cubicBezTo>
                <a:cubicBezTo>
                  <a:pt x="690" y="1677"/>
                  <a:pt x="639" y="1802"/>
                  <a:pt x="622" y="1927"/>
                </a:cubicBezTo>
                <a:cubicBezTo>
                  <a:pt x="605" y="2052"/>
                  <a:pt x="632" y="2115"/>
                  <a:pt x="592" y="2257"/>
                </a:cubicBezTo>
                <a:cubicBezTo>
                  <a:pt x="552" y="2399"/>
                  <a:pt x="437" y="2682"/>
                  <a:pt x="382" y="2782"/>
                </a:cubicBezTo>
                <a:cubicBezTo>
                  <a:pt x="327" y="2882"/>
                  <a:pt x="314" y="2845"/>
                  <a:pt x="262" y="2857"/>
                </a:cubicBezTo>
                <a:cubicBezTo>
                  <a:pt x="210" y="2869"/>
                  <a:pt x="104" y="2817"/>
                  <a:pt x="67" y="2857"/>
                </a:cubicBezTo>
                <a:cubicBezTo>
                  <a:pt x="30" y="2897"/>
                  <a:pt x="0" y="2967"/>
                  <a:pt x="37" y="3097"/>
                </a:cubicBezTo>
                <a:cubicBezTo>
                  <a:pt x="74" y="3227"/>
                  <a:pt x="240" y="3482"/>
                  <a:pt x="292" y="3637"/>
                </a:cubicBezTo>
                <a:cubicBezTo>
                  <a:pt x="344" y="3792"/>
                  <a:pt x="320" y="3932"/>
                  <a:pt x="352" y="4027"/>
                </a:cubicBezTo>
                <a:cubicBezTo>
                  <a:pt x="384" y="4122"/>
                  <a:pt x="452" y="4149"/>
                  <a:pt x="487" y="4207"/>
                </a:cubicBezTo>
                <a:cubicBezTo>
                  <a:pt x="522" y="4265"/>
                  <a:pt x="532" y="4325"/>
                  <a:pt x="562" y="4372"/>
                </a:cubicBezTo>
                <a:cubicBezTo>
                  <a:pt x="592" y="4419"/>
                  <a:pt x="579" y="4442"/>
                  <a:pt x="667" y="4492"/>
                </a:cubicBezTo>
                <a:cubicBezTo>
                  <a:pt x="755" y="4542"/>
                  <a:pt x="990" y="4645"/>
                  <a:pt x="1087" y="4672"/>
                </a:cubicBezTo>
                <a:cubicBezTo>
                  <a:pt x="1184" y="4699"/>
                  <a:pt x="1230" y="4615"/>
                  <a:pt x="1252" y="4657"/>
                </a:cubicBezTo>
                <a:cubicBezTo>
                  <a:pt x="1274" y="4699"/>
                  <a:pt x="1252" y="4840"/>
                  <a:pt x="1222" y="4927"/>
                </a:cubicBezTo>
                <a:cubicBezTo>
                  <a:pt x="1192" y="5014"/>
                  <a:pt x="1112" y="5097"/>
                  <a:pt x="1072" y="5182"/>
                </a:cubicBezTo>
                <a:cubicBezTo>
                  <a:pt x="1032" y="5267"/>
                  <a:pt x="1035" y="5374"/>
                  <a:pt x="982" y="5437"/>
                </a:cubicBezTo>
                <a:cubicBezTo>
                  <a:pt x="929" y="5500"/>
                  <a:pt x="812" y="5512"/>
                  <a:pt x="757" y="5557"/>
                </a:cubicBezTo>
                <a:cubicBezTo>
                  <a:pt x="702" y="5602"/>
                  <a:pt x="679" y="5650"/>
                  <a:pt x="652" y="5707"/>
                </a:cubicBezTo>
                <a:cubicBezTo>
                  <a:pt x="625" y="5764"/>
                  <a:pt x="627" y="5839"/>
                  <a:pt x="592" y="5902"/>
                </a:cubicBezTo>
                <a:cubicBezTo>
                  <a:pt x="557" y="5965"/>
                  <a:pt x="467" y="6050"/>
                  <a:pt x="442" y="6082"/>
                </a:cubicBezTo>
              </a:path>
            </a:pathLst>
          </a:cu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366" name="Freeform 8"/>
          <p:cNvSpPr>
            <a:spLocks/>
          </p:cNvSpPr>
          <p:nvPr/>
        </p:nvSpPr>
        <p:spPr bwMode="auto">
          <a:xfrm>
            <a:off x="7556500" y="1260475"/>
            <a:ext cx="3249613" cy="1628775"/>
          </a:xfrm>
          <a:custGeom>
            <a:avLst/>
            <a:gdLst>
              <a:gd name="T0" fmla="*/ 2147483647 w 4400"/>
              <a:gd name="T1" fmla="*/ 0 h 2932"/>
              <a:gd name="T2" fmla="*/ 2147483647 w 4400"/>
              <a:gd name="T3" fmla="*/ 2147483647 h 2932"/>
              <a:gd name="T4" fmla="*/ 2147483647 w 4400"/>
              <a:gd name="T5" fmla="*/ 2147483647 h 2932"/>
              <a:gd name="T6" fmla="*/ 2147483647 w 4400"/>
              <a:gd name="T7" fmla="*/ 2147483647 h 2932"/>
              <a:gd name="T8" fmla="*/ 2147483647 w 4400"/>
              <a:gd name="T9" fmla="*/ 2147483647 h 2932"/>
              <a:gd name="T10" fmla="*/ 2147483647 w 4400"/>
              <a:gd name="T11" fmla="*/ 2147483647 h 2932"/>
              <a:gd name="T12" fmla="*/ 2147483647 w 4400"/>
              <a:gd name="T13" fmla="*/ 2147483647 h 2932"/>
              <a:gd name="T14" fmla="*/ 2147483647 w 4400"/>
              <a:gd name="T15" fmla="*/ 2147483647 h 2932"/>
              <a:gd name="T16" fmla="*/ 2147483647 w 4400"/>
              <a:gd name="T17" fmla="*/ 2147483647 h 2932"/>
              <a:gd name="T18" fmla="*/ 2147483647 w 4400"/>
              <a:gd name="T19" fmla="*/ 2147483647 h 2932"/>
              <a:gd name="T20" fmla="*/ 2147483647 w 4400"/>
              <a:gd name="T21" fmla="*/ 2147483647 h 2932"/>
              <a:gd name="T22" fmla="*/ 2147483647 w 4400"/>
              <a:gd name="T23" fmla="*/ 2147483647 h 2932"/>
              <a:gd name="T24" fmla="*/ 2147483647 w 4400"/>
              <a:gd name="T25" fmla="*/ 2147483647 h 2932"/>
              <a:gd name="T26" fmla="*/ 2147483647 w 4400"/>
              <a:gd name="T27" fmla="*/ 2147483647 h 2932"/>
              <a:gd name="T28" fmla="*/ 2147483647 w 4400"/>
              <a:gd name="T29" fmla="*/ 2147483647 h 2932"/>
              <a:gd name="T30" fmla="*/ 2147483647 w 4400"/>
              <a:gd name="T31" fmla="*/ 2147483647 h 2932"/>
              <a:gd name="T32" fmla="*/ 2147483647 w 4400"/>
              <a:gd name="T33" fmla="*/ 2147483647 h 2932"/>
              <a:gd name="T34" fmla="*/ 2147483647 w 4400"/>
              <a:gd name="T35" fmla="*/ 2147483647 h 2932"/>
              <a:gd name="T36" fmla="*/ 2147483647 w 4400"/>
              <a:gd name="T37" fmla="*/ 2147483647 h 2932"/>
              <a:gd name="T38" fmla="*/ 2147483647 w 4400"/>
              <a:gd name="T39" fmla="*/ 2147483647 h 2932"/>
              <a:gd name="T40" fmla="*/ 2147483647 w 4400"/>
              <a:gd name="T41" fmla="*/ 2147483647 h 2932"/>
              <a:gd name="T42" fmla="*/ 2147483647 w 4400"/>
              <a:gd name="T43" fmla="*/ 2147483647 h 2932"/>
              <a:gd name="T44" fmla="*/ 2147483647 w 4400"/>
              <a:gd name="T45" fmla="*/ 2147483647 h 293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400"/>
              <a:gd name="T70" fmla="*/ 0 h 2932"/>
              <a:gd name="T71" fmla="*/ 4400 w 4400"/>
              <a:gd name="T72" fmla="*/ 2932 h 293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400" h="2932">
                <a:moveTo>
                  <a:pt x="4400" y="0"/>
                </a:moveTo>
                <a:cubicBezTo>
                  <a:pt x="4365" y="34"/>
                  <a:pt x="4232" y="131"/>
                  <a:pt x="4175" y="202"/>
                </a:cubicBezTo>
                <a:cubicBezTo>
                  <a:pt x="4118" y="273"/>
                  <a:pt x="4095" y="370"/>
                  <a:pt x="4055" y="427"/>
                </a:cubicBezTo>
                <a:cubicBezTo>
                  <a:pt x="4015" y="484"/>
                  <a:pt x="3980" y="510"/>
                  <a:pt x="3935" y="547"/>
                </a:cubicBezTo>
                <a:cubicBezTo>
                  <a:pt x="3890" y="584"/>
                  <a:pt x="3857" y="635"/>
                  <a:pt x="3785" y="652"/>
                </a:cubicBezTo>
                <a:cubicBezTo>
                  <a:pt x="3713" y="669"/>
                  <a:pt x="3585" y="662"/>
                  <a:pt x="3500" y="652"/>
                </a:cubicBezTo>
                <a:cubicBezTo>
                  <a:pt x="3415" y="642"/>
                  <a:pt x="3342" y="602"/>
                  <a:pt x="3275" y="592"/>
                </a:cubicBezTo>
                <a:cubicBezTo>
                  <a:pt x="3208" y="582"/>
                  <a:pt x="3163" y="567"/>
                  <a:pt x="3095" y="592"/>
                </a:cubicBezTo>
                <a:cubicBezTo>
                  <a:pt x="3027" y="617"/>
                  <a:pt x="2945" y="690"/>
                  <a:pt x="2870" y="742"/>
                </a:cubicBezTo>
                <a:cubicBezTo>
                  <a:pt x="2795" y="794"/>
                  <a:pt x="2725" y="867"/>
                  <a:pt x="2645" y="907"/>
                </a:cubicBezTo>
                <a:cubicBezTo>
                  <a:pt x="2565" y="947"/>
                  <a:pt x="2495" y="934"/>
                  <a:pt x="2390" y="982"/>
                </a:cubicBezTo>
                <a:cubicBezTo>
                  <a:pt x="2285" y="1030"/>
                  <a:pt x="2130" y="1144"/>
                  <a:pt x="2015" y="1192"/>
                </a:cubicBezTo>
                <a:cubicBezTo>
                  <a:pt x="1900" y="1240"/>
                  <a:pt x="1800" y="1214"/>
                  <a:pt x="1700" y="1267"/>
                </a:cubicBezTo>
                <a:cubicBezTo>
                  <a:pt x="1600" y="1320"/>
                  <a:pt x="1490" y="1447"/>
                  <a:pt x="1415" y="1507"/>
                </a:cubicBezTo>
                <a:cubicBezTo>
                  <a:pt x="1340" y="1567"/>
                  <a:pt x="1295" y="1567"/>
                  <a:pt x="1250" y="1627"/>
                </a:cubicBezTo>
                <a:cubicBezTo>
                  <a:pt x="1205" y="1687"/>
                  <a:pt x="1187" y="1782"/>
                  <a:pt x="1145" y="1867"/>
                </a:cubicBezTo>
                <a:cubicBezTo>
                  <a:pt x="1103" y="1952"/>
                  <a:pt x="1047" y="2082"/>
                  <a:pt x="995" y="2137"/>
                </a:cubicBezTo>
                <a:cubicBezTo>
                  <a:pt x="943" y="2192"/>
                  <a:pt x="872" y="2160"/>
                  <a:pt x="830" y="2197"/>
                </a:cubicBezTo>
                <a:cubicBezTo>
                  <a:pt x="788" y="2234"/>
                  <a:pt x="762" y="2292"/>
                  <a:pt x="740" y="2362"/>
                </a:cubicBezTo>
                <a:cubicBezTo>
                  <a:pt x="718" y="2432"/>
                  <a:pt x="715" y="2530"/>
                  <a:pt x="695" y="2617"/>
                </a:cubicBezTo>
                <a:cubicBezTo>
                  <a:pt x="675" y="2704"/>
                  <a:pt x="690" y="2850"/>
                  <a:pt x="620" y="2887"/>
                </a:cubicBezTo>
                <a:cubicBezTo>
                  <a:pt x="550" y="2924"/>
                  <a:pt x="362" y="2835"/>
                  <a:pt x="275" y="2842"/>
                </a:cubicBezTo>
                <a:cubicBezTo>
                  <a:pt x="188" y="2849"/>
                  <a:pt x="0" y="2835"/>
                  <a:pt x="95" y="2932"/>
                </a:cubicBezTo>
              </a:path>
            </a:pathLst>
          </a:cu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367" name="Freeform 9"/>
          <p:cNvSpPr>
            <a:spLocks/>
          </p:cNvSpPr>
          <p:nvPr/>
        </p:nvSpPr>
        <p:spPr bwMode="auto">
          <a:xfrm>
            <a:off x="6376988" y="2871788"/>
            <a:ext cx="1728787" cy="3071812"/>
          </a:xfrm>
          <a:custGeom>
            <a:avLst/>
            <a:gdLst>
              <a:gd name="T0" fmla="*/ 2147483647 w 2339"/>
              <a:gd name="T1" fmla="*/ 0 h 5530"/>
              <a:gd name="T2" fmla="*/ 2147483647 w 2339"/>
              <a:gd name="T3" fmla="*/ 2147483647 h 5530"/>
              <a:gd name="T4" fmla="*/ 2147483647 w 2339"/>
              <a:gd name="T5" fmla="*/ 2147483647 h 5530"/>
              <a:gd name="T6" fmla="*/ 2147483647 w 2339"/>
              <a:gd name="T7" fmla="*/ 2147483647 h 5530"/>
              <a:gd name="T8" fmla="*/ 2147483647 w 2339"/>
              <a:gd name="T9" fmla="*/ 2147483647 h 5530"/>
              <a:gd name="T10" fmla="*/ 2147483647 w 2339"/>
              <a:gd name="T11" fmla="*/ 2147483647 h 5530"/>
              <a:gd name="T12" fmla="*/ 2147483647 w 2339"/>
              <a:gd name="T13" fmla="*/ 2147483647 h 5530"/>
              <a:gd name="T14" fmla="*/ 2147483647 w 2339"/>
              <a:gd name="T15" fmla="*/ 2147483647 h 5530"/>
              <a:gd name="T16" fmla="*/ 2147483647 w 2339"/>
              <a:gd name="T17" fmla="*/ 2147483647 h 5530"/>
              <a:gd name="T18" fmla="*/ 2147483647 w 2339"/>
              <a:gd name="T19" fmla="*/ 2147483647 h 5530"/>
              <a:gd name="T20" fmla="*/ 2147483647 w 2339"/>
              <a:gd name="T21" fmla="*/ 2147483647 h 5530"/>
              <a:gd name="T22" fmla="*/ 2147483647 w 2339"/>
              <a:gd name="T23" fmla="*/ 2147483647 h 5530"/>
              <a:gd name="T24" fmla="*/ 2147483647 w 2339"/>
              <a:gd name="T25" fmla="*/ 2147483647 h 5530"/>
              <a:gd name="T26" fmla="*/ 2147483647 w 2339"/>
              <a:gd name="T27" fmla="*/ 2147483647 h 5530"/>
              <a:gd name="T28" fmla="*/ 2147483647 w 2339"/>
              <a:gd name="T29" fmla="*/ 2147483647 h 5530"/>
              <a:gd name="T30" fmla="*/ 2147483647 w 2339"/>
              <a:gd name="T31" fmla="*/ 2147483647 h 5530"/>
              <a:gd name="T32" fmla="*/ 2147483647 w 2339"/>
              <a:gd name="T33" fmla="*/ 2147483647 h 5530"/>
              <a:gd name="T34" fmla="*/ 2147483647 w 2339"/>
              <a:gd name="T35" fmla="*/ 2147483647 h 5530"/>
              <a:gd name="T36" fmla="*/ 2147483647 w 2339"/>
              <a:gd name="T37" fmla="*/ 2147483647 h 5530"/>
              <a:gd name="T38" fmla="*/ 2147483647 w 2339"/>
              <a:gd name="T39" fmla="*/ 2147483647 h 5530"/>
              <a:gd name="T40" fmla="*/ 2147483647 w 2339"/>
              <a:gd name="T41" fmla="*/ 2147483647 h 5530"/>
              <a:gd name="T42" fmla="*/ 2147483647 w 2339"/>
              <a:gd name="T43" fmla="*/ 2147483647 h 5530"/>
              <a:gd name="T44" fmla="*/ 2147483647 w 2339"/>
              <a:gd name="T45" fmla="*/ 2147483647 h 5530"/>
              <a:gd name="T46" fmla="*/ 2147483647 w 2339"/>
              <a:gd name="T47" fmla="*/ 2147483647 h 5530"/>
              <a:gd name="T48" fmla="*/ 2147483647 w 2339"/>
              <a:gd name="T49" fmla="*/ 2147483647 h 5530"/>
              <a:gd name="T50" fmla="*/ 2147483647 w 2339"/>
              <a:gd name="T51" fmla="*/ 2147483647 h 5530"/>
              <a:gd name="T52" fmla="*/ 2147483647 w 2339"/>
              <a:gd name="T53" fmla="*/ 2147483647 h 5530"/>
              <a:gd name="T54" fmla="*/ 2147483647 w 2339"/>
              <a:gd name="T55" fmla="*/ 2147483647 h 5530"/>
              <a:gd name="T56" fmla="*/ 2147483647 w 2339"/>
              <a:gd name="T57" fmla="*/ 2147483647 h 553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339"/>
              <a:gd name="T88" fmla="*/ 0 h 5530"/>
              <a:gd name="T89" fmla="*/ 2339 w 2339"/>
              <a:gd name="T90" fmla="*/ 5530 h 553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339" h="5530">
                <a:moveTo>
                  <a:pt x="2202" y="0"/>
                </a:moveTo>
                <a:cubicBezTo>
                  <a:pt x="2253" y="36"/>
                  <a:pt x="2305" y="73"/>
                  <a:pt x="2322" y="180"/>
                </a:cubicBezTo>
                <a:cubicBezTo>
                  <a:pt x="2339" y="287"/>
                  <a:pt x="2329" y="515"/>
                  <a:pt x="2307" y="645"/>
                </a:cubicBezTo>
                <a:cubicBezTo>
                  <a:pt x="2285" y="775"/>
                  <a:pt x="2239" y="890"/>
                  <a:pt x="2187" y="960"/>
                </a:cubicBezTo>
                <a:cubicBezTo>
                  <a:pt x="2135" y="1030"/>
                  <a:pt x="2064" y="990"/>
                  <a:pt x="1992" y="1065"/>
                </a:cubicBezTo>
                <a:cubicBezTo>
                  <a:pt x="1920" y="1140"/>
                  <a:pt x="1834" y="1290"/>
                  <a:pt x="1752" y="1410"/>
                </a:cubicBezTo>
                <a:cubicBezTo>
                  <a:pt x="1670" y="1530"/>
                  <a:pt x="1567" y="1695"/>
                  <a:pt x="1497" y="1785"/>
                </a:cubicBezTo>
                <a:cubicBezTo>
                  <a:pt x="1427" y="1875"/>
                  <a:pt x="1362" y="1853"/>
                  <a:pt x="1332" y="1950"/>
                </a:cubicBezTo>
                <a:cubicBezTo>
                  <a:pt x="1302" y="2047"/>
                  <a:pt x="1310" y="2205"/>
                  <a:pt x="1317" y="2370"/>
                </a:cubicBezTo>
                <a:cubicBezTo>
                  <a:pt x="1324" y="2535"/>
                  <a:pt x="1367" y="2780"/>
                  <a:pt x="1377" y="2940"/>
                </a:cubicBezTo>
                <a:cubicBezTo>
                  <a:pt x="1387" y="3100"/>
                  <a:pt x="1365" y="3165"/>
                  <a:pt x="1377" y="3330"/>
                </a:cubicBezTo>
                <a:cubicBezTo>
                  <a:pt x="1389" y="3495"/>
                  <a:pt x="1419" y="3662"/>
                  <a:pt x="1452" y="3930"/>
                </a:cubicBezTo>
                <a:cubicBezTo>
                  <a:pt x="1485" y="4198"/>
                  <a:pt x="1537" y="4733"/>
                  <a:pt x="1572" y="4935"/>
                </a:cubicBezTo>
                <a:cubicBezTo>
                  <a:pt x="1607" y="5137"/>
                  <a:pt x="1645" y="5088"/>
                  <a:pt x="1662" y="5145"/>
                </a:cubicBezTo>
                <a:cubicBezTo>
                  <a:pt x="1679" y="5202"/>
                  <a:pt x="1735" y="5262"/>
                  <a:pt x="1677" y="5280"/>
                </a:cubicBezTo>
                <a:cubicBezTo>
                  <a:pt x="1619" y="5298"/>
                  <a:pt x="1472" y="5218"/>
                  <a:pt x="1317" y="5250"/>
                </a:cubicBezTo>
                <a:cubicBezTo>
                  <a:pt x="1162" y="5282"/>
                  <a:pt x="880" y="5440"/>
                  <a:pt x="747" y="5475"/>
                </a:cubicBezTo>
                <a:cubicBezTo>
                  <a:pt x="614" y="5510"/>
                  <a:pt x="552" y="5530"/>
                  <a:pt x="522" y="5460"/>
                </a:cubicBezTo>
                <a:cubicBezTo>
                  <a:pt x="492" y="5390"/>
                  <a:pt x="582" y="5167"/>
                  <a:pt x="567" y="5055"/>
                </a:cubicBezTo>
                <a:cubicBezTo>
                  <a:pt x="552" y="4943"/>
                  <a:pt x="444" y="4862"/>
                  <a:pt x="432" y="4785"/>
                </a:cubicBezTo>
                <a:cubicBezTo>
                  <a:pt x="420" y="4708"/>
                  <a:pt x="495" y="4660"/>
                  <a:pt x="492" y="4590"/>
                </a:cubicBezTo>
                <a:cubicBezTo>
                  <a:pt x="489" y="4520"/>
                  <a:pt x="479" y="4445"/>
                  <a:pt x="417" y="4365"/>
                </a:cubicBezTo>
                <a:cubicBezTo>
                  <a:pt x="355" y="4285"/>
                  <a:pt x="177" y="4225"/>
                  <a:pt x="117" y="4110"/>
                </a:cubicBezTo>
                <a:cubicBezTo>
                  <a:pt x="57" y="3995"/>
                  <a:pt x="72" y="3825"/>
                  <a:pt x="57" y="3675"/>
                </a:cubicBezTo>
                <a:cubicBezTo>
                  <a:pt x="42" y="3525"/>
                  <a:pt x="0" y="3422"/>
                  <a:pt x="27" y="3210"/>
                </a:cubicBezTo>
                <a:cubicBezTo>
                  <a:pt x="54" y="2998"/>
                  <a:pt x="149" y="2618"/>
                  <a:pt x="222" y="2400"/>
                </a:cubicBezTo>
                <a:cubicBezTo>
                  <a:pt x="295" y="2182"/>
                  <a:pt x="345" y="2060"/>
                  <a:pt x="462" y="1905"/>
                </a:cubicBezTo>
                <a:cubicBezTo>
                  <a:pt x="579" y="1750"/>
                  <a:pt x="847" y="1552"/>
                  <a:pt x="927" y="1470"/>
                </a:cubicBezTo>
                <a:cubicBezTo>
                  <a:pt x="1007" y="1388"/>
                  <a:pt x="939" y="1422"/>
                  <a:pt x="942" y="1410"/>
                </a:cubicBezTo>
              </a:path>
            </a:pathLst>
          </a:cu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368" name="Freeform 10"/>
          <p:cNvSpPr>
            <a:spLocks/>
          </p:cNvSpPr>
          <p:nvPr/>
        </p:nvSpPr>
        <p:spPr bwMode="auto">
          <a:xfrm>
            <a:off x="7505700" y="5797550"/>
            <a:ext cx="109538" cy="615950"/>
          </a:xfrm>
          <a:custGeom>
            <a:avLst/>
            <a:gdLst>
              <a:gd name="T0" fmla="*/ 2147483647 w 148"/>
              <a:gd name="T1" fmla="*/ 0 h 1110"/>
              <a:gd name="T2" fmla="*/ 2147483647 w 148"/>
              <a:gd name="T3" fmla="*/ 2147483647 h 1110"/>
              <a:gd name="T4" fmla="*/ 2147483647 w 148"/>
              <a:gd name="T5" fmla="*/ 2147483647 h 1110"/>
              <a:gd name="T6" fmla="*/ 2147483647 w 148"/>
              <a:gd name="T7" fmla="*/ 2147483647 h 1110"/>
              <a:gd name="T8" fmla="*/ 2147483647 w 148"/>
              <a:gd name="T9" fmla="*/ 2147483647 h 1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8"/>
              <a:gd name="T16" fmla="*/ 0 h 1110"/>
              <a:gd name="T17" fmla="*/ 148 w 148"/>
              <a:gd name="T18" fmla="*/ 1110 h 1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8" h="1110">
                <a:moveTo>
                  <a:pt x="148" y="0"/>
                </a:moveTo>
                <a:cubicBezTo>
                  <a:pt x="129" y="99"/>
                  <a:pt x="110" y="198"/>
                  <a:pt x="88" y="285"/>
                </a:cubicBezTo>
                <a:cubicBezTo>
                  <a:pt x="66" y="372"/>
                  <a:pt x="26" y="420"/>
                  <a:pt x="13" y="525"/>
                </a:cubicBezTo>
                <a:cubicBezTo>
                  <a:pt x="0" y="630"/>
                  <a:pt x="8" y="817"/>
                  <a:pt x="13" y="915"/>
                </a:cubicBezTo>
                <a:cubicBezTo>
                  <a:pt x="18" y="1013"/>
                  <a:pt x="58" y="1015"/>
                  <a:pt x="43" y="1110"/>
                </a:cubicBezTo>
              </a:path>
            </a:pathLst>
          </a:cu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369" name="Freeform 11"/>
          <p:cNvSpPr>
            <a:spLocks/>
          </p:cNvSpPr>
          <p:nvPr/>
        </p:nvSpPr>
        <p:spPr bwMode="auto">
          <a:xfrm>
            <a:off x="6640513" y="2459038"/>
            <a:ext cx="4165600" cy="3944937"/>
          </a:xfrm>
          <a:custGeom>
            <a:avLst/>
            <a:gdLst>
              <a:gd name="T0" fmla="*/ 2147483647 w 5642"/>
              <a:gd name="T1" fmla="*/ 2147483647 h 7102"/>
              <a:gd name="T2" fmla="*/ 2147483647 w 5642"/>
              <a:gd name="T3" fmla="*/ 2147483647 h 7102"/>
              <a:gd name="T4" fmla="*/ 2147483647 w 5642"/>
              <a:gd name="T5" fmla="*/ 2147483647 h 7102"/>
              <a:gd name="T6" fmla="*/ 2147483647 w 5642"/>
              <a:gd name="T7" fmla="*/ 2147483647 h 7102"/>
              <a:gd name="T8" fmla="*/ 2147483647 w 5642"/>
              <a:gd name="T9" fmla="*/ 2147483647 h 7102"/>
              <a:gd name="T10" fmla="*/ 2147483647 w 5642"/>
              <a:gd name="T11" fmla="*/ 2147483647 h 7102"/>
              <a:gd name="T12" fmla="*/ 2147483647 w 5642"/>
              <a:gd name="T13" fmla="*/ 2147483647 h 7102"/>
              <a:gd name="T14" fmla="*/ 2147483647 w 5642"/>
              <a:gd name="T15" fmla="*/ 2147483647 h 7102"/>
              <a:gd name="T16" fmla="*/ 2147483647 w 5642"/>
              <a:gd name="T17" fmla="*/ 2147483647 h 7102"/>
              <a:gd name="T18" fmla="*/ 2147483647 w 5642"/>
              <a:gd name="T19" fmla="*/ 2147483647 h 7102"/>
              <a:gd name="T20" fmla="*/ 2147483647 w 5642"/>
              <a:gd name="T21" fmla="*/ 2147483647 h 7102"/>
              <a:gd name="T22" fmla="*/ 2147483647 w 5642"/>
              <a:gd name="T23" fmla="*/ 2147483647 h 7102"/>
              <a:gd name="T24" fmla="*/ 2147483647 w 5642"/>
              <a:gd name="T25" fmla="*/ 2147483647 h 7102"/>
              <a:gd name="T26" fmla="*/ 2147483647 w 5642"/>
              <a:gd name="T27" fmla="*/ 2147483647 h 7102"/>
              <a:gd name="T28" fmla="*/ 2147483647 w 5642"/>
              <a:gd name="T29" fmla="*/ 2147483647 h 7102"/>
              <a:gd name="T30" fmla="*/ 2147483647 w 5642"/>
              <a:gd name="T31" fmla="*/ 2147483647 h 7102"/>
              <a:gd name="T32" fmla="*/ 2147483647 w 5642"/>
              <a:gd name="T33" fmla="*/ 2147483647 h 7102"/>
              <a:gd name="T34" fmla="*/ 2147483647 w 5642"/>
              <a:gd name="T35" fmla="*/ 2147483647 h 7102"/>
              <a:gd name="T36" fmla="*/ 2147483647 w 5642"/>
              <a:gd name="T37" fmla="*/ 2147483647 h 7102"/>
              <a:gd name="T38" fmla="*/ 2147483647 w 5642"/>
              <a:gd name="T39" fmla="*/ 2147483647 h 7102"/>
              <a:gd name="T40" fmla="*/ 2147483647 w 5642"/>
              <a:gd name="T41" fmla="*/ 2147483647 h 7102"/>
              <a:gd name="T42" fmla="*/ 2147483647 w 5642"/>
              <a:gd name="T43" fmla="*/ 2147483647 h 7102"/>
              <a:gd name="T44" fmla="*/ 2147483647 w 5642"/>
              <a:gd name="T45" fmla="*/ 2147483647 h 7102"/>
              <a:gd name="T46" fmla="*/ 2147483647 w 5642"/>
              <a:gd name="T47" fmla="*/ 2147483647 h 7102"/>
              <a:gd name="T48" fmla="*/ 2147483647 w 5642"/>
              <a:gd name="T49" fmla="*/ 2147483647 h 7102"/>
              <a:gd name="T50" fmla="*/ 2147483647 w 5642"/>
              <a:gd name="T51" fmla="*/ 2147483647 h 7102"/>
              <a:gd name="T52" fmla="*/ 2147483647 w 5642"/>
              <a:gd name="T53" fmla="*/ 2147483647 h 7102"/>
              <a:gd name="T54" fmla="*/ 2147483647 w 5642"/>
              <a:gd name="T55" fmla="*/ 2147483647 h 7102"/>
              <a:gd name="T56" fmla="*/ 2147483647 w 5642"/>
              <a:gd name="T57" fmla="*/ 2147483647 h 7102"/>
              <a:gd name="T58" fmla="*/ 2147483647 w 5642"/>
              <a:gd name="T59" fmla="*/ 2147483647 h 7102"/>
              <a:gd name="T60" fmla="*/ 2147483647 w 5642"/>
              <a:gd name="T61" fmla="*/ 2147483647 h 7102"/>
              <a:gd name="T62" fmla="*/ 2147483647 w 5642"/>
              <a:gd name="T63" fmla="*/ 2147483647 h 7102"/>
              <a:gd name="T64" fmla="*/ 2147483647 w 5642"/>
              <a:gd name="T65" fmla="*/ 2147483647 h 7102"/>
              <a:gd name="T66" fmla="*/ 2147483647 w 5642"/>
              <a:gd name="T67" fmla="*/ 2147483647 h 7102"/>
              <a:gd name="T68" fmla="*/ 2147483647 w 5642"/>
              <a:gd name="T69" fmla="*/ 2147483647 h 7102"/>
              <a:gd name="T70" fmla="*/ 2147483647 w 5642"/>
              <a:gd name="T71" fmla="*/ 2147483647 h 7102"/>
              <a:gd name="T72" fmla="*/ 2147483647 w 5642"/>
              <a:gd name="T73" fmla="*/ 2147483647 h 7102"/>
              <a:gd name="T74" fmla="*/ 2147483647 w 5642"/>
              <a:gd name="T75" fmla="*/ 2147483647 h 7102"/>
              <a:gd name="T76" fmla="*/ 2147483647 w 5642"/>
              <a:gd name="T77" fmla="*/ 2147483647 h 7102"/>
              <a:gd name="T78" fmla="*/ 2147483647 w 5642"/>
              <a:gd name="T79" fmla="*/ 2147483647 h 7102"/>
              <a:gd name="T80" fmla="*/ 2147483647 w 5642"/>
              <a:gd name="T81" fmla="*/ 2147483647 h 7102"/>
              <a:gd name="T82" fmla="*/ 2147483647 w 5642"/>
              <a:gd name="T83" fmla="*/ 2147483647 h 7102"/>
              <a:gd name="T84" fmla="*/ 2147483647 w 5642"/>
              <a:gd name="T85" fmla="*/ 2147483647 h 7102"/>
              <a:gd name="T86" fmla="*/ 2147483647 w 5642"/>
              <a:gd name="T87" fmla="*/ 2147483647 h 7102"/>
              <a:gd name="T88" fmla="*/ 2147483647 w 5642"/>
              <a:gd name="T89" fmla="*/ 2147483647 h 7102"/>
              <a:gd name="T90" fmla="*/ 2147483647 w 5642"/>
              <a:gd name="T91" fmla="*/ 2147483647 h 7102"/>
              <a:gd name="T92" fmla="*/ 2147483647 w 5642"/>
              <a:gd name="T93" fmla="*/ 2147483647 h 7102"/>
              <a:gd name="T94" fmla="*/ 2147483647 w 5642"/>
              <a:gd name="T95" fmla="*/ 2147483647 h 7102"/>
              <a:gd name="T96" fmla="*/ 2147483647 w 5642"/>
              <a:gd name="T97" fmla="*/ 2147483647 h 7102"/>
              <a:gd name="T98" fmla="*/ 2147483647 w 5642"/>
              <a:gd name="T99" fmla="*/ 2147483647 h 7102"/>
              <a:gd name="T100" fmla="*/ 2147483647 w 5642"/>
              <a:gd name="T101" fmla="*/ 2147483647 h 7102"/>
              <a:gd name="T102" fmla="*/ 2147483647 w 5642"/>
              <a:gd name="T103" fmla="*/ 2147483647 h 7102"/>
              <a:gd name="T104" fmla="*/ 2147483647 w 5642"/>
              <a:gd name="T105" fmla="*/ 0 h 710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642"/>
              <a:gd name="T160" fmla="*/ 0 h 7102"/>
              <a:gd name="T161" fmla="*/ 5642 w 5642"/>
              <a:gd name="T162" fmla="*/ 7102 h 710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642" h="7102">
                <a:moveTo>
                  <a:pt x="197" y="7102"/>
                </a:moveTo>
                <a:cubicBezTo>
                  <a:pt x="227" y="7042"/>
                  <a:pt x="257" y="6982"/>
                  <a:pt x="272" y="6922"/>
                </a:cubicBezTo>
                <a:cubicBezTo>
                  <a:pt x="287" y="6862"/>
                  <a:pt x="260" y="6799"/>
                  <a:pt x="287" y="6742"/>
                </a:cubicBezTo>
                <a:cubicBezTo>
                  <a:pt x="314" y="6685"/>
                  <a:pt x="392" y="6614"/>
                  <a:pt x="437" y="6577"/>
                </a:cubicBezTo>
                <a:cubicBezTo>
                  <a:pt x="482" y="6540"/>
                  <a:pt x="520" y="6507"/>
                  <a:pt x="557" y="6517"/>
                </a:cubicBezTo>
                <a:cubicBezTo>
                  <a:pt x="594" y="6527"/>
                  <a:pt x="632" y="6630"/>
                  <a:pt x="662" y="6637"/>
                </a:cubicBezTo>
                <a:cubicBezTo>
                  <a:pt x="692" y="6644"/>
                  <a:pt x="710" y="6617"/>
                  <a:pt x="737" y="6562"/>
                </a:cubicBezTo>
                <a:cubicBezTo>
                  <a:pt x="764" y="6507"/>
                  <a:pt x="775" y="6354"/>
                  <a:pt x="827" y="6307"/>
                </a:cubicBezTo>
                <a:cubicBezTo>
                  <a:pt x="879" y="6260"/>
                  <a:pt x="987" y="6319"/>
                  <a:pt x="1052" y="6277"/>
                </a:cubicBezTo>
                <a:cubicBezTo>
                  <a:pt x="1117" y="6235"/>
                  <a:pt x="1197" y="6114"/>
                  <a:pt x="1217" y="6052"/>
                </a:cubicBezTo>
                <a:cubicBezTo>
                  <a:pt x="1237" y="5990"/>
                  <a:pt x="1227" y="5949"/>
                  <a:pt x="1172" y="5902"/>
                </a:cubicBezTo>
                <a:cubicBezTo>
                  <a:pt x="1117" y="5855"/>
                  <a:pt x="962" y="5792"/>
                  <a:pt x="887" y="5767"/>
                </a:cubicBezTo>
                <a:cubicBezTo>
                  <a:pt x="812" y="5742"/>
                  <a:pt x="762" y="5815"/>
                  <a:pt x="722" y="5752"/>
                </a:cubicBezTo>
                <a:cubicBezTo>
                  <a:pt x="682" y="5689"/>
                  <a:pt x="670" y="5497"/>
                  <a:pt x="647" y="5392"/>
                </a:cubicBezTo>
                <a:cubicBezTo>
                  <a:pt x="624" y="5287"/>
                  <a:pt x="604" y="5197"/>
                  <a:pt x="587" y="5122"/>
                </a:cubicBezTo>
                <a:cubicBezTo>
                  <a:pt x="570" y="5047"/>
                  <a:pt x="552" y="4997"/>
                  <a:pt x="542" y="4942"/>
                </a:cubicBezTo>
                <a:cubicBezTo>
                  <a:pt x="532" y="4887"/>
                  <a:pt x="505" y="4822"/>
                  <a:pt x="527" y="4792"/>
                </a:cubicBezTo>
                <a:cubicBezTo>
                  <a:pt x="549" y="4762"/>
                  <a:pt x="654" y="4820"/>
                  <a:pt x="677" y="4762"/>
                </a:cubicBezTo>
                <a:cubicBezTo>
                  <a:pt x="700" y="4704"/>
                  <a:pt x="682" y="4499"/>
                  <a:pt x="662" y="4447"/>
                </a:cubicBezTo>
                <a:cubicBezTo>
                  <a:pt x="642" y="4395"/>
                  <a:pt x="574" y="4464"/>
                  <a:pt x="557" y="4447"/>
                </a:cubicBezTo>
                <a:cubicBezTo>
                  <a:pt x="540" y="4430"/>
                  <a:pt x="582" y="4374"/>
                  <a:pt x="557" y="4342"/>
                </a:cubicBezTo>
                <a:cubicBezTo>
                  <a:pt x="532" y="4310"/>
                  <a:pt x="462" y="4265"/>
                  <a:pt x="407" y="4252"/>
                </a:cubicBezTo>
                <a:cubicBezTo>
                  <a:pt x="352" y="4239"/>
                  <a:pt x="292" y="4302"/>
                  <a:pt x="227" y="4267"/>
                </a:cubicBezTo>
                <a:cubicBezTo>
                  <a:pt x="162" y="4232"/>
                  <a:pt x="34" y="4084"/>
                  <a:pt x="17" y="4042"/>
                </a:cubicBezTo>
                <a:cubicBezTo>
                  <a:pt x="0" y="4000"/>
                  <a:pt x="87" y="4034"/>
                  <a:pt x="122" y="4012"/>
                </a:cubicBezTo>
                <a:cubicBezTo>
                  <a:pt x="157" y="3990"/>
                  <a:pt x="187" y="3924"/>
                  <a:pt x="227" y="3907"/>
                </a:cubicBezTo>
                <a:cubicBezTo>
                  <a:pt x="267" y="3890"/>
                  <a:pt x="325" y="3937"/>
                  <a:pt x="362" y="3907"/>
                </a:cubicBezTo>
                <a:cubicBezTo>
                  <a:pt x="399" y="3877"/>
                  <a:pt x="460" y="3797"/>
                  <a:pt x="452" y="3727"/>
                </a:cubicBezTo>
                <a:cubicBezTo>
                  <a:pt x="444" y="3657"/>
                  <a:pt x="347" y="3574"/>
                  <a:pt x="317" y="3487"/>
                </a:cubicBezTo>
                <a:cubicBezTo>
                  <a:pt x="287" y="3400"/>
                  <a:pt x="247" y="3272"/>
                  <a:pt x="272" y="3202"/>
                </a:cubicBezTo>
                <a:cubicBezTo>
                  <a:pt x="297" y="3132"/>
                  <a:pt x="437" y="3107"/>
                  <a:pt x="467" y="3067"/>
                </a:cubicBezTo>
                <a:cubicBezTo>
                  <a:pt x="497" y="3027"/>
                  <a:pt x="422" y="2967"/>
                  <a:pt x="452" y="2962"/>
                </a:cubicBezTo>
                <a:cubicBezTo>
                  <a:pt x="482" y="2957"/>
                  <a:pt x="627" y="3054"/>
                  <a:pt x="647" y="3037"/>
                </a:cubicBezTo>
                <a:cubicBezTo>
                  <a:pt x="667" y="3020"/>
                  <a:pt x="570" y="2887"/>
                  <a:pt x="572" y="2857"/>
                </a:cubicBezTo>
                <a:cubicBezTo>
                  <a:pt x="574" y="2827"/>
                  <a:pt x="647" y="2890"/>
                  <a:pt x="662" y="2857"/>
                </a:cubicBezTo>
                <a:cubicBezTo>
                  <a:pt x="677" y="2824"/>
                  <a:pt x="622" y="2764"/>
                  <a:pt x="662" y="2662"/>
                </a:cubicBezTo>
                <a:cubicBezTo>
                  <a:pt x="702" y="2560"/>
                  <a:pt x="832" y="2304"/>
                  <a:pt x="902" y="2242"/>
                </a:cubicBezTo>
                <a:cubicBezTo>
                  <a:pt x="972" y="2180"/>
                  <a:pt x="1024" y="2310"/>
                  <a:pt x="1082" y="2287"/>
                </a:cubicBezTo>
                <a:cubicBezTo>
                  <a:pt x="1140" y="2264"/>
                  <a:pt x="1190" y="2160"/>
                  <a:pt x="1247" y="2107"/>
                </a:cubicBezTo>
                <a:cubicBezTo>
                  <a:pt x="1304" y="2054"/>
                  <a:pt x="1382" y="2017"/>
                  <a:pt x="1427" y="1972"/>
                </a:cubicBezTo>
                <a:cubicBezTo>
                  <a:pt x="1472" y="1927"/>
                  <a:pt x="1472" y="1877"/>
                  <a:pt x="1517" y="1837"/>
                </a:cubicBezTo>
                <a:cubicBezTo>
                  <a:pt x="1562" y="1797"/>
                  <a:pt x="1642" y="1789"/>
                  <a:pt x="1697" y="1732"/>
                </a:cubicBezTo>
                <a:cubicBezTo>
                  <a:pt x="1752" y="1675"/>
                  <a:pt x="1772" y="1544"/>
                  <a:pt x="1847" y="1492"/>
                </a:cubicBezTo>
                <a:cubicBezTo>
                  <a:pt x="1922" y="1440"/>
                  <a:pt x="1989" y="1452"/>
                  <a:pt x="2147" y="1417"/>
                </a:cubicBezTo>
                <a:cubicBezTo>
                  <a:pt x="2305" y="1382"/>
                  <a:pt x="2662" y="1349"/>
                  <a:pt x="2792" y="1282"/>
                </a:cubicBezTo>
                <a:cubicBezTo>
                  <a:pt x="2922" y="1215"/>
                  <a:pt x="2847" y="1107"/>
                  <a:pt x="2927" y="1012"/>
                </a:cubicBezTo>
                <a:cubicBezTo>
                  <a:pt x="3007" y="917"/>
                  <a:pt x="3125" y="782"/>
                  <a:pt x="3272" y="712"/>
                </a:cubicBezTo>
                <a:cubicBezTo>
                  <a:pt x="3419" y="642"/>
                  <a:pt x="3650" y="607"/>
                  <a:pt x="3812" y="592"/>
                </a:cubicBezTo>
                <a:cubicBezTo>
                  <a:pt x="3974" y="577"/>
                  <a:pt x="4127" y="647"/>
                  <a:pt x="4247" y="622"/>
                </a:cubicBezTo>
                <a:cubicBezTo>
                  <a:pt x="4367" y="597"/>
                  <a:pt x="4445" y="522"/>
                  <a:pt x="4532" y="442"/>
                </a:cubicBezTo>
                <a:cubicBezTo>
                  <a:pt x="4619" y="362"/>
                  <a:pt x="4625" y="189"/>
                  <a:pt x="4772" y="142"/>
                </a:cubicBezTo>
                <a:cubicBezTo>
                  <a:pt x="4919" y="95"/>
                  <a:pt x="5272" y="181"/>
                  <a:pt x="5417" y="157"/>
                </a:cubicBezTo>
                <a:cubicBezTo>
                  <a:pt x="5562" y="133"/>
                  <a:pt x="5595" y="33"/>
                  <a:pt x="5642" y="0"/>
                </a:cubicBezTo>
              </a:path>
            </a:pathLst>
          </a:cu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370" name="Freeform 12"/>
          <p:cNvSpPr>
            <a:spLocks/>
          </p:cNvSpPr>
          <p:nvPr/>
        </p:nvSpPr>
        <p:spPr bwMode="auto">
          <a:xfrm>
            <a:off x="7618413" y="1957388"/>
            <a:ext cx="312737" cy="1565275"/>
          </a:xfrm>
          <a:custGeom>
            <a:avLst/>
            <a:gdLst>
              <a:gd name="T0" fmla="*/ 2147483647 w 420"/>
              <a:gd name="T1" fmla="*/ 0 h 2820"/>
              <a:gd name="T2" fmla="*/ 2147483647 w 420"/>
              <a:gd name="T3" fmla="*/ 2147483647 h 2820"/>
              <a:gd name="T4" fmla="*/ 2147483647 w 420"/>
              <a:gd name="T5" fmla="*/ 2147483647 h 2820"/>
              <a:gd name="T6" fmla="*/ 2147483647 w 420"/>
              <a:gd name="T7" fmla="*/ 2147483647 h 2820"/>
              <a:gd name="T8" fmla="*/ 2147483647 w 420"/>
              <a:gd name="T9" fmla="*/ 2147483647 h 2820"/>
              <a:gd name="T10" fmla="*/ 2147483647 w 420"/>
              <a:gd name="T11" fmla="*/ 2147483647 h 2820"/>
              <a:gd name="T12" fmla="*/ 2147483647 w 420"/>
              <a:gd name="T13" fmla="*/ 2147483647 h 2820"/>
              <a:gd name="T14" fmla="*/ 2147483647 w 420"/>
              <a:gd name="T15" fmla="*/ 2147483647 h 2820"/>
              <a:gd name="T16" fmla="*/ 2147483647 w 420"/>
              <a:gd name="T17" fmla="*/ 2147483647 h 2820"/>
              <a:gd name="T18" fmla="*/ 2147483647 w 420"/>
              <a:gd name="T19" fmla="*/ 2147483647 h 2820"/>
              <a:gd name="T20" fmla="*/ 2147483647 w 420"/>
              <a:gd name="T21" fmla="*/ 2147483647 h 2820"/>
              <a:gd name="T22" fmla="*/ 2147483647 w 420"/>
              <a:gd name="T23" fmla="*/ 2147483647 h 2820"/>
              <a:gd name="T24" fmla="*/ 2147483647 w 420"/>
              <a:gd name="T25" fmla="*/ 2147483647 h 2820"/>
              <a:gd name="T26" fmla="*/ 2147483647 w 420"/>
              <a:gd name="T27" fmla="*/ 2147483647 h 2820"/>
              <a:gd name="T28" fmla="*/ 2147483647 w 420"/>
              <a:gd name="T29" fmla="*/ 2147483647 h 2820"/>
              <a:gd name="T30" fmla="*/ 2147483647 w 420"/>
              <a:gd name="T31" fmla="*/ 2147483647 h 2820"/>
              <a:gd name="T32" fmla="*/ 2147483647 w 420"/>
              <a:gd name="T33" fmla="*/ 2147483647 h 2820"/>
              <a:gd name="T34" fmla="*/ 2147483647 w 420"/>
              <a:gd name="T35" fmla="*/ 2147483647 h 2820"/>
              <a:gd name="T36" fmla="*/ 2147483647 w 420"/>
              <a:gd name="T37" fmla="*/ 2147483647 h 282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20"/>
              <a:gd name="T58" fmla="*/ 0 h 2820"/>
              <a:gd name="T59" fmla="*/ 420 w 420"/>
              <a:gd name="T60" fmla="*/ 2820 h 282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20" h="2820">
                <a:moveTo>
                  <a:pt x="55" y="0"/>
                </a:moveTo>
                <a:cubicBezTo>
                  <a:pt x="27" y="50"/>
                  <a:pt x="0" y="100"/>
                  <a:pt x="40" y="135"/>
                </a:cubicBezTo>
                <a:cubicBezTo>
                  <a:pt x="80" y="170"/>
                  <a:pt x="238" y="195"/>
                  <a:pt x="295" y="210"/>
                </a:cubicBezTo>
                <a:cubicBezTo>
                  <a:pt x="352" y="225"/>
                  <a:pt x="365" y="188"/>
                  <a:pt x="385" y="225"/>
                </a:cubicBezTo>
                <a:cubicBezTo>
                  <a:pt x="405" y="262"/>
                  <a:pt x="420" y="380"/>
                  <a:pt x="415" y="435"/>
                </a:cubicBezTo>
                <a:cubicBezTo>
                  <a:pt x="410" y="490"/>
                  <a:pt x="377" y="515"/>
                  <a:pt x="355" y="555"/>
                </a:cubicBezTo>
                <a:cubicBezTo>
                  <a:pt x="333" y="595"/>
                  <a:pt x="305" y="628"/>
                  <a:pt x="280" y="675"/>
                </a:cubicBezTo>
                <a:cubicBezTo>
                  <a:pt x="255" y="722"/>
                  <a:pt x="190" y="785"/>
                  <a:pt x="205" y="840"/>
                </a:cubicBezTo>
                <a:cubicBezTo>
                  <a:pt x="220" y="895"/>
                  <a:pt x="365" y="953"/>
                  <a:pt x="370" y="1005"/>
                </a:cubicBezTo>
                <a:cubicBezTo>
                  <a:pt x="375" y="1057"/>
                  <a:pt x="270" y="1123"/>
                  <a:pt x="235" y="1155"/>
                </a:cubicBezTo>
                <a:cubicBezTo>
                  <a:pt x="200" y="1187"/>
                  <a:pt x="172" y="1150"/>
                  <a:pt x="160" y="1200"/>
                </a:cubicBezTo>
                <a:cubicBezTo>
                  <a:pt x="148" y="1250"/>
                  <a:pt x="165" y="1395"/>
                  <a:pt x="160" y="1455"/>
                </a:cubicBezTo>
                <a:cubicBezTo>
                  <a:pt x="155" y="1515"/>
                  <a:pt x="125" y="1520"/>
                  <a:pt x="130" y="1560"/>
                </a:cubicBezTo>
                <a:cubicBezTo>
                  <a:pt x="135" y="1600"/>
                  <a:pt x="190" y="1645"/>
                  <a:pt x="190" y="1695"/>
                </a:cubicBezTo>
                <a:cubicBezTo>
                  <a:pt x="190" y="1745"/>
                  <a:pt x="110" y="1808"/>
                  <a:pt x="130" y="1860"/>
                </a:cubicBezTo>
                <a:cubicBezTo>
                  <a:pt x="150" y="1912"/>
                  <a:pt x="310" y="1915"/>
                  <a:pt x="310" y="2010"/>
                </a:cubicBezTo>
                <a:cubicBezTo>
                  <a:pt x="310" y="2105"/>
                  <a:pt x="157" y="2320"/>
                  <a:pt x="130" y="2430"/>
                </a:cubicBezTo>
                <a:cubicBezTo>
                  <a:pt x="103" y="2540"/>
                  <a:pt x="143" y="2605"/>
                  <a:pt x="145" y="2670"/>
                </a:cubicBezTo>
                <a:cubicBezTo>
                  <a:pt x="147" y="2735"/>
                  <a:pt x="85" y="2792"/>
                  <a:pt x="145" y="2820"/>
                </a:cubicBezTo>
              </a:path>
            </a:pathLst>
          </a:cu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371" name="Freeform 13"/>
          <p:cNvSpPr>
            <a:spLocks/>
          </p:cNvSpPr>
          <p:nvPr/>
        </p:nvSpPr>
        <p:spPr bwMode="auto">
          <a:xfrm>
            <a:off x="5122863" y="2397125"/>
            <a:ext cx="2414587" cy="766763"/>
          </a:xfrm>
          <a:custGeom>
            <a:avLst/>
            <a:gdLst>
              <a:gd name="T0" fmla="*/ 0 w 3270"/>
              <a:gd name="T1" fmla="*/ 0 h 1380"/>
              <a:gd name="T2" fmla="*/ 2147483647 w 3270"/>
              <a:gd name="T3" fmla="*/ 2147483647 h 1380"/>
              <a:gd name="T4" fmla="*/ 2147483647 w 3270"/>
              <a:gd name="T5" fmla="*/ 2147483647 h 1380"/>
              <a:gd name="T6" fmla="*/ 2147483647 w 3270"/>
              <a:gd name="T7" fmla="*/ 2147483647 h 1380"/>
              <a:gd name="T8" fmla="*/ 2147483647 w 3270"/>
              <a:gd name="T9" fmla="*/ 2147483647 h 1380"/>
              <a:gd name="T10" fmla="*/ 2147483647 w 3270"/>
              <a:gd name="T11" fmla="*/ 2147483647 h 1380"/>
              <a:gd name="T12" fmla="*/ 2147483647 w 3270"/>
              <a:gd name="T13" fmla="*/ 2147483647 h 1380"/>
              <a:gd name="T14" fmla="*/ 2147483647 w 3270"/>
              <a:gd name="T15" fmla="*/ 2147483647 h 1380"/>
              <a:gd name="T16" fmla="*/ 2147483647 w 3270"/>
              <a:gd name="T17" fmla="*/ 2147483647 h 1380"/>
              <a:gd name="T18" fmla="*/ 2147483647 w 3270"/>
              <a:gd name="T19" fmla="*/ 2147483647 h 1380"/>
              <a:gd name="T20" fmla="*/ 2147483647 w 3270"/>
              <a:gd name="T21" fmla="*/ 2147483647 h 13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270"/>
              <a:gd name="T34" fmla="*/ 0 h 1380"/>
              <a:gd name="T35" fmla="*/ 3270 w 3270"/>
              <a:gd name="T36" fmla="*/ 1380 h 138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270" h="1380">
                <a:moveTo>
                  <a:pt x="0" y="0"/>
                </a:moveTo>
                <a:cubicBezTo>
                  <a:pt x="272" y="96"/>
                  <a:pt x="545" y="192"/>
                  <a:pt x="660" y="270"/>
                </a:cubicBezTo>
                <a:cubicBezTo>
                  <a:pt x="775" y="348"/>
                  <a:pt x="665" y="402"/>
                  <a:pt x="690" y="465"/>
                </a:cubicBezTo>
                <a:cubicBezTo>
                  <a:pt x="715" y="528"/>
                  <a:pt x="677" y="600"/>
                  <a:pt x="810" y="645"/>
                </a:cubicBezTo>
                <a:cubicBezTo>
                  <a:pt x="943" y="690"/>
                  <a:pt x="1285" y="710"/>
                  <a:pt x="1485" y="735"/>
                </a:cubicBezTo>
                <a:cubicBezTo>
                  <a:pt x="1685" y="760"/>
                  <a:pt x="1875" y="740"/>
                  <a:pt x="2010" y="795"/>
                </a:cubicBezTo>
                <a:cubicBezTo>
                  <a:pt x="2145" y="850"/>
                  <a:pt x="2190" y="1015"/>
                  <a:pt x="2295" y="1065"/>
                </a:cubicBezTo>
                <a:cubicBezTo>
                  <a:pt x="2400" y="1115"/>
                  <a:pt x="2530" y="1097"/>
                  <a:pt x="2640" y="1095"/>
                </a:cubicBezTo>
                <a:cubicBezTo>
                  <a:pt x="2750" y="1093"/>
                  <a:pt x="2873" y="1020"/>
                  <a:pt x="2955" y="1050"/>
                </a:cubicBezTo>
                <a:cubicBezTo>
                  <a:pt x="3037" y="1080"/>
                  <a:pt x="3083" y="1220"/>
                  <a:pt x="3135" y="1275"/>
                </a:cubicBezTo>
                <a:cubicBezTo>
                  <a:pt x="3187" y="1330"/>
                  <a:pt x="3233" y="1318"/>
                  <a:pt x="3270" y="1380"/>
                </a:cubicBezTo>
              </a:path>
            </a:pathLst>
          </a:cu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372" name="Freeform 14"/>
          <p:cNvSpPr>
            <a:spLocks/>
          </p:cNvSpPr>
          <p:nvPr/>
        </p:nvSpPr>
        <p:spPr bwMode="auto">
          <a:xfrm>
            <a:off x="5732463" y="2997200"/>
            <a:ext cx="1649412" cy="590550"/>
          </a:xfrm>
          <a:custGeom>
            <a:avLst/>
            <a:gdLst>
              <a:gd name="T0" fmla="*/ 0 w 2235"/>
              <a:gd name="T1" fmla="*/ 2147483647 h 1062"/>
              <a:gd name="T2" fmla="*/ 2147483647 w 2235"/>
              <a:gd name="T3" fmla="*/ 2147483647 h 1062"/>
              <a:gd name="T4" fmla="*/ 2147483647 w 2235"/>
              <a:gd name="T5" fmla="*/ 2147483647 h 1062"/>
              <a:gd name="T6" fmla="*/ 2147483647 w 2235"/>
              <a:gd name="T7" fmla="*/ 2147483647 h 1062"/>
              <a:gd name="T8" fmla="*/ 2147483647 w 2235"/>
              <a:gd name="T9" fmla="*/ 2147483647 h 1062"/>
              <a:gd name="T10" fmla="*/ 2147483647 w 2235"/>
              <a:gd name="T11" fmla="*/ 2147483647 h 1062"/>
              <a:gd name="T12" fmla="*/ 2147483647 w 2235"/>
              <a:gd name="T13" fmla="*/ 2147483647 h 1062"/>
              <a:gd name="T14" fmla="*/ 2147483647 w 2235"/>
              <a:gd name="T15" fmla="*/ 2147483647 h 1062"/>
              <a:gd name="T16" fmla="*/ 2147483647 w 2235"/>
              <a:gd name="T17" fmla="*/ 2147483647 h 10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35"/>
              <a:gd name="T28" fmla="*/ 0 h 1062"/>
              <a:gd name="T29" fmla="*/ 2235 w 2235"/>
              <a:gd name="T30" fmla="*/ 1062 h 106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35" h="1062">
                <a:moveTo>
                  <a:pt x="0" y="60"/>
                </a:moveTo>
                <a:cubicBezTo>
                  <a:pt x="57" y="56"/>
                  <a:pt x="115" y="52"/>
                  <a:pt x="225" y="45"/>
                </a:cubicBezTo>
                <a:cubicBezTo>
                  <a:pt x="335" y="38"/>
                  <a:pt x="513" y="0"/>
                  <a:pt x="660" y="15"/>
                </a:cubicBezTo>
                <a:cubicBezTo>
                  <a:pt x="807" y="30"/>
                  <a:pt x="965" y="115"/>
                  <a:pt x="1110" y="135"/>
                </a:cubicBezTo>
                <a:cubicBezTo>
                  <a:pt x="1255" y="155"/>
                  <a:pt x="1415" y="80"/>
                  <a:pt x="1530" y="135"/>
                </a:cubicBezTo>
                <a:cubicBezTo>
                  <a:pt x="1645" y="190"/>
                  <a:pt x="1725" y="340"/>
                  <a:pt x="1800" y="465"/>
                </a:cubicBezTo>
                <a:cubicBezTo>
                  <a:pt x="1875" y="590"/>
                  <a:pt x="1925" y="793"/>
                  <a:pt x="1980" y="885"/>
                </a:cubicBezTo>
                <a:cubicBezTo>
                  <a:pt x="2035" y="977"/>
                  <a:pt x="2088" y="1062"/>
                  <a:pt x="2130" y="1020"/>
                </a:cubicBezTo>
                <a:cubicBezTo>
                  <a:pt x="2172" y="978"/>
                  <a:pt x="2218" y="695"/>
                  <a:pt x="2235" y="630"/>
                </a:cubicBezTo>
              </a:path>
            </a:pathLst>
          </a:cu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373" name="Freeform 15"/>
          <p:cNvSpPr>
            <a:spLocks/>
          </p:cNvSpPr>
          <p:nvPr/>
        </p:nvSpPr>
        <p:spPr bwMode="auto">
          <a:xfrm>
            <a:off x="7231063" y="3571875"/>
            <a:ext cx="50800" cy="133350"/>
          </a:xfrm>
          <a:custGeom>
            <a:avLst/>
            <a:gdLst>
              <a:gd name="T0" fmla="*/ 2147483647 w 70"/>
              <a:gd name="T1" fmla="*/ 0 h 240"/>
              <a:gd name="T2" fmla="*/ 2147483647 w 70"/>
              <a:gd name="T3" fmla="*/ 2147483647 h 240"/>
              <a:gd name="T4" fmla="*/ 2147483647 w 70"/>
              <a:gd name="T5" fmla="*/ 2147483647 h 240"/>
              <a:gd name="T6" fmla="*/ 0 60000 65536"/>
              <a:gd name="T7" fmla="*/ 0 60000 65536"/>
              <a:gd name="T8" fmla="*/ 0 60000 65536"/>
              <a:gd name="T9" fmla="*/ 0 w 70"/>
              <a:gd name="T10" fmla="*/ 0 h 240"/>
              <a:gd name="T11" fmla="*/ 70 w 70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" h="240">
                <a:moveTo>
                  <a:pt x="70" y="0"/>
                </a:moveTo>
                <a:cubicBezTo>
                  <a:pt x="70" y="47"/>
                  <a:pt x="70" y="95"/>
                  <a:pt x="70" y="135"/>
                </a:cubicBezTo>
                <a:cubicBezTo>
                  <a:pt x="70" y="175"/>
                  <a:pt x="0" y="163"/>
                  <a:pt x="70" y="240"/>
                </a:cubicBezTo>
              </a:path>
            </a:pathLst>
          </a:custGeom>
          <a:solidFill>
            <a:srgbClr val="339966"/>
          </a:solidFill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grpSp>
        <p:nvGrpSpPr>
          <p:cNvPr id="15374" name="Group 16"/>
          <p:cNvGrpSpPr>
            <a:grpSpLocks/>
          </p:cNvGrpSpPr>
          <p:nvPr/>
        </p:nvGrpSpPr>
        <p:grpSpPr bwMode="auto">
          <a:xfrm>
            <a:off x="7483475" y="2787650"/>
            <a:ext cx="219075" cy="168275"/>
            <a:chOff x="4185" y="13200"/>
            <a:chExt cx="300" cy="300"/>
          </a:xfrm>
        </p:grpSpPr>
        <p:sp>
          <p:nvSpPr>
            <p:cNvPr id="15429" name="Oval 17"/>
            <p:cNvSpPr>
              <a:spLocks noChangeArrowheads="1"/>
            </p:cNvSpPr>
            <p:nvPr/>
          </p:nvSpPr>
          <p:spPr bwMode="auto">
            <a:xfrm>
              <a:off x="4185" y="13200"/>
              <a:ext cx="300" cy="3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  <p:sp>
          <p:nvSpPr>
            <p:cNvPr id="15430" name="Oval 18"/>
            <p:cNvSpPr>
              <a:spLocks noChangeArrowheads="1"/>
            </p:cNvSpPr>
            <p:nvPr/>
          </p:nvSpPr>
          <p:spPr bwMode="auto">
            <a:xfrm>
              <a:off x="4245" y="13260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15375" name="Oval 19"/>
          <p:cNvSpPr>
            <a:spLocks noChangeArrowheads="1"/>
          </p:cNvSpPr>
          <p:nvPr/>
        </p:nvSpPr>
        <p:spPr bwMode="auto">
          <a:xfrm>
            <a:off x="8208963" y="3100388"/>
            <a:ext cx="133350" cy="10001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15376" name="Oval 20"/>
          <p:cNvSpPr>
            <a:spLocks noChangeArrowheads="1"/>
          </p:cNvSpPr>
          <p:nvPr/>
        </p:nvSpPr>
        <p:spPr bwMode="auto">
          <a:xfrm>
            <a:off x="7394575" y="857250"/>
            <a:ext cx="130175" cy="984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>
              <a:latin typeface=".VnTimeH" pitchFamily="34" charset="0"/>
            </a:endParaRPr>
          </a:p>
        </p:txBody>
      </p:sp>
      <p:sp>
        <p:nvSpPr>
          <p:cNvPr id="15377" name="Oval 21"/>
          <p:cNvSpPr>
            <a:spLocks noChangeArrowheads="1"/>
          </p:cNvSpPr>
          <p:nvPr/>
        </p:nvSpPr>
        <p:spPr bwMode="auto">
          <a:xfrm>
            <a:off x="6218238" y="1547813"/>
            <a:ext cx="133350" cy="10001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15378" name="Oval 22"/>
          <p:cNvSpPr>
            <a:spLocks noChangeArrowheads="1"/>
          </p:cNvSpPr>
          <p:nvPr/>
        </p:nvSpPr>
        <p:spPr bwMode="auto">
          <a:xfrm>
            <a:off x="8836025" y="1746250"/>
            <a:ext cx="131763" cy="1016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15379" name="Oval 23"/>
          <p:cNvSpPr>
            <a:spLocks noChangeArrowheads="1"/>
          </p:cNvSpPr>
          <p:nvPr/>
        </p:nvSpPr>
        <p:spPr bwMode="auto">
          <a:xfrm>
            <a:off x="8631238" y="2362200"/>
            <a:ext cx="131762" cy="10001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/>
          </a:p>
        </p:txBody>
      </p:sp>
      <p:grpSp>
        <p:nvGrpSpPr>
          <p:cNvPr id="15380" name="Group 24"/>
          <p:cNvGrpSpPr>
            <a:grpSpLocks/>
          </p:cNvGrpSpPr>
          <p:nvPr/>
        </p:nvGrpSpPr>
        <p:grpSpPr bwMode="auto">
          <a:xfrm>
            <a:off x="7105650" y="5746750"/>
            <a:ext cx="220663" cy="166688"/>
            <a:chOff x="4185" y="13200"/>
            <a:chExt cx="300" cy="300"/>
          </a:xfrm>
        </p:grpSpPr>
        <p:sp>
          <p:nvSpPr>
            <p:cNvPr id="15427" name="Oval 25"/>
            <p:cNvSpPr>
              <a:spLocks noChangeArrowheads="1"/>
            </p:cNvSpPr>
            <p:nvPr/>
          </p:nvSpPr>
          <p:spPr bwMode="auto">
            <a:xfrm>
              <a:off x="4185" y="13200"/>
              <a:ext cx="300" cy="3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  <p:sp>
          <p:nvSpPr>
            <p:cNvPr id="15428" name="Oval 26"/>
            <p:cNvSpPr>
              <a:spLocks noChangeArrowheads="1"/>
            </p:cNvSpPr>
            <p:nvPr/>
          </p:nvSpPr>
          <p:spPr bwMode="auto">
            <a:xfrm>
              <a:off x="4245" y="13260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grpSp>
        <p:nvGrpSpPr>
          <p:cNvPr id="15381" name="Group 27"/>
          <p:cNvGrpSpPr>
            <a:grpSpLocks/>
          </p:cNvGrpSpPr>
          <p:nvPr/>
        </p:nvGrpSpPr>
        <p:grpSpPr bwMode="auto">
          <a:xfrm rot="-1728032">
            <a:off x="7154863" y="2092325"/>
            <a:ext cx="319087" cy="342900"/>
            <a:chOff x="2415" y="12855"/>
            <a:chExt cx="555" cy="795"/>
          </a:xfrm>
        </p:grpSpPr>
        <p:sp>
          <p:nvSpPr>
            <p:cNvPr id="15424" name="Rectangle 28"/>
            <p:cNvSpPr>
              <a:spLocks noChangeArrowheads="1"/>
            </p:cNvSpPr>
            <p:nvPr/>
          </p:nvSpPr>
          <p:spPr bwMode="auto">
            <a:xfrm>
              <a:off x="2565" y="12855"/>
              <a:ext cx="241" cy="79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  <p:sp>
          <p:nvSpPr>
            <p:cNvPr id="15425" name="AutoShape 29"/>
            <p:cNvSpPr>
              <a:spLocks noChangeArrowheads="1"/>
            </p:cNvSpPr>
            <p:nvPr/>
          </p:nvSpPr>
          <p:spPr bwMode="auto">
            <a:xfrm rot="10601523">
              <a:off x="2415" y="13027"/>
              <a:ext cx="555" cy="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5 w 21600"/>
                <a:gd name="T13" fmla="*/ 4563 h 21600"/>
                <a:gd name="T14" fmla="*/ 17085 w 21600"/>
                <a:gd name="T15" fmla="*/ 170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5426" name="AutoShape 30"/>
            <p:cNvSpPr>
              <a:spLocks noChangeArrowheads="1"/>
            </p:cNvSpPr>
            <p:nvPr/>
          </p:nvSpPr>
          <p:spPr bwMode="auto">
            <a:xfrm rot="-5400000">
              <a:off x="2392" y="13182"/>
              <a:ext cx="584" cy="76"/>
            </a:xfrm>
            <a:prstGeom prst="chevron">
              <a:avLst>
                <a:gd name="adj" fmla="val 19210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grpSp>
        <p:nvGrpSpPr>
          <p:cNvPr id="15382" name="Group 31"/>
          <p:cNvGrpSpPr>
            <a:grpSpLocks/>
          </p:cNvGrpSpPr>
          <p:nvPr/>
        </p:nvGrpSpPr>
        <p:grpSpPr bwMode="auto">
          <a:xfrm rot="-376791">
            <a:off x="7472363" y="4973638"/>
            <a:ext cx="409575" cy="396875"/>
            <a:chOff x="2415" y="12855"/>
            <a:chExt cx="555" cy="795"/>
          </a:xfrm>
        </p:grpSpPr>
        <p:sp>
          <p:nvSpPr>
            <p:cNvPr id="15421" name="Rectangle 32"/>
            <p:cNvSpPr>
              <a:spLocks noChangeArrowheads="1"/>
            </p:cNvSpPr>
            <p:nvPr/>
          </p:nvSpPr>
          <p:spPr bwMode="auto">
            <a:xfrm>
              <a:off x="2565" y="12855"/>
              <a:ext cx="241" cy="79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  <p:sp>
          <p:nvSpPr>
            <p:cNvPr id="15422" name="AutoShape 33"/>
            <p:cNvSpPr>
              <a:spLocks noChangeArrowheads="1"/>
            </p:cNvSpPr>
            <p:nvPr/>
          </p:nvSpPr>
          <p:spPr bwMode="auto">
            <a:xfrm rot="10601523">
              <a:off x="2415" y="13027"/>
              <a:ext cx="555" cy="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5 w 21600"/>
                <a:gd name="T13" fmla="*/ 4563 h 21600"/>
                <a:gd name="T14" fmla="*/ 17085 w 21600"/>
                <a:gd name="T15" fmla="*/ 170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5423" name="AutoShape 34"/>
            <p:cNvSpPr>
              <a:spLocks noChangeArrowheads="1"/>
            </p:cNvSpPr>
            <p:nvPr/>
          </p:nvSpPr>
          <p:spPr bwMode="auto">
            <a:xfrm rot="-5400000">
              <a:off x="2392" y="13182"/>
              <a:ext cx="584" cy="76"/>
            </a:xfrm>
            <a:prstGeom prst="chevron">
              <a:avLst>
                <a:gd name="adj" fmla="val 19210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15383" name="Text Box 35"/>
          <p:cNvSpPr txBox="1">
            <a:spLocks noChangeArrowheads="1"/>
          </p:cNvSpPr>
          <p:nvPr/>
        </p:nvSpPr>
        <p:spPr bwMode="auto">
          <a:xfrm>
            <a:off x="7451725" y="788988"/>
            <a:ext cx="23320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  <a:latin typeface=".VnTimeH" pitchFamily="34" charset="0"/>
              </a:rPr>
              <a:t> </a:t>
            </a:r>
            <a:r>
              <a:rPr lang="en-US" sz="1600">
                <a:solidFill>
                  <a:srgbClr val="000000"/>
                </a:solidFill>
              </a:rPr>
              <a:t>ĐỒI ĐỘC LẬP</a:t>
            </a:r>
          </a:p>
          <a:p>
            <a:pPr eaLnBrk="1" hangingPunct="1"/>
            <a:endParaRPr lang="en-US" sz="1600"/>
          </a:p>
        </p:txBody>
      </p:sp>
      <p:sp>
        <p:nvSpPr>
          <p:cNvPr id="15384" name="Text Box 36"/>
          <p:cNvSpPr txBox="1">
            <a:spLocks noChangeArrowheads="1"/>
          </p:cNvSpPr>
          <p:nvPr/>
        </p:nvSpPr>
        <p:spPr bwMode="auto">
          <a:xfrm>
            <a:off x="7658100" y="1600200"/>
            <a:ext cx="21732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 sz="1600">
                <a:solidFill>
                  <a:srgbClr val="000000"/>
                </a:solidFill>
              </a:rPr>
              <a:t>ĐỒI HIM LAM</a:t>
            </a:r>
          </a:p>
        </p:txBody>
      </p:sp>
      <p:sp>
        <p:nvSpPr>
          <p:cNvPr id="15385" name="Text Box 37"/>
          <p:cNvSpPr txBox="1">
            <a:spLocks noChangeArrowheads="1"/>
          </p:cNvSpPr>
          <p:nvPr/>
        </p:nvSpPr>
        <p:spPr bwMode="auto">
          <a:xfrm>
            <a:off x="5168900" y="1597025"/>
            <a:ext cx="155733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</a:rPr>
              <a:t>BẢN KÉO</a:t>
            </a:r>
          </a:p>
        </p:txBody>
      </p:sp>
      <p:sp>
        <p:nvSpPr>
          <p:cNvPr id="15386" name="Text Box 38"/>
          <p:cNvSpPr txBox="1">
            <a:spLocks noChangeArrowheads="1"/>
          </p:cNvSpPr>
          <p:nvPr/>
        </p:nvSpPr>
        <p:spPr bwMode="auto">
          <a:xfrm>
            <a:off x="5878513" y="1952625"/>
            <a:ext cx="16208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</a:rPr>
              <a:t>MƯỜNG THANH</a:t>
            </a:r>
          </a:p>
        </p:txBody>
      </p:sp>
      <p:sp>
        <p:nvSpPr>
          <p:cNvPr id="15387" name="Text Box 39"/>
          <p:cNvSpPr txBox="1">
            <a:spLocks noChangeArrowheads="1"/>
          </p:cNvSpPr>
          <p:nvPr/>
        </p:nvSpPr>
        <p:spPr bwMode="auto">
          <a:xfrm>
            <a:off x="8107363" y="3114675"/>
            <a:ext cx="89376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  <a:latin typeface=".VnTimeH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.VnTime" pitchFamily="34" charset="0"/>
              </a:rPr>
              <a:t>A</a:t>
            </a:r>
            <a:r>
              <a:rPr lang="en-US" sz="2400" baseline="-25000">
                <a:solidFill>
                  <a:srgbClr val="000000"/>
                </a:solidFill>
                <a:latin typeface=".VnTime" pitchFamily="34" charset="0"/>
              </a:rPr>
              <a:t>1</a:t>
            </a:r>
            <a:endParaRPr lang="en-US" sz="24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5388" name="Text Box 40"/>
          <p:cNvSpPr txBox="1">
            <a:spLocks noChangeArrowheads="1"/>
          </p:cNvSpPr>
          <p:nvPr/>
        </p:nvSpPr>
        <p:spPr bwMode="auto">
          <a:xfrm>
            <a:off x="7554913" y="5681663"/>
            <a:ext cx="2106612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</a:rPr>
              <a:t>BẢN HỒNG CÚM</a:t>
            </a:r>
          </a:p>
        </p:txBody>
      </p:sp>
      <p:sp>
        <p:nvSpPr>
          <p:cNvPr id="15389" name="Text Box 41"/>
          <p:cNvSpPr txBox="1">
            <a:spLocks noChangeArrowheads="1"/>
          </p:cNvSpPr>
          <p:nvPr/>
        </p:nvSpPr>
        <p:spPr bwMode="auto">
          <a:xfrm rot="5716369">
            <a:off x="6510338" y="4219575"/>
            <a:ext cx="7921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S.NẬM RỐM</a:t>
            </a:r>
          </a:p>
        </p:txBody>
      </p:sp>
      <p:sp>
        <p:nvSpPr>
          <p:cNvPr id="15390" name="Text Box 42"/>
          <p:cNvSpPr txBox="1">
            <a:spLocks noChangeArrowheads="1"/>
          </p:cNvSpPr>
          <p:nvPr/>
        </p:nvSpPr>
        <p:spPr bwMode="auto">
          <a:xfrm>
            <a:off x="5160963" y="6392863"/>
            <a:ext cx="58547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Lược đồ chiến dịch Điện Biên Phủ</a:t>
            </a:r>
          </a:p>
        </p:txBody>
      </p:sp>
      <p:sp>
        <p:nvSpPr>
          <p:cNvPr id="15391" name="Text Box 43"/>
          <p:cNvSpPr txBox="1">
            <a:spLocks noChangeArrowheads="1"/>
          </p:cNvSpPr>
          <p:nvPr/>
        </p:nvSpPr>
        <p:spPr bwMode="auto">
          <a:xfrm>
            <a:off x="8551863" y="2057400"/>
            <a:ext cx="873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100">
                <a:solidFill>
                  <a:srgbClr val="000000"/>
                </a:solidFill>
                <a:latin typeface=".VnTimeH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.VnTimeH" pitchFamily="34" charset="0"/>
              </a:rPr>
              <a:t>c</a:t>
            </a:r>
            <a:r>
              <a:rPr lang="en-US" sz="2400" baseline="-25000">
                <a:solidFill>
                  <a:srgbClr val="000000"/>
                </a:solidFill>
                <a:latin typeface=".VnTimeH" pitchFamily="34" charset="0"/>
              </a:rPr>
              <a:t>1</a:t>
            </a:r>
            <a:endParaRPr lang="en-US" sz="2400">
              <a:solidFill>
                <a:srgbClr val="000000"/>
              </a:solidFill>
              <a:latin typeface=".VnTimeH" pitchFamily="34" charset="0"/>
            </a:endParaRPr>
          </a:p>
        </p:txBody>
      </p:sp>
      <p:sp>
        <p:nvSpPr>
          <p:cNvPr id="15392" name="AutoShape 56"/>
          <p:cNvSpPr>
            <a:spLocks noChangeArrowheads="1"/>
          </p:cNvSpPr>
          <p:nvPr/>
        </p:nvSpPr>
        <p:spPr bwMode="auto">
          <a:xfrm rot="18969835" flipV="1">
            <a:off x="6384925" y="2514600"/>
            <a:ext cx="896938" cy="2397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5393" name="AutoShape 57"/>
          <p:cNvSpPr>
            <a:spLocks noChangeArrowheads="1"/>
          </p:cNvSpPr>
          <p:nvPr/>
        </p:nvSpPr>
        <p:spPr bwMode="auto">
          <a:xfrm rot="1190124">
            <a:off x="8816975" y="3094038"/>
            <a:ext cx="841375" cy="334962"/>
          </a:xfrm>
          <a:prstGeom prst="leftArrow">
            <a:avLst>
              <a:gd name="adj1" fmla="val 50000"/>
              <a:gd name="adj2" fmla="val 47214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394" name="AutoShape 58"/>
          <p:cNvSpPr>
            <a:spLocks noChangeArrowheads="1"/>
          </p:cNvSpPr>
          <p:nvPr/>
        </p:nvSpPr>
        <p:spPr bwMode="auto">
          <a:xfrm rot="2400524">
            <a:off x="6588125" y="1676400"/>
            <a:ext cx="566738" cy="323850"/>
          </a:xfrm>
          <a:prstGeom prst="rightArrow">
            <a:avLst>
              <a:gd name="adj1" fmla="val 50000"/>
              <a:gd name="adj2" fmla="val 32894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395" name="AutoShape 59"/>
          <p:cNvSpPr>
            <a:spLocks noChangeArrowheads="1"/>
          </p:cNvSpPr>
          <p:nvPr/>
        </p:nvSpPr>
        <p:spPr bwMode="auto">
          <a:xfrm rot="862919">
            <a:off x="8005763" y="4495800"/>
            <a:ext cx="406400" cy="1171575"/>
          </a:xfrm>
          <a:prstGeom prst="curvedLeftArrow">
            <a:avLst>
              <a:gd name="adj1" fmla="val 76688"/>
              <a:gd name="adj2" fmla="val 153376"/>
              <a:gd name="adj3" fmla="val 33333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396" name="AutoShape 60"/>
          <p:cNvSpPr>
            <a:spLocks noChangeArrowheads="1"/>
          </p:cNvSpPr>
          <p:nvPr/>
        </p:nvSpPr>
        <p:spPr bwMode="auto">
          <a:xfrm rot="862919">
            <a:off x="9258300" y="1824038"/>
            <a:ext cx="471488" cy="884237"/>
          </a:xfrm>
          <a:prstGeom prst="curvedLeftArrow">
            <a:avLst>
              <a:gd name="adj1" fmla="val 49881"/>
              <a:gd name="adj2" fmla="val 99770"/>
              <a:gd name="adj3" fmla="val 33333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397" name="AutoShape 61"/>
          <p:cNvSpPr>
            <a:spLocks noChangeArrowheads="1"/>
          </p:cNvSpPr>
          <p:nvPr/>
        </p:nvSpPr>
        <p:spPr bwMode="auto">
          <a:xfrm rot="3260220">
            <a:off x="7586662" y="1639888"/>
            <a:ext cx="309563" cy="687388"/>
          </a:xfrm>
          <a:prstGeom prst="downArrow">
            <a:avLst>
              <a:gd name="adj1" fmla="val 50000"/>
              <a:gd name="adj2" fmla="val 41737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1" hangingPunct="1"/>
            <a:endParaRPr lang="vi-VN">
              <a:solidFill>
                <a:srgbClr val="CC66FF"/>
              </a:solidFill>
              <a:latin typeface=".VnTime" pitchFamily="34" charset="0"/>
            </a:endParaRPr>
          </a:p>
        </p:txBody>
      </p:sp>
      <p:sp>
        <p:nvSpPr>
          <p:cNvPr id="15398" name="AutoShape 65"/>
          <p:cNvSpPr>
            <a:spLocks noChangeArrowheads="1"/>
          </p:cNvSpPr>
          <p:nvPr/>
        </p:nvSpPr>
        <p:spPr bwMode="auto">
          <a:xfrm rot="3497914">
            <a:off x="6514306" y="5609432"/>
            <a:ext cx="295275" cy="941388"/>
          </a:xfrm>
          <a:prstGeom prst="upArrow">
            <a:avLst>
              <a:gd name="adj1" fmla="val 50000"/>
              <a:gd name="adj2" fmla="val 5992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399" name="AutoShape 66"/>
          <p:cNvSpPr>
            <a:spLocks noChangeArrowheads="1"/>
          </p:cNvSpPr>
          <p:nvPr/>
        </p:nvSpPr>
        <p:spPr bwMode="auto">
          <a:xfrm rot="6866228">
            <a:off x="6320631" y="4879182"/>
            <a:ext cx="295275" cy="1179512"/>
          </a:xfrm>
          <a:prstGeom prst="upArrow">
            <a:avLst>
              <a:gd name="adj1" fmla="val 50000"/>
              <a:gd name="adj2" fmla="val 75084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00" name="AutoShape 67"/>
          <p:cNvSpPr>
            <a:spLocks noChangeArrowheads="1"/>
          </p:cNvSpPr>
          <p:nvPr/>
        </p:nvSpPr>
        <p:spPr bwMode="auto">
          <a:xfrm rot="-4226464">
            <a:off x="8041481" y="5511007"/>
            <a:ext cx="295275" cy="1179512"/>
          </a:xfrm>
          <a:prstGeom prst="upArrow">
            <a:avLst>
              <a:gd name="adj1" fmla="val 50000"/>
              <a:gd name="adj2" fmla="val 75084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01" name="AutoShape 70"/>
          <p:cNvSpPr>
            <a:spLocks noChangeArrowheads="1"/>
          </p:cNvSpPr>
          <p:nvPr/>
        </p:nvSpPr>
        <p:spPr bwMode="auto">
          <a:xfrm rot="1892765">
            <a:off x="8310563" y="2590800"/>
            <a:ext cx="458787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02" name="AutoShape 71"/>
          <p:cNvSpPr>
            <a:spLocks noChangeArrowheads="1"/>
          </p:cNvSpPr>
          <p:nvPr/>
        </p:nvSpPr>
        <p:spPr bwMode="auto">
          <a:xfrm rot="2954183">
            <a:off x="5277644" y="908844"/>
            <a:ext cx="981075" cy="388937"/>
          </a:xfrm>
          <a:prstGeom prst="rightArrow">
            <a:avLst>
              <a:gd name="adj1" fmla="val 50000"/>
              <a:gd name="adj2" fmla="val 838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03" name="AutoShape 72"/>
          <p:cNvSpPr>
            <a:spLocks noChangeArrowheads="1"/>
          </p:cNvSpPr>
          <p:nvPr/>
        </p:nvSpPr>
        <p:spPr bwMode="auto">
          <a:xfrm rot="7248086">
            <a:off x="7400131" y="316707"/>
            <a:ext cx="498475" cy="388938"/>
          </a:xfrm>
          <a:prstGeom prst="rightArrow">
            <a:avLst>
              <a:gd name="adj1" fmla="val 50000"/>
              <a:gd name="adj2" fmla="val 426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04" name="AutoShape 73"/>
          <p:cNvSpPr>
            <a:spLocks noChangeArrowheads="1"/>
          </p:cNvSpPr>
          <p:nvPr/>
        </p:nvSpPr>
        <p:spPr bwMode="auto">
          <a:xfrm rot="-9065205">
            <a:off x="7478713" y="1012825"/>
            <a:ext cx="600075" cy="266700"/>
          </a:xfrm>
          <a:prstGeom prst="rightArrow">
            <a:avLst>
              <a:gd name="adj1" fmla="val 50000"/>
              <a:gd name="adj2" fmla="val 422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05" name="AutoShape 74"/>
          <p:cNvSpPr>
            <a:spLocks noChangeArrowheads="1"/>
          </p:cNvSpPr>
          <p:nvPr/>
        </p:nvSpPr>
        <p:spPr bwMode="auto">
          <a:xfrm rot="3317055">
            <a:off x="8331994" y="1235869"/>
            <a:ext cx="498475" cy="388937"/>
          </a:xfrm>
          <a:prstGeom prst="rightArrow">
            <a:avLst>
              <a:gd name="adj1" fmla="val 50000"/>
              <a:gd name="adj2" fmla="val 426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06" name="AutoShape 75"/>
          <p:cNvSpPr>
            <a:spLocks noChangeArrowheads="1"/>
          </p:cNvSpPr>
          <p:nvPr/>
        </p:nvSpPr>
        <p:spPr bwMode="auto">
          <a:xfrm rot="8521165">
            <a:off x="9118600" y="1414463"/>
            <a:ext cx="663575" cy="292100"/>
          </a:xfrm>
          <a:prstGeom prst="rightArrow">
            <a:avLst>
              <a:gd name="adj1" fmla="val 50000"/>
              <a:gd name="adj2" fmla="val 427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73814" name="AutoShape 86"/>
          <p:cNvSpPr>
            <a:spLocks noChangeArrowheads="1"/>
          </p:cNvSpPr>
          <p:nvPr/>
        </p:nvSpPr>
        <p:spPr bwMode="auto">
          <a:xfrm>
            <a:off x="7499350" y="2794000"/>
            <a:ext cx="203200" cy="152400"/>
          </a:xfrm>
          <a:prstGeom prst="star5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15408" name="AutoShape 65"/>
          <p:cNvSpPr>
            <a:spLocks noChangeArrowheads="1"/>
          </p:cNvSpPr>
          <p:nvPr/>
        </p:nvSpPr>
        <p:spPr bwMode="auto">
          <a:xfrm rot="3497914">
            <a:off x="6898481" y="2688432"/>
            <a:ext cx="295275" cy="941388"/>
          </a:xfrm>
          <a:prstGeom prst="upArrow">
            <a:avLst>
              <a:gd name="adj1" fmla="val 50000"/>
              <a:gd name="adj2" fmla="val 5992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09" name="Text Box 44"/>
          <p:cNvSpPr txBox="1">
            <a:spLocks noChangeArrowheads="1"/>
          </p:cNvSpPr>
          <p:nvPr/>
        </p:nvSpPr>
        <p:spPr bwMode="auto">
          <a:xfrm>
            <a:off x="912813" y="3429000"/>
            <a:ext cx="3851275" cy="305911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1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 giải: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Sở chỉ huy của địch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Cứ điểm và tên cứ điểm của địch.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Sân bay của địch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endParaRPr lang="en-US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Quân ta tiến công đợt 1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Quân ta tiến công đợt 2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Quân ta tiến công đợt 3</a:t>
            </a:r>
          </a:p>
        </p:txBody>
      </p:sp>
      <p:grpSp>
        <p:nvGrpSpPr>
          <p:cNvPr id="15410" name="Group 45"/>
          <p:cNvGrpSpPr>
            <a:grpSpLocks/>
          </p:cNvGrpSpPr>
          <p:nvPr/>
        </p:nvGrpSpPr>
        <p:grpSpPr bwMode="auto">
          <a:xfrm>
            <a:off x="1114425" y="3744913"/>
            <a:ext cx="241300" cy="222250"/>
            <a:chOff x="1803" y="13659"/>
            <a:chExt cx="300" cy="300"/>
          </a:xfrm>
        </p:grpSpPr>
        <p:sp>
          <p:nvSpPr>
            <p:cNvPr id="15419" name="Oval 46"/>
            <p:cNvSpPr>
              <a:spLocks noChangeArrowheads="1"/>
            </p:cNvSpPr>
            <p:nvPr/>
          </p:nvSpPr>
          <p:spPr bwMode="auto">
            <a:xfrm>
              <a:off x="1803" y="13659"/>
              <a:ext cx="300" cy="3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  <p:sp>
          <p:nvSpPr>
            <p:cNvPr id="15420" name="Oval 47"/>
            <p:cNvSpPr>
              <a:spLocks noChangeArrowheads="1"/>
            </p:cNvSpPr>
            <p:nvPr/>
          </p:nvSpPr>
          <p:spPr bwMode="auto">
            <a:xfrm>
              <a:off x="1863" y="13719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15411" name="Oval 48"/>
          <p:cNvSpPr>
            <a:spLocks noChangeArrowheads="1"/>
          </p:cNvSpPr>
          <p:nvPr/>
        </p:nvSpPr>
        <p:spPr bwMode="auto">
          <a:xfrm>
            <a:off x="1216025" y="4095750"/>
            <a:ext cx="114300" cy="1063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/>
          </a:p>
        </p:txBody>
      </p:sp>
      <p:grpSp>
        <p:nvGrpSpPr>
          <p:cNvPr id="15412" name="Group 49"/>
          <p:cNvGrpSpPr>
            <a:grpSpLocks/>
          </p:cNvGrpSpPr>
          <p:nvPr/>
        </p:nvGrpSpPr>
        <p:grpSpPr bwMode="auto">
          <a:xfrm rot="2632895">
            <a:off x="1114425" y="4468813"/>
            <a:ext cx="285750" cy="312737"/>
            <a:chOff x="2415" y="12855"/>
            <a:chExt cx="555" cy="795"/>
          </a:xfrm>
        </p:grpSpPr>
        <p:sp>
          <p:nvSpPr>
            <p:cNvPr id="15416" name="Rectangle 50"/>
            <p:cNvSpPr>
              <a:spLocks noChangeArrowheads="1"/>
            </p:cNvSpPr>
            <p:nvPr/>
          </p:nvSpPr>
          <p:spPr bwMode="auto">
            <a:xfrm>
              <a:off x="2565" y="12855"/>
              <a:ext cx="241" cy="79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  <p:sp>
          <p:nvSpPr>
            <p:cNvPr id="15417" name="AutoShape 51"/>
            <p:cNvSpPr>
              <a:spLocks noChangeArrowheads="1"/>
            </p:cNvSpPr>
            <p:nvPr/>
          </p:nvSpPr>
          <p:spPr bwMode="auto">
            <a:xfrm rot="10601523">
              <a:off x="2415" y="13027"/>
              <a:ext cx="555" cy="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5 w 21600"/>
                <a:gd name="T13" fmla="*/ 4563 h 21600"/>
                <a:gd name="T14" fmla="*/ 17085 w 21600"/>
                <a:gd name="T15" fmla="*/ 170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5418" name="AutoShape 52"/>
            <p:cNvSpPr>
              <a:spLocks noChangeArrowheads="1"/>
            </p:cNvSpPr>
            <p:nvPr/>
          </p:nvSpPr>
          <p:spPr bwMode="auto">
            <a:xfrm rot="-5400000">
              <a:off x="2392" y="13182"/>
              <a:ext cx="584" cy="76"/>
            </a:xfrm>
            <a:prstGeom prst="chevron">
              <a:avLst>
                <a:gd name="adj" fmla="val 19210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15413" name="AutoShape 53"/>
          <p:cNvSpPr>
            <a:spLocks noChangeArrowheads="1"/>
          </p:cNvSpPr>
          <p:nvPr/>
        </p:nvSpPr>
        <p:spPr bwMode="auto">
          <a:xfrm flipV="1">
            <a:off x="1216025" y="4940300"/>
            <a:ext cx="357188" cy="1762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264 h 21600"/>
              <a:gd name="T14" fmla="*/ 17494 w 21600"/>
              <a:gd name="T15" fmla="*/ 889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733" y="0"/>
                </a:lnTo>
                <a:lnTo>
                  <a:pt x="12733" y="3264"/>
                </a:lnTo>
                <a:lnTo>
                  <a:pt x="12427" y="3264"/>
                </a:lnTo>
                <a:cubicBezTo>
                  <a:pt x="5564" y="3264"/>
                  <a:pt x="0" y="7246"/>
                  <a:pt x="0" y="12158"/>
                </a:cubicBezTo>
                <a:lnTo>
                  <a:pt x="0" y="21600"/>
                </a:lnTo>
                <a:lnTo>
                  <a:pt x="5755" y="21600"/>
                </a:lnTo>
                <a:lnTo>
                  <a:pt x="5755" y="12158"/>
                </a:lnTo>
                <a:cubicBezTo>
                  <a:pt x="5755" y="10355"/>
                  <a:pt x="8742" y="8894"/>
                  <a:pt x="12427" y="8894"/>
                </a:cubicBezTo>
                <a:lnTo>
                  <a:pt x="12733" y="8894"/>
                </a:lnTo>
                <a:lnTo>
                  <a:pt x="12733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5414" name="AutoShape 54"/>
          <p:cNvSpPr>
            <a:spLocks noChangeArrowheads="1"/>
          </p:cNvSpPr>
          <p:nvPr/>
        </p:nvSpPr>
        <p:spPr bwMode="auto">
          <a:xfrm flipV="1">
            <a:off x="1216025" y="5551488"/>
            <a:ext cx="357188" cy="1746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264 h 21600"/>
              <a:gd name="T14" fmla="*/ 17494 w 21600"/>
              <a:gd name="T15" fmla="*/ 889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733" y="0"/>
                </a:lnTo>
                <a:lnTo>
                  <a:pt x="12733" y="3264"/>
                </a:lnTo>
                <a:lnTo>
                  <a:pt x="12427" y="3264"/>
                </a:lnTo>
                <a:cubicBezTo>
                  <a:pt x="5564" y="3264"/>
                  <a:pt x="0" y="7246"/>
                  <a:pt x="0" y="12158"/>
                </a:cubicBezTo>
                <a:lnTo>
                  <a:pt x="0" y="21600"/>
                </a:lnTo>
                <a:lnTo>
                  <a:pt x="5755" y="21600"/>
                </a:lnTo>
                <a:lnTo>
                  <a:pt x="5755" y="12158"/>
                </a:lnTo>
                <a:cubicBezTo>
                  <a:pt x="5755" y="10355"/>
                  <a:pt x="8742" y="8894"/>
                  <a:pt x="12427" y="8894"/>
                </a:cubicBezTo>
                <a:lnTo>
                  <a:pt x="12733" y="8894"/>
                </a:lnTo>
                <a:lnTo>
                  <a:pt x="12733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5415" name="AutoShape 55"/>
          <p:cNvSpPr>
            <a:spLocks noChangeArrowheads="1"/>
          </p:cNvSpPr>
          <p:nvPr/>
        </p:nvSpPr>
        <p:spPr bwMode="auto">
          <a:xfrm>
            <a:off x="1216025" y="5276850"/>
            <a:ext cx="384175" cy="144463"/>
          </a:xfrm>
          <a:prstGeom prst="rightArrow">
            <a:avLst>
              <a:gd name="adj1" fmla="val 50000"/>
              <a:gd name="adj2" fmla="val 49986"/>
            </a:avLst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5021263" y="0"/>
            <a:ext cx="6735762" cy="64770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latin typeface=".VnTimeH" pitchFamily="34" charset="0"/>
            </a:endParaRPr>
          </a:p>
        </p:txBody>
      </p:sp>
      <p:sp>
        <p:nvSpPr>
          <p:cNvPr id="16387" name="Freeform 5"/>
          <p:cNvSpPr>
            <a:spLocks/>
          </p:cNvSpPr>
          <p:nvPr/>
        </p:nvSpPr>
        <p:spPr bwMode="auto">
          <a:xfrm>
            <a:off x="5278438" y="252413"/>
            <a:ext cx="2703512" cy="1735137"/>
          </a:xfrm>
          <a:custGeom>
            <a:avLst/>
            <a:gdLst>
              <a:gd name="T0" fmla="*/ 0 w 3660"/>
              <a:gd name="T1" fmla="*/ 0 h 3122"/>
              <a:gd name="T2" fmla="*/ 2147483647 w 3660"/>
              <a:gd name="T3" fmla="*/ 2147483647 h 3122"/>
              <a:gd name="T4" fmla="*/ 2147483647 w 3660"/>
              <a:gd name="T5" fmla="*/ 2147483647 h 3122"/>
              <a:gd name="T6" fmla="*/ 2147483647 w 3660"/>
              <a:gd name="T7" fmla="*/ 2147483647 h 3122"/>
              <a:gd name="T8" fmla="*/ 2147483647 w 3660"/>
              <a:gd name="T9" fmla="*/ 2147483647 h 3122"/>
              <a:gd name="T10" fmla="*/ 2147483647 w 3660"/>
              <a:gd name="T11" fmla="*/ 2147483647 h 3122"/>
              <a:gd name="T12" fmla="*/ 2147483647 w 3660"/>
              <a:gd name="T13" fmla="*/ 2147483647 h 3122"/>
              <a:gd name="T14" fmla="*/ 2147483647 w 3660"/>
              <a:gd name="T15" fmla="*/ 2147483647 h 3122"/>
              <a:gd name="T16" fmla="*/ 2147483647 w 3660"/>
              <a:gd name="T17" fmla="*/ 2147483647 h 3122"/>
              <a:gd name="T18" fmla="*/ 2147483647 w 3660"/>
              <a:gd name="T19" fmla="*/ 2147483647 h 3122"/>
              <a:gd name="T20" fmla="*/ 2147483647 w 3660"/>
              <a:gd name="T21" fmla="*/ 2147483647 h 3122"/>
              <a:gd name="T22" fmla="*/ 2147483647 w 3660"/>
              <a:gd name="T23" fmla="*/ 2147483647 h 3122"/>
              <a:gd name="T24" fmla="*/ 2147483647 w 3660"/>
              <a:gd name="T25" fmla="*/ 2147483647 h 3122"/>
              <a:gd name="T26" fmla="*/ 2147483647 w 3660"/>
              <a:gd name="T27" fmla="*/ 2147483647 h 3122"/>
              <a:gd name="T28" fmla="*/ 2147483647 w 3660"/>
              <a:gd name="T29" fmla="*/ 2147483647 h 3122"/>
              <a:gd name="T30" fmla="*/ 2147483647 w 3660"/>
              <a:gd name="T31" fmla="*/ 2147483647 h 3122"/>
              <a:gd name="T32" fmla="*/ 2147483647 w 3660"/>
              <a:gd name="T33" fmla="*/ 2147483647 h 3122"/>
              <a:gd name="T34" fmla="*/ 2147483647 w 3660"/>
              <a:gd name="T35" fmla="*/ 2147483647 h 3122"/>
              <a:gd name="T36" fmla="*/ 2147483647 w 3660"/>
              <a:gd name="T37" fmla="*/ 2147483647 h 3122"/>
              <a:gd name="T38" fmla="*/ 2147483647 w 3660"/>
              <a:gd name="T39" fmla="*/ 2147483647 h 3122"/>
              <a:gd name="T40" fmla="*/ 2147483647 w 3660"/>
              <a:gd name="T41" fmla="*/ 2147483647 h 3122"/>
              <a:gd name="T42" fmla="*/ 2147483647 w 3660"/>
              <a:gd name="T43" fmla="*/ 2147483647 h 3122"/>
              <a:gd name="T44" fmla="*/ 2147483647 w 3660"/>
              <a:gd name="T45" fmla="*/ 2147483647 h 3122"/>
              <a:gd name="T46" fmla="*/ 2147483647 w 3660"/>
              <a:gd name="T47" fmla="*/ 2147483647 h 3122"/>
              <a:gd name="T48" fmla="*/ 2147483647 w 3660"/>
              <a:gd name="T49" fmla="*/ 2147483647 h 3122"/>
              <a:gd name="T50" fmla="*/ 2147483647 w 3660"/>
              <a:gd name="T51" fmla="*/ 2147483647 h 3122"/>
              <a:gd name="T52" fmla="*/ 2147483647 w 3660"/>
              <a:gd name="T53" fmla="*/ 2147483647 h 3122"/>
              <a:gd name="T54" fmla="*/ 2147483647 w 3660"/>
              <a:gd name="T55" fmla="*/ 2147483647 h 3122"/>
              <a:gd name="T56" fmla="*/ 2147483647 w 3660"/>
              <a:gd name="T57" fmla="*/ 2147483647 h 3122"/>
              <a:gd name="T58" fmla="*/ 2147483647 w 3660"/>
              <a:gd name="T59" fmla="*/ 2147483647 h 3122"/>
              <a:gd name="T60" fmla="*/ 2147483647 w 3660"/>
              <a:gd name="T61" fmla="*/ 2147483647 h 3122"/>
              <a:gd name="T62" fmla="*/ 2147483647 w 3660"/>
              <a:gd name="T63" fmla="*/ 2147483647 h 3122"/>
              <a:gd name="T64" fmla="*/ 2147483647 w 3660"/>
              <a:gd name="T65" fmla="*/ 2147483647 h 3122"/>
              <a:gd name="T66" fmla="*/ 2147483647 w 3660"/>
              <a:gd name="T67" fmla="*/ 2147483647 h 312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60"/>
              <a:gd name="T103" fmla="*/ 0 h 3122"/>
              <a:gd name="T104" fmla="*/ 3660 w 3660"/>
              <a:gd name="T105" fmla="*/ 3122 h 312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60" h="3122">
                <a:moveTo>
                  <a:pt x="0" y="0"/>
                </a:moveTo>
                <a:cubicBezTo>
                  <a:pt x="15" y="64"/>
                  <a:pt x="22" y="306"/>
                  <a:pt x="90" y="397"/>
                </a:cubicBezTo>
                <a:cubicBezTo>
                  <a:pt x="158" y="488"/>
                  <a:pt x="317" y="509"/>
                  <a:pt x="405" y="547"/>
                </a:cubicBezTo>
                <a:cubicBezTo>
                  <a:pt x="493" y="585"/>
                  <a:pt x="540" y="592"/>
                  <a:pt x="615" y="622"/>
                </a:cubicBezTo>
                <a:cubicBezTo>
                  <a:pt x="690" y="652"/>
                  <a:pt x="778" y="650"/>
                  <a:pt x="855" y="727"/>
                </a:cubicBezTo>
                <a:cubicBezTo>
                  <a:pt x="932" y="804"/>
                  <a:pt x="993" y="992"/>
                  <a:pt x="1080" y="1087"/>
                </a:cubicBezTo>
                <a:cubicBezTo>
                  <a:pt x="1167" y="1182"/>
                  <a:pt x="1277" y="1272"/>
                  <a:pt x="1380" y="1297"/>
                </a:cubicBezTo>
                <a:cubicBezTo>
                  <a:pt x="1483" y="1322"/>
                  <a:pt x="1595" y="1235"/>
                  <a:pt x="1695" y="1237"/>
                </a:cubicBezTo>
                <a:cubicBezTo>
                  <a:pt x="1795" y="1239"/>
                  <a:pt x="1885" y="1272"/>
                  <a:pt x="1980" y="1312"/>
                </a:cubicBezTo>
                <a:cubicBezTo>
                  <a:pt x="2075" y="1352"/>
                  <a:pt x="2205" y="1400"/>
                  <a:pt x="2265" y="1477"/>
                </a:cubicBezTo>
                <a:cubicBezTo>
                  <a:pt x="2325" y="1554"/>
                  <a:pt x="2360" y="1662"/>
                  <a:pt x="2340" y="1777"/>
                </a:cubicBezTo>
                <a:cubicBezTo>
                  <a:pt x="2320" y="1892"/>
                  <a:pt x="2190" y="2082"/>
                  <a:pt x="2145" y="2167"/>
                </a:cubicBezTo>
                <a:cubicBezTo>
                  <a:pt x="2100" y="2252"/>
                  <a:pt x="2028" y="2237"/>
                  <a:pt x="2070" y="2287"/>
                </a:cubicBezTo>
                <a:cubicBezTo>
                  <a:pt x="2112" y="2337"/>
                  <a:pt x="2268" y="2410"/>
                  <a:pt x="2400" y="2467"/>
                </a:cubicBezTo>
                <a:cubicBezTo>
                  <a:pt x="2532" y="2524"/>
                  <a:pt x="2737" y="2527"/>
                  <a:pt x="2865" y="2632"/>
                </a:cubicBezTo>
                <a:cubicBezTo>
                  <a:pt x="2993" y="2737"/>
                  <a:pt x="3082" y="3072"/>
                  <a:pt x="3165" y="3097"/>
                </a:cubicBezTo>
                <a:cubicBezTo>
                  <a:pt x="3248" y="3122"/>
                  <a:pt x="3305" y="2862"/>
                  <a:pt x="3360" y="2782"/>
                </a:cubicBezTo>
                <a:cubicBezTo>
                  <a:pt x="3415" y="2702"/>
                  <a:pt x="3455" y="2657"/>
                  <a:pt x="3495" y="2617"/>
                </a:cubicBezTo>
                <a:cubicBezTo>
                  <a:pt x="3535" y="2577"/>
                  <a:pt x="3583" y="2589"/>
                  <a:pt x="3600" y="2542"/>
                </a:cubicBezTo>
                <a:cubicBezTo>
                  <a:pt x="3617" y="2495"/>
                  <a:pt x="3645" y="2379"/>
                  <a:pt x="3600" y="2332"/>
                </a:cubicBezTo>
                <a:cubicBezTo>
                  <a:pt x="3555" y="2285"/>
                  <a:pt x="3355" y="2287"/>
                  <a:pt x="3330" y="2257"/>
                </a:cubicBezTo>
                <a:cubicBezTo>
                  <a:pt x="3305" y="2227"/>
                  <a:pt x="3425" y="2197"/>
                  <a:pt x="3450" y="2152"/>
                </a:cubicBezTo>
                <a:cubicBezTo>
                  <a:pt x="3475" y="2107"/>
                  <a:pt x="3458" y="2039"/>
                  <a:pt x="3480" y="1987"/>
                </a:cubicBezTo>
                <a:cubicBezTo>
                  <a:pt x="3502" y="1935"/>
                  <a:pt x="3557" y="1885"/>
                  <a:pt x="3585" y="1837"/>
                </a:cubicBezTo>
                <a:cubicBezTo>
                  <a:pt x="3613" y="1789"/>
                  <a:pt x="3660" y="1727"/>
                  <a:pt x="3645" y="1702"/>
                </a:cubicBezTo>
                <a:cubicBezTo>
                  <a:pt x="3630" y="1677"/>
                  <a:pt x="3537" y="1709"/>
                  <a:pt x="3495" y="1687"/>
                </a:cubicBezTo>
                <a:cubicBezTo>
                  <a:pt x="3453" y="1665"/>
                  <a:pt x="3415" y="1607"/>
                  <a:pt x="3390" y="1567"/>
                </a:cubicBezTo>
                <a:cubicBezTo>
                  <a:pt x="3365" y="1527"/>
                  <a:pt x="3363" y="1502"/>
                  <a:pt x="3345" y="1447"/>
                </a:cubicBezTo>
                <a:cubicBezTo>
                  <a:pt x="3327" y="1392"/>
                  <a:pt x="3285" y="1299"/>
                  <a:pt x="3285" y="1237"/>
                </a:cubicBezTo>
                <a:cubicBezTo>
                  <a:pt x="3285" y="1175"/>
                  <a:pt x="3345" y="1137"/>
                  <a:pt x="3345" y="1072"/>
                </a:cubicBezTo>
                <a:cubicBezTo>
                  <a:pt x="3345" y="1007"/>
                  <a:pt x="3330" y="929"/>
                  <a:pt x="3285" y="847"/>
                </a:cubicBezTo>
                <a:cubicBezTo>
                  <a:pt x="3240" y="765"/>
                  <a:pt x="3135" y="654"/>
                  <a:pt x="3075" y="577"/>
                </a:cubicBezTo>
                <a:cubicBezTo>
                  <a:pt x="3015" y="500"/>
                  <a:pt x="2933" y="476"/>
                  <a:pt x="2925" y="382"/>
                </a:cubicBezTo>
                <a:cubicBezTo>
                  <a:pt x="2917" y="288"/>
                  <a:pt x="3008" y="91"/>
                  <a:pt x="3030" y="15"/>
                </a:cubicBezTo>
              </a:path>
            </a:pathLst>
          </a:cu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88" name="Freeform 6"/>
          <p:cNvSpPr>
            <a:spLocks/>
          </p:cNvSpPr>
          <p:nvPr/>
        </p:nvSpPr>
        <p:spPr bwMode="auto">
          <a:xfrm>
            <a:off x="7958138" y="1174750"/>
            <a:ext cx="2865437" cy="531813"/>
          </a:xfrm>
          <a:custGeom>
            <a:avLst/>
            <a:gdLst>
              <a:gd name="T0" fmla="*/ 0 w 3877"/>
              <a:gd name="T1" fmla="*/ 2147483647 h 956"/>
              <a:gd name="T2" fmla="*/ 2147483647 w 3877"/>
              <a:gd name="T3" fmla="*/ 2147483647 h 956"/>
              <a:gd name="T4" fmla="*/ 2147483647 w 3877"/>
              <a:gd name="T5" fmla="*/ 2147483647 h 956"/>
              <a:gd name="T6" fmla="*/ 2147483647 w 3877"/>
              <a:gd name="T7" fmla="*/ 2147483647 h 956"/>
              <a:gd name="T8" fmla="*/ 2147483647 w 3877"/>
              <a:gd name="T9" fmla="*/ 2147483647 h 956"/>
              <a:gd name="T10" fmla="*/ 2147483647 w 3877"/>
              <a:gd name="T11" fmla="*/ 2147483647 h 956"/>
              <a:gd name="T12" fmla="*/ 2147483647 w 3877"/>
              <a:gd name="T13" fmla="*/ 2147483647 h 956"/>
              <a:gd name="T14" fmla="*/ 2147483647 w 3877"/>
              <a:gd name="T15" fmla="*/ 2147483647 h 956"/>
              <a:gd name="T16" fmla="*/ 2147483647 w 3877"/>
              <a:gd name="T17" fmla="*/ 2147483647 h 956"/>
              <a:gd name="T18" fmla="*/ 2147483647 w 3877"/>
              <a:gd name="T19" fmla="*/ 2147483647 h 956"/>
              <a:gd name="T20" fmla="*/ 2147483647 w 3877"/>
              <a:gd name="T21" fmla="*/ 2147483647 h 956"/>
              <a:gd name="T22" fmla="*/ 2147483647 w 3877"/>
              <a:gd name="T23" fmla="*/ 2147483647 h 956"/>
              <a:gd name="T24" fmla="*/ 2147483647 w 3877"/>
              <a:gd name="T25" fmla="*/ 2147483647 h 956"/>
              <a:gd name="T26" fmla="*/ 2147483647 w 3877"/>
              <a:gd name="T27" fmla="*/ 2147483647 h 956"/>
              <a:gd name="T28" fmla="*/ 2147483647 w 3877"/>
              <a:gd name="T29" fmla="*/ 2147483647 h 956"/>
              <a:gd name="T30" fmla="*/ 2147483647 w 3877"/>
              <a:gd name="T31" fmla="*/ 2147483647 h 956"/>
              <a:gd name="T32" fmla="*/ 2147483647 w 3877"/>
              <a:gd name="T33" fmla="*/ 2147483647 h 956"/>
              <a:gd name="T34" fmla="*/ 2147483647 w 3877"/>
              <a:gd name="T35" fmla="*/ 2147483647 h 956"/>
              <a:gd name="T36" fmla="*/ 2147483647 w 3877"/>
              <a:gd name="T37" fmla="*/ 2147483647 h 956"/>
              <a:gd name="T38" fmla="*/ 2147483647 w 3877"/>
              <a:gd name="T39" fmla="*/ 2147483647 h 956"/>
              <a:gd name="T40" fmla="*/ 2147483647 w 3877"/>
              <a:gd name="T41" fmla="*/ 2147483647 h 956"/>
              <a:gd name="T42" fmla="*/ 2147483647 w 3877"/>
              <a:gd name="T43" fmla="*/ 2147483647 h 956"/>
              <a:gd name="T44" fmla="*/ 2147483647 w 3877"/>
              <a:gd name="T45" fmla="*/ 2147483647 h 95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877"/>
              <a:gd name="T70" fmla="*/ 0 h 956"/>
              <a:gd name="T71" fmla="*/ 3877 w 3877"/>
              <a:gd name="T72" fmla="*/ 956 h 95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877" h="956">
                <a:moveTo>
                  <a:pt x="0" y="791"/>
                </a:moveTo>
                <a:cubicBezTo>
                  <a:pt x="80" y="757"/>
                  <a:pt x="160" y="724"/>
                  <a:pt x="225" y="731"/>
                </a:cubicBezTo>
                <a:cubicBezTo>
                  <a:pt x="290" y="738"/>
                  <a:pt x="330" y="816"/>
                  <a:pt x="390" y="836"/>
                </a:cubicBezTo>
                <a:cubicBezTo>
                  <a:pt x="450" y="856"/>
                  <a:pt x="535" y="841"/>
                  <a:pt x="585" y="851"/>
                </a:cubicBezTo>
                <a:cubicBezTo>
                  <a:pt x="635" y="861"/>
                  <a:pt x="625" y="879"/>
                  <a:pt x="690" y="896"/>
                </a:cubicBezTo>
                <a:cubicBezTo>
                  <a:pt x="755" y="913"/>
                  <a:pt x="890" y="956"/>
                  <a:pt x="975" y="956"/>
                </a:cubicBezTo>
                <a:cubicBezTo>
                  <a:pt x="1060" y="956"/>
                  <a:pt x="1140" y="913"/>
                  <a:pt x="1200" y="896"/>
                </a:cubicBezTo>
                <a:cubicBezTo>
                  <a:pt x="1260" y="879"/>
                  <a:pt x="1263" y="873"/>
                  <a:pt x="1335" y="851"/>
                </a:cubicBezTo>
                <a:cubicBezTo>
                  <a:pt x="1407" y="829"/>
                  <a:pt x="1580" y="793"/>
                  <a:pt x="1635" y="761"/>
                </a:cubicBezTo>
                <a:cubicBezTo>
                  <a:pt x="1690" y="729"/>
                  <a:pt x="1623" y="651"/>
                  <a:pt x="1665" y="656"/>
                </a:cubicBezTo>
                <a:cubicBezTo>
                  <a:pt x="1707" y="661"/>
                  <a:pt x="1813" y="756"/>
                  <a:pt x="1890" y="791"/>
                </a:cubicBezTo>
                <a:cubicBezTo>
                  <a:pt x="1967" y="826"/>
                  <a:pt x="2060" y="858"/>
                  <a:pt x="2130" y="866"/>
                </a:cubicBezTo>
                <a:cubicBezTo>
                  <a:pt x="2200" y="874"/>
                  <a:pt x="2250" y="864"/>
                  <a:pt x="2310" y="836"/>
                </a:cubicBezTo>
                <a:cubicBezTo>
                  <a:pt x="2370" y="808"/>
                  <a:pt x="2430" y="754"/>
                  <a:pt x="2490" y="701"/>
                </a:cubicBezTo>
                <a:cubicBezTo>
                  <a:pt x="2550" y="648"/>
                  <a:pt x="2610" y="556"/>
                  <a:pt x="2670" y="521"/>
                </a:cubicBezTo>
                <a:cubicBezTo>
                  <a:pt x="2730" y="486"/>
                  <a:pt x="2785" y="476"/>
                  <a:pt x="2850" y="491"/>
                </a:cubicBezTo>
                <a:cubicBezTo>
                  <a:pt x="2915" y="506"/>
                  <a:pt x="2983" y="571"/>
                  <a:pt x="3060" y="611"/>
                </a:cubicBezTo>
                <a:cubicBezTo>
                  <a:pt x="3137" y="651"/>
                  <a:pt x="3248" y="733"/>
                  <a:pt x="3315" y="731"/>
                </a:cubicBezTo>
                <a:cubicBezTo>
                  <a:pt x="3382" y="729"/>
                  <a:pt x="3438" y="646"/>
                  <a:pt x="3465" y="596"/>
                </a:cubicBezTo>
                <a:cubicBezTo>
                  <a:pt x="3492" y="546"/>
                  <a:pt x="3413" y="530"/>
                  <a:pt x="3480" y="431"/>
                </a:cubicBezTo>
                <a:cubicBezTo>
                  <a:pt x="3547" y="332"/>
                  <a:pt x="3877" y="8"/>
                  <a:pt x="3870" y="4"/>
                </a:cubicBezTo>
                <a:cubicBezTo>
                  <a:pt x="3863" y="0"/>
                  <a:pt x="3500" y="334"/>
                  <a:pt x="3435" y="409"/>
                </a:cubicBezTo>
                <a:cubicBezTo>
                  <a:pt x="3370" y="484"/>
                  <a:pt x="3471" y="445"/>
                  <a:pt x="3480" y="454"/>
                </a:cubicBezTo>
              </a:path>
            </a:pathLst>
          </a:cu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89" name="Freeform 7"/>
          <p:cNvSpPr>
            <a:spLocks/>
          </p:cNvSpPr>
          <p:nvPr/>
        </p:nvSpPr>
        <p:spPr bwMode="auto">
          <a:xfrm>
            <a:off x="6724650" y="285750"/>
            <a:ext cx="939800" cy="3378200"/>
          </a:xfrm>
          <a:custGeom>
            <a:avLst/>
            <a:gdLst>
              <a:gd name="T0" fmla="*/ 2147483647 w 1274"/>
              <a:gd name="T1" fmla="*/ 0 h 6082"/>
              <a:gd name="T2" fmla="*/ 2147483647 w 1274"/>
              <a:gd name="T3" fmla="*/ 2147483647 h 6082"/>
              <a:gd name="T4" fmla="*/ 2147483647 w 1274"/>
              <a:gd name="T5" fmla="*/ 2147483647 h 6082"/>
              <a:gd name="T6" fmla="*/ 2147483647 w 1274"/>
              <a:gd name="T7" fmla="*/ 2147483647 h 6082"/>
              <a:gd name="T8" fmla="*/ 2147483647 w 1274"/>
              <a:gd name="T9" fmla="*/ 2147483647 h 6082"/>
              <a:gd name="T10" fmla="*/ 2147483647 w 1274"/>
              <a:gd name="T11" fmla="*/ 2147483647 h 6082"/>
              <a:gd name="T12" fmla="*/ 2147483647 w 1274"/>
              <a:gd name="T13" fmla="*/ 2147483647 h 6082"/>
              <a:gd name="T14" fmla="*/ 2147483647 w 1274"/>
              <a:gd name="T15" fmla="*/ 2147483647 h 6082"/>
              <a:gd name="T16" fmla="*/ 2147483647 w 1274"/>
              <a:gd name="T17" fmla="*/ 2147483647 h 6082"/>
              <a:gd name="T18" fmla="*/ 2147483647 w 1274"/>
              <a:gd name="T19" fmla="*/ 2147483647 h 6082"/>
              <a:gd name="T20" fmla="*/ 2147483647 w 1274"/>
              <a:gd name="T21" fmla="*/ 2147483647 h 6082"/>
              <a:gd name="T22" fmla="*/ 2147483647 w 1274"/>
              <a:gd name="T23" fmla="*/ 2147483647 h 6082"/>
              <a:gd name="T24" fmla="*/ 2147483647 w 1274"/>
              <a:gd name="T25" fmla="*/ 2147483647 h 6082"/>
              <a:gd name="T26" fmla="*/ 2147483647 w 1274"/>
              <a:gd name="T27" fmla="*/ 2147483647 h 6082"/>
              <a:gd name="T28" fmla="*/ 2147483647 w 1274"/>
              <a:gd name="T29" fmla="*/ 2147483647 h 6082"/>
              <a:gd name="T30" fmla="*/ 2147483647 w 1274"/>
              <a:gd name="T31" fmla="*/ 2147483647 h 6082"/>
              <a:gd name="T32" fmla="*/ 2147483647 w 1274"/>
              <a:gd name="T33" fmla="*/ 2147483647 h 6082"/>
              <a:gd name="T34" fmla="*/ 2147483647 w 1274"/>
              <a:gd name="T35" fmla="*/ 2147483647 h 6082"/>
              <a:gd name="T36" fmla="*/ 2147483647 w 1274"/>
              <a:gd name="T37" fmla="*/ 2147483647 h 6082"/>
              <a:gd name="T38" fmla="*/ 2147483647 w 1274"/>
              <a:gd name="T39" fmla="*/ 2147483647 h 6082"/>
              <a:gd name="T40" fmla="*/ 2147483647 w 1274"/>
              <a:gd name="T41" fmla="*/ 2147483647 h 6082"/>
              <a:gd name="T42" fmla="*/ 2147483647 w 1274"/>
              <a:gd name="T43" fmla="*/ 2147483647 h 6082"/>
              <a:gd name="T44" fmla="*/ 2147483647 w 1274"/>
              <a:gd name="T45" fmla="*/ 2147483647 h 608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274"/>
              <a:gd name="T70" fmla="*/ 0 h 6082"/>
              <a:gd name="T71" fmla="*/ 1274 w 1274"/>
              <a:gd name="T72" fmla="*/ 6082 h 608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274" h="6082">
                <a:moveTo>
                  <a:pt x="592" y="0"/>
                </a:moveTo>
                <a:cubicBezTo>
                  <a:pt x="604" y="149"/>
                  <a:pt x="650" y="656"/>
                  <a:pt x="667" y="907"/>
                </a:cubicBezTo>
                <a:cubicBezTo>
                  <a:pt x="684" y="1158"/>
                  <a:pt x="704" y="1337"/>
                  <a:pt x="697" y="1507"/>
                </a:cubicBezTo>
                <a:cubicBezTo>
                  <a:pt x="690" y="1677"/>
                  <a:pt x="639" y="1802"/>
                  <a:pt x="622" y="1927"/>
                </a:cubicBezTo>
                <a:cubicBezTo>
                  <a:pt x="605" y="2052"/>
                  <a:pt x="632" y="2115"/>
                  <a:pt x="592" y="2257"/>
                </a:cubicBezTo>
                <a:cubicBezTo>
                  <a:pt x="552" y="2399"/>
                  <a:pt x="437" y="2682"/>
                  <a:pt x="382" y="2782"/>
                </a:cubicBezTo>
                <a:cubicBezTo>
                  <a:pt x="327" y="2882"/>
                  <a:pt x="314" y="2845"/>
                  <a:pt x="262" y="2857"/>
                </a:cubicBezTo>
                <a:cubicBezTo>
                  <a:pt x="210" y="2869"/>
                  <a:pt x="104" y="2817"/>
                  <a:pt x="67" y="2857"/>
                </a:cubicBezTo>
                <a:cubicBezTo>
                  <a:pt x="30" y="2897"/>
                  <a:pt x="0" y="2967"/>
                  <a:pt x="37" y="3097"/>
                </a:cubicBezTo>
                <a:cubicBezTo>
                  <a:pt x="74" y="3227"/>
                  <a:pt x="240" y="3482"/>
                  <a:pt x="292" y="3637"/>
                </a:cubicBezTo>
                <a:cubicBezTo>
                  <a:pt x="344" y="3792"/>
                  <a:pt x="320" y="3932"/>
                  <a:pt x="352" y="4027"/>
                </a:cubicBezTo>
                <a:cubicBezTo>
                  <a:pt x="384" y="4122"/>
                  <a:pt x="452" y="4149"/>
                  <a:pt x="487" y="4207"/>
                </a:cubicBezTo>
                <a:cubicBezTo>
                  <a:pt x="522" y="4265"/>
                  <a:pt x="532" y="4325"/>
                  <a:pt x="562" y="4372"/>
                </a:cubicBezTo>
                <a:cubicBezTo>
                  <a:pt x="592" y="4419"/>
                  <a:pt x="579" y="4442"/>
                  <a:pt x="667" y="4492"/>
                </a:cubicBezTo>
                <a:cubicBezTo>
                  <a:pt x="755" y="4542"/>
                  <a:pt x="990" y="4645"/>
                  <a:pt x="1087" y="4672"/>
                </a:cubicBezTo>
                <a:cubicBezTo>
                  <a:pt x="1184" y="4699"/>
                  <a:pt x="1230" y="4615"/>
                  <a:pt x="1252" y="4657"/>
                </a:cubicBezTo>
                <a:cubicBezTo>
                  <a:pt x="1274" y="4699"/>
                  <a:pt x="1252" y="4840"/>
                  <a:pt x="1222" y="4927"/>
                </a:cubicBezTo>
                <a:cubicBezTo>
                  <a:pt x="1192" y="5014"/>
                  <a:pt x="1112" y="5097"/>
                  <a:pt x="1072" y="5182"/>
                </a:cubicBezTo>
                <a:cubicBezTo>
                  <a:pt x="1032" y="5267"/>
                  <a:pt x="1035" y="5374"/>
                  <a:pt x="982" y="5437"/>
                </a:cubicBezTo>
                <a:cubicBezTo>
                  <a:pt x="929" y="5500"/>
                  <a:pt x="812" y="5512"/>
                  <a:pt x="757" y="5557"/>
                </a:cubicBezTo>
                <a:cubicBezTo>
                  <a:pt x="702" y="5602"/>
                  <a:pt x="679" y="5650"/>
                  <a:pt x="652" y="5707"/>
                </a:cubicBezTo>
                <a:cubicBezTo>
                  <a:pt x="625" y="5764"/>
                  <a:pt x="627" y="5839"/>
                  <a:pt x="592" y="5902"/>
                </a:cubicBezTo>
                <a:cubicBezTo>
                  <a:pt x="557" y="5965"/>
                  <a:pt x="467" y="6050"/>
                  <a:pt x="442" y="6082"/>
                </a:cubicBezTo>
              </a:path>
            </a:pathLst>
          </a:cu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0" name="Freeform 8"/>
          <p:cNvSpPr>
            <a:spLocks/>
          </p:cNvSpPr>
          <p:nvPr/>
        </p:nvSpPr>
        <p:spPr bwMode="auto">
          <a:xfrm>
            <a:off x="7556500" y="1260475"/>
            <a:ext cx="3249613" cy="1628775"/>
          </a:xfrm>
          <a:custGeom>
            <a:avLst/>
            <a:gdLst>
              <a:gd name="T0" fmla="*/ 2147483647 w 4400"/>
              <a:gd name="T1" fmla="*/ 0 h 2932"/>
              <a:gd name="T2" fmla="*/ 2147483647 w 4400"/>
              <a:gd name="T3" fmla="*/ 2147483647 h 2932"/>
              <a:gd name="T4" fmla="*/ 2147483647 w 4400"/>
              <a:gd name="T5" fmla="*/ 2147483647 h 2932"/>
              <a:gd name="T6" fmla="*/ 2147483647 w 4400"/>
              <a:gd name="T7" fmla="*/ 2147483647 h 2932"/>
              <a:gd name="T8" fmla="*/ 2147483647 w 4400"/>
              <a:gd name="T9" fmla="*/ 2147483647 h 2932"/>
              <a:gd name="T10" fmla="*/ 2147483647 w 4400"/>
              <a:gd name="T11" fmla="*/ 2147483647 h 2932"/>
              <a:gd name="T12" fmla="*/ 2147483647 w 4400"/>
              <a:gd name="T13" fmla="*/ 2147483647 h 2932"/>
              <a:gd name="T14" fmla="*/ 2147483647 w 4400"/>
              <a:gd name="T15" fmla="*/ 2147483647 h 2932"/>
              <a:gd name="T16" fmla="*/ 2147483647 w 4400"/>
              <a:gd name="T17" fmla="*/ 2147483647 h 2932"/>
              <a:gd name="T18" fmla="*/ 2147483647 w 4400"/>
              <a:gd name="T19" fmla="*/ 2147483647 h 2932"/>
              <a:gd name="T20" fmla="*/ 2147483647 w 4400"/>
              <a:gd name="T21" fmla="*/ 2147483647 h 2932"/>
              <a:gd name="T22" fmla="*/ 2147483647 w 4400"/>
              <a:gd name="T23" fmla="*/ 2147483647 h 2932"/>
              <a:gd name="T24" fmla="*/ 2147483647 w 4400"/>
              <a:gd name="T25" fmla="*/ 2147483647 h 2932"/>
              <a:gd name="T26" fmla="*/ 2147483647 w 4400"/>
              <a:gd name="T27" fmla="*/ 2147483647 h 2932"/>
              <a:gd name="T28" fmla="*/ 2147483647 w 4400"/>
              <a:gd name="T29" fmla="*/ 2147483647 h 2932"/>
              <a:gd name="T30" fmla="*/ 2147483647 w 4400"/>
              <a:gd name="T31" fmla="*/ 2147483647 h 2932"/>
              <a:gd name="T32" fmla="*/ 2147483647 w 4400"/>
              <a:gd name="T33" fmla="*/ 2147483647 h 2932"/>
              <a:gd name="T34" fmla="*/ 2147483647 w 4400"/>
              <a:gd name="T35" fmla="*/ 2147483647 h 2932"/>
              <a:gd name="T36" fmla="*/ 2147483647 w 4400"/>
              <a:gd name="T37" fmla="*/ 2147483647 h 2932"/>
              <a:gd name="T38" fmla="*/ 2147483647 w 4400"/>
              <a:gd name="T39" fmla="*/ 2147483647 h 2932"/>
              <a:gd name="T40" fmla="*/ 2147483647 w 4400"/>
              <a:gd name="T41" fmla="*/ 2147483647 h 2932"/>
              <a:gd name="T42" fmla="*/ 2147483647 w 4400"/>
              <a:gd name="T43" fmla="*/ 2147483647 h 2932"/>
              <a:gd name="T44" fmla="*/ 2147483647 w 4400"/>
              <a:gd name="T45" fmla="*/ 2147483647 h 293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400"/>
              <a:gd name="T70" fmla="*/ 0 h 2932"/>
              <a:gd name="T71" fmla="*/ 4400 w 4400"/>
              <a:gd name="T72" fmla="*/ 2932 h 293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400" h="2932">
                <a:moveTo>
                  <a:pt x="4400" y="0"/>
                </a:moveTo>
                <a:cubicBezTo>
                  <a:pt x="4365" y="34"/>
                  <a:pt x="4232" y="131"/>
                  <a:pt x="4175" y="202"/>
                </a:cubicBezTo>
                <a:cubicBezTo>
                  <a:pt x="4118" y="273"/>
                  <a:pt x="4095" y="370"/>
                  <a:pt x="4055" y="427"/>
                </a:cubicBezTo>
                <a:cubicBezTo>
                  <a:pt x="4015" y="484"/>
                  <a:pt x="3980" y="510"/>
                  <a:pt x="3935" y="547"/>
                </a:cubicBezTo>
                <a:cubicBezTo>
                  <a:pt x="3890" y="584"/>
                  <a:pt x="3857" y="635"/>
                  <a:pt x="3785" y="652"/>
                </a:cubicBezTo>
                <a:cubicBezTo>
                  <a:pt x="3713" y="669"/>
                  <a:pt x="3585" y="662"/>
                  <a:pt x="3500" y="652"/>
                </a:cubicBezTo>
                <a:cubicBezTo>
                  <a:pt x="3415" y="642"/>
                  <a:pt x="3342" y="602"/>
                  <a:pt x="3275" y="592"/>
                </a:cubicBezTo>
                <a:cubicBezTo>
                  <a:pt x="3208" y="582"/>
                  <a:pt x="3163" y="567"/>
                  <a:pt x="3095" y="592"/>
                </a:cubicBezTo>
                <a:cubicBezTo>
                  <a:pt x="3027" y="617"/>
                  <a:pt x="2945" y="690"/>
                  <a:pt x="2870" y="742"/>
                </a:cubicBezTo>
                <a:cubicBezTo>
                  <a:pt x="2795" y="794"/>
                  <a:pt x="2725" y="867"/>
                  <a:pt x="2645" y="907"/>
                </a:cubicBezTo>
                <a:cubicBezTo>
                  <a:pt x="2565" y="947"/>
                  <a:pt x="2495" y="934"/>
                  <a:pt x="2390" y="982"/>
                </a:cubicBezTo>
                <a:cubicBezTo>
                  <a:pt x="2285" y="1030"/>
                  <a:pt x="2130" y="1144"/>
                  <a:pt x="2015" y="1192"/>
                </a:cubicBezTo>
                <a:cubicBezTo>
                  <a:pt x="1900" y="1240"/>
                  <a:pt x="1800" y="1214"/>
                  <a:pt x="1700" y="1267"/>
                </a:cubicBezTo>
                <a:cubicBezTo>
                  <a:pt x="1600" y="1320"/>
                  <a:pt x="1490" y="1447"/>
                  <a:pt x="1415" y="1507"/>
                </a:cubicBezTo>
                <a:cubicBezTo>
                  <a:pt x="1340" y="1567"/>
                  <a:pt x="1295" y="1567"/>
                  <a:pt x="1250" y="1627"/>
                </a:cubicBezTo>
                <a:cubicBezTo>
                  <a:pt x="1205" y="1687"/>
                  <a:pt x="1187" y="1782"/>
                  <a:pt x="1145" y="1867"/>
                </a:cubicBezTo>
                <a:cubicBezTo>
                  <a:pt x="1103" y="1952"/>
                  <a:pt x="1047" y="2082"/>
                  <a:pt x="995" y="2137"/>
                </a:cubicBezTo>
                <a:cubicBezTo>
                  <a:pt x="943" y="2192"/>
                  <a:pt x="872" y="2160"/>
                  <a:pt x="830" y="2197"/>
                </a:cubicBezTo>
                <a:cubicBezTo>
                  <a:pt x="788" y="2234"/>
                  <a:pt x="762" y="2292"/>
                  <a:pt x="740" y="2362"/>
                </a:cubicBezTo>
                <a:cubicBezTo>
                  <a:pt x="718" y="2432"/>
                  <a:pt x="715" y="2530"/>
                  <a:pt x="695" y="2617"/>
                </a:cubicBezTo>
                <a:cubicBezTo>
                  <a:pt x="675" y="2704"/>
                  <a:pt x="690" y="2850"/>
                  <a:pt x="620" y="2887"/>
                </a:cubicBezTo>
                <a:cubicBezTo>
                  <a:pt x="550" y="2924"/>
                  <a:pt x="362" y="2835"/>
                  <a:pt x="275" y="2842"/>
                </a:cubicBezTo>
                <a:cubicBezTo>
                  <a:pt x="188" y="2849"/>
                  <a:pt x="0" y="2835"/>
                  <a:pt x="95" y="2932"/>
                </a:cubicBezTo>
              </a:path>
            </a:pathLst>
          </a:cu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1" name="Freeform 9"/>
          <p:cNvSpPr>
            <a:spLocks/>
          </p:cNvSpPr>
          <p:nvPr/>
        </p:nvSpPr>
        <p:spPr bwMode="auto">
          <a:xfrm>
            <a:off x="6376988" y="2871788"/>
            <a:ext cx="1728787" cy="3071812"/>
          </a:xfrm>
          <a:custGeom>
            <a:avLst/>
            <a:gdLst>
              <a:gd name="T0" fmla="*/ 2147483647 w 2339"/>
              <a:gd name="T1" fmla="*/ 0 h 5530"/>
              <a:gd name="T2" fmla="*/ 2147483647 w 2339"/>
              <a:gd name="T3" fmla="*/ 2147483647 h 5530"/>
              <a:gd name="T4" fmla="*/ 2147483647 w 2339"/>
              <a:gd name="T5" fmla="*/ 2147483647 h 5530"/>
              <a:gd name="T6" fmla="*/ 2147483647 w 2339"/>
              <a:gd name="T7" fmla="*/ 2147483647 h 5530"/>
              <a:gd name="T8" fmla="*/ 2147483647 w 2339"/>
              <a:gd name="T9" fmla="*/ 2147483647 h 5530"/>
              <a:gd name="T10" fmla="*/ 2147483647 w 2339"/>
              <a:gd name="T11" fmla="*/ 2147483647 h 5530"/>
              <a:gd name="T12" fmla="*/ 2147483647 w 2339"/>
              <a:gd name="T13" fmla="*/ 2147483647 h 5530"/>
              <a:gd name="T14" fmla="*/ 2147483647 w 2339"/>
              <a:gd name="T15" fmla="*/ 2147483647 h 5530"/>
              <a:gd name="T16" fmla="*/ 2147483647 w 2339"/>
              <a:gd name="T17" fmla="*/ 2147483647 h 5530"/>
              <a:gd name="T18" fmla="*/ 2147483647 w 2339"/>
              <a:gd name="T19" fmla="*/ 2147483647 h 5530"/>
              <a:gd name="T20" fmla="*/ 2147483647 w 2339"/>
              <a:gd name="T21" fmla="*/ 2147483647 h 5530"/>
              <a:gd name="T22" fmla="*/ 2147483647 w 2339"/>
              <a:gd name="T23" fmla="*/ 2147483647 h 5530"/>
              <a:gd name="T24" fmla="*/ 2147483647 w 2339"/>
              <a:gd name="T25" fmla="*/ 2147483647 h 5530"/>
              <a:gd name="T26" fmla="*/ 2147483647 w 2339"/>
              <a:gd name="T27" fmla="*/ 2147483647 h 5530"/>
              <a:gd name="T28" fmla="*/ 2147483647 w 2339"/>
              <a:gd name="T29" fmla="*/ 2147483647 h 5530"/>
              <a:gd name="T30" fmla="*/ 2147483647 w 2339"/>
              <a:gd name="T31" fmla="*/ 2147483647 h 5530"/>
              <a:gd name="T32" fmla="*/ 2147483647 w 2339"/>
              <a:gd name="T33" fmla="*/ 2147483647 h 5530"/>
              <a:gd name="T34" fmla="*/ 2147483647 w 2339"/>
              <a:gd name="T35" fmla="*/ 2147483647 h 5530"/>
              <a:gd name="T36" fmla="*/ 2147483647 w 2339"/>
              <a:gd name="T37" fmla="*/ 2147483647 h 5530"/>
              <a:gd name="T38" fmla="*/ 2147483647 w 2339"/>
              <a:gd name="T39" fmla="*/ 2147483647 h 5530"/>
              <a:gd name="T40" fmla="*/ 2147483647 w 2339"/>
              <a:gd name="T41" fmla="*/ 2147483647 h 5530"/>
              <a:gd name="T42" fmla="*/ 2147483647 w 2339"/>
              <a:gd name="T43" fmla="*/ 2147483647 h 5530"/>
              <a:gd name="T44" fmla="*/ 2147483647 w 2339"/>
              <a:gd name="T45" fmla="*/ 2147483647 h 5530"/>
              <a:gd name="T46" fmla="*/ 2147483647 w 2339"/>
              <a:gd name="T47" fmla="*/ 2147483647 h 5530"/>
              <a:gd name="T48" fmla="*/ 2147483647 w 2339"/>
              <a:gd name="T49" fmla="*/ 2147483647 h 5530"/>
              <a:gd name="T50" fmla="*/ 2147483647 w 2339"/>
              <a:gd name="T51" fmla="*/ 2147483647 h 5530"/>
              <a:gd name="T52" fmla="*/ 2147483647 w 2339"/>
              <a:gd name="T53" fmla="*/ 2147483647 h 5530"/>
              <a:gd name="T54" fmla="*/ 2147483647 w 2339"/>
              <a:gd name="T55" fmla="*/ 2147483647 h 5530"/>
              <a:gd name="T56" fmla="*/ 2147483647 w 2339"/>
              <a:gd name="T57" fmla="*/ 2147483647 h 553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339"/>
              <a:gd name="T88" fmla="*/ 0 h 5530"/>
              <a:gd name="T89" fmla="*/ 2339 w 2339"/>
              <a:gd name="T90" fmla="*/ 5530 h 553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339" h="5530">
                <a:moveTo>
                  <a:pt x="2202" y="0"/>
                </a:moveTo>
                <a:cubicBezTo>
                  <a:pt x="2253" y="36"/>
                  <a:pt x="2305" y="73"/>
                  <a:pt x="2322" y="180"/>
                </a:cubicBezTo>
                <a:cubicBezTo>
                  <a:pt x="2339" y="287"/>
                  <a:pt x="2329" y="515"/>
                  <a:pt x="2307" y="645"/>
                </a:cubicBezTo>
                <a:cubicBezTo>
                  <a:pt x="2285" y="775"/>
                  <a:pt x="2239" y="890"/>
                  <a:pt x="2187" y="960"/>
                </a:cubicBezTo>
                <a:cubicBezTo>
                  <a:pt x="2135" y="1030"/>
                  <a:pt x="2064" y="990"/>
                  <a:pt x="1992" y="1065"/>
                </a:cubicBezTo>
                <a:cubicBezTo>
                  <a:pt x="1920" y="1140"/>
                  <a:pt x="1834" y="1290"/>
                  <a:pt x="1752" y="1410"/>
                </a:cubicBezTo>
                <a:cubicBezTo>
                  <a:pt x="1670" y="1530"/>
                  <a:pt x="1567" y="1695"/>
                  <a:pt x="1497" y="1785"/>
                </a:cubicBezTo>
                <a:cubicBezTo>
                  <a:pt x="1427" y="1875"/>
                  <a:pt x="1362" y="1853"/>
                  <a:pt x="1332" y="1950"/>
                </a:cubicBezTo>
                <a:cubicBezTo>
                  <a:pt x="1302" y="2047"/>
                  <a:pt x="1310" y="2205"/>
                  <a:pt x="1317" y="2370"/>
                </a:cubicBezTo>
                <a:cubicBezTo>
                  <a:pt x="1324" y="2535"/>
                  <a:pt x="1367" y="2780"/>
                  <a:pt x="1377" y="2940"/>
                </a:cubicBezTo>
                <a:cubicBezTo>
                  <a:pt x="1387" y="3100"/>
                  <a:pt x="1365" y="3165"/>
                  <a:pt x="1377" y="3330"/>
                </a:cubicBezTo>
                <a:cubicBezTo>
                  <a:pt x="1389" y="3495"/>
                  <a:pt x="1419" y="3662"/>
                  <a:pt x="1452" y="3930"/>
                </a:cubicBezTo>
                <a:cubicBezTo>
                  <a:pt x="1485" y="4198"/>
                  <a:pt x="1537" y="4733"/>
                  <a:pt x="1572" y="4935"/>
                </a:cubicBezTo>
                <a:cubicBezTo>
                  <a:pt x="1607" y="5137"/>
                  <a:pt x="1645" y="5088"/>
                  <a:pt x="1662" y="5145"/>
                </a:cubicBezTo>
                <a:cubicBezTo>
                  <a:pt x="1679" y="5202"/>
                  <a:pt x="1735" y="5262"/>
                  <a:pt x="1677" y="5280"/>
                </a:cubicBezTo>
                <a:cubicBezTo>
                  <a:pt x="1619" y="5298"/>
                  <a:pt x="1472" y="5218"/>
                  <a:pt x="1317" y="5250"/>
                </a:cubicBezTo>
                <a:cubicBezTo>
                  <a:pt x="1162" y="5282"/>
                  <a:pt x="880" y="5440"/>
                  <a:pt x="747" y="5475"/>
                </a:cubicBezTo>
                <a:cubicBezTo>
                  <a:pt x="614" y="5510"/>
                  <a:pt x="552" y="5530"/>
                  <a:pt x="522" y="5460"/>
                </a:cubicBezTo>
                <a:cubicBezTo>
                  <a:pt x="492" y="5390"/>
                  <a:pt x="582" y="5167"/>
                  <a:pt x="567" y="5055"/>
                </a:cubicBezTo>
                <a:cubicBezTo>
                  <a:pt x="552" y="4943"/>
                  <a:pt x="444" y="4862"/>
                  <a:pt x="432" y="4785"/>
                </a:cubicBezTo>
                <a:cubicBezTo>
                  <a:pt x="420" y="4708"/>
                  <a:pt x="495" y="4660"/>
                  <a:pt x="492" y="4590"/>
                </a:cubicBezTo>
                <a:cubicBezTo>
                  <a:pt x="489" y="4520"/>
                  <a:pt x="479" y="4445"/>
                  <a:pt x="417" y="4365"/>
                </a:cubicBezTo>
                <a:cubicBezTo>
                  <a:pt x="355" y="4285"/>
                  <a:pt x="177" y="4225"/>
                  <a:pt x="117" y="4110"/>
                </a:cubicBezTo>
                <a:cubicBezTo>
                  <a:pt x="57" y="3995"/>
                  <a:pt x="72" y="3825"/>
                  <a:pt x="57" y="3675"/>
                </a:cubicBezTo>
                <a:cubicBezTo>
                  <a:pt x="42" y="3525"/>
                  <a:pt x="0" y="3422"/>
                  <a:pt x="27" y="3210"/>
                </a:cubicBezTo>
                <a:cubicBezTo>
                  <a:pt x="54" y="2998"/>
                  <a:pt x="149" y="2618"/>
                  <a:pt x="222" y="2400"/>
                </a:cubicBezTo>
                <a:cubicBezTo>
                  <a:pt x="295" y="2182"/>
                  <a:pt x="345" y="2060"/>
                  <a:pt x="462" y="1905"/>
                </a:cubicBezTo>
                <a:cubicBezTo>
                  <a:pt x="579" y="1750"/>
                  <a:pt x="847" y="1552"/>
                  <a:pt x="927" y="1470"/>
                </a:cubicBezTo>
                <a:cubicBezTo>
                  <a:pt x="1007" y="1388"/>
                  <a:pt x="939" y="1422"/>
                  <a:pt x="942" y="1410"/>
                </a:cubicBezTo>
              </a:path>
            </a:pathLst>
          </a:cu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2" name="Freeform 10"/>
          <p:cNvSpPr>
            <a:spLocks/>
          </p:cNvSpPr>
          <p:nvPr/>
        </p:nvSpPr>
        <p:spPr bwMode="auto">
          <a:xfrm>
            <a:off x="7505700" y="5797550"/>
            <a:ext cx="109538" cy="615950"/>
          </a:xfrm>
          <a:custGeom>
            <a:avLst/>
            <a:gdLst>
              <a:gd name="T0" fmla="*/ 2147483647 w 148"/>
              <a:gd name="T1" fmla="*/ 0 h 1110"/>
              <a:gd name="T2" fmla="*/ 2147483647 w 148"/>
              <a:gd name="T3" fmla="*/ 2147483647 h 1110"/>
              <a:gd name="T4" fmla="*/ 2147483647 w 148"/>
              <a:gd name="T5" fmla="*/ 2147483647 h 1110"/>
              <a:gd name="T6" fmla="*/ 2147483647 w 148"/>
              <a:gd name="T7" fmla="*/ 2147483647 h 1110"/>
              <a:gd name="T8" fmla="*/ 2147483647 w 148"/>
              <a:gd name="T9" fmla="*/ 2147483647 h 1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8"/>
              <a:gd name="T16" fmla="*/ 0 h 1110"/>
              <a:gd name="T17" fmla="*/ 148 w 148"/>
              <a:gd name="T18" fmla="*/ 1110 h 1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8" h="1110">
                <a:moveTo>
                  <a:pt x="148" y="0"/>
                </a:moveTo>
                <a:cubicBezTo>
                  <a:pt x="129" y="99"/>
                  <a:pt x="110" y="198"/>
                  <a:pt x="88" y="285"/>
                </a:cubicBezTo>
                <a:cubicBezTo>
                  <a:pt x="66" y="372"/>
                  <a:pt x="26" y="420"/>
                  <a:pt x="13" y="525"/>
                </a:cubicBezTo>
                <a:cubicBezTo>
                  <a:pt x="0" y="630"/>
                  <a:pt x="8" y="817"/>
                  <a:pt x="13" y="915"/>
                </a:cubicBezTo>
                <a:cubicBezTo>
                  <a:pt x="18" y="1013"/>
                  <a:pt x="58" y="1015"/>
                  <a:pt x="43" y="1110"/>
                </a:cubicBezTo>
              </a:path>
            </a:pathLst>
          </a:cu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3" name="Freeform 11"/>
          <p:cNvSpPr>
            <a:spLocks/>
          </p:cNvSpPr>
          <p:nvPr/>
        </p:nvSpPr>
        <p:spPr bwMode="auto">
          <a:xfrm>
            <a:off x="6640513" y="2459038"/>
            <a:ext cx="4165600" cy="3944937"/>
          </a:xfrm>
          <a:custGeom>
            <a:avLst/>
            <a:gdLst>
              <a:gd name="T0" fmla="*/ 2147483647 w 5642"/>
              <a:gd name="T1" fmla="*/ 2147483647 h 7102"/>
              <a:gd name="T2" fmla="*/ 2147483647 w 5642"/>
              <a:gd name="T3" fmla="*/ 2147483647 h 7102"/>
              <a:gd name="T4" fmla="*/ 2147483647 w 5642"/>
              <a:gd name="T5" fmla="*/ 2147483647 h 7102"/>
              <a:gd name="T6" fmla="*/ 2147483647 w 5642"/>
              <a:gd name="T7" fmla="*/ 2147483647 h 7102"/>
              <a:gd name="T8" fmla="*/ 2147483647 w 5642"/>
              <a:gd name="T9" fmla="*/ 2147483647 h 7102"/>
              <a:gd name="T10" fmla="*/ 2147483647 w 5642"/>
              <a:gd name="T11" fmla="*/ 2147483647 h 7102"/>
              <a:gd name="T12" fmla="*/ 2147483647 w 5642"/>
              <a:gd name="T13" fmla="*/ 2147483647 h 7102"/>
              <a:gd name="T14" fmla="*/ 2147483647 w 5642"/>
              <a:gd name="T15" fmla="*/ 2147483647 h 7102"/>
              <a:gd name="T16" fmla="*/ 2147483647 w 5642"/>
              <a:gd name="T17" fmla="*/ 2147483647 h 7102"/>
              <a:gd name="T18" fmla="*/ 2147483647 w 5642"/>
              <a:gd name="T19" fmla="*/ 2147483647 h 7102"/>
              <a:gd name="T20" fmla="*/ 2147483647 w 5642"/>
              <a:gd name="T21" fmla="*/ 2147483647 h 7102"/>
              <a:gd name="T22" fmla="*/ 2147483647 w 5642"/>
              <a:gd name="T23" fmla="*/ 2147483647 h 7102"/>
              <a:gd name="T24" fmla="*/ 2147483647 w 5642"/>
              <a:gd name="T25" fmla="*/ 2147483647 h 7102"/>
              <a:gd name="T26" fmla="*/ 2147483647 w 5642"/>
              <a:gd name="T27" fmla="*/ 2147483647 h 7102"/>
              <a:gd name="T28" fmla="*/ 2147483647 w 5642"/>
              <a:gd name="T29" fmla="*/ 2147483647 h 7102"/>
              <a:gd name="T30" fmla="*/ 2147483647 w 5642"/>
              <a:gd name="T31" fmla="*/ 2147483647 h 7102"/>
              <a:gd name="T32" fmla="*/ 2147483647 w 5642"/>
              <a:gd name="T33" fmla="*/ 2147483647 h 7102"/>
              <a:gd name="T34" fmla="*/ 2147483647 w 5642"/>
              <a:gd name="T35" fmla="*/ 2147483647 h 7102"/>
              <a:gd name="T36" fmla="*/ 2147483647 w 5642"/>
              <a:gd name="T37" fmla="*/ 2147483647 h 7102"/>
              <a:gd name="T38" fmla="*/ 2147483647 w 5642"/>
              <a:gd name="T39" fmla="*/ 2147483647 h 7102"/>
              <a:gd name="T40" fmla="*/ 2147483647 w 5642"/>
              <a:gd name="T41" fmla="*/ 2147483647 h 7102"/>
              <a:gd name="T42" fmla="*/ 2147483647 w 5642"/>
              <a:gd name="T43" fmla="*/ 2147483647 h 7102"/>
              <a:gd name="T44" fmla="*/ 2147483647 w 5642"/>
              <a:gd name="T45" fmla="*/ 2147483647 h 7102"/>
              <a:gd name="T46" fmla="*/ 2147483647 w 5642"/>
              <a:gd name="T47" fmla="*/ 2147483647 h 7102"/>
              <a:gd name="T48" fmla="*/ 2147483647 w 5642"/>
              <a:gd name="T49" fmla="*/ 2147483647 h 7102"/>
              <a:gd name="T50" fmla="*/ 2147483647 w 5642"/>
              <a:gd name="T51" fmla="*/ 2147483647 h 7102"/>
              <a:gd name="T52" fmla="*/ 2147483647 w 5642"/>
              <a:gd name="T53" fmla="*/ 2147483647 h 7102"/>
              <a:gd name="T54" fmla="*/ 2147483647 w 5642"/>
              <a:gd name="T55" fmla="*/ 2147483647 h 7102"/>
              <a:gd name="T56" fmla="*/ 2147483647 w 5642"/>
              <a:gd name="T57" fmla="*/ 2147483647 h 7102"/>
              <a:gd name="T58" fmla="*/ 2147483647 w 5642"/>
              <a:gd name="T59" fmla="*/ 2147483647 h 7102"/>
              <a:gd name="T60" fmla="*/ 2147483647 w 5642"/>
              <a:gd name="T61" fmla="*/ 2147483647 h 7102"/>
              <a:gd name="T62" fmla="*/ 2147483647 w 5642"/>
              <a:gd name="T63" fmla="*/ 2147483647 h 7102"/>
              <a:gd name="T64" fmla="*/ 2147483647 w 5642"/>
              <a:gd name="T65" fmla="*/ 2147483647 h 7102"/>
              <a:gd name="T66" fmla="*/ 2147483647 w 5642"/>
              <a:gd name="T67" fmla="*/ 2147483647 h 7102"/>
              <a:gd name="T68" fmla="*/ 2147483647 w 5642"/>
              <a:gd name="T69" fmla="*/ 2147483647 h 7102"/>
              <a:gd name="T70" fmla="*/ 2147483647 w 5642"/>
              <a:gd name="T71" fmla="*/ 2147483647 h 7102"/>
              <a:gd name="T72" fmla="*/ 2147483647 w 5642"/>
              <a:gd name="T73" fmla="*/ 2147483647 h 7102"/>
              <a:gd name="T74" fmla="*/ 2147483647 w 5642"/>
              <a:gd name="T75" fmla="*/ 2147483647 h 7102"/>
              <a:gd name="T76" fmla="*/ 2147483647 w 5642"/>
              <a:gd name="T77" fmla="*/ 2147483647 h 7102"/>
              <a:gd name="T78" fmla="*/ 2147483647 w 5642"/>
              <a:gd name="T79" fmla="*/ 2147483647 h 7102"/>
              <a:gd name="T80" fmla="*/ 2147483647 w 5642"/>
              <a:gd name="T81" fmla="*/ 2147483647 h 7102"/>
              <a:gd name="T82" fmla="*/ 2147483647 w 5642"/>
              <a:gd name="T83" fmla="*/ 2147483647 h 7102"/>
              <a:gd name="T84" fmla="*/ 2147483647 w 5642"/>
              <a:gd name="T85" fmla="*/ 2147483647 h 7102"/>
              <a:gd name="T86" fmla="*/ 2147483647 w 5642"/>
              <a:gd name="T87" fmla="*/ 2147483647 h 7102"/>
              <a:gd name="T88" fmla="*/ 2147483647 w 5642"/>
              <a:gd name="T89" fmla="*/ 2147483647 h 7102"/>
              <a:gd name="T90" fmla="*/ 2147483647 w 5642"/>
              <a:gd name="T91" fmla="*/ 2147483647 h 7102"/>
              <a:gd name="T92" fmla="*/ 2147483647 w 5642"/>
              <a:gd name="T93" fmla="*/ 2147483647 h 7102"/>
              <a:gd name="T94" fmla="*/ 2147483647 w 5642"/>
              <a:gd name="T95" fmla="*/ 2147483647 h 7102"/>
              <a:gd name="T96" fmla="*/ 2147483647 w 5642"/>
              <a:gd name="T97" fmla="*/ 2147483647 h 7102"/>
              <a:gd name="T98" fmla="*/ 2147483647 w 5642"/>
              <a:gd name="T99" fmla="*/ 2147483647 h 7102"/>
              <a:gd name="T100" fmla="*/ 2147483647 w 5642"/>
              <a:gd name="T101" fmla="*/ 2147483647 h 7102"/>
              <a:gd name="T102" fmla="*/ 2147483647 w 5642"/>
              <a:gd name="T103" fmla="*/ 2147483647 h 7102"/>
              <a:gd name="T104" fmla="*/ 2147483647 w 5642"/>
              <a:gd name="T105" fmla="*/ 0 h 710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642"/>
              <a:gd name="T160" fmla="*/ 0 h 7102"/>
              <a:gd name="T161" fmla="*/ 5642 w 5642"/>
              <a:gd name="T162" fmla="*/ 7102 h 710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642" h="7102">
                <a:moveTo>
                  <a:pt x="197" y="7102"/>
                </a:moveTo>
                <a:cubicBezTo>
                  <a:pt x="227" y="7042"/>
                  <a:pt x="257" y="6982"/>
                  <a:pt x="272" y="6922"/>
                </a:cubicBezTo>
                <a:cubicBezTo>
                  <a:pt x="287" y="6862"/>
                  <a:pt x="260" y="6799"/>
                  <a:pt x="287" y="6742"/>
                </a:cubicBezTo>
                <a:cubicBezTo>
                  <a:pt x="314" y="6685"/>
                  <a:pt x="392" y="6614"/>
                  <a:pt x="437" y="6577"/>
                </a:cubicBezTo>
                <a:cubicBezTo>
                  <a:pt x="482" y="6540"/>
                  <a:pt x="520" y="6507"/>
                  <a:pt x="557" y="6517"/>
                </a:cubicBezTo>
                <a:cubicBezTo>
                  <a:pt x="594" y="6527"/>
                  <a:pt x="632" y="6630"/>
                  <a:pt x="662" y="6637"/>
                </a:cubicBezTo>
                <a:cubicBezTo>
                  <a:pt x="692" y="6644"/>
                  <a:pt x="710" y="6617"/>
                  <a:pt x="737" y="6562"/>
                </a:cubicBezTo>
                <a:cubicBezTo>
                  <a:pt x="764" y="6507"/>
                  <a:pt x="775" y="6354"/>
                  <a:pt x="827" y="6307"/>
                </a:cubicBezTo>
                <a:cubicBezTo>
                  <a:pt x="879" y="6260"/>
                  <a:pt x="987" y="6319"/>
                  <a:pt x="1052" y="6277"/>
                </a:cubicBezTo>
                <a:cubicBezTo>
                  <a:pt x="1117" y="6235"/>
                  <a:pt x="1197" y="6114"/>
                  <a:pt x="1217" y="6052"/>
                </a:cubicBezTo>
                <a:cubicBezTo>
                  <a:pt x="1237" y="5990"/>
                  <a:pt x="1227" y="5949"/>
                  <a:pt x="1172" y="5902"/>
                </a:cubicBezTo>
                <a:cubicBezTo>
                  <a:pt x="1117" y="5855"/>
                  <a:pt x="962" y="5792"/>
                  <a:pt x="887" y="5767"/>
                </a:cubicBezTo>
                <a:cubicBezTo>
                  <a:pt x="812" y="5742"/>
                  <a:pt x="762" y="5815"/>
                  <a:pt x="722" y="5752"/>
                </a:cubicBezTo>
                <a:cubicBezTo>
                  <a:pt x="682" y="5689"/>
                  <a:pt x="670" y="5497"/>
                  <a:pt x="647" y="5392"/>
                </a:cubicBezTo>
                <a:cubicBezTo>
                  <a:pt x="624" y="5287"/>
                  <a:pt x="604" y="5197"/>
                  <a:pt x="587" y="5122"/>
                </a:cubicBezTo>
                <a:cubicBezTo>
                  <a:pt x="570" y="5047"/>
                  <a:pt x="552" y="4997"/>
                  <a:pt x="542" y="4942"/>
                </a:cubicBezTo>
                <a:cubicBezTo>
                  <a:pt x="532" y="4887"/>
                  <a:pt x="505" y="4822"/>
                  <a:pt x="527" y="4792"/>
                </a:cubicBezTo>
                <a:cubicBezTo>
                  <a:pt x="549" y="4762"/>
                  <a:pt x="654" y="4820"/>
                  <a:pt x="677" y="4762"/>
                </a:cubicBezTo>
                <a:cubicBezTo>
                  <a:pt x="700" y="4704"/>
                  <a:pt x="682" y="4499"/>
                  <a:pt x="662" y="4447"/>
                </a:cubicBezTo>
                <a:cubicBezTo>
                  <a:pt x="642" y="4395"/>
                  <a:pt x="574" y="4464"/>
                  <a:pt x="557" y="4447"/>
                </a:cubicBezTo>
                <a:cubicBezTo>
                  <a:pt x="540" y="4430"/>
                  <a:pt x="582" y="4374"/>
                  <a:pt x="557" y="4342"/>
                </a:cubicBezTo>
                <a:cubicBezTo>
                  <a:pt x="532" y="4310"/>
                  <a:pt x="462" y="4265"/>
                  <a:pt x="407" y="4252"/>
                </a:cubicBezTo>
                <a:cubicBezTo>
                  <a:pt x="352" y="4239"/>
                  <a:pt x="292" y="4302"/>
                  <a:pt x="227" y="4267"/>
                </a:cubicBezTo>
                <a:cubicBezTo>
                  <a:pt x="162" y="4232"/>
                  <a:pt x="34" y="4084"/>
                  <a:pt x="17" y="4042"/>
                </a:cubicBezTo>
                <a:cubicBezTo>
                  <a:pt x="0" y="4000"/>
                  <a:pt x="87" y="4034"/>
                  <a:pt x="122" y="4012"/>
                </a:cubicBezTo>
                <a:cubicBezTo>
                  <a:pt x="157" y="3990"/>
                  <a:pt x="187" y="3924"/>
                  <a:pt x="227" y="3907"/>
                </a:cubicBezTo>
                <a:cubicBezTo>
                  <a:pt x="267" y="3890"/>
                  <a:pt x="325" y="3937"/>
                  <a:pt x="362" y="3907"/>
                </a:cubicBezTo>
                <a:cubicBezTo>
                  <a:pt x="399" y="3877"/>
                  <a:pt x="460" y="3797"/>
                  <a:pt x="452" y="3727"/>
                </a:cubicBezTo>
                <a:cubicBezTo>
                  <a:pt x="444" y="3657"/>
                  <a:pt x="347" y="3574"/>
                  <a:pt x="317" y="3487"/>
                </a:cubicBezTo>
                <a:cubicBezTo>
                  <a:pt x="287" y="3400"/>
                  <a:pt x="247" y="3272"/>
                  <a:pt x="272" y="3202"/>
                </a:cubicBezTo>
                <a:cubicBezTo>
                  <a:pt x="297" y="3132"/>
                  <a:pt x="437" y="3107"/>
                  <a:pt x="467" y="3067"/>
                </a:cubicBezTo>
                <a:cubicBezTo>
                  <a:pt x="497" y="3027"/>
                  <a:pt x="422" y="2967"/>
                  <a:pt x="452" y="2962"/>
                </a:cubicBezTo>
                <a:cubicBezTo>
                  <a:pt x="482" y="2957"/>
                  <a:pt x="627" y="3054"/>
                  <a:pt x="647" y="3037"/>
                </a:cubicBezTo>
                <a:cubicBezTo>
                  <a:pt x="667" y="3020"/>
                  <a:pt x="570" y="2887"/>
                  <a:pt x="572" y="2857"/>
                </a:cubicBezTo>
                <a:cubicBezTo>
                  <a:pt x="574" y="2827"/>
                  <a:pt x="647" y="2890"/>
                  <a:pt x="662" y="2857"/>
                </a:cubicBezTo>
                <a:cubicBezTo>
                  <a:pt x="677" y="2824"/>
                  <a:pt x="622" y="2764"/>
                  <a:pt x="662" y="2662"/>
                </a:cubicBezTo>
                <a:cubicBezTo>
                  <a:pt x="702" y="2560"/>
                  <a:pt x="832" y="2304"/>
                  <a:pt x="902" y="2242"/>
                </a:cubicBezTo>
                <a:cubicBezTo>
                  <a:pt x="972" y="2180"/>
                  <a:pt x="1024" y="2310"/>
                  <a:pt x="1082" y="2287"/>
                </a:cubicBezTo>
                <a:cubicBezTo>
                  <a:pt x="1140" y="2264"/>
                  <a:pt x="1190" y="2160"/>
                  <a:pt x="1247" y="2107"/>
                </a:cubicBezTo>
                <a:cubicBezTo>
                  <a:pt x="1304" y="2054"/>
                  <a:pt x="1382" y="2017"/>
                  <a:pt x="1427" y="1972"/>
                </a:cubicBezTo>
                <a:cubicBezTo>
                  <a:pt x="1472" y="1927"/>
                  <a:pt x="1472" y="1877"/>
                  <a:pt x="1517" y="1837"/>
                </a:cubicBezTo>
                <a:cubicBezTo>
                  <a:pt x="1562" y="1797"/>
                  <a:pt x="1642" y="1789"/>
                  <a:pt x="1697" y="1732"/>
                </a:cubicBezTo>
                <a:cubicBezTo>
                  <a:pt x="1752" y="1675"/>
                  <a:pt x="1772" y="1544"/>
                  <a:pt x="1847" y="1492"/>
                </a:cubicBezTo>
                <a:cubicBezTo>
                  <a:pt x="1922" y="1440"/>
                  <a:pt x="1989" y="1452"/>
                  <a:pt x="2147" y="1417"/>
                </a:cubicBezTo>
                <a:cubicBezTo>
                  <a:pt x="2305" y="1382"/>
                  <a:pt x="2662" y="1349"/>
                  <a:pt x="2792" y="1282"/>
                </a:cubicBezTo>
                <a:cubicBezTo>
                  <a:pt x="2922" y="1215"/>
                  <a:pt x="2847" y="1107"/>
                  <a:pt x="2927" y="1012"/>
                </a:cubicBezTo>
                <a:cubicBezTo>
                  <a:pt x="3007" y="917"/>
                  <a:pt x="3125" y="782"/>
                  <a:pt x="3272" y="712"/>
                </a:cubicBezTo>
                <a:cubicBezTo>
                  <a:pt x="3419" y="642"/>
                  <a:pt x="3650" y="607"/>
                  <a:pt x="3812" y="592"/>
                </a:cubicBezTo>
                <a:cubicBezTo>
                  <a:pt x="3974" y="577"/>
                  <a:pt x="4127" y="647"/>
                  <a:pt x="4247" y="622"/>
                </a:cubicBezTo>
                <a:cubicBezTo>
                  <a:pt x="4367" y="597"/>
                  <a:pt x="4445" y="522"/>
                  <a:pt x="4532" y="442"/>
                </a:cubicBezTo>
                <a:cubicBezTo>
                  <a:pt x="4619" y="362"/>
                  <a:pt x="4625" y="189"/>
                  <a:pt x="4772" y="142"/>
                </a:cubicBezTo>
                <a:cubicBezTo>
                  <a:pt x="4919" y="95"/>
                  <a:pt x="5272" y="181"/>
                  <a:pt x="5417" y="157"/>
                </a:cubicBezTo>
                <a:cubicBezTo>
                  <a:pt x="5562" y="133"/>
                  <a:pt x="5595" y="33"/>
                  <a:pt x="5642" y="0"/>
                </a:cubicBezTo>
              </a:path>
            </a:pathLst>
          </a:cu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4" name="Freeform 12"/>
          <p:cNvSpPr>
            <a:spLocks/>
          </p:cNvSpPr>
          <p:nvPr/>
        </p:nvSpPr>
        <p:spPr bwMode="auto">
          <a:xfrm>
            <a:off x="7618413" y="1957388"/>
            <a:ext cx="312737" cy="1565275"/>
          </a:xfrm>
          <a:custGeom>
            <a:avLst/>
            <a:gdLst>
              <a:gd name="T0" fmla="*/ 2147483647 w 420"/>
              <a:gd name="T1" fmla="*/ 0 h 2820"/>
              <a:gd name="T2" fmla="*/ 2147483647 w 420"/>
              <a:gd name="T3" fmla="*/ 2147483647 h 2820"/>
              <a:gd name="T4" fmla="*/ 2147483647 w 420"/>
              <a:gd name="T5" fmla="*/ 2147483647 h 2820"/>
              <a:gd name="T6" fmla="*/ 2147483647 w 420"/>
              <a:gd name="T7" fmla="*/ 2147483647 h 2820"/>
              <a:gd name="T8" fmla="*/ 2147483647 w 420"/>
              <a:gd name="T9" fmla="*/ 2147483647 h 2820"/>
              <a:gd name="T10" fmla="*/ 2147483647 w 420"/>
              <a:gd name="T11" fmla="*/ 2147483647 h 2820"/>
              <a:gd name="T12" fmla="*/ 2147483647 w 420"/>
              <a:gd name="T13" fmla="*/ 2147483647 h 2820"/>
              <a:gd name="T14" fmla="*/ 2147483647 w 420"/>
              <a:gd name="T15" fmla="*/ 2147483647 h 2820"/>
              <a:gd name="T16" fmla="*/ 2147483647 w 420"/>
              <a:gd name="T17" fmla="*/ 2147483647 h 2820"/>
              <a:gd name="T18" fmla="*/ 2147483647 w 420"/>
              <a:gd name="T19" fmla="*/ 2147483647 h 2820"/>
              <a:gd name="T20" fmla="*/ 2147483647 w 420"/>
              <a:gd name="T21" fmla="*/ 2147483647 h 2820"/>
              <a:gd name="T22" fmla="*/ 2147483647 w 420"/>
              <a:gd name="T23" fmla="*/ 2147483647 h 2820"/>
              <a:gd name="T24" fmla="*/ 2147483647 w 420"/>
              <a:gd name="T25" fmla="*/ 2147483647 h 2820"/>
              <a:gd name="T26" fmla="*/ 2147483647 w 420"/>
              <a:gd name="T27" fmla="*/ 2147483647 h 2820"/>
              <a:gd name="T28" fmla="*/ 2147483647 w 420"/>
              <a:gd name="T29" fmla="*/ 2147483647 h 2820"/>
              <a:gd name="T30" fmla="*/ 2147483647 w 420"/>
              <a:gd name="T31" fmla="*/ 2147483647 h 2820"/>
              <a:gd name="T32" fmla="*/ 2147483647 w 420"/>
              <a:gd name="T33" fmla="*/ 2147483647 h 2820"/>
              <a:gd name="T34" fmla="*/ 2147483647 w 420"/>
              <a:gd name="T35" fmla="*/ 2147483647 h 2820"/>
              <a:gd name="T36" fmla="*/ 2147483647 w 420"/>
              <a:gd name="T37" fmla="*/ 2147483647 h 282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20"/>
              <a:gd name="T58" fmla="*/ 0 h 2820"/>
              <a:gd name="T59" fmla="*/ 420 w 420"/>
              <a:gd name="T60" fmla="*/ 2820 h 282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20" h="2820">
                <a:moveTo>
                  <a:pt x="55" y="0"/>
                </a:moveTo>
                <a:cubicBezTo>
                  <a:pt x="27" y="50"/>
                  <a:pt x="0" y="100"/>
                  <a:pt x="40" y="135"/>
                </a:cubicBezTo>
                <a:cubicBezTo>
                  <a:pt x="80" y="170"/>
                  <a:pt x="238" y="195"/>
                  <a:pt x="295" y="210"/>
                </a:cubicBezTo>
                <a:cubicBezTo>
                  <a:pt x="352" y="225"/>
                  <a:pt x="365" y="188"/>
                  <a:pt x="385" y="225"/>
                </a:cubicBezTo>
                <a:cubicBezTo>
                  <a:pt x="405" y="262"/>
                  <a:pt x="420" y="380"/>
                  <a:pt x="415" y="435"/>
                </a:cubicBezTo>
                <a:cubicBezTo>
                  <a:pt x="410" y="490"/>
                  <a:pt x="377" y="515"/>
                  <a:pt x="355" y="555"/>
                </a:cubicBezTo>
                <a:cubicBezTo>
                  <a:pt x="333" y="595"/>
                  <a:pt x="305" y="628"/>
                  <a:pt x="280" y="675"/>
                </a:cubicBezTo>
                <a:cubicBezTo>
                  <a:pt x="255" y="722"/>
                  <a:pt x="190" y="785"/>
                  <a:pt x="205" y="840"/>
                </a:cubicBezTo>
                <a:cubicBezTo>
                  <a:pt x="220" y="895"/>
                  <a:pt x="365" y="953"/>
                  <a:pt x="370" y="1005"/>
                </a:cubicBezTo>
                <a:cubicBezTo>
                  <a:pt x="375" y="1057"/>
                  <a:pt x="270" y="1123"/>
                  <a:pt x="235" y="1155"/>
                </a:cubicBezTo>
                <a:cubicBezTo>
                  <a:pt x="200" y="1187"/>
                  <a:pt x="172" y="1150"/>
                  <a:pt x="160" y="1200"/>
                </a:cubicBezTo>
                <a:cubicBezTo>
                  <a:pt x="148" y="1250"/>
                  <a:pt x="165" y="1395"/>
                  <a:pt x="160" y="1455"/>
                </a:cubicBezTo>
                <a:cubicBezTo>
                  <a:pt x="155" y="1515"/>
                  <a:pt x="125" y="1520"/>
                  <a:pt x="130" y="1560"/>
                </a:cubicBezTo>
                <a:cubicBezTo>
                  <a:pt x="135" y="1600"/>
                  <a:pt x="190" y="1645"/>
                  <a:pt x="190" y="1695"/>
                </a:cubicBezTo>
                <a:cubicBezTo>
                  <a:pt x="190" y="1745"/>
                  <a:pt x="110" y="1808"/>
                  <a:pt x="130" y="1860"/>
                </a:cubicBezTo>
                <a:cubicBezTo>
                  <a:pt x="150" y="1912"/>
                  <a:pt x="310" y="1915"/>
                  <a:pt x="310" y="2010"/>
                </a:cubicBezTo>
                <a:cubicBezTo>
                  <a:pt x="310" y="2105"/>
                  <a:pt x="157" y="2320"/>
                  <a:pt x="130" y="2430"/>
                </a:cubicBezTo>
                <a:cubicBezTo>
                  <a:pt x="103" y="2540"/>
                  <a:pt x="143" y="2605"/>
                  <a:pt x="145" y="2670"/>
                </a:cubicBezTo>
                <a:cubicBezTo>
                  <a:pt x="147" y="2735"/>
                  <a:pt x="85" y="2792"/>
                  <a:pt x="145" y="2820"/>
                </a:cubicBezTo>
              </a:path>
            </a:pathLst>
          </a:cu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5" name="Freeform 13"/>
          <p:cNvSpPr>
            <a:spLocks/>
          </p:cNvSpPr>
          <p:nvPr/>
        </p:nvSpPr>
        <p:spPr bwMode="auto">
          <a:xfrm>
            <a:off x="5122863" y="2397125"/>
            <a:ext cx="2414587" cy="766763"/>
          </a:xfrm>
          <a:custGeom>
            <a:avLst/>
            <a:gdLst>
              <a:gd name="T0" fmla="*/ 0 w 3270"/>
              <a:gd name="T1" fmla="*/ 0 h 1380"/>
              <a:gd name="T2" fmla="*/ 2147483647 w 3270"/>
              <a:gd name="T3" fmla="*/ 2147483647 h 1380"/>
              <a:gd name="T4" fmla="*/ 2147483647 w 3270"/>
              <a:gd name="T5" fmla="*/ 2147483647 h 1380"/>
              <a:gd name="T6" fmla="*/ 2147483647 w 3270"/>
              <a:gd name="T7" fmla="*/ 2147483647 h 1380"/>
              <a:gd name="T8" fmla="*/ 2147483647 w 3270"/>
              <a:gd name="T9" fmla="*/ 2147483647 h 1380"/>
              <a:gd name="T10" fmla="*/ 2147483647 w 3270"/>
              <a:gd name="T11" fmla="*/ 2147483647 h 1380"/>
              <a:gd name="T12" fmla="*/ 2147483647 w 3270"/>
              <a:gd name="T13" fmla="*/ 2147483647 h 1380"/>
              <a:gd name="T14" fmla="*/ 2147483647 w 3270"/>
              <a:gd name="T15" fmla="*/ 2147483647 h 1380"/>
              <a:gd name="T16" fmla="*/ 2147483647 w 3270"/>
              <a:gd name="T17" fmla="*/ 2147483647 h 1380"/>
              <a:gd name="T18" fmla="*/ 2147483647 w 3270"/>
              <a:gd name="T19" fmla="*/ 2147483647 h 1380"/>
              <a:gd name="T20" fmla="*/ 2147483647 w 3270"/>
              <a:gd name="T21" fmla="*/ 2147483647 h 13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270"/>
              <a:gd name="T34" fmla="*/ 0 h 1380"/>
              <a:gd name="T35" fmla="*/ 3270 w 3270"/>
              <a:gd name="T36" fmla="*/ 1380 h 138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270" h="1380">
                <a:moveTo>
                  <a:pt x="0" y="0"/>
                </a:moveTo>
                <a:cubicBezTo>
                  <a:pt x="272" y="96"/>
                  <a:pt x="545" y="192"/>
                  <a:pt x="660" y="270"/>
                </a:cubicBezTo>
                <a:cubicBezTo>
                  <a:pt x="775" y="348"/>
                  <a:pt x="665" y="402"/>
                  <a:pt x="690" y="465"/>
                </a:cubicBezTo>
                <a:cubicBezTo>
                  <a:pt x="715" y="528"/>
                  <a:pt x="677" y="600"/>
                  <a:pt x="810" y="645"/>
                </a:cubicBezTo>
                <a:cubicBezTo>
                  <a:pt x="943" y="690"/>
                  <a:pt x="1285" y="710"/>
                  <a:pt x="1485" y="735"/>
                </a:cubicBezTo>
                <a:cubicBezTo>
                  <a:pt x="1685" y="760"/>
                  <a:pt x="1875" y="740"/>
                  <a:pt x="2010" y="795"/>
                </a:cubicBezTo>
                <a:cubicBezTo>
                  <a:pt x="2145" y="850"/>
                  <a:pt x="2190" y="1015"/>
                  <a:pt x="2295" y="1065"/>
                </a:cubicBezTo>
                <a:cubicBezTo>
                  <a:pt x="2400" y="1115"/>
                  <a:pt x="2530" y="1097"/>
                  <a:pt x="2640" y="1095"/>
                </a:cubicBezTo>
                <a:cubicBezTo>
                  <a:pt x="2750" y="1093"/>
                  <a:pt x="2873" y="1020"/>
                  <a:pt x="2955" y="1050"/>
                </a:cubicBezTo>
                <a:cubicBezTo>
                  <a:pt x="3037" y="1080"/>
                  <a:pt x="3083" y="1220"/>
                  <a:pt x="3135" y="1275"/>
                </a:cubicBezTo>
                <a:cubicBezTo>
                  <a:pt x="3187" y="1330"/>
                  <a:pt x="3233" y="1318"/>
                  <a:pt x="3270" y="1380"/>
                </a:cubicBezTo>
              </a:path>
            </a:pathLst>
          </a:cu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6" name="Freeform 14"/>
          <p:cNvSpPr>
            <a:spLocks/>
          </p:cNvSpPr>
          <p:nvPr/>
        </p:nvSpPr>
        <p:spPr bwMode="auto">
          <a:xfrm>
            <a:off x="5732463" y="2997200"/>
            <a:ext cx="1649412" cy="590550"/>
          </a:xfrm>
          <a:custGeom>
            <a:avLst/>
            <a:gdLst>
              <a:gd name="T0" fmla="*/ 0 w 2235"/>
              <a:gd name="T1" fmla="*/ 2147483647 h 1062"/>
              <a:gd name="T2" fmla="*/ 2147483647 w 2235"/>
              <a:gd name="T3" fmla="*/ 2147483647 h 1062"/>
              <a:gd name="T4" fmla="*/ 2147483647 w 2235"/>
              <a:gd name="T5" fmla="*/ 2147483647 h 1062"/>
              <a:gd name="T6" fmla="*/ 2147483647 w 2235"/>
              <a:gd name="T7" fmla="*/ 2147483647 h 1062"/>
              <a:gd name="T8" fmla="*/ 2147483647 w 2235"/>
              <a:gd name="T9" fmla="*/ 2147483647 h 1062"/>
              <a:gd name="T10" fmla="*/ 2147483647 w 2235"/>
              <a:gd name="T11" fmla="*/ 2147483647 h 1062"/>
              <a:gd name="T12" fmla="*/ 2147483647 w 2235"/>
              <a:gd name="T13" fmla="*/ 2147483647 h 1062"/>
              <a:gd name="T14" fmla="*/ 2147483647 w 2235"/>
              <a:gd name="T15" fmla="*/ 2147483647 h 1062"/>
              <a:gd name="T16" fmla="*/ 2147483647 w 2235"/>
              <a:gd name="T17" fmla="*/ 2147483647 h 10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35"/>
              <a:gd name="T28" fmla="*/ 0 h 1062"/>
              <a:gd name="T29" fmla="*/ 2235 w 2235"/>
              <a:gd name="T30" fmla="*/ 1062 h 106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35" h="1062">
                <a:moveTo>
                  <a:pt x="0" y="60"/>
                </a:moveTo>
                <a:cubicBezTo>
                  <a:pt x="57" y="56"/>
                  <a:pt x="115" y="52"/>
                  <a:pt x="225" y="45"/>
                </a:cubicBezTo>
                <a:cubicBezTo>
                  <a:pt x="335" y="38"/>
                  <a:pt x="513" y="0"/>
                  <a:pt x="660" y="15"/>
                </a:cubicBezTo>
                <a:cubicBezTo>
                  <a:pt x="807" y="30"/>
                  <a:pt x="965" y="115"/>
                  <a:pt x="1110" y="135"/>
                </a:cubicBezTo>
                <a:cubicBezTo>
                  <a:pt x="1255" y="155"/>
                  <a:pt x="1415" y="80"/>
                  <a:pt x="1530" y="135"/>
                </a:cubicBezTo>
                <a:cubicBezTo>
                  <a:pt x="1645" y="190"/>
                  <a:pt x="1725" y="340"/>
                  <a:pt x="1800" y="465"/>
                </a:cubicBezTo>
                <a:cubicBezTo>
                  <a:pt x="1875" y="590"/>
                  <a:pt x="1925" y="793"/>
                  <a:pt x="1980" y="885"/>
                </a:cubicBezTo>
                <a:cubicBezTo>
                  <a:pt x="2035" y="977"/>
                  <a:pt x="2088" y="1062"/>
                  <a:pt x="2130" y="1020"/>
                </a:cubicBezTo>
                <a:cubicBezTo>
                  <a:pt x="2172" y="978"/>
                  <a:pt x="2218" y="695"/>
                  <a:pt x="2235" y="630"/>
                </a:cubicBezTo>
              </a:path>
            </a:pathLst>
          </a:cu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7" name="Freeform 15"/>
          <p:cNvSpPr>
            <a:spLocks/>
          </p:cNvSpPr>
          <p:nvPr/>
        </p:nvSpPr>
        <p:spPr bwMode="auto">
          <a:xfrm>
            <a:off x="7231063" y="3571875"/>
            <a:ext cx="50800" cy="133350"/>
          </a:xfrm>
          <a:custGeom>
            <a:avLst/>
            <a:gdLst>
              <a:gd name="T0" fmla="*/ 2147483647 w 70"/>
              <a:gd name="T1" fmla="*/ 0 h 240"/>
              <a:gd name="T2" fmla="*/ 2147483647 w 70"/>
              <a:gd name="T3" fmla="*/ 2147483647 h 240"/>
              <a:gd name="T4" fmla="*/ 2147483647 w 70"/>
              <a:gd name="T5" fmla="*/ 2147483647 h 240"/>
              <a:gd name="T6" fmla="*/ 0 60000 65536"/>
              <a:gd name="T7" fmla="*/ 0 60000 65536"/>
              <a:gd name="T8" fmla="*/ 0 60000 65536"/>
              <a:gd name="T9" fmla="*/ 0 w 70"/>
              <a:gd name="T10" fmla="*/ 0 h 240"/>
              <a:gd name="T11" fmla="*/ 70 w 70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" h="240">
                <a:moveTo>
                  <a:pt x="70" y="0"/>
                </a:moveTo>
                <a:cubicBezTo>
                  <a:pt x="70" y="47"/>
                  <a:pt x="70" y="95"/>
                  <a:pt x="70" y="135"/>
                </a:cubicBezTo>
                <a:cubicBezTo>
                  <a:pt x="70" y="175"/>
                  <a:pt x="0" y="163"/>
                  <a:pt x="70" y="240"/>
                </a:cubicBezTo>
              </a:path>
            </a:pathLst>
          </a:custGeom>
          <a:solidFill>
            <a:srgbClr val="339966"/>
          </a:solidFill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grpSp>
        <p:nvGrpSpPr>
          <p:cNvPr id="16398" name="Group 16"/>
          <p:cNvGrpSpPr>
            <a:grpSpLocks/>
          </p:cNvGrpSpPr>
          <p:nvPr/>
        </p:nvGrpSpPr>
        <p:grpSpPr bwMode="auto">
          <a:xfrm>
            <a:off x="7483475" y="2787650"/>
            <a:ext cx="219075" cy="168275"/>
            <a:chOff x="4185" y="13200"/>
            <a:chExt cx="300" cy="300"/>
          </a:xfrm>
        </p:grpSpPr>
        <p:sp>
          <p:nvSpPr>
            <p:cNvPr id="16473" name="Oval 17"/>
            <p:cNvSpPr>
              <a:spLocks noChangeArrowheads="1"/>
            </p:cNvSpPr>
            <p:nvPr/>
          </p:nvSpPr>
          <p:spPr bwMode="auto">
            <a:xfrm>
              <a:off x="4185" y="13200"/>
              <a:ext cx="300" cy="3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  <p:sp>
          <p:nvSpPr>
            <p:cNvPr id="16474" name="Oval 18"/>
            <p:cNvSpPr>
              <a:spLocks noChangeArrowheads="1"/>
            </p:cNvSpPr>
            <p:nvPr/>
          </p:nvSpPr>
          <p:spPr bwMode="auto">
            <a:xfrm>
              <a:off x="4245" y="13260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16399" name="Oval 19"/>
          <p:cNvSpPr>
            <a:spLocks noChangeArrowheads="1"/>
          </p:cNvSpPr>
          <p:nvPr/>
        </p:nvSpPr>
        <p:spPr bwMode="auto">
          <a:xfrm>
            <a:off x="8208963" y="3100388"/>
            <a:ext cx="133350" cy="10001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16400" name="Oval 20"/>
          <p:cNvSpPr>
            <a:spLocks noChangeArrowheads="1"/>
          </p:cNvSpPr>
          <p:nvPr/>
        </p:nvSpPr>
        <p:spPr bwMode="auto">
          <a:xfrm>
            <a:off x="7394575" y="857250"/>
            <a:ext cx="130175" cy="984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>
              <a:latin typeface=".VnTimeH" pitchFamily="34" charset="0"/>
            </a:endParaRPr>
          </a:p>
        </p:txBody>
      </p:sp>
      <p:sp>
        <p:nvSpPr>
          <p:cNvPr id="16401" name="Oval 21"/>
          <p:cNvSpPr>
            <a:spLocks noChangeArrowheads="1"/>
          </p:cNvSpPr>
          <p:nvPr/>
        </p:nvSpPr>
        <p:spPr bwMode="auto">
          <a:xfrm>
            <a:off x="6218238" y="1547813"/>
            <a:ext cx="133350" cy="10001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16402" name="Oval 22"/>
          <p:cNvSpPr>
            <a:spLocks noChangeArrowheads="1"/>
          </p:cNvSpPr>
          <p:nvPr/>
        </p:nvSpPr>
        <p:spPr bwMode="auto">
          <a:xfrm>
            <a:off x="8836025" y="1746250"/>
            <a:ext cx="131763" cy="1016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16403" name="Oval 23"/>
          <p:cNvSpPr>
            <a:spLocks noChangeArrowheads="1"/>
          </p:cNvSpPr>
          <p:nvPr/>
        </p:nvSpPr>
        <p:spPr bwMode="auto">
          <a:xfrm>
            <a:off x="8631238" y="2362200"/>
            <a:ext cx="131762" cy="10001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/>
          </a:p>
        </p:txBody>
      </p:sp>
      <p:grpSp>
        <p:nvGrpSpPr>
          <p:cNvPr id="16404" name="Group 24"/>
          <p:cNvGrpSpPr>
            <a:grpSpLocks/>
          </p:cNvGrpSpPr>
          <p:nvPr/>
        </p:nvGrpSpPr>
        <p:grpSpPr bwMode="auto">
          <a:xfrm>
            <a:off x="7105650" y="5746750"/>
            <a:ext cx="220663" cy="166688"/>
            <a:chOff x="4185" y="13200"/>
            <a:chExt cx="300" cy="300"/>
          </a:xfrm>
        </p:grpSpPr>
        <p:sp>
          <p:nvSpPr>
            <p:cNvPr id="16471" name="Oval 25"/>
            <p:cNvSpPr>
              <a:spLocks noChangeArrowheads="1"/>
            </p:cNvSpPr>
            <p:nvPr/>
          </p:nvSpPr>
          <p:spPr bwMode="auto">
            <a:xfrm>
              <a:off x="4185" y="13200"/>
              <a:ext cx="300" cy="3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  <p:sp>
          <p:nvSpPr>
            <p:cNvPr id="16472" name="Oval 26"/>
            <p:cNvSpPr>
              <a:spLocks noChangeArrowheads="1"/>
            </p:cNvSpPr>
            <p:nvPr/>
          </p:nvSpPr>
          <p:spPr bwMode="auto">
            <a:xfrm>
              <a:off x="4245" y="13260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grpSp>
        <p:nvGrpSpPr>
          <p:cNvPr id="16405" name="Group 27"/>
          <p:cNvGrpSpPr>
            <a:grpSpLocks/>
          </p:cNvGrpSpPr>
          <p:nvPr/>
        </p:nvGrpSpPr>
        <p:grpSpPr bwMode="auto">
          <a:xfrm rot="-1728032">
            <a:off x="7154863" y="2092325"/>
            <a:ext cx="319087" cy="342900"/>
            <a:chOff x="2415" y="12855"/>
            <a:chExt cx="555" cy="795"/>
          </a:xfrm>
        </p:grpSpPr>
        <p:sp>
          <p:nvSpPr>
            <p:cNvPr id="16468" name="Rectangle 28"/>
            <p:cNvSpPr>
              <a:spLocks noChangeArrowheads="1"/>
            </p:cNvSpPr>
            <p:nvPr/>
          </p:nvSpPr>
          <p:spPr bwMode="auto">
            <a:xfrm>
              <a:off x="2565" y="12855"/>
              <a:ext cx="241" cy="79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  <p:sp>
          <p:nvSpPr>
            <p:cNvPr id="16469" name="AutoShape 29"/>
            <p:cNvSpPr>
              <a:spLocks noChangeArrowheads="1"/>
            </p:cNvSpPr>
            <p:nvPr/>
          </p:nvSpPr>
          <p:spPr bwMode="auto">
            <a:xfrm rot="10601523">
              <a:off x="2415" y="13027"/>
              <a:ext cx="555" cy="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5 w 21600"/>
                <a:gd name="T13" fmla="*/ 4563 h 21600"/>
                <a:gd name="T14" fmla="*/ 17085 w 21600"/>
                <a:gd name="T15" fmla="*/ 170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6470" name="AutoShape 30"/>
            <p:cNvSpPr>
              <a:spLocks noChangeArrowheads="1"/>
            </p:cNvSpPr>
            <p:nvPr/>
          </p:nvSpPr>
          <p:spPr bwMode="auto">
            <a:xfrm rot="-5400000">
              <a:off x="2392" y="13182"/>
              <a:ext cx="584" cy="76"/>
            </a:xfrm>
            <a:prstGeom prst="chevron">
              <a:avLst>
                <a:gd name="adj" fmla="val 19210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grpSp>
        <p:nvGrpSpPr>
          <p:cNvPr id="16406" name="Group 31"/>
          <p:cNvGrpSpPr>
            <a:grpSpLocks/>
          </p:cNvGrpSpPr>
          <p:nvPr/>
        </p:nvGrpSpPr>
        <p:grpSpPr bwMode="auto">
          <a:xfrm rot="-376791">
            <a:off x="7542213" y="4986338"/>
            <a:ext cx="409575" cy="396875"/>
            <a:chOff x="2415" y="12855"/>
            <a:chExt cx="555" cy="795"/>
          </a:xfrm>
        </p:grpSpPr>
        <p:sp>
          <p:nvSpPr>
            <p:cNvPr id="16465" name="Rectangle 32"/>
            <p:cNvSpPr>
              <a:spLocks noChangeArrowheads="1"/>
            </p:cNvSpPr>
            <p:nvPr/>
          </p:nvSpPr>
          <p:spPr bwMode="auto">
            <a:xfrm>
              <a:off x="2565" y="12855"/>
              <a:ext cx="241" cy="79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  <p:sp>
          <p:nvSpPr>
            <p:cNvPr id="16466" name="AutoShape 33"/>
            <p:cNvSpPr>
              <a:spLocks noChangeArrowheads="1"/>
            </p:cNvSpPr>
            <p:nvPr/>
          </p:nvSpPr>
          <p:spPr bwMode="auto">
            <a:xfrm rot="10601523">
              <a:off x="2415" y="13027"/>
              <a:ext cx="555" cy="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5 w 21600"/>
                <a:gd name="T13" fmla="*/ 4563 h 21600"/>
                <a:gd name="T14" fmla="*/ 17085 w 21600"/>
                <a:gd name="T15" fmla="*/ 170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6467" name="AutoShape 34"/>
            <p:cNvSpPr>
              <a:spLocks noChangeArrowheads="1"/>
            </p:cNvSpPr>
            <p:nvPr/>
          </p:nvSpPr>
          <p:spPr bwMode="auto">
            <a:xfrm rot="-5400000">
              <a:off x="2392" y="13182"/>
              <a:ext cx="584" cy="76"/>
            </a:xfrm>
            <a:prstGeom prst="chevron">
              <a:avLst>
                <a:gd name="adj" fmla="val 19210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16407" name="Text Box 35"/>
          <p:cNvSpPr txBox="1">
            <a:spLocks noChangeArrowheads="1"/>
          </p:cNvSpPr>
          <p:nvPr/>
        </p:nvSpPr>
        <p:spPr bwMode="auto">
          <a:xfrm>
            <a:off x="7451725" y="788988"/>
            <a:ext cx="23320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  <a:latin typeface=".VnTimeH" pitchFamily="34" charset="0"/>
              </a:rPr>
              <a:t> </a:t>
            </a:r>
            <a:r>
              <a:rPr lang="en-US" sz="1600">
                <a:solidFill>
                  <a:srgbClr val="000000"/>
                </a:solidFill>
              </a:rPr>
              <a:t>ĐỒI ĐỘC LẬP</a:t>
            </a:r>
          </a:p>
          <a:p>
            <a:pPr eaLnBrk="1" hangingPunct="1"/>
            <a:endParaRPr lang="en-US" sz="1600"/>
          </a:p>
        </p:txBody>
      </p:sp>
      <p:sp>
        <p:nvSpPr>
          <p:cNvPr id="16408" name="Text Box 36"/>
          <p:cNvSpPr txBox="1">
            <a:spLocks noChangeArrowheads="1"/>
          </p:cNvSpPr>
          <p:nvPr/>
        </p:nvSpPr>
        <p:spPr bwMode="auto">
          <a:xfrm>
            <a:off x="8005763" y="1371600"/>
            <a:ext cx="21732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 sz="1600">
                <a:solidFill>
                  <a:srgbClr val="000000"/>
                </a:solidFill>
              </a:rPr>
              <a:t>ĐỒI HIM LAM</a:t>
            </a:r>
          </a:p>
        </p:txBody>
      </p:sp>
      <p:sp>
        <p:nvSpPr>
          <p:cNvPr id="16409" name="Text Box 37"/>
          <p:cNvSpPr txBox="1">
            <a:spLocks noChangeArrowheads="1"/>
          </p:cNvSpPr>
          <p:nvPr/>
        </p:nvSpPr>
        <p:spPr bwMode="auto">
          <a:xfrm>
            <a:off x="5168900" y="1597025"/>
            <a:ext cx="155733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</a:rPr>
              <a:t>BẢN KÉO</a:t>
            </a:r>
          </a:p>
        </p:txBody>
      </p:sp>
      <p:sp>
        <p:nvSpPr>
          <p:cNvPr id="16410" name="Text Box 38"/>
          <p:cNvSpPr txBox="1">
            <a:spLocks noChangeArrowheads="1"/>
          </p:cNvSpPr>
          <p:nvPr/>
        </p:nvSpPr>
        <p:spPr bwMode="auto">
          <a:xfrm>
            <a:off x="5878513" y="1952625"/>
            <a:ext cx="16208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</a:rPr>
              <a:t>MƯỜNG THANH</a:t>
            </a:r>
          </a:p>
        </p:txBody>
      </p:sp>
      <p:sp>
        <p:nvSpPr>
          <p:cNvPr id="16411" name="Text Box 39"/>
          <p:cNvSpPr txBox="1">
            <a:spLocks noChangeArrowheads="1"/>
          </p:cNvSpPr>
          <p:nvPr/>
        </p:nvSpPr>
        <p:spPr bwMode="auto">
          <a:xfrm>
            <a:off x="8107363" y="3114675"/>
            <a:ext cx="89376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  <a:latin typeface=".VnTimeH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.VnTime" pitchFamily="34" charset="0"/>
              </a:rPr>
              <a:t>A</a:t>
            </a:r>
            <a:r>
              <a:rPr lang="en-US" sz="2400" baseline="-25000">
                <a:solidFill>
                  <a:srgbClr val="000000"/>
                </a:solidFill>
                <a:latin typeface=".VnTime" pitchFamily="34" charset="0"/>
              </a:rPr>
              <a:t>1</a:t>
            </a:r>
            <a:endParaRPr lang="en-US" sz="24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6412" name="Text Box 40"/>
          <p:cNvSpPr txBox="1">
            <a:spLocks noChangeArrowheads="1"/>
          </p:cNvSpPr>
          <p:nvPr/>
        </p:nvSpPr>
        <p:spPr bwMode="auto">
          <a:xfrm>
            <a:off x="7554913" y="5681663"/>
            <a:ext cx="2106612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</a:rPr>
              <a:t>BẢN HỒNG CÚM</a:t>
            </a:r>
          </a:p>
        </p:txBody>
      </p:sp>
      <p:sp>
        <p:nvSpPr>
          <p:cNvPr id="16413" name="Text Box 41"/>
          <p:cNvSpPr txBox="1">
            <a:spLocks noChangeArrowheads="1"/>
          </p:cNvSpPr>
          <p:nvPr/>
        </p:nvSpPr>
        <p:spPr bwMode="auto">
          <a:xfrm rot="5716369">
            <a:off x="6510338" y="4219575"/>
            <a:ext cx="7921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S.NẬM RỐM</a:t>
            </a:r>
          </a:p>
        </p:txBody>
      </p:sp>
      <p:sp>
        <p:nvSpPr>
          <p:cNvPr id="16414" name="Text Box 42"/>
          <p:cNvSpPr txBox="1">
            <a:spLocks noChangeArrowheads="1"/>
          </p:cNvSpPr>
          <p:nvPr/>
        </p:nvSpPr>
        <p:spPr bwMode="auto">
          <a:xfrm>
            <a:off x="5168900" y="6477000"/>
            <a:ext cx="57531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Lược đồ chiến dịch Điện Biên Phủ</a:t>
            </a:r>
          </a:p>
        </p:txBody>
      </p:sp>
      <p:sp>
        <p:nvSpPr>
          <p:cNvPr id="16415" name="Text Box 43"/>
          <p:cNvSpPr txBox="1">
            <a:spLocks noChangeArrowheads="1"/>
          </p:cNvSpPr>
          <p:nvPr/>
        </p:nvSpPr>
        <p:spPr bwMode="auto">
          <a:xfrm>
            <a:off x="8551863" y="2057400"/>
            <a:ext cx="873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100">
                <a:solidFill>
                  <a:srgbClr val="000000"/>
                </a:solidFill>
                <a:latin typeface=".VnTimeH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.VnTimeH" pitchFamily="34" charset="0"/>
              </a:rPr>
              <a:t>c</a:t>
            </a:r>
            <a:r>
              <a:rPr lang="en-US" sz="2400" baseline="-25000">
                <a:solidFill>
                  <a:srgbClr val="000000"/>
                </a:solidFill>
                <a:latin typeface=".VnTimeH" pitchFamily="34" charset="0"/>
              </a:rPr>
              <a:t>1</a:t>
            </a:r>
            <a:endParaRPr lang="en-US" sz="2400">
              <a:solidFill>
                <a:srgbClr val="000000"/>
              </a:solidFill>
              <a:latin typeface=".VnTimeH" pitchFamily="34" charset="0"/>
            </a:endParaRPr>
          </a:p>
        </p:txBody>
      </p:sp>
      <p:sp>
        <p:nvSpPr>
          <p:cNvPr id="16416" name="Text Box 44"/>
          <p:cNvSpPr txBox="1">
            <a:spLocks noChangeArrowheads="1"/>
          </p:cNvSpPr>
          <p:nvPr/>
        </p:nvSpPr>
        <p:spPr bwMode="auto">
          <a:xfrm>
            <a:off x="912813" y="3429000"/>
            <a:ext cx="3851275" cy="305911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1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 giải: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Sở chỉ huy của địch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Cứ điểm và tên cứ điểm của địch.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Sân bay của địch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endParaRPr lang="en-US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Quân ta tiến công đợt 1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Quân ta tiến công đợt 2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Quân ta tiến công đợt 3</a:t>
            </a:r>
          </a:p>
        </p:txBody>
      </p:sp>
      <p:grpSp>
        <p:nvGrpSpPr>
          <p:cNvPr id="16417" name="Group 45"/>
          <p:cNvGrpSpPr>
            <a:grpSpLocks/>
          </p:cNvGrpSpPr>
          <p:nvPr/>
        </p:nvGrpSpPr>
        <p:grpSpPr bwMode="auto">
          <a:xfrm>
            <a:off x="1114425" y="3744913"/>
            <a:ext cx="241300" cy="222250"/>
            <a:chOff x="1803" y="13659"/>
            <a:chExt cx="300" cy="300"/>
          </a:xfrm>
        </p:grpSpPr>
        <p:sp>
          <p:nvSpPr>
            <p:cNvPr id="16463" name="Oval 46"/>
            <p:cNvSpPr>
              <a:spLocks noChangeArrowheads="1"/>
            </p:cNvSpPr>
            <p:nvPr/>
          </p:nvSpPr>
          <p:spPr bwMode="auto">
            <a:xfrm>
              <a:off x="1803" y="13659"/>
              <a:ext cx="300" cy="3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  <p:sp>
          <p:nvSpPr>
            <p:cNvPr id="16464" name="Oval 47"/>
            <p:cNvSpPr>
              <a:spLocks noChangeArrowheads="1"/>
            </p:cNvSpPr>
            <p:nvPr/>
          </p:nvSpPr>
          <p:spPr bwMode="auto">
            <a:xfrm>
              <a:off x="1863" y="13719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16418" name="Oval 48"/>
          <p:cNvSpPr>
            <a:spLocks noChangeArrowheads="1"/>
          </p:cNvSpPr>
          <p:nvPr/>
        </p:nvSpPr>
        <p:spPr bwMode="auto">
          <a:xfrm>
            <a:off x="1216025" y="4095750"/>
            <a:ext cx="114300" cy="1063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/>
          </a:p>
        </p:txBody>
      </p:sp>
      <p:grpSp>
        <p:nvGrpSpPr>
          <p:cNvPr id="16419" name="Group 49"/>
          <p:cNvGrpSpPr>
            <a:grpSpLocks/>
          </p:cNvGrpSpPr>
          <p:nvPr/>
        </p:nvGrpSpPr>
        <p:grpSpPr bwMode="auto">
          <a:xfrm rot="2632895">
            <a:off x="1114425" y="4468813"/>
            <a:ext cx="285750" cy="312737"/>
            <a:chOff x="2415" y="12855"/>
            <a:chExt cx="555" cy="795"/>
          </a:xfrm>
        </p:grpSpPr>
        <p:sp>
          <p:nvSpPr>
            <p:cNvPr id="16460" name="Rectangle 50"/>
            <p:cNvSpPr>
              <a:spLocks noChangeArrowheads="1"/>
            </p:cNvSpPr>
            <p:nvPr/>
          </p:nvSpPr>
          <p:spPr bwMode="auto">
            <a:xfrm>
              <a:off x="2565" y="12855"/>
              <a:ext cx="241" cy="79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  <p:sp>
          <p:nvSpPr>
            <p:cNvPr id="16461" name="AutoShape 51"/>
            <p:cNvSpPr>
              <a:spLocks noChangeArrowheads="1"/>
            </p:cNvSpPr>
            <p:nvPr/>
          </p:nvSpPr>
          <p:spPr bwMode="auto">
            <a:xfrm rot="10601523">
              <a:off x="2415" y="13027"/>
              <a:ext cx="555" cy="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5 w 21600"/>
                <a:gd name="T13" fmla="*/ 4563 h 21600"/>
                <a:gd name="T14" fmla="*/ 17085 w 21600"/>
                <a:gd name="T15" fmla="*/ 170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6462" name="AutoShape 52"/>
            <p:cNvSpPr>
              <a:spLocks noChangeArrowheads="1"/>
            </p:cNvSpPr>
            <p:nvPr/>
          </p:nvSpPr>
          <p:spPr bwMode="auto">
            <a:xfrm rot="-5400000">
              <a:off x="2392" y="13182"/>
              <a:ext cx="584" cy="76"/>
            </a:xfrm>
            <a:prstGeom prst="chevron">
              <a:avLst>
                <a:gd name="adj" fmla="val 19210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16420" name="AutoShape 53"/>
          <p:cNvSpPr>
            <a:spLocks noChangeArrowheads="1"/>
          </p:cNvSpPr>
          <p:nvPr/>
        </p:nvSpPr>
        <p:spPr bwMode="auto">
          <a:xfrm flipV="1">
            <a:off x="1216025" y="4940300"/>
            <a:ext cx="357188" cy="1762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264 h 21600"/>
              <a:gd name="T14" fmla="*/ 17494 w 21600"/>
              <a:gd name="T15" fmla="*/ 889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733" y="0"/>
                </a:lnTo>
                <a:lnTo>
                  <a:pt x="12733" y="3264"/>
                </a:lnTo>
                <a:lnTo>
                  <a:pt x="12427" y="3264"/>
                </a:lnTo>
                <a:cubicBezTo>
                  <a:pt x="5564" y="3264"/>
                  <a:pt x="0" y="7246"/>
                  <a:pt x="0" y="12158"/>
                </a:cubicBezTo>
                <a:lnTo>
                  <a:pt x="0" y="21600"/>
                </a:lnTo>
                <a:lnTo>
                  <a:pt x="5755" y="21600"/>
                </a:lnTo>
                <a:lnTo>
                  <a:pt x="5755" y="12158"/>
                </a:lnTo>
                <a:cubicBezTo>
                  <a:pt x="5755" y="10355"/>
                  <a:pt x="8742" y="8894"/>
                  <a:pt x="12427" y="8894"/>
                </a:cubicBezTo>
                <a:lnTo>
                  <a:pt x="12733" y="8894"/>
                </a:lnTo>
                <a:lnTo>
                  <a:pt x="12733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6421" name="AutoShape 54"/>
          <p:cNvSpPr>
            <a:spLocks noChangeArrowheads="1"/>
          </p:cNvSpPr>
          <p:nvPr/>
        </p:nvSpPr>
        <p:spPr bwMode="auto">
          <a:xfrm flipV="1">
            <a:off x="1216025" y="5551488"/>
            <a:ext cx="357188" cy="1746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264 h 21600"/>
              <a:gd name="T14" fmla="*/ 17494 w 21600"/>
              <a:gd name="T15" fmla="*/ 889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733" y="0"/>
                </a:lnTo>
                <a:lnTo>
                  <a:pt x="12733" y="3264"/>
                </a:lnTo>
                <a:lnTo>
                  <a:pt x="12427" y="3264"/>
                </a:lnTo>
                <a:cubicBezTo>
                  <a:pt x="5564" y="3264"/>
                  <a:pt x="0" y="7246"/>
                  <a:pt x="0" y="12158"/>
                </a:cubicBezTo>
                <a:lnTo>
                  <a:pt x="0" y="21600"/>
                </a:lnTo>
                <a:lnTo>
                  <a:pt x="5755" y="21600"/>
                </a:lnTo>
                <a:lnTo>
                  <a:pt x="5755" y="12158"/>
                </a:lnTo>
                <a:cubicBezTo>
                  <a:pt x="5755" y="10355"/>
                  <a:pt x="8742" y="8894"/>
                  <a:pt x="12427" y="8894"/>
                </a:cubicBezTo>
                <a:lnTo>
                  <a:pt x="12733" y="8894"/>
                </a:lnTo>
                <a:lnTo>
                  <a:pt x="12733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6422" name="AutoShape 55"/>
          <p:cNvSpPr>
            <a:spLocks noChangeArrowheads="1"/>
          </p:cNvSpPr>
          <p:nvPr/>
        </p:nvSpPr>
        <p:spPr bwMode="auto">
          <a:xfrm>
            <a:off x="1216025" y="5276850"/>
            <a:ext cx="384175" cy="144463"/>
          </a:xfrm>
          <a:prstGeom prst="rightArrow">
            <a:avLst>
              <a:gd name="adj1" fmla="val 50000"/>
              <a:gd name="adj2" fmla="val 49986"/>
            </a:avLst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16423" name="AutoShape 56"/>
          <p:cNvSpPr>
            <a:spLocks noChangeArrowheads="1"/>
          </p:cNvSpPr>
          <p:nvPr/>
        </p:nvSpPr>
        <p:spPr bwMode="auto">
          <a:xfrm rot="18969835" flipV="1">
            <a:off x="6384925" y="2514600"/>
            <a:ext cx="896938" cy="2397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6424" name="AutoShape 57"/>
          <p:cNvSpPr>
            <a:spLocks noChangeArrowheads="1"/>
          </p:cNvSpPr>
          <p:nvPr/>
        </p:nvSpPr>
        <p:spPr bwMode="auto">
          <a:xfrm rot="1190124">
            <a:off x="8816975" y="3094038"/>
            <a:ext cx="841375" cy="334962"/>
          </a:xfrm>
          <a:prstGeom prst="leftArrow">
            <a:avLst>
              <a:gd name="adj1" fmla="val 50000"/>
              <a:gd name="adj2" fmla="val 47214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6425" name="AutoShape 58"/>
          <p:cNvSpPr>
            <a:spLocks noChangeArrowheads="1"/>
          </p:cNvSpPr>
          <p:nvPr/>
        </p:nvSpPr>
        <p:spPr bwMode="auto">
          <a:xfrm rot="2400524">
            <a:off x="6588125" y="1676400"/>
            <a:ext cx="566738" cy="323850"/>
          </a:xfrm>
          <a:prstGeom prst="rightArrow">
            <a:avLst>
              <a:gd name="adj1" fmla="val 50000"/>
              <a:gd name="adj2" fmla="val 32894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6426" name="AutoShape 59"/>
          <p:cNvSpPr>
            <a:spLocks noChangeArrowheads="1"/>
          </p:cNvSpPr>
          <p:nvPr/>
        </p:nvSpPr>
        <p:spPr bwMode="auto">
          <a:xfrm rot="862919">
            <a:off x="8005763" y="4495800"/>
            <a:ext cx="406400" cy="1171575"/>
          </a:xfrm>
          <a:prstGeom prst="curvedLeftArrow">
            <a:avLst>
              <a:gd name="adj1" fmla="val 76688"/>
              <a:gd name="adj2" fmla="val 153376"/>
              <a:gd name="adj3" fmla="val 33333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6427" name="AutoShape 60"/>
          <p:cNvSpPr>
            <a:spLocks noChangeArrowheads="1"/>
          </p:cNvSpPr>
          <p:nvPr/>
        </p:nvSpPr>
        <p:spPr bwMode="auto">
          <a:xfrm rot="862919">
            <a:off x="9258300" y="1824038"/>
            <a:ext cx="471488" cy="884237"/>
          </a:xfrm>
          <a:prstGeom prst="curvedLeftArrow">
            <a:avLst>
              <a:gd name="adj1" fmla="val 49881"/>
              <a:gd name="adj2" fmla="val 99770"/>
              <a:gd name="adj3" fmla="val 33333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6428" name="AutoShape 61"/>
          <p:cNvSpPr>
            <a:spLocks noChangeArrowheads="1"/>
          </p:cNvSpPr>
          <p:nvPr/>
        </p:nvSpPr>
        <p:spPr bwMode="auto">
          <a:xfrm rot="3260220">
            <a:off x="7586662" y="1639888"/>
            <a:ext cx="309563" cy="687388"/>
          </a:xfrm>
          <a:prstGeom prst="downArrow">
            <a:avLst>
              <a:gd name="adj1" fmla="val 50000"/>
              <a:gd name="adj2" fmla="val 41737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1" hangingPunct="1"/>
            <a:endParaRPr lang="vi-VN">
              <a:solidFill>
                <a:srgbClr val="CC66FF"/>
              </a:solidFill>
              <a:latin typeface=".VnTime" pitchFamily="34" charset="0"/>
            </a:endParaRPr>
          </a:p>
        </p:txBody>
      </p:sp>
      <p:sp>
        <p:nvSpPr>
          <p:cNvPr id="16429" name="Text Box 62"/>
          <p:cNvSpPr txBox="1">
            <a:spLocks noChangeArrowheads="1"/>
          </p:cNvSpPr>
          <p:nvPr/>
        </p:nvSpPr>
        <p:spPr bwMode="auto">
          <a:xfrm>
            <a:off x="912813" y="228600"/>
            <a:ext cx="3851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+ Đợt 1: </a:t>
            </a:r>
          </a:p>
          <a:p>
            <a:pPr eaLnBrk="1" hangingPunct="1"/>
            <a:r>
              <a:rPr lang="en-US" sz="24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Ngày 13-3-1954</a:t>
            </a:r>
          </a:p>
        </p:txBody>
      </p:sp>
      <p:sp>
        <p:nvSpPr>
          <p:cNvPr id="16430" name="Text Box 63"/>
          <p:cNvSpPr txBox="1">
            <a:spLocks noChangeArrowheads="1"/>
          </p:cNvSpPr>
          <p:nvPr/>
        </p:nvSpPr>
        <p:spPr bwMode="auto">
          <a:xfrm>
            <a:off x="912813" y="1143000"/>
            <a:ext cx="3851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+ Đợt 2:</a:t>
            </a:r>
          </a:p>
          <a:p>
            <a:pPr eaLnBrk="1" hangingPunct="1"/>
            <a:r>
              <a:rPr lang="en-US" sz="24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Ngày 30-3-1954</a:t>
            </a:r>
          </a:p>
        </p:txBody>
      </p:sp>
      <p:sp>
        <p:nvSpPr>
          <p:cNvPr id="73792" name="Text Box 64"/>
          <p:cNvSpPr txBox="1">
            <a:spLocks noChangeArrowheads="1"/>
          </p:cNvSpPr>
          <p:nvPr/>
        </p:nvSpPr>
        <p:spPr bwMode="auto">
          <a:xfrm>
            <a:off x="912813" y="2209800"/>
            <a:ext cx="3851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Đợt 3: </a:t>
            </a:r>
          </a:p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 1-5-1954</a:t>
            </a:r>
          </a:p>
        </p:txBody>
      </p:sp>
      <p:sp>
        <p:nvSpPr>
          <p:cNvPr id="73793" name="AutoShape 65"/>
          <p:cNvSpPr>
            <a:spLocks noChangeArrowheads="1"/>
          </p:cNvSpPr>
          <p:nvPr/>
        </p:nvSpPr>
        <p:spPr bwMode="auto">
          <a:xfrm rot="3497914">
            <a:off x="6514306" y="5609432"/>
            <a:ext cx="295275" cy="941388"/>
          </a:xfrm>
          <a:prstGeom prst="upArrow">
            <a:avLst>
              <a:gd name="adj1" fmla="val 50000"/>
              <a:gd name="adj2" fmla="val 5992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73794" name="AutoShape 66"/>
          <p:cNvSpPr>
            <a:spLocks noChangeArrowheads="1"/>
          </p:cNvSpPr>
          <p:nvPr/>
        </p:nvSpPr>
        <p:spPr bwMode="auto">
          <a:xfrm rot="6866228">
            <a:off x="6320631" y="4879182"/>
            <a:ext cx="295275" cy="1179512"/>
          </a:xfrm>
          <a:prstGeom prst="upArrow">
            <a:avLst>
              <a:gd name="adj1" fmla="val 50000"/>
              <a:gd name="adj2" fmla="val 75084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73795" name="AutoShape 67"/>
          <p:cNvSpPr>
            <a:spLocks noChangeArrowheads="1"/>
          </p:cNvSpPr>
          <p:nvPr/>
        </p:nvSpPr>
        <p:spPr bwMode="auto">
          <a:xfrm rot="-4226464">
            <a:off x="8041481" y="5511007"/>
            <a:ext cx="295275" cy="1179512"/>
          </a:xfrm>
          <a:prstGeom prst="upArrow">
            <a:avLst>
              <a:gd name="adj1" fmla="val 50000"/>
              <a:gd name="adj2" fmla="val 75084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pic>
        <p:nvPicPr>
          <p:cNvPr id="73796" name="Picture 68" descr="AR9-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98486">
            <a:off x="6092825" y="3065463"/>
            <a:ext cx="15081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97" name="Picture 69" descr="Fireworks-07-june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3" y="2654300"/>
            <a:ext cx="1346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98" name="AutoShape 70"/>
          <p:cNvSpPr>
            <a:spLocks noChangeArrowheads="1"/>
          </p:cNvSpPr>
          <p:nvPr/>
        </p:nvSpPr>
        <p:spPr bwMode="auto">
          <a:xfrm rot="1892765">
            <a:off x="8310563" y="2590800"/>
            <a:ext cx="458787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6438" name="AutoShape 71"/>
          <p:cNvSpPr>
            <a:spLocks noChangeArrowheads="1"/>
          </p:cNvSpPr>
          <p:nvPr/>
        </p:nvSpPr>
        <p:spPr bwMode="auto">
          <a:xfrm rot="2954183">
            <a:off x="5277644" y="908844"/>
            <a:ext cx="981075" cy="388937"/>
          </a:xfrm>
          <a:prstGeom prst="rightArrow">
            <a:avLst>
              <a:gd name="adj1" fmla="val 50000"/>
              <a:gd name="adj2" fmla="val 838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6439" name="AutoShape 72"/>
          <p:cNvSpPr>
            <a:spLocks noChangeArrowheads="1"/>
          </p:cNvSpPr>
          <p:nvPr/>
        </p:nvSpPr>
        <p:spPr bwMode="auto">
          <a:xfrm rot="7248086">
            <a:off x="7400131" y="316707"/>
            <a:ext cx="498475" cy="388938"/>
          </a:xfrm>
          <a:prstGeom prst="rightArrow">
            <a:avLst>
              <a:gd name="adj1" fmla="val 50000"/>
              <a:gd name="adj2" fmla="val 426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6440" name="AutoShape 73"/>
          <p:cNvSpPr>
            <a:spLocks noChangeArrowheads="1"/>
          </p:cNvSpPr>
          <p:nvPr/>
        </p:nvSpPr>
        <p:spPr bwMode="auto">
          <a:xfrm rot="-9065205">
            <a:off x="7478713" y="1012825"/>
            <a:ext cx="600075" cy="266700"/>
          </a:xfrm>
          <a:prstGeom prst="rightArrow">
            <a:avLst>
              <a:gd name="adj1" fmla="val 50000"/>
              <a:gd name="adj2" fmla="val 422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6441" name="AutoShape 74"/>
          <p:cNvSpPr>
            <a:spLocks noChangeArrowheads="1"/>
          </p:cNvSpPr>
          <p:nvPr/>
        </p:nvSpPr>
        <p:spPr bwMode="auto">
          <a:xfrm rot="3317055">
            <a:off x="8331994" y="1308894"/>
            <a:ext cx="498475" cy="388937"/>
          </a:xfrm>
          <a:prstGeom prst="rightArrow">
            <a:avLst>
              <a:gd name="adj1" fmla="val 50000"/>
              <a:gd name="adj2" fmla="val 426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6442" name="AutoShape 75"/>
          <p:cNvSpPr>
            <a:spLocks noChangeArrowheads="1"/>
          </p:cNvSpPr>
          <p:nvPr/>
        </p:nvSpPr>
        <p:spPr bwMode="auto">
          <a:xfrm rot="8521165">
            <a:off x="8993188" y="1436688"/>
            <a:ext cx="661987" cy="292100"/>
          </a:xfrm>
          <a:prstGeom prst="rightArrow">
            <a:avLst>
              <a:gd name="adj1" fmla="val 50000"/>
              <a:gd name="adj2" fmla="val 425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pic>
        <p:nvPicPr>
          <p:cNvPr id="73804" name="Picture 76" descr="280806ngochungcodoquockha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63" y="2514600"/>
            <a:ext cx="709612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805" name="Picture 77" descr="280806ngochungcodoquockha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8" y="5105400"/>
            <a:ext cx="709612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806" name="Line 78"/>
          <p:cNvSpPr>
            <a:spLocks noChangeShapeType="1"/>
          </p:cNvSpPr>
          <p:nvPr/>
        </p:nvSpPr>
        <p:spPr bwMode="auto">
          <a:xfrm>
            <a:off x="7221538" y="5181600"/>
            <a:ext cx="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73807" name="Picture 79" descr="280806ngochungcodoquockha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1447800"/>
            <a:ext cx="708025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808" name="Line 80"/>
          <p:cNvSpPr>
            <a:spLocks noChangeShapeType="1"/>
          </p:cNvSpPr>
          <p:nvPr/>
        </p:nvSpPr>
        <p:spPr bwMode="auto">
          <a:xfrm flipH="1">
            <a:off x="7297738" y="1485900"/>
            <a:ext cx="0" cy="495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73809" name="Picture 81" descr="280806ngochungcodoquockha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5" y="1676400"/>
            <a:ext cx="709613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810" name="Line 82"/>
          <p:cNvSpPr>
            <a:spLocks noChangeShapeType="1"/>
          </p:cNvSpPr>
          <p:nvPr/>
        </p:nvSpPr>
        <p:spPr bwMode="auto">
          <a:xfrm>
            <a:off x="8728075" y="1704975"/>
            <a:ext cx="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73811" name="Picture 83" descr="280806ngochungcodoquockha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2192338"/>
            <a:ext cx="709613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812" name="Line 84"/>
          <p:cNvSpPr>
            <a:spLocks noChangeShapeType="1"/>
          </p:cNvSpPr>
          <p:nvPr/>
        </p:nvSpPr>
        <p:spPr bwMode="auto">
          <a:xfrm>
            <a:off x="7600950" y="2200275"/>
            <a:ext cx="0" cy="542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3813" name="Line 85"/>
          <p:cNvSpPr>
            <a:spLocks noChangeShapeType="1"/>
          </p:cNvSpPr>
          <p:nvPr/>
        </p:nvSpPr>
        <p:spPr bwMode="auto">
          <a:xfrm flipH="1">
            <a:off x="8208963" y="2514600"/>
            <a:ext cx="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3814" name="AutoShape 86"/>
          <p:cNvSpPr>
            <a:spLocks noChangeArrowheads="1"/>
          </p:cNvSpPr>
          <p:nvPr/>
        </p:nvSpPr>
        <p:spPr bwMode="auto">
          <a:xfrm>
            <a:off x="7499350" y="2794000"/>
            <a:ext cx="203200" cy="152400"/>
          </a:xfrm>
          <a:prstGeom prst="star5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pic>
        <p:nvPicPr>
          <p:cNvPr id="73815" name="Picture 87" descr="280806ngochungcodoquockha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175" y="762000"/>
            <a:ext cx="709613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55" name="Picture 88" descr="280806ngochungcodoquockha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265113"/>
            <a:ext cx="709613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817" name="Line 89"/>
          <p:cNvSpPr>
            <a:spLocks noChangeShapeType="1"/>
          </p:cNvSpPr>
          <p:nvPr/>
        </p:nvSpPr>
        <p:spPr bwMode="auto">
          <a:xfrm>
            <a:off x="7454900" y="290513"/>
            <a:ext cx="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73818" name="Picture 90" descr="280806ngochungcodoquockha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25" y="965200"/>
            <a:ext cx="709613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819" name="Line 91"/>
          <p:cNvSpPr>
            <a:spLocks noChangeShapeType="1"/>
          </p:cNvSpPr>
          <p:nvPr/>
        </p:nvSpPr>
        <p:spPr bwMode="auto">
          <a:xfrm>
            <a:off x="6283325" y="990600"/>
            <a:ext cx="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3821" name="Line 93"/>
          <p:cNvSpPr>
            <a:spLocks noChangeShapeType="1"/>
          </p:cNvSpPr>
          <p:nvPr/>
        </p:nvSpPr>
        <p:spPr bwMode="auto">
          <a:xfrm>
            <a:off x="9020175" y="762000"/>
            <a:ext cx="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3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3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37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73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7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737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3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7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7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7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7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7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7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7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7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7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7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7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7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93" grpId="0" animBg="1"/>
      <p:bldP spid="73793" grpId="1" animBg="1"/>
      <p:bldP spid="73794" grpId="0" animBg="1"/>
      <p:bldP spid="73794" grpId="1" animBg="1"/>
      <p:bldP spid="73795" grpId="0" animBg="1"/>
      <p:bldP spid="73795" grpId="1" animBg="1"/>
      <p:bldP spid="73798" grpId="0" animBg="1"/>
      <p:bldP spid="73798" grpId="1" animBg="1"/>
      <p:bldP spid="73806" grpId="0" animBg="1"/>
      <p:bldP spid="73808" grpId="0" animBg="1"/>
      <p:bldP spid="73810" grpId="0" animBg="1"/>
      <p:bldP spid="73812" grpId="0" animBg="1"/>
      <p:bldP spid="73813" grpId="0" animBg="1"/>
      <p:bldP spid="73817" grpId="0" animBg="1"/>
      <p:bldP spid="73819" grpId="0" animBg="1"/>
      <p:bldP spid="738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5021263" y="0"/>
            <a:ext cx="6735762" cy="64770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latin typeface=".VnTimeH" pitchFamily="34" charset="0"/>
            </a:endParaRPr>
          </a:p>
        </p:txBody>
      </p:sp>
      <p:sp>
        <p:nvSpPr>
          <p:cNvPr id="17411" name="Freeform 5"/>
          <p:cNvSpPr>
            <a:spLocks/>
          </p:cNvSpPr>
          <p:nvPr/>
        </p:nvSpPr>
        <p:spPr bwMode="auto">
          <a:xfrm>
            <a:off x="5278438" y="252413"/>
            <a:ext cx="2703512" cy="1735137"/>
          </a:xfrm>
          <a:custGeom>
            <a:avLst/>
            <a:gdLst>
              <a:gd name="T0" fmla="*/ 0 w 3660"/>
              <a:gd name="T1" fmla="*/ 0 h 3122"/>
              <a:gd name="T2" fmla="*/ 2147483647 w 3660"/>
              <a:gd name="T3" fmla="*/ 2147483647 h 3122"/>
              <a:gd name="T4" fmla="*/ 2147483647 w 3660"/>
              <a:gd name="T5" fmla="*/ 2147483647 h 3122"/>
              <a:gd name="T6" fmla="*/ 2147483647 w 3660"/>
              <a:gd name="T7" fmla="*/ 2147483647 h 3122"/>
              <a:gd name="T8" fmla="*/ 2147483647 w 3660"/>
              <a:gd name="T9" fmla="*/ 2147483647 h 3122"/>
              <a:gd name="T10" fmla="*/ 2147483647 w 3660"/>
              <a:gd name="T11" fmla="*/ 2147483647 h 3122"/>
              <a:gd name="T12" fmla="*/ 2147483647 w 3660"/>
              <a:gd name="T13" fmla="*/ 2147483647 h 3122"/>
              <a:gd name="T14" fmla="*/ 2147483647 w 3660"/>
              <a:gd name="T15" fmla="*/ 2147483647 h 3122"/>
              <a:gd name="T16" fmla="*/ 2147483647 w 3660"/>
              <a:gd name="T17" fmla="*/ 2147483647 h 3122"/>
              <a:gd name="T18" fmla="*/ 2147483647 w 3660"/>
              <a:gd name="T19" fmla="*/ 2147483647 h 3122"/>
              <a:gd name="T20" fmla="*/ 2147483647 w 3660"/>
              <a:gd name="T21" fmla="*/ 2147483647 h 3122"/>
              <a:gd name="T22" fmla="*/ 2147483647 w 3660"/>
              <a:gd name="T23" fmla="*/ 2147483647 h 3122"/>
              <a:gd name="T24" fmla="*/ 2147483647 w 3660"/>
              <a:gd name="T25" fmla="*/ 2147483647 h 3122"/>
              <a:gd name="T26" fmla="*/ 2147483647 w 3660"/>
              <a:gd name="T27" fmla="*/ 2147483647 h 3122"/>
              <a:gd name="T28" fmla="*/ 2147483647 w 3660"/>
              <a:gd name="T29" fmla="*/ 2147483647 h 3122"/>
              <a:gd name="T30" fmla="*/ 2147483647 w 3660"/>
              <a:gd name="T31" fmla="*/ 2147483647 h 3122"/>
              <a:gd name="T32" fmla="*/ 2147483647 w 3660"/>
              <a:gd name="T33" fmla="*/ 2147483647 h 3122"/>
              <a:gd name="T34" fmla="*/ 2147483647 w 3660"/>
              <a:gd name="T35" fmla="*/ 2147483647 h 3122"/>
              <a:gd name="T36" fmla="*/ 2147483647 w 3660"/>
              <a:gd name="T37" fmla="*/ 2147483647 h 3122"/>
              <a:gd name="T38" fmla="*/ 2147483647 w 3660"/>
              <a:gd name="T39" fmla="*/ 2147483647 h 3122"/>
              <a:gd name="T40" fmla="*/ 2147483647 w 3660"/>
              <a:gd name="T41" fmla="*/ 2147483647 h 3122"/>
              <a:gd name="T42" fmla="*/ 2147483647 w 3660"/>
              <a:gd name="T43" fmla="*/ 2147483647 h 3122"/>
              <a:gd name="T44" fmla="*/ 2147483647 w 3660"/>
              <a:gd name="T45" fmla="*/ 2147483647 h 3122"/>
              <a:gd name="T46" fmla="*/ 2147483647 w 3660"/>
              <a:gd name="T47" fmla="*/ 2147483647 h 3122"/>
              <a:gd name="T48" fmla="*/ 2147483647 w 3660"/>
              <a:gd name="T49" fmla="*/ 2147483647 h 3122"/>
              <a:gd name="T50" fmla="*/ 2147483647 w 3660"/>
              <a:gd name="T51" fmla="*/ 2147483647 h 3122"/>
              <a:gd name="T52" fmla="*/ 2147483647 w 3660"/>
              <a:gd name="T53" fmla="*/ 2147483647 h 3122"/>
              <a:gd name="T54" fmla="*/ 2147483647 w 3660"/>
              <a:gd name="T55" fmla="*/ 2147483647 h 3122"/>
              <a:gd name="T56" fmla="*/ 2147483647 w 3660"/>
              <a:gd name="T57" fmla="*/ 2147483647 h 3122"/>
              <a:gd name="T58" fmla="*/ 2147483647 w 3660"/>
              <a:gd name="T59" fmla="*/ 2147483647 h 3122"/>
              <a:gd name="T60" fmla="*/ 2147483647 w 3660"/>
              <a:gd name="T61" fmla="*/ 2147483647 h 3122"/>
              <a:gd name="T62" fmla="*/ 2147483647 w 3660"/>
              <a:gd name="T63" fmla="*/ 2147483647 h 3122"/>
              <a:gd name="T64" fmla="*/ 2147483647 w 3660"/>
              <a:gd name="T65" fmla="*/ 2147483647 h 3122"/>
              <a:gd name="T66" fmla="*/ 2147483647 w 3660"/>
              <a:gd name="T67" fmla="*/ 2147483647 h 312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60"/>
              <a:gd name="T103" fmla="*/ 0 h 3122"/>
              <a:gd name="T104" fmla="*/ 3660 w 3660"/>
              <a:gd name="T105" fmla="*/ 3122 h 312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60" h="3122">
                <a:moveTo>
                  <a:pt x="0" y="0"/>
                </a:moveTo>
                <a:cubicBezTo>
                  <a:pt x="15" y="64"/>
                  <a:pt x="22" y="306"/>
                  <a:pt x="90" y="397"/>
                </a:cubicBezTo>
                <a:cubicBezTo>
                  <a:pt x="158" y="488"/>
                  <a:pt x="317" y="509"/>
                  <a:pt x="405" y="547"/>
                </a:cubicBezTo>
                <a:cubicBezTo>
                  <a:pt x="493" y="585"/>
                  <a:pt x="540" y="592"/>
                  <a:pt x="615" y="622"/>
                </a:cubicBezTo>
                <a:cubicBezTo>
                  <a:pt x="690" y="652"/>
                  <a:pt x="778" y="650"/>
                  <a:pt x="855" y="727"/>
                </a:cubicBezTo>
                <a:cubicBezTo>
                  <a:pt x="932" y="804"/>
                  <a:pt x="993" y="992"/>
                  <a:pt x="1080" y="1087"/>
                </a:cubicBezTo>
                <a:cubicBezTo>
                  <a:pt x="1167" y="1182"/>
                  <a:pt x="1277" y="1272"/>
                  <a:pt x="1380" y="1297"/>
                </a:cubicBezTo>
                <a:cubicBezTo>
                  <a:pt x="1483" y="1322"/>
                  <a:pt x="1595" y="1235"/>
                  <a:pt x="1695" y="1237"/>
                </a:cubicBezTo>
                <a:cubicBezTo>
                  <a:pt x="1795" y="1239"/>
                  <a:pt x="1885" y="1272"/>
                  <a:pt x="1980" y="1312"/>
                </a:cubicBezTo>
                <a:cubicBezTo>
                  <a:pt x="2075" y="1352"/>
                  <a:pt x="2205" y="1400"/>
                  <a:pt x="2265" y="1477"/>
                </a:cubicBezTo>
                <a:cubicBezTo>
                  <a:pt x="2325" y="1554"/>
                  <a:pt x="2360" y="1662"/>
                  <a:pt x="2340" y="1777"/>
                </a:cubicBezTo>
                <a:cubicBezTo>
                  <a:pt x="2320" y="1892"/>
                  <a:pt x="2190" y="2082"/>
                  <a:pt x="2145" y="2167"/>
                </a:cubicBezTo>
                <a:cubicBezTo>
                  <a:pt x="2100" y="2252"/>
                  <a:pt x="2028" y="2237"/>
                  <a:pt x="2070" y="2287"/>
                </a:cubicBezTo>
                <a:cubicBezTo>
                  <a:pt x="2112" y="2337"/>
                  <a:pt x="2268" y="2410"/>
                  <a:pt x="2400" y="2467"/>
                </a:cubicBezTo>
                <a:cubicBezTo>
                  <a:pt x="2532" y="2524"/>
                  <a:pt x="2737" y="2527"/>
                  <a:pt x="2865" y="2632"/>
                </a:cubicBezTo>
                <a:cubicBezTo>
                  <a:pt x="2993" y="2737"/>
                  <a:pt x="3082" y="3072"/>
                  <a:pt x="3165" y="3097"/>
                </a:cubicBezTo>
                <a:cubicBezTo>
                  <a:pt x="3248" y="3122"/>
                  <a:pt x="3305" y="2862"/>
                  <a:pt x="3360" y="2782"/>
                </a:cubicBezTo>
                <a:cubicBezTo>
                  <a:pt x="3415" y="2702"/>
                  <a:pt x="3455" y="2657"/>
                  <a:pt x="3495" y="2617"/>
                </a:cubicBezTo>
                <a:cubicBezTo>
                  <a:pt x="3535" y="2577"/>
                  <a:pt x="3583" y="2589"/>
                  <a:pt x="3600" y="2542"/>
                </a:cubicBezTo>
                <a:cubicBezTo>
                  <a:pt x="3617" y="2495"/>
                  <a:pt x="3645" y="2379"/>
                  <a:pt x="3600" y="2332"/>
                </a:cubicBezTo>
                <a:cubicBezTo>
                  <a:pt x="3555" y="2285"/>
                  <a:pt x="3355" y="2287"/>
                  <a:pt x="3330" y="2257"/>
                </a:cubicBezTo>
                <a:cubicBezTo>
                  <a:pt x="3305" y="2227"/>
                  <a:pt x="3425" y="2197"/>
                  <a:pt x="3450" y="2152"/>
                </a:cubicBezTo>
                <a:cubicBezTo>
                  <a:pt x="3475" y="2107"/>
                  <a:pt x="3458" y="2039"/>
                  <a:pt x="3480" y="1987"/>
                </a:cubicBezTo>
                <a:cubicBezTo>
                  <a:pt x="3502" y="1935"/>
                  <a:pt x="3557" y="1885"/>
                  <a:pt x="3585" y="1837"/>
                </a:cubicBezTo>
                <a:cubicBezTo>
                  <a:pt x="3613" y="1789"/>
                  <a:pt x="3660" y="1727"/>
                  <a:pt x="3645" y="1702"/>
                </a:cubicBezTo>
                <a:cubicBezTo>
                  <a:pt x="3630" y="1677"/>
                  <a:pt x="3537" y="1709"/>
                  <a:pt x="3495" y="1687"/>
                </a:cubicBezTo>
                <a:cubicBezTo>
                  <a:pt x="3453" y="1665"/>
                  <a:pt x="3415" y="1607"/>
                  <a:pt x="3390" y="1567"/>
                </a:cubicBezTo>
                <a:cubicBezTo>
                  <a:pt x="3365" y="1527"/>
                  <a:pt x="3363" y="1502"/>
                  <a:pt x="3345" y="1447"/>
                </a:cubicBezTo>
                <a:cubicBezTo>
                  <a:pt x="3327" y="1392"/>
                  <a:pt x="3285" y="1299"/>
                  <a:pt x="3285" y="1237"/>
                </a:cubicBezTo>
                <a:cubicBezTo>
                  <a:pt x="3285" y="1175"/>
                  <a:pt x="3345" y="1137"/>
                  <a:pt x="3345" y="1072"/>
                </a:cubicBezTo>
                <a:cubicBezTo>
                  <a:pt x="3345" y="1007"/>
                  <a:pt x="3330" y="929"/>
                  <a:pt x="3285" y="847"/>
                </a:cubicBezTo>
                <a:cubicBezTo>
                  <a:pt x="3240" y="765"/>
                  <a:pt x="3135" y="654"/>
                  <a:pt x="3075" y="577"/>
                </a:cubicBezTo>
                <a:cubicBezTo>
                  <a:pt x="3015" y="500"/>
                  <a:pt x="2933" y="476"/>
                  <a:pt x="2925" y="382"/>
                </a:cubicBezTo>
                <a:cubicBezTo>
                  <a:pt x="2917" y="288"/>
                  <a:pt x="3008" y="91"/>
                  <a:pt x="3030" y="15"/>
                </a:cubicBezTo>
              </a:path>
            </a:pathLst>
          </a:cu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412" name="Freeform 6"/>
          <p:cNvSpPr>
            <a:spLocks/>
          </p:cNvSpPr>
          <p:nvPr/>
        </p:nvSpPr>
        <p:spPr bwMode="auto">
          <a:xfrm>
            <a:off x="7958138" y="1174750"/>
            <a:ext cx="2865437" cy="531813"/>
          </a:xfrm>
          <a:custGeom>
            <a:avLst/>
            <a:gdLst>
              <a:gd name="T0" fmla="*/ 0 w 3877"/>
              <a:gd name="T1" fmla="*/ 2147483647 h 956"/>
              <a:gd name="T2" fmla="*/ 2147483647 w 3877"/>
              <a:gd name="T3" fmla="*/ 2147483647 h 956"/>
              <a:gd name="T4" fmla="*/ 2147483647 w 3877"/>
              <a:gd name="T5" fmla="*/ 2147483647 h 956"/>
              <a:gd name="T6" fmla="*/ 2147483647 w 3877"/>
              <a:gd name="T7" fmla="*/ 2147483647 h 956"/>
              <a:gd name="T8" fmla="*/ 2147483647 w 3877"/>
              <a:gd name="T9" fmla="*/ 2147483647 h 956"/>
              <a:gd name="T10" fmla="*/ 2147483647 w 3877"/>
              <a:gd name="T11" fmla="*/ 2147483647 h 956"/>
              <a:gd name="T12" fmla="*/ 2147483647 w 3877"/>
              <a:gd name="T13" fmla="*/ 2147483647 h 956"/>
              <a:gd name="T14" fmla="*/ 2147483647 w 3877"/>
              <a:gd name="T15" fmla="*/ 2147483647 h 956"/>
              <a:gd name="T16" fmla="*/ 2147483647 w 3877"/>
              <a:gd name="T17" fmla="*/ 2147483647 h 956"/>
              <a:gd name="T18" fmla="*/ 2147483647 w 3877"/>
              <a:gd name="T19" fmla="*/ 2147483647 h 956"/>
              <a:gd name="T20" fmla="*/ 2147483647 w 3877"/>
              <a:gd name="T21" fmla="*/ 2147483647 h 956"/>
              <a:gd name="T22" fmla="*/ 2147483647 w 3877"/>
              <a:gd name="T23" fmla="*/ 2147483647 h 956"/>
              <a:gd name="T24" fmla="*/ 2147483647 w 3877"/>
              <a:gd name="T25" fmla="*/ 2147483647 h 956"/>
              <a:gd name="T26" fmla="*/ 2147483647 w 3877"/>
              <a:gd name="T27" fmla="*/ 2147483647 h 956"/>
              <a:gd name="T28" fmla="*/ 2147483647 w 3877"/>
              <a:gd name="T29" fmla="*/ 2147483647 h 956"/>
              <a:gd name="T30" fmla="*/ 2147483647 w 3877"/>
              <a:gd name="T31" fmla="*/ 2147483647 h 956"/>
              <a:gd name="T32" fmla="*/ 2147483647 w 3877"/>
              <a:gd name="T33" fmla="*/ 2147483647 h 956"/>
              <a:gd name="T34" fmla="*/ 2147483647 w 3877"/>
              <a:gd name="T35" fmla="*/ 2147483647 h 956"/>
              <a:gd name="T36" fmla="*/ 2147483647 w 3877"/>
              <a:gd name="T37" fmla="*/ 2147483647 h 956"/>
              <a:gd name="T38" fmla="*/ 2147483647 w 3877"/>
              <a:gd name="T39" fmla="*/ 2147483647 h 956"/>
              <a:gd name="T40" fmla="*/ 2147483647 w 3877"/>
              <a:gd name="T41" fmla="*/ 2147483647 h 956"/>
              <a:gd name="T42" fmla="*/ 2147483647 w 3877"/>
              <a:gd name="T43" fmla="*/ 2147483647 h 956"/>
              <a:gd name="T44" fmla="*/ 2147483647 w 3877"/>
              <a:gd name="T45" fmla="*/ 2147483647 h 95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877"/>
              <a:gd name="T70" fmla="*/ 0 h 956"/>
              <a:gd name="T71" fmla="*/ 3877 w 3877"/>
              <a:gd name="T72" fmla="*/ 956 h 95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877" h="956">
                <a:moveTo>
                  <a:pt x="0" y="791"/>
                </a:moveTo>
                <a:cubicBezTo>
                  <a:pt x="80" y="757"/>
                  <a:pt x="160" y="724"/>
                  <a:pt x="225" y="731"/>
                </a:cubicBezTo>
                <a:cubicBezTo>
                  <a:pt x="290" y="738"/>
                  <a:pt x="330" y="816"/>
                  <a:pt x="390" y="836"/>
                </a:cubicBezTo>
                <a:cubicBezTo>
                  <a:pt x="450" y="856"/>
                  <a:pt x="535" y="841"/>
                  <a:pt x="585" y="851"/>
                </a:cubicBezTo>
                <a:cubicBezTo>
                  <a:pt x="635" y="861"/>
                  <a:pt x="625" y="879"/>
                  <a:pt x="690" y="896"/>
                </a:cubicBezTo>
                <a:cubicBezTo>
                  <a:pt x="755" y="913"/>
                  <a:pt x="890" y="956"/>
                  <a:pt x="975" y="956"/>
                </a:cubicBezTo>
                <a:cubicBezTo>
                  <a:pt x="1060" y="956"/>
                  <a:pt x="1140" y="913"/>
                  <a:pt x="1200" y="896"/>
                </a:cubicBezTo>
                <a:cubicBezTo>
                  <a:pt x="1260" y="879"/>
                  <a:pt x="1263" y="873"/>
                  <a:pt x="1335" y="851"/>
                </a:cubicBezTo>
                <a:cubicBezTo>
                  <a:pt x="1407" y="829"/>
                  <a:pt x="1580" y="793"/>
                  <a:pt x="1635" y="761"/>
                </a:cubicBezTo>
                <a:cubicBezTo>
                  <a:pt x="1690" y="729"/>
                  <a:pt x="1623" y="651"/>
                  <a:pt x="1665" y="656"/>
                </a:cubicBezTo>
                <a:cubicBezTo>
                  <a:pt x="1707" y="661"/>
                  <a:pt x="1813" y="756"/>
                  <a:pt x="1890" y="791"/>
                </a:cubicBezTo>
                <a:cubicBezTo>
                  <a:pt x="1967" y="826"/>
                  <a:pt x="2060" y="858"/>
                  <a:pt x="2130" y="866"/>
                </a:cubicBezTo>
                <a:cubicBezTo>
                  <a:pt x="2200" y="874"/>
                  <a:pt x="2250" y="864"/>
                  <a:pt x="2310" y="836"/>
                </a:cubicBezTo>
                <a:cubicBezTo>
                  <a:pt x="2370" y="808"/>
                  <a:pt x="2430" y="754"/>
                  <a:pt x="2490" y="701"/>
                </a:cubicBezTo>
                <a:cubicBezTo>
                  <a:pt x="2550" y="648"/>
                  <a:pt x="2610" y="556"/>
                  <a:pt x="2670" y="521"/>
                </a:cubicBezTo>
                <a:cubicBezTo>
                  <a:pt x="2730" y="486"/>
                  <a:pt x="2785" y="476"/>
                  <a:pt x="2850" y="491"/>
                </a:cubicBezTo>
                <a:cubicBezTo>
                  <a:pt x="2915" y="506"/>
                  <a:pt x="2983" y="571"/>
                  <a:pt x="3060" y="611"/>
                </a:cubicBezTo>
                <a:cubicBezTo>
                  <a:pt x="3137" y="651"/>
                  <a:pt x="3248" y="733"/>
                  <a:pt x="3315" y="731"/>
                </a:cubicBezTo>
                <a:cubicBezTo>
                  <a:pt x="3382" y="729"/>
                  <a:pt x="3438" y="646"/>
                  <a:pt x="3465" y="596"/>
                </a:cubicBezTo>
                <a:cubicBezTo>
                  <a:pt x="3492" y="546"/>
                  <a:pt x="3413" y="530"/>
                  <a:pt x="3480" y="431"/>
                </a:cubicBezTo>
                <a:cubicBezTo>
                  <a:pt x="3547" y="332"/>
                  <a:pt x="3877" y="8"/>
                  <a:pt x="3870" y="4"/>
                </a:cubicBezTo>
                <a:cubicBezTo>
                  <a:pt x="3863" y="0"/>
                  <a:pt x="3500" y="334"/>
                  <a:pt x="3435" y="409"/>
                </a:cubicBezTo>
                <a:cubicBezTo>
                  <a:pt x="3370" y="484"/>
                  <a:pt x="3471" y="445"/>
                  <a:pt x="3480" y="454"/>
                </a:cubicBezTo>
              </a:path>
            </a:pathLst>
          </a:cu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413" name="Freeform 7"/>
          <p:cNvSpPr>
            <a:spLocks/>
          </p:cNvSpPr>
          <p:nvPr/>
        </p:nvSpPr>
        <p:spPr bwMode="auto">
          <a:xfrm>
            <a:off x="6724650" y="285750"/>
            <a:ext cx="939800" cy="3378200"/>
          </a:xfrm>
          <a:custGeom>
            <a:avLst/>
            <a:gdLst>
              <a:gd name="T0" fmla="*/ 2147483647 w 1274"/>
              <a:gd name="T1" fmla="*/ 0 h 6082"/>
              <a:gd name="T2" fmla="*/ 2147483647 w 1274"/>
              <a:gd name="T3" fmla="*/ 2147483647 h 6082"/>
              <a:gd name="T4" fmla="*/ 2147483647 w 1274"/>
              <a:gd name="T5" fmla="*/ 2147483647 h 6082"/>
              <a:gd name="T6" fmla="*/ 2147483647 w 1274"/>
              <a:gd name="T7" fmla="*/ 2147483647 h 6082"/>
              <a:gd name="T8" fmla="*/ 2147483647 w 1274"/>
              <a:gd name="T9" fmla="*/ 2147483647 h 6082"/>
              <a:gd name="T10" fmla="*/ 2147483647 w 1274"/>
              <a:gd name="T11" fmla="*/ 2147483647 h 6082"/>
              <a:gd name="T12" fmla="*/ 2147483647 w 1274"/>
              <a:gd name="T13" fmla="*/ 2147483647 h 6082"/>
              <a:gd name="T14" fmla="*/ 2147483647 w 1274"/>
              <a:gd name="T15" fmla="*/ 2147483647 h 6082"/>
              <a:gd name="T16" fmla="*/ 2147483647 w 1274"/>
              <a:gd name="T17" fmla="*/ 2147483647 h 6082"/>
              <a:gd name="T18" fmla="*/ 2147483647 w 1274"/>
              <a:gd name="T19" fmla="*/ 2147483647 h 6082"/>
              <a:gd name="T20" fmla="*/ 2147483647 w 1274"/>
              <a:gd name="T21" fmla="*/ 2147483647 h 6082"/>
              <a:gd name="T22" fmla="*/ 2147483647 w 1274"/>
              <a:gd name="T23" fmla="*/ 2147483647 h 6082"/>
              <a:gd name="T24" fmla="*/ 2147483647 w 1274"/>
              <a:gd name="T25" fmla="*/ 2147483647 h 6082"/>
              <a:gd name="T26" fmla="*/ 2147483647 w 1274"/>
              <a:gd name="T27" fmla="*/ 2147483647 h 6082"/>
              <a:gd name="T28" fmla="*/ 2147483647 w 1274"/>
              <a:gd name="T29" fmla="*/ 2147483647 h 6082"/>
              <a:gd name="T30" fmla="*/ 2147483647 w 1274"/>
              <a:gd name="T31" fmla="*/ 2147483647 h 6082"/>
              <a:gd name="T32" fmla="*/ 2147483647 w 1274"/>
              <a:gd name="T33" fmla="*/ 2147483647 h 6082"/>
              <a:gd name="T34" fmla="*/ 2147483647 w 1274"/>
              <a:gd name="T35" fmla="*/ 2147483647 h 6082"/>
              <a:gd name="T36" fmla="*/ 2147483647 w 1274"/>
              <a:gd name="T37" fmla="*/ 2147483647 h 6082"/>
              <a:gd name="T38" fmla="*/ 2147483647 w 1274"/>
              <a:gd name="T39" fmla="*/ 2147483647 h 6082"/>
              <a:gd name="T40" fmla="*/ 2147483647 w 1274"/>
              <a:gd name="T41" fmla="*/ 2147483647 h 6082"/>
              <a:gd name="T42" fmla="*/ 2147483647 w 1274"/>
              <a:gd name="T43" fmla="*/ 2147483647 h 6082"/>
              <a:gd name="T44" fmla="*/ 2147483647 w 1274"/>
              <a:gd name="T45" fmla="*/ 2147483647 h 608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274"/>
              <a:gd name="T70" fmla="*/ 0 h 6082"/>
              <a:gd name="T71" fmla="*/ 1274 w 1274"/>
              <a:gd name="T72" fmla="*/ 6082 h 608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274" h="6082">
                <a:moveTo>
                  <a:pt x="592" y="0"/>
                </a:moveTo>
                <a:cubicBezTo>
                  <a:pt x="604" y="149"/>
                  <a:pt x="650" y="656"/>
                  <a:pt x="667" y="907"/>
                </a:cubicBezTo>
                <a:cubicBezTo>
                  <a:pt x="684" y="1158"/>
                  <a:pt x="704" y="1337"/>
                  <a:pt x="697" y="1507"/>
                </a:cubicBezTo>
                <a:cubicBezTo>
                  <a:pt x="690" y="1677"/>
                  <a:pt x="639" y="1802"/>
                  <a:pt x="622" y="1927"/>
                </a:cubicBezTo>
                <a:cubicBezTo>
                  <a:pt x="605" y="2052"/>
                  <a:pt x="632" y="2115"/>
                  <a:pt x="592" y="2257"/>
                </a:cubicBezTo>
                <a:cubicBezTo>
                  <a:pt x="552" y="2399"/>
                  <a:pt x="437" y="2682"/>
                  <a:pt x="382" y="2782"/>
                </a:cubicBezTo>
                <a:cubicBezTo>
                  <a:pt x="327" y="2882"/>
                  <a:pt x="314" y="2845"/>
                  <a:pt x="262" y="2857"/>
                </a:cubicBezTo>
                <a:cubicBezTo>
                  <a:pt x="210" y="2869"/>
                  <a:pt x="104" y="2817"/>
                  <a:pt x="67" y="2857"/>
                </a:cubicBezTo>
                <a:cubicBezTo>
                  <a:pt x="30" y="2897"/>
                  <a:pt x="0" y="2967"/>
                  <a:pt x="37" y="3097"/>
                </a:cubicBezTo>
                <a:cubicBezTo>
                  <a:pt x="74" y="3227"/>
                  <a:pt x="240" y="3482"/>
                  <a:pt x="292" y="3637"/>
                </a:cubicBezTo>
                <a:cubicBezTo>
                  <a:pt x="344" y="3792"/>
                  <a:pt x="320" y="3932"/>
                  <a:pt x="352" y="4027"/>
                </a:cubicBezTo>
                <a:cubicBezTo>
                  <a:pt x="384" y="4122"/>
                  <a:pt x="452" y="4149"/>
                  <a:pt x="487" y="4207"/>
                </a:cubicBezTo>
                <a:cubicBezTo>
                  <a:pt x="522" y="4265"/>
                  <a:pt x="532" y="4325"/>
                  <a:pt x="562" y="4372"/>
                </a:cubicBezTo>
                <a:cubicBezTo>
                  <a:pt x="592" y="4419"/>
                  <a:pt x="579" y="4442"/>
                  <a:pt x="667" y="4492"/>
                </a:cubicBezTo>
                <a:cubicBezTo>
                  <a:pt x="755" y="4542"/>
                  <a:pt x="990" y="4645"/>
                  <a:pt x="1087" y="4672"/>
                </a:cubicBezTo>
                <a:cubicBezTo>
                  <a:pt x="1184" y="4699"/>
                  <a:pt x="1230" y="4615"/>
                  <a:pt x="1252" y="4657"/>
                </a:cubicBezTo>
                <a:cubicBezTo>
                  <a:pt x="1274" y="4699"/>
                  <a:pt x="1252" y="4840"/>
                  <a:pt x="1222" y="4927"/>
                </a:cubicBezTo>
                <a:cubicBezTo>
                  <a:pt x="1192" y="5014"/>
                  <a:pt x="1112" y="5097"/>
                  <a:pt x="1072" y="5182"/>
                </a:cubicBezTo>
                <a:cubicBezTo>
                  <a:pt x="1032" y="5267"/>
                  <a:pt x="1035" y="5374"/>
                  <a:pt x="982" y="5437"/>
                </a:cubicBezTo>
                <a:cubicBezTo>
                  <a:pt x="929" y="5500"/>
                  <a:pt x="812" y="5512"/>
                  <a:pt x="757" y="5557"/>
                </a:cubicBezTo>
                <a:cubicBezTo>
                  <a:pt x="702" y="5602"/>
                  <a:pt x="679" y="5650"/>
                  <a:pt x="652" y="5707"/>
                </a:cubicBezTo>
                <a:cubicBezTo>
                  <a:pt x="625" y="5764"/>
                  <a:pt x="627" y="5839"/>
                  <a:pt x="592" y="5902"/>
                </a:cubicBezTo>
                <a:cubicBezTo>
                  <a:pt x="557" y="5965"/>
                  <a:pt x="467" y="6050"/>
                  <a:pt x="442" y="6082"/>
                </a:cubicBezTo>
              </a:path>
            </a:pathLst>
          </a:cu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414" name="Freeform 8"/>
          <p:cNvSpPr>
            <a:spLocks/>
          </p:cNvSpPr>
          <p:nvPr/>
        </p:nvSpPr>
        <p:spPr bwMode="auto">
          <a:xfrm>
            <a:off x="7556500" y="1260475"/>
            <a:ext cx="3249613" cy="1628775"/>
          </a:xfrm>
          <a:custGeom>
            <a:avLst/>
            <a:gdLst>
              <a:gd name="T0" fmla="*/ 2147483647 w 4400"/>
              <a:gd name="T1" fmla="*/ 0 h 2932"/>
              <a:gd name="T2" fmla="*/ 2147483647 w 4400"/>
              <a:gd name="T3" fmla="*/ 2147483647 h 2932"/>
              <a:gd name="T4" fmla="*/ 2147483647 w 4400"/>
              <a:gd name="T5" fmla="*/ 2147483647 h 2932"/>
              <a:gd name="T6" fmla="*/ 2147483647 w 4400"/>
              <a:gd name="T7" fmla="*/ 2147483647 h 2932"/>
              <a:gd name="T8" fmla="*/ 2147483647 w 4400"/>
              <a:gd name="T9" fmla="*/ 2147483647 h 2932"/>
              <a:gd name="T10" fmla="*/ 2147483647 w 4400"/>
              <a:gd name="T11" fmla="*/ 2147483647 h 2932"/>
              <a:gd name="T12" fmla="*/ 2147483647 w 4400"/>
              <a:gd name="T13" fmla="*/ 2147483647 h 2932"/>
              <a:gd name="T14" fmla="*/ 2147483647 w 4400"/>
              <a:gd name="T15" fmla="*/ 2147483647 h 2932"/>
              <a:gd name="T16" fmla="*/ 2147483647 w 4400"/>
              <a:gd name="T17" fmla="*/ 2147483647 h 2932"/>
              <a:gd name="T18" fmla="*/ 2147483647 w 4400"/>
              <a:gd name="T19" fmla="*/ 2147483647 h 2932"/>
              <a:gd name="T20" fmla="*/ 2147483647 w 4400"/>
              <a:gd name="T21" fmla="*/ 2147483647 h 2932"/>
              <a:gd name="T22" fmla="*/ 2147483647 w 4400"/>
              <a:gd name="T23" fmla="*/ 2147483647 h 2932"/>
              <a:gd name="T24" fmla="*/ 2147483647 w 4400"/>
              <a:gd name="T25" fmla="*/ 2147483647 h 2932"/>
              <a:gd name="T26" fmla="*/ 2147483647 w 4400"/>
              <a:gd name="T27" fmla="*/ 2147483647 h 2932"/>
              <a:gd name="T28" fmla="*/ 2147483647 w 4400"/>
              <a:gd name="T29" fmla="*/ 2147483647 h 2932"/>
              <a:gd name="T30" fmla="*/ 2147483647 w 4400"/>
              <a:gd name="T31" fmla="*/ 2147483647 h 2932"/>
              <a:gd name="T32" fmla="*/ 2147483647 w 4400"/>
              <a:gd name="T33" fmla="*/ 2147483647 h 2932"/>
              <a:gd name="T34" fmla="*/ 2147483647 w 4400"/>
              <a:gd name="T35" fmla="*/ 2147483647 h 2932"/>
              <a:gd name="T36" fmla="*/ 2147483647 w 4400"/>
              <a:gd name="T37" fmla="*/ 2147483647 h 2932"/>
              <a:gd name="T38" fmla="*/ 2147483647 w 4400"/>
              <a:gd name="T39" fmla="*/ 2147483647 h 2932"/>
              <a:gd name="T40" fmla="*/ 2147483647 w 4400"/>
              <a:gd name="T41" fmla="*/ 2147483647 h 2932"/>
              <a:gd name="T42" fmla="*/ 2147483647 w 4400"/>
              <a:gd name="T43" fmla="*/ 2147483647 h 2932"/>
              <a:gd name="T44" fmla="*/ 2147483647 w 4400"/>
              <a:gd name="T45" fmla="*/ 2147483647 h 293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400"/>
              <a:gd name="T70" fmla="*/ 0 h 2932"/>
              <a:gd name="T71" fmla="*/ 4400 w 4400"/>
              <a:gd name="T72" fmla="*/ 2932 h 293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400" h="2932">
                <a:moveTo>
                  <a:pt x="4400" y="0"/>
                </a:moveTo>
                <a:cubicBezTo>
                  <a:pt x="4365" y="34"/>
                  <a:pt x="4232" y="131"/>
                  <a:pt x="4175" y="202"/>
                </a:cubicBezTo>
                <a:cubicBezTo>
                  <a:pt x="4118" y="273"/>
                  <a:pt x="4095" y="370"/>
                  <a:pt x="4055" y="427"/>
                </a:cubicBezTo>
                <a:cubicBezTo>
                  <a:pt x="4015" y="484"/>
                  <a:pt x="3980" y="510"/>
                  <a:pt x="3935" y="547"/>
                </a:cubicBezTo>
                <a:cubicBezTo>
                  <a:pt x="3890" y="584"/>
                  <a:pt x="3857" y="635"/>
                  <a:pt x="3785" y="652"/>
                </a:cubicBezTo>
                <a:cubicBezTo>
                  <a:pt x="3713" y="669"/>
                  <a:pt x="3585" y="662"/>
                  <a:pt x="3500" y="652"/>
                </a:cubicBezTo>
                <a:cubicBezTo>
                  <a:pt x="3415" y="642"/>
                  <a:pt x="3342" y="602"/>
                  <a:pt x="3275" y="592"/>
                </a:cubicBezTo>
                <a:cubicBezTo>
                  <a:pt x="3208" y="582"/>
                  <a:pt x="3163" y="567"/>
                  <a:pt x="3095" y="592"/>
                </a:cubicBezTo>
                <a:cubicBezTo>
                  <a:pt x="3027" y="617"/>
                  <a:pt x="2945" y="690"/>
                  <a:pt x="2870" y="742"/>
                </a:cubicBezTo>
                <a:cubicBezTo>
                  <a:pt x="2795" y="794"/>
                  <a:pt x="2725" y="867"/>
                  <a:pt x="2645" y="907"/>
                </a:cubicBezTo>
                <a:cubicBezTo>
                  <a:pt x="2565" y="947"/>
                  <a:pt x="2495" y="934"/>
                  <a:pt x="2390" y="982"/>
                </a:cubicBezTo>
                <a:cubicBezTo>
                  <a:pt x="2285" y="1030"/>
                  <a:pt x="2130" y="1144"/>
                  <a:pt x="2015" y="1192"/>
                </a:cubicBezTo>
                <a:cubicBezTo>
                  <a:pt x="1900" y="1240"/>
                  <a:pt x="1800" y="1214"/>
                  <a:pt x="1700" y="1267"/>
                </a:cubicBezTo>
                <a:cubicBezTo>
                  <a:pt x="1600" y="1320"/>
                  <a:pt x="1490" y="1447"/>
                  <a:pt x="1415" y="1507"/>
                </a:cubicBezTo>
                <a:cubicBezTo>
                  <a:pt x="1340" y="1567"/>
                  <a:pt x="1295" y="1567"/>
                  <a:pt x="1250" y="1627"/>
                </a:cubicBezTo>
                <a:cubicBezTo>
                  <a:pt x="1205" y="1687"/>
                  <a:pt x="1187" y="1782"/>
                  <a:pt x="1145" y="1867"/>
                </a:cubicBezTo>
                <a:cubicBezTo>
                  <a:pt x="1103" y="1952"/>
                  <a:pt x="1047" y="2082"/>
                  <a:pt x="995" y="2137"/>
                </a:cubicBezTo>
                <a:cubicBezTo>
                  <a:pt x="943" y="2192"/>
                  <a:pt x="872" y="2160"/>
                  <a:pt x="830" y="2197"/>
                </a:cubicBezTo>
                <a:cubicBezTo>
                  <a:pt x="788" y="2234"/>
                  <a:pt x="762" y="2292"/>
                  <a:pt x="740" y="2362"/>
                </a:cubicBezTo>
                <a:cubicBezTo>
                  <a:pt x="718" y="2432"/>
                  <a:pt x="715" y="2530"/>
                  <a:pt x="695" y="2617"/>
                </a:cubicBezTo>
                <a:cubicBezTo>
                  <a:pt x="675" y="2704"/>
                  <a:pt x="690" y="2850"/>
                  <a:pt x="620" y="2887"/>
                </a:cubicBezTo>
                <a:cubicBezTo>
                  <a:pt x="550" y="2924"/>
                  <a:pt x="362" y="2835"/>
                  <a:pt x="275" y="2842"/>
                </a:cubicBezTo>
                <a:cubicBezTo>
                  <a:pt x="188" y="2849"/>
                  <a:pt x="0" y="2835"/>
                  <a:pt x="95" y="2932"/>
                </a:cubicBezTo>
              </a:path>
            </a:pathLst>
          </a:cu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415" name="Freeform 9"/>
          <p:cNvSpPr>
            <a:spLocks/>
          </p:cNvSpPr>
          <p:nvPr/>
        </p:nvSpPr>
        <p:spPr bwMode="auto">
          <a:xfrm>
            <a:off x="6376988" y="2871788"/>
            <a:ext cx="1728787" cy="3071812"/>
          </a:xfrm>
          <a:custGeom>
            <a:avLst/>
            <a:gdLst>
              <a:gd name="T0" fmla="*/ 2147483647 w 2339"/>
              <a:gd name="T1" fmla="*/ 0 h 5530"/>
              <a:gd name="T2" fmla="*/ 2147483647 w 2339"/>
              <a:gd name="T3" fmla="*/ 2147483647 h 5530"/>
              <a:gd name="T4" fmla="*/ 2147483647 w 2339"/>
              <a:gd name="T5" fmla="*/ 2147483647 h 5530"/>
              <a:gd name="T6" fmla="*/ 2147483647 w 2339"/>
              <a:gd name="T7" fmla="*/ 2147483647 h 5530"/>
              <a:gd name="T8" fmla="*/ 2147483647 w 2339"/>
              <a:gd name="T9" fmla="*/ 2147483647 h 5530"/>
              <a:gd name="T10" fmla="*/ 2147483647 w 2339"/>
              <a:gd name="T11" fmla="*/ 2147483647 h 5530"/>
              <a:gd name="T12" fmla="*/ 2147483647 w 2339"/>
              <a:gd name="T13" fmla="*/ 2147483647 h 5530"/>
              <a:gd name="T14" fmla="*/ 2147483647 w 2339"/>
              <a:gd name="T15" fmla="*/ 2147483647 h 5530"/>
              <a:gd name="T16" fmla="*/ 2147483647 w 2339"/>
              <a:gd name="T17" fmla="*/ 2147483647 h 5530"/>
              <a:gd name="T18" fmla="*/ 2147483647 w 2339"/>
              <a:gd name="T19" fmla="*/ 2147483647 h 5530"/>
              <a:gd name="T20" fmla="*/ 2147483647 w 2339"/>
              <a:gd name="T21" fmla="*/ 2147483647 h 5530"/>
              <a:gd name="T22" fmla="*/ 2147483647 w 2339"/>
              <a:gd name="T23" fmla="*/ 2147483647 h 5530"/>
              <a:gd name="T24" fmla="*/ 2147483647 w 2339"/>
              <a:gd name="T25" fmla="*/ 2147483647 h 5530"/>
              <a:gd name="T26" fmla="*/ 2147483647 w 2339"/>
              <a:gd name="T27" fmla="*/ 2147483647 h 5530"/>
              <a:gd name="T28" fmla="*/ 2147483647 w 2339"/>
              <a:gd name="T29" fmla="*/ 2147483647 h 5530"/>
              <a:gd name="T30" fmla="*/ 2147483647 w 2339"/>
              <a:gd name="T31" fmla="*/ 2147483647 h 5530"/>
              <a:gd name="T32" fmla="*/ 2147483647 w 2339"/>
              <a:gd name="T33" fmla="*/ 2147483647 h 5530"/>
              <a:gd name="T34" fmla="*/ 2147483647 w 2339"/>
              <a:gd name="T35" fmla="*/ 2147483647 h 5530"/>
              <a:gd name="T36" fmla="*/ 2147483647 w 2339"/>
              <a:gd name="T37" fmla="*/ 2147483647 h 5530"/>
              <a:gd name="T38" fmla="*/ 2147483647 w 2339"/>
              <a:gd name="T39" fmla="*/ 2147483647 h 5530"/>
              <a:gd name="T40" fmla="*/ 2147483647 w 2339"/>
              <a:gd name="T41" fmla="*/ 2147483647 h 5530"/>
              <a:gd name="T42" fmla="*/ 2147483647 w 2339"/>
              <a:gd name="T43" fmla="*/ 2147483647 h 5530"/>
              <a:gd name="T44" fmla="*/ 2147483647 w 2339"/>
              <a:gd name="T45" fmla="*/ 2147483647 h 5530"/>
              <a:gd name="T46" fmla="*/ 2147483647 w 2339"/>
              <a:gd name="T47" fmla="*/ 2147483647 h 5530"/>
              <a:gd name="T48" fmla="*/ 2147483647 w 2339"/>
              <a:gd name="T49" fmla="*/ 2147483647 h 5530"/>
              <a:gd name="T50" fmla="*/ 2147483647 w 2339"/>
              <a:gd name="T51" fmla="*/ 2147483647 h 5530"/>
              <a:gd name="T52" fmla="*/ 2147483647 w 2339"/>
              <a:gd name="T53" fmla="*/ 2147483647 h 5530"/>
              <a:gd name="T54" fmla="*/ 2147483647 w 2339"/>
              <a:gd name="T55" fmla="*/ 2147483647 h 5530"/>
              <a:gd name="T56" fmla="*/ 2147483647 w 2339"/>
              <a:gd name="T57" fmla="*/ 2147483647 h 553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339"/>
              <a:gd name="T88" fmla="*/ 0 h 5530"/>
              <a:gd name="T89" fmla="*/ 2339 w 2339"/>
              <a:gd name="T90" fmla="*/ 5530 h 553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339" h="5530">
                <a:moveTo>
                  <a:pt x="2202" y="0"/>
                </a:moveTo>
                <a:cubicBezTo>
                  <a:pt x="2253" y="36"/>
                  <a:pt x="2305" y="73"/>
                  <a:pt x="2322" y="180"/>
                </a:cubicBezTo>
                <a:cubicBezTo>
                  <a:pt x="2339" y="287"/>
                  <a:pt x="2329" y="515"/>
                  <a:pt x="2307" y="645"/>
                </a:cubicBezTo>
                <a:cubicBezTo>
                  <a:pt x="2285" y="775"/>
                  <a:pt x="2239" y="890"/>
                  <a:pt x="2187" y="960"/>
                </a:cubicBezTo>
                <a:cubicBezTo>
                  <a:pt x="2135" y="1030"/>
                  <a:pt x="2064" y="990"/>
                  <a:pt x="1992" y="1065"/>
                </a:cubicBezTo>
                <a:cubicBezTo>
                  <a:pt x="1920" y="1140"/>
                  <a:pt x="1834" y="1290"/>
                  <a:pt x="1752" y="1410"/>
                </a:cubicBezTo>
                <a:cubicBezTo>
                  <a:pt x="1670" y="1530"/>
                  <a:pt x="1567" y="1695"/>
                  <a:pt x="1497" y="1785"/>
                </a:cubicBezTo>
                <a:cubicBezTo>
                  <a:pt x="1427" y="1875"/>
                  <a:pt x="1362" y="1853"/>
                  <a:pt x="1332" y="1950"/>
                </a:cubicBezTo>
                <a:cubicBezTo>
                  <a:pt x="1302" y="2047"/>
                  <a:pt x="1310" y="2205"/>
                  <a:pt x="1317" y="2370"/>
                </a:cubicBezTo>
                <a:cubicBezTo>
                  <a:pt x="1324" y="2535"/>
                  <a:pt x="1367" y="2780"/>
                  <a:pt x="1377" y="2940"/>
                </a:cubicBezTo>
                <a:cubicBezTo>
                  <a:pt x="1387" y="3100"/>
                  <a:pt x="1365" y="3165"/>
                  <a:pt x="1377" y="3330"/>
                </a:cubicBezTo>
                <a:cubicBezTo>
                  <a:pt x="1389" y="3495"/>
                  <a:pt x="1419" y="3662"/>
                  <a:pt x="1452" y="3930"/>
                </a:cubicBezTo>
                <a:cubicBezTo>
                  <a:pt x="1485" y="4198"/>
                  <a:pt x="1537" y="4733"/>
                  <a:pt x="1572" y="4935"/>
                </a:cubicBezTo>
                <a:cubicBezTo>
                  <a:pt x="1607" y="5137"/>
                  <a:pt x="1645" y="5088"/>
                  <a:pt x="1662" y="5145"/>
                </a:cubicBezTo>
                <a:cubicBezTo>
                  <a:pt x="1679" y="5202"/>
                  <a:pt x="1735" y="5262"/>
                  <a:pt x="1677" y="5280"/>
                </a:cubicBezTo>
                <a:cubicBezTo>
                  <a:pt x="1619" y="5298"/>
                  <a:pt x="1472" y="5218"/>
                  <a:pt x="1317" y="5250"/>
                </a:cubicBezTo>
                <a:cubicBezTo>
                  <a:pt x="1162" y="5282"/>
                  <a:pt x="880" y="5440"/>
                  <a:pt x="747" y="5475"/>
                </a:cubicBezTo>
                <a:cubicBezTo>
                  <a:pt x="614" y="5510"/>
                  <a:pt x="552" y="5530"/>
                  <a:pt x="522" y="5460"/>
                </a:cubicBezTo>
                <a:cubicBezTo>
                  <a:pt x="492" y="5390"/>
                  <a:pt x="582" y="5167"/>
                  <a:pt x="567" y="5055"/>
                </a:cubicBezTo>
                <a:cubicBezTo>
                  <a:pt x="552" y="4943"/>
                  <a:pt x="444" y="4862"/>
                  <a:pt x="432" y="4785"/>
                </a:cubicBezTo>
                <a:cubicBezTo>
                  <a:pt x="420" y="4708"/>
                  <a:pt x="495" y="4660"/>
                  <a:pt x="492" y="4590"/>
                </a:cubicBezTo>
                <a:cubicBezTo>
                  <a:pt x="489" y="4520"/>
                  <a:pt x="479" y="4445"/>
                  <a:pt x="417" y="4365"/>
                </a:cubicBezTo>
                <a:cubicBezTo>
                  <a:pt x="355" y="4285"/>
                  <a:pt x="177" y="4225"/>
                  <a:pt x="117" y="4110"/>
                </a:cubicBezTo>
                <a:cubicBezTo>
                  <a:pt x="57" y="3995"/>
                  <a:pt x="72" y="3825"/>
                  <a:pt x="57" y="3675"/>
                </a:cubicBezTo>
                <a:cubicBezTo>
                  <a:pt x="42" y="3525"/>
                  <a:pt x="0" y="3422"/>
                  <a:pt x="27" y="3210"/>
                </a:cubicBezTo>
                <a:cubicBezTo>
                  <a:pt x="54" y="2998"/>
                  <a:pt x="149" y="2618"/>
                  <a:pt x="222" y="2400"/>
                </a:cubicBezTo>
                <a:cubicBezTo>
                  <a:pt x="295" y="2182"/>
                  <a:pt x="345" y="2060"/>
                  <a:pt x="462" y="1905"/>
                </a:cubicBezTo>
                <a:cubicBezTo>
                  <a:pt x="579" y="1750"/>
                  <a:pt x="847" y="1552"/>
                  <a:pt x="927" y="1470"/>
                </a:cubicBezTo>
                <a:cubicBezTo>
                  <a:pt x="1007" y="1388"/>
                  <a:pt x="939" y="1422"/>
                  <a:pt x="942" y="1410"/>
                </a:cubicBezTo>
              </a:path>
            </a:pathLst>
          </a:cu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416" name="Freeform 10"/>
          <p:cNvSpPr>
            <a:spLocks/>
          </p:cNvSpPr>
          <p:nvPr/>
        </p:nvSpPr>
        <p:spPr bwMode="auto">
          <a:xfrm>
            <a:off x="7505700" y="5797550"/>
            <a:ext cx="109538" cy="615950"/>
          </a:xfrm>
          <a:custGeom>
            <a:avLst/>
            <a:gdLst>
              <a:gd name="T0" fmla="*/ 2147483647 w 148"/>
              <a:gd name="T1" fmla="*/ 0 h 1110"/>
              <a:gd name="T2" fmla="*/ 2147483647 w 148"/>
              <a:gd name="T3" fmla="*/ 2147483647 h 1110"/>
              <a:gd name="T4" fmla="*/ 2147483647 w 148"/>
              <a:gd name="T5" fmla="*/ 2147483647 h 1110"/>
              <a:gd name="T6" fmla="*/ 2147483647 w 148"/>
              <a:gd name="T7" fmla="*/ 2147483647 h 1110"/>
              <a:gd name="T8" fmla="*/ 2147483647 w 148"/>
              <a:gd name="T9" fmla="*/ 2147483647 h 1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8"/>
              <a:gd name="T16" fmla="*/ 0 h 1110"/>
              <a:gd name="T17" fmla="*/ 148 w 148"/>
              <a:gd name="T18" fmla="*/ 1110 h 1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8" h="1110">
                <a:moveTo>
                  <a:pt x="148" y="0"/>
                </a:moveTo>
                <a:cubicBezTo>
                  <a:pt x="129" y="99"/>
                  <a:pt x="110" y="198"/>
                  <a:pt x="88" y="285"/>
                </a:cubicBezTo>
                <a:cubicBezTo>
                  <a:pt x="66" y="372"/>
                  <a:pt x="26" y="420"/>
                  <a:pt x="13" y="525"/>
                </a:cubicBezTo>
                <a:cubicBezTo>
                  <a:pt x="0" y="630"/>
                  <a:pt x="8" y="817"/>
                  <a:pt x="13" y="915"/>
                </a:cubicBezTo>
                <a:cubicBezTo>
                  <a:pt x="18" y="1013"/>
                  <a:pt x="58" y="1015"/>
                  <a:pt x="43" y="1110"/>
                </a:cubicBezTo>
              </a:path>
            </a:pathLst>
          </a:cu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417" name="Freeform 11"/>
          <p:cNvSpPr>
            <a:spLocks/>
          </p:cNvSpPr>
          <p:nvPr/>
        </p:nvSpPr>
        <p:spPr bwMode="auto">
          <a:xfrm>
            <a:off x="6640513" y="2459038"/>
            <a:ext cx="4165600" cy="3944937"/>
          </a:xfrm>
          <a:custGeom>
            <a:avLst/>
            <a:gdLst>
              <a:gd name="T0" fmla="*/ 2147483647 w 5642"/>
              <a:gd name="T1" fmla="*/ 2147483647 h 7102"/>
              <a:gd name="T2" fmla="*/ 2147483647 w 5642"/>
              <a:gd name="T3" fmla="*/ 2147483647 h 7102"/>
              <a:gd name="T4" fmla="*/ 2147483647 w 5642"/>
              <a:gd name="T5" fmla="*/ 2147483647 h 7102"/>
              <a:gd name="T6" fmla="*/ 2147483647 w 5642"/>
              <a:gd name="T7" fmla="*/ 2147483647 h 7102"/>
              <a:gd name="T8" fmla="*/ 2147483647 w 5642"/>
              <a:gd name="T9" fmla="*/ 2147483647 h 7102"/>
              <a:gd name="T10" fmla="*/ 2147483647 w 5642"/>
              <a:gd name="T11" fmla="*/ 2147483647 h 7102"/>
              <a:gd name="T12" fmla="*/ 2147483647 w 5642"/>
              <a:gd name="T13" fmla="*/ 2147483647 h 7102"/>
              <a:gd name="T14" fmla="*/ 2147483647 w 5642"/>
              <a:gd name="T15" fmla="*/ 2147483647 h 7102"/>
              <a:gd name="T16" fmla="*/ 2147483647 w 5642"/>
              <a:gd name="T17" fmla="*/ 2147483647 h 7102"/>
              <a:gd name="T18" fmla="*/ 2147483647 w 5642"/>
              <a:gd name="T19" fmla="*/ 2147483647 h 7102"/>
              <a:gd name="T20" fmla="*/ 2147483647 w 5642"/>
              <a:gd name="T21" fmla="*/ 2147483647 h 7102"/>
              <a:gd name="T22" fmla="*/ 2147483647 w 5642"/>
              <a:gd name="T23" fmla="*/ 2147483647 h 7102"/>
              <a:gd name="T24" fmla="*/ 2147483647 w 5642"/>
              <a:gd name="T25" fmla="*/ 2147483647 h 7102"/>
              <a:gd name="T26" fmla="*/ 2147483647 w 5642"/>
              <a:gd name="T27" fmla="*/ 2147483647 h 7102"/>
              <a:gd name="T28" fmla="*/ 2147483647 w 5642"/>
              <a:gd name="T29" fmla="*/ 2147483647 h 7102"/>
              <a:gd name="T30" fmla="*/ 2147483647 w 5642"/>
              <a:gd name="T31" fmla="*/ 2147483647 h 7102"/>
              <a:gd name="T32" fmla="*/ 2147483647 w 5642"/>
              <a:gd name="T33" fmla="*/ 2147483647 h 7102"/>
              <a:gd name="T34" fmla="*/ 2147483647 w 5642"/>
              <a:gd name="T35" fmla="*/ 2147483647 h 7102"/>
              <a:gd name="T36" fmla="*/ 2147483647 w 5642"/>
              <a:gd name="T37" fmla="*/ 2147483647 h 7102"/>
              <a:gd name="T38" fmla="*/ 2147483647 w 5642"/>
              <a:gd name="T39" fmla="*/ 2147483647 h 7102"/>
              <a:gd name="T40" fmla="*/ 2147483647 w 5642"/>
              <a:gd name="T41" fmla="*/ 2147483647 h 7102"/>
              <a:gd name="T42" fmla="*/ 2147483647 w 5642"/>
              <a:gd name="T43" fmla="*/ 2147483647 h 7102"/>
              <a:gd name="T44" fmla="*/ 2147483647 w 5642"/>
              <a:gd name="T45" fmla="*/ 2147483647 h 7102"/>
              <a:gd name="T46" fmla="*/ 2147483647 w 5642"/>
              <a:gd name="T47" fmla="*/ 2147483647 h 7102"/>
              <a:gd name="T48" fmla="*/ 2147483647 w 5642"/>
              <a:gd name="T49" fmla="*/ 2147483647 h 7102"/>
              <a:gd name="T50" fmla="*/ 2147483647 w 5642"/>
              <a:gd name="T51" fmla="*/ 2147483647 h 7102"/>
              <a:gd name="T52" fmla="*/ 2147483647 w 5642"/>
              <a:gd name="T53" fmla="*/ 2147483647 h 7102"/>
              <a:gd name="T54" fmla="*/ 2147483647 w 5642"/>
              <a:gd name="T55" fmla="*/ 2147483647 h 7102"/>
              <a:gd name="T56" fmla="*/ 2147483647 w 5642"/>
              <a:gd name="T57" fmla="*/ 2147483647 h 7102"/>
              <a:gd name="T58" fmla="*/ 2147483647 w 5642"/>
              <a:gd name="T59" fmla="*/ 2147483647 h 7102"/>
              <a:gd name="T60" fmla="*/ 2147483647 w 5642"/>
              <a:gd name="T61" fmla="*/ 2147483647 h 7102"/>
              <a:gd name="T62" fmla="*/ 2147483647 w 5642"/>
              <a:gd name="T63" fmla="*/ 2147483647 h 7102"/>
              <a:gd name="T64" fmla="*/ 2147483647 w 5642"/>
              <a:gd name="T65" fmla="*/ 2147483647 h 7102"/>
              <a:gd name="T66" fmla="*/ 2147483647 w 5642"/>
              <a:gd name="T67" fmla="*/ 2147483647 h 7102"/>
              <a:gd name="T68" fmla="*/ 2147483647 w 5642"/>
              <a:gd name="T69" fmla="*/ 2147483647 h 7102"/>
              <a:gd name="T70" fmla="*/ 2147483647 w 5642"/>
              <a:gd name="T71" fmla="*/ 2147483647 h 7102"/>
              <a:gd name="T72" fmla="*/ 2147483647 w 5642"/>
              <a:gd name="T73" fmla="*/ 2147483647 h 7102"/>
              <a:gd name="T74" fmla="*/ 2147483647 w 5642"/>
              <a:gd name="T75" fmla="*/ 2147483647 h 7102"/>
              <a:gd name="T76" fmla="*/ 2147483647 w 5642"/>
              <a:gd name="T77" fmla="*/ 2147483647 h 7102"/>
              <a:gd name="T78" fmla="*/ 2147483647 w 5642"/>
              <a:gd name="T79" fmla="*/ 2147483647 h 7102"/>
              <a:gd name="T80" fmla="*/ 2147483647 w 5642"/>
              <a:gd name="T81" fmla="*/ 2147483647 h 7102"/>
              <a:gd name="T82" fmla="*/ 2147483647 w 5642"/>
              <a:gd name="T83" fmla="*/ 2147483647 h 7102"/>
              <a:gd name="T84" fmla="*/ 2147483647 w 5642"/>
              <a:gd name="T85" fmla="*/ 2147483647 h 7102"/>
              <a:gd name="T86" fmla="*/ 2147483647 w 5642"/>
              <a:gd name="T87" fmla="*/ 2147483647 h 7102"/>
              <a:gd name="T88" fmla="*/ 2147483647 w 5642"/>
              <a:gd name="T89" fmla="*/ 2147483647 h 7102"/>
              <a:gd name="T90" fmla="*/ 2147483647 w 5642"/>
              <a:gd name="T91" fmla="*/ 2147483647 h 7102"/>
              <a:gd name="T92" fmla="*/ 2147483647 w 5642"/>
              <a:gd name="T93" fmla="*/ 2147483647 h 7102"/>
              <a:gd name="T94" fmla="*/ 2147483647 w 5642"/>
              <a:gd name="T95" fmla="*/ 2147483647 h 7102"/>
              <a:gd name="T96" fmla="*/ 2147483647 w 5642"/>
              <a:gd name="T97" fmla="*/ 2147483647 h 7102"/>
              <a:gd name="T98" fmla="*/ 2147483647 w 5642"/>
              <a:gd name="T99" fmla="*/ 2147483647 h 7102"/>
              <a:gd name="T100" fmla="*/ 2147483647 w 5642"/>
              <a:gd name="T101" fmla="*/ 2147483647 h 7102"/>
              <a:gd name="T102" fmla="*/ 2147483647 w 5642"/>
              <a:gd name="T103" fmla="*/ 2147483647 h 7102"/>
              <a:gd name="T104" fmla="*/ 2147483647 w 5642"/>
              <a:gd name="T105" fmla="*/ 0 h 710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642"/>
              <a:gd name="T160" fmla="*/ 0 h 7102"/>
              <a:gd name="T161" fmla="*/ 5642 w 5642"/>
              <a:gd name="T162" fmla="*/ 7102 h 710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642" h="7102">
                <a:moveTo>
                  <a:pt x="197" y="7102"/>
                </a:moveTo>
                <a:cubicBezTo>
                  <a:pt x="227" y="7042"/>
                  <a:pt x="257" y="6982"/>
                  <a:pt x="272" y="6922"/>
                </a:cubicBezTo>
                <a:cubicBezTo>
                  <a:pt x="287" y="6862"/>
                  <a:pt x="260" y="6799"/>
                  <a:pt x="287" y="6742"/>
                </a:cubicBezTo>
                <a:cubicBezTo>
                  <a:pt x="314" y="6685"/>
                  <a:pt x="392" y="6614"/>
                  <a:pt x="437" y="6577"/>
                </a:cubicBezTo>
                <a:cubicBezTo>
                  <a:pt x="482" y="6540"/>
                  <a:pt x="520" y="6507"/>
                  <a:pt x="557" y="6517"/>
                </a:cubicBezTo>
                <a:cubicBezTo>
                  <a:pt x="594" y="6527"/>
                  <a:pt x="632" y="6630"/>
                  <a:pt x="662" y="6637"/>
                </a:cubicBezTo>
                <a:cubicBezTo>
                  <a:pt x="692" y="6644"/>
                  <a:pt x="710" y="6617"/>
                  <a:pt x="737" y="6562"/>
                </a:cubicBezTo>
                <a:cubicBezTo>
                  <a:pt x="764" y="6507"/>
                  <a:pt x="775" y="6354"/>
                  <a:pt x="827" y="6307"/>
                </a:cubicBezTo>
                <a:cubicBezTo>
                  <a:pt x="879" y="6260"/>
                  <a:pt x="987" y="6319"/>
                  <a:pt x="1052" y="6277"/>
                </a:cubicBezTo>
                <a:cubicBezTo>
                  <a:pt x="1117" y="6235"/>
                  <a:pt x="1197" y="6114"/>
                  <a:pt x="1217" y="6052"/>
                </a:cubicBezTo>
                <a:cubicBezTo>
                  <a:pt x="1237" y="5990"/>
                  <a:pt x="1227" y="5949"/>
                  <a:pt x="1172" y="5902"/>
                </a:cubicBezTo>
                <a:cubicBezTo>
                  <a:pt x="1117" y="5855"/>
                  <a:pt x="962" y="5792"/>
                  <a:pt x="887" y="5767"/>
                </a:cubicBezTo>
                <a:cubicBezTo>
                  <a:pt x="812" y="5742"/>
                  <a:pt x="762" y="5815"/>
                  <a:pt x="722" y="5752"/>
                </a:cubicBezTo>
                <a:cubicBezTo>
                  <a:pt x="682" y="5689"/>
                  <a:pt x="670" y="5497"/>
                  <a:pt x="647" y="5392"/>
                </a:cubicBezTo>
                <a:cubicBezTo>
                  <a:pt x="624" y="5287"/>
                  <a:pt x="604" y="5197"/>
                  <a:pt x="587" y="5122"/>
                </a:cubicBezTo>
                <a:cubicBezTo>
                  <a:pt x="570" y="5047"/>
                  <a:pt x="552" y="4997"/>
                  <a:pt x="542" y="4942"/>
                </a:cubicBezTo>
                <a:cubicBezTo>
                  <a:pt x="532" y="4887"/>
                  <a:pt x="505" y="4822"/>
                  <a:pt x="527" y="4792"/>
                </a:cubicBezTo>
                <a:cubicBezTo>
                  <a:pt x="549" y="4762"/>
                  <a:pt x="654" y="4820"/>
                  <a:pt x="677" y="4762"/>
                </a:cubicBezTo>
                <a:cubicBezTo>
                  <a:pt x="700" y="4704"/>
                  <a:pt x="682" y="4499"/>
                  <a:pt x="662" y="4447"/>
                </a:cubicBezTo>
                <a:cubicBezTo>
                  <a:pt x="642" y="4395"/>
                  <a:pt x="574" y="4464"/>
                  <a:pt x="557" y="4447"/>
                </a:cubicBezTo>
                <a:cubicBezTo>
                  <a:pt x="540" y="4430"/>
                  <a:pt x="582" y="4374"/>
                  <a:pt x="557" y="4342"/>
                </a:cubicBezTo>
                <a:cubicBezTo>
                  <a:pt x="532" y="4310"/>
                  <a:pt x="462" y="4265"/>
                  <a:pt x="407" y="4252"/>
                </a:cubicBezTo>
                <a:cubicBezTo>
                  <a:pt x="352" y="4239"/>
                  <a:pt x="292" y="4302"/>
                  <a:pt x="227" y="4267"/>
                </a:cubicBezTo>
                <a:cubicBezTo>
                  <a:pt x="162" y="4232"/>
                  <a:pt x="34" y="4084"/>
                  <a:pt x="17" y="4042"/>
                </a:cubicBezTo>
                <a:cubicBezTo>
                  <a:pt x="0" y="4000"/>
                  <a:pt x="87" y="4034"/>
                  <a:pt x="122" y="4012"/>
                </a:cubicBezTo>
                <a:cubicBezTo>
                  <a:pt x="157" y="3990"/>
                  <a:pt x="187" y="3924"/>
                  <a:pt x="227" y="3907"/>
                </a:cubicBezTo>
                <a:cubicBezTo>
                  <a:pt x="267" y="3890"/>
                  <a:pt x="325" y="3937"/>
                  <a:pt x="362" y="3907"/>
                </a:cubicBezTo>
                <a:cubicBezTo>
                  <a:pt x="399" y="3877"/>
                  <a:pt x="460" y="3797"/>
                  <a:pt x="452" y="3727"/>
                </a:cubicBezTo>
                <a:cubicBezTo>
                  <a:pt x="444" y="3657"/>
                  <a:pt x="347" y="3574"/>
                  <a:pt x="317" y="3487"/>
                </a:cubicBezTo>
                <a:cubicBezTo>
                  <a:pt x="287" y="3400"/>
                  <a:pt x="247" y="3272"/>
                  <a:pt x="272" y="3202"/>
                </a:cubicBezTo>
                <a:cubicBezTo>
                  <a:pt x="297" y="3132"/>
                  <a:pt x="437" y="3107"/>
                  <a:pt x="467" y="3067"/>
                </a:cubicBezTo>
                <a:cubicBezTo>
                  <a:pt x="497" y="3027"/>
                  <a:pt x="422" y="2967"/>
                  <a:pt x="452" y="2962"/>
                </a:cubicBezTo>
                <a:cubicBezTo>
                  <a:pt x="482" y="2957"/>
                  <a:pt x="627" y="3054"/>
                  <a:pt x="647" y="3037"/>
                </a:cubicBezTo>
                <a:cubicBezTo>
                  <a:pt x="667" y="3020"/>
                  <a:pt x="570" y="2887"/>
                  <a:pt x="572" y="2857"/>
                </a:cubicBezTo>
                <a:cubicBezTo>
                  <a:pt x="574" y="2827"/>
                  <a:pt x="647" y="2890"/>
                  <a:pt x="662" y="2857"/>
                </a:cubicBezTo>
                <a:cubicBezTo>
                  <a:pt x="677" y="2824"/>
                  <a:pt x="622" y="2764"/>
                  <a:pt x="662" y="2662"/>
                </a:cubicBezTo>
                <a:cubicBezTo>
                  <a:pt x="702" y="2560"/>
                  <a:pt x="832" y="2304"/>
                  <a:pt x="902" y="2242"/>
                </a:cubicBezTo>
                <a:cubicBezTo>
                  <a:pt x="972" y="2180"/>
                  <a:pt x="1024" y="2310"/>
                  <a:pt x="1082" y="2287"/>
                </a:cubicBezTo>
                <a:cubicBezTo>
                  <a:pt x="1140" y="2264"/>
                  <a:pt x="1190" y="2160"/>
                  <a:pt x="1247" y="2107"/>
                </a:cubicBezTo>
                <a:cubicBezTo>
                  <a:pt x="1304" y="2054"/>
                  <a:pt x="1382" y="2017"/>
                  <a:pt x="1427" y="1972"/>
                </a:cubicBezTo>
                <a:cubicBezTo>
                  <a:pt x="1472" y="1927"/>
                  <a:pt x="1472" y="1877"/>
                  <a:pt x="1517" y="1837"/>
                </a:cubicBezTo>
                <a:cubicBezTo>
                  <a:pt x="1562" y="1797"/>
                  <a:pt x="1642" y="1789"/>
                  <a:pt x="1697" y="1732"/>
                </a:cubicBezTo>
                <a:cubicBezTo>
                  <a:pt x="1752" y="1675"/>
                  <a:pt x="1772" y="1544"/>
                  <a:pt x="1847" y="1492"/>
                </a:cubicBezTo>
                <a:cubicBezTo>
                  <a:pt x="1922" y="1440"/>
                  <a:pt x="1989" y="1452"/>
                  <a:pt x="2147" y="1417"/>
                </a:cubicBezTo>
                <a:cubicBezTo>
                  <a:pt x="2305" y="1382"/>
                  <a:pt x="2662" y="1349"/>
                  <a:pt x="2792" y="1282"/>
                </a:cubicBezTo>
                <a:cubicBezTo>
                  <a:pt x="2922" y="1215"/>
                  <a:pt x="2847" y="1107"/>
                  <a:pt x="2927" y="1012"/>
                </a:cubicBezTo>
                <a:cubicBezTo>
                  <a:pt x="3007" y="917"/>
                  <a:pt x="3125" y="782"/>
                  <a:pt x="3272" y="712"/>
                </a:cubicBezTo>
                <a:cubicBezTo>
                  <a:pt x="3419" y="642"/>
                  <a:pt x="3650" y="607"/>
                  <a:pt x="3812" y="592"/>
                </a:cubicBezTo>
                <a:cubicBezTo>
                  <a:pt x="3974" y="577"/>
                  <a:pt x="4127" y="647"/>
                  <a:pt x="4247" y="622"/>
                </a:cubicBezTo>
                <a:cubicBezTo>
                  <a:pt x="4367" y="597"/>
                  <a:pt x="4445" y="522"/>
                  <a:pt x="4532" y="442"/>
                </a:cubicBezTo>
                <a:cubicBezTo>
                  <a:pt x="4619" y="362"/>
                  <a:pt x="4625" y="189"/>
                  <a:pt x="4772" y="142"/>
                </a:cubicBezTo>
                <a:cubicBezTo>
                  <a:pt x="4919" y="95"/>
                  <a:pt x="5272" y="181"/>
                  <a:pt x="5417" y="157"/>
                </a:cubicBezTo>
                <a:cubicBezTo>
                  <a:pt x="5562" y="133"/>
                  <a:pt x="5595" y="33"/>
                  <a:pt x="5642" y="0"/>
                </a:cubicBezTo>
              </a:path>
            </a:pathLst>
          </a:cu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418" name="Freeform 12"/>
          <p:cNvSpPr>
            <a:spLocks/>
          </p:cNvSpPr>
          <p:nvPr/>
        </p:nvSpPr>
        <p:spPr bwMode="auto">
          <a:xfrm>
            <a:off x="7618413" y="1957388"/>
            <a:ext cx="312737" cy="1565275"/>
          </a:xfrm>
          <a:custGeom>
            <a:avLst/>
            <a:gdLst>
              <a:gd name="T0" fmla="*/ 2147483647 w 420"/>
              <a:gd name="T1" fmla="*/ 0 h 2820"/>
              <a:gd name="T2" fmla="*/ 2147483647 w 420"/>
              <a:gd name="T3" fmla="*/ 2147483647 h 2820"/>
              <a:gd name="T4" fmla="*/ 2147483647 w 420"/>
              <a:gd name="T5" fmla="*/ 2147483647 h 2820"/>
              <a:gd name="T6" fmla="*/ 2147483647 w 420"/>
              <a:gd name="T7" fmla="*/ 2147483647 h 2820"/>
              <a:gd name="T8" fmla="*/ 2147483647 w 420"/>
              <a:gd name="T9" fmla="*/ 2147483647 h 2820"/>
              <a:gd name="T10" fmla="*/ 2147483647 w 420"/>
              <a:gd name="T11" fmla="*/ 2147483647 h 2820"/>
              <a:gd name="T12" fmla="*/ 2147483647 w 420"/>
              <a:gd name="T13" fmla="*/ 2147483647 h 2820"/>
              <a:gd name="T14" fmla="*/ 2147483647 w 420"/>
              <a:gd name="T15" fmla="*/ 2147483647 h 2820"/>
              <a:gd name="T16" fmla="*/ 2147483647 w 420"/>
              <a:gd name="T17" fmla="*/ 2147483647 h 2820"/>
              <a:gd name="T18" fmla="*/ 2147483647 w 420"/>
              <a:gd name="T19" fmla="*/ 2147483647 h 2820"/>
              <a:gd name="T20" fmla="*/ 2147483647 w 420"/>
              <a:gd name="T21" fmla="*/ 2147483647 h 2820"/>
              <a:gd name="T22" fmla="*/ 2147483647 w 420"/>
              <a:gd name="T23" fmla="*/ 2147483647 h 2820"/>
              <a:gd name="T24" fmla="*/ 2147483647 w 420"/>
              <a:gd name="T25" fmla="*/ 2147483647 h 2820"/>
              <a:gd name="T26" fmla="*/ 2147483647 w 420"/>
              <a:gd name="T27" fmla="*/ 2147483647 h 2820"/>
              <a:gd name="T28" fmla="*/ 2147483647 w 420"/>
              <a:gd name="T29" fmla="*/ 2147483647 h 2820"/>
              <a:gd name="T30" fmla="*/ 2147483647 w 420"/>
              <a:gd name="T31" fmla="*/ 2147483647 h 2820"/>
              <a:gd name="T32" fmla="*/ 2147483647 w 420"/>
              <a:gd name="T33" fmla="*/ 2147483647 h 2820"/>
              <a:gd name="T34" fmla="*/ 2147483647 w 420"/>
              <a:gd name="T35" fmla="*/ 2147483647 h 2820"/>
              <a:gd name="T36" fmla="*/ 2147483647 w 420"/>
              <a:gd name="T37" fmla="*/ 2147483647 h 282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20"/>
              <a:gd name="T58" fmla="*/ 0 h 2820"/>
              <a:gd name="T59" fmla="*/ 420 w 420"/>
              <a:gd name="T60" fmla="*/ 2820 h 282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20" h="2820">
                <a:moveTo>
                  <a:pt x="55" y="0"/>
                </a:moveTo>
                <a:cubicBezTo>
                  <a:pt x="27" y="50"/>
                  <a:pt x="0" y="100"/>
                  <a:pt x="40" y="135"/>
                </a:cubicBezTo>
                <a:cubicBezTo>
                  <a:pt x="80" y="170"/>
                  <a:pt x="238" y="195"/>
                  <a:pt x="295" y="210"/>
                </a:cubicBezTo>
                <a:cubicBezTo>
                  <a:pt x="352" y="225"/>
                  <a:pt x="365" y="188"/>
                  <a:pt x="385" y="225"/>
                </a:cubicBezTo>
                <a:cubicBezTo>
                  <a:pt x="405" y="262"/>
                  <a:pt x="420" y="380"/>
                  <a:pt x="415" y="435"/>
                </a:cubicBezTo>
                <a:cubicBezTo>
                  <a:pt x="410" y="490"/>
                  <a:pt x="377" y="515"/>
                  <a:pt x="355" y="555"/>
                </a:cubicBezTo>
                <a:cubicBezTo>
                  <a:pt x="333" y="595"/>
                  <a:pt x="305" y="628"/>
                  <a:pt x="280" y="675"/>
                </a:cubicBezTo>
                <a:cubicBezTo>
                  <a:pt x="255" y="722"/>
                  <a:pt x="190" y="785"/>
                  <a:pt x="205" y="840"/>
                </a:cubicBezTo>
                <a:cubicBezTo>
                  <a:pt x="220" y="895"/>
                  <a:pt x="365" y="953"/>
                  <a:pt x="370" y="1005"/>
                </a:cubicBezTo>
                <a:cubicBezTo>
                  <a:pt x="375" y="1057"/>
                  <a:pt x="270" y="1123"/>
                  <a:pt x="235" y="1155"/>
                </a:cubicBezTo>
                <a:cubicBezTo>
                  <a:pt x="200" y="1187"/>
                  <a:pt x="172" y="1150"/>
                  <a:pt x="160" y="1200"/>
                </a:cubicBezTo>
                <a:cubicBezTo>
                  <a:pt x="148" y="1250"/>
                  <a:pt x="165" y="1395"/>
                  <a:pt x="160" y="1455"/>
                </a:cubicBezTo>
                <a:cubicBezTo>
                  <a:pt x="155" y="1515"/>
                  <a:pt x="125" y="1520"/>
                  <a:pt x="130" y="1560"/>
                </a:cubicBezTo>
                <a:cubicBezTo>
                  <a:pt x="135" y="1600"/>
                  <a:pt x="190" y="1645"/>
                  <a:pt x="190" y="1695"/>
                </a:cubicBezTo>
                <a:cubicBezTo>
                  <a:pt x="190" y="1745"/>
                  <a:pt x="110" y="1808"/>
                  <a:pt x="130" y="1860"/>
                </a:cubicBezTo>
                <a:cubicBezTo>
                  <a:pt x="150" y="1912"/>
                  <a:pt x="310" y="1915"/>
                  <a:pt x="310" y="2010"/>
                </a:cubicBezTo>
                <a:cubicBezTo>
                  <a:pt x="310" y="2105"/>
                  <a:pt x="157" y="2320"/>
                  <a:pt x="130" y="2430"/>
                </a:cubicBezTo>
                <a:cubicBezTo>
                  <a:pt x="103" y="2540"/>
                  <a:pt x="143" y="2605"/>
                  <a:pt x="145" y="2670"/>
                </a:cubicBezTo>
                <a:cubicBezTo>
                  <a:pt x="147" y="2735"/>
                  <a:pt x="85" y="2792"/>
                  <a:pt x="145" y="2820"/>
                </a:cubicBezTo>
              </a:path>
            </a:pathLst>
          </a:cu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419" name="Freeform 13"/>
          <p:cNvSpPr>
            <a:spLocks/>
          </p:cNvSpPr>
          <p:nvPr/>
        </p:nvSpPr>
        <p:spPr bwMode="auto">
          <a:xfrm>
            <a:off x="5122863" y="2397125"/>
            <a:ext cx="2414587" cy="766763"/>
          </a:xfrm>
          <a:custGeom>
            <a:avLst/>
            <a:gdLst>
              <a:gd name="T0" fmla="*/ 0 w 3270"/>
              <a:gd name="T1" fmla="*/ 0 h 1380"/>
              <a:gd name="T2" fmla="*/ 2147483647 w 3270"/>
              <a:gd name="T3" fmla="*/ 2147483647 h 1380"/>
              <a:gd name="T4" fmla="*/ 2147483647 w 3270"/>
              <a:gd name="T5" fmla="*/ 2147483647 h 1380"/>
              <a:gd name="T6" fmla="*/ 2147483647 w 3270"/>
              <a:gd name="T7" fmla="*/ 2147483647 h 1380"/>
              <a:gd name="T8" fmla="*/ 2147483647 w 3270"/>
              <a:gd name="T9" fmla="*/ 2147483647 h 1380"/>
              <a:gd name="T10" fmla="*/ 2147483647 w 3270"/>
              <a:gd name="T11" fmla="*/ 2147483647 h 1380"/>
              <a:gd name="T12" fmla="*/ 2147483647 w 3270"/>
              <a:gd name="T13" fmla="*/ 2147483647 h 1380"/>
              <a:gd name="T14" fmla="*/ 2147483647 w 3270"/>
              <a:gd name="T15" fmla="*/ 2147483647 h 1380"/>
              <a:gd name="T16" fmla="*/ 2147483647 w 3270"/>
              <a:gd name="T17" fmla="*/ 2147483647 h 1380"/>
              <a:gd name="T18" fmla="*/ 2147483647 w 3270"/>
              <a:gd name="T19" fmla="*/ 2147483647 h 1380"/>
              <a:gd name="T20" fmla="*/ 2147483647 w 3270"/>
              <a:gd name="T21" fmla="*/ 2147483647 h 13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270"/>
              <a:gd name="T34" fmla="*/ 0 h 1380"/>
              <a:gd name="T35" fmla="*/ 3270 w 3270"/>
              <a:gd name="T36" fmla="*/ 1380 h 138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270" h="1380">
                <a:moveTo>
                  <a:pt x="0" y="0"/>
                </a:moveTo>
                <a:cubicBezTo>
                  <a:pt x="272" y="96"/>
                  <a:pt x="545" y="192"/>
                  <a:pt x="660" y="270"/>
                </a:cubicBezTo>
                <a:cubicBezTo>
                  <a:pt x="775" y="348"/>
                  <a:pt x="665" y="402"/>
                  <a:pt x="690" y="465"/>
                </a:cubicBezTo>
                <a:cubicBezTo>
                  <a:pt x="715" y="528"/>
                  <a:pt x="677" y="600"/>
                  <a:pt x="810" y="645"/>
                </a:cubicBezTo>
                <a:cubicBezTo>
                  <a:pt x="943" y="690"/>
                  <a:pt x="1285" y="710"/>
                  <a:pt x="1485" y="735"/>
                </a:cubicBezTo>
                <a:cubicBezTo>
                  <a:pt x="1685" y="760"/>
                  <a:pt x="1875" y="740"/>
                  <a:pt x="2010" y="795"/>
                </a:cubicBezTo>
                <a:cubicBezTo>
                  <a:pt x="2145" y="850"/>
                  <a:pt x="2190" y="1015"/>
                  <a:pt x="2295" y="1065"/>
                </a:cubicBezTo>
                <a:cubicBezTo>
                  <a:pt x="2400" y="1115"/>
                  <a:pt x="2530" y="1097"/>
                  <a:pt x="2640" y="1095"/>
                </a:cubicBezTo>
                <a:cubicBezTo>
                  <a:pt x="2750" y="1093"/>
                  <a:pt x="2873" y="1020"/>
                  <a:pt x="2955" y="1050"/>
                </a:cubicBezTo>
                <a:cubicBezTo>
                  <a:pt x="3037" y="1080"/>
                  <a:pt x="3083" y="1220"/>
                  <a:pt x="3135" y="1275"/>
                </a:cubicBezTo>
                <a:cubicBezTo>
                  <a:pt x="3187" y="1330"/>
                  <a:pt x="3233" y="1318"/>
                  <a:pt x="3270" y="1380"/>
                </a:cubicBezTo>
              </a:path>
            </a:pathLst>
          </a:cu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420" name="Freeform 14"/>
          <p:cNvSpPr>
            <a:spLocks/>
          </p:cNvSpPr>
          <p:nvPr/>
        </p:nvSpPr>
        <p:spPr bwMode="auto">
          <a:xfrm>
            <a:off x="5732463" y="2997200"/>
            <a:ext cx="1649412" cy="590550"/>
          </a:xfrm>
          <a:custGeom>
            <a:avLst/>
            <a:gdLst>
              <a:gd name="T0" fmla="*/ 0 w 2235"/>
              <a:gd name="T1" fmla="*/ 2147483647 h 1062"/>
              <a:gd name="T2" fmla="*/ 2147483647 w 2235"/>
              <a:gd name="T3" fmla="*/ 2147483647 h 1062"/>
              <a:gd name="T4" fmla="*/ 2147483647 w 2235"/>
              <a:gd name="T5" fmla="*/ 2147483647 h 1062"/>
              <a:gd name="T6" fmla="*/ 2147483647 w 2235"/>
              <a:gd name="T7" fmla="*/ 2147483647 h 1062"/>
              <a:gd name="T8" fmla="*/ 2147483647 w 2235"/>
              <a:gd name="T9" fmla="*/ 2147483647 h 1062"/>
              <a:gd name="T10" fmla="*/ 2147483647 w 2235"/>
              <a:gd name="T11" fmla="*/ 2147483647 h 1062"/>
              <a:gd name="T12" fmla="*/ 2147483647 w 2235"/>
              <a:gd name="T13" fmla="*/ 2147483647 h 1062"/>
              <a:gd name="T14" fmla="*/ 2147483647 w 2235"/>
              <a:gd name="T15" fmla="*/ 2147483647 h 1062"/>
              <a:gd name="T16" fmla="*/ 2147483647 w 2235"/>
              <a:gd name="T17" fmla="*/ 2147483647 h 10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35"/>
              <a:gd name="T28" fmla="*/ 0 h 1062"/>
              <a:gd name="T29" fmla="*/ 2235 w 2235"/>
              <a:gd name="T30" fmla="*/ 1062 h 106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35" h="1062">
                <a:moveTo>
                  <a:pt x="0" y="60"/>
                </a:moveTo>
                <a:cubicBezTo>
                  <a:pt x="57" y="56"/>
                  <a:pt x="115" y="52"/>
                  <a:pt x="225" y="45"/>
                </a:cubicBezTo>
                <a:cubicBezTo>
                  <a:pt x="335" y="38"/>
                  <a:pt x="513" y="0"/>
                  <a:pt x="660" y="15"/>
                </a:cubicBezTo>
                <a:cubicBezTo>
                  <a:pt x="807" y="30"/>
                  <a:pt x="965" y="115"/>
                  <a:pt x="1110" y="135"/>
                </a:cubicBezTo>
                <a:cubicBezTo>
                  <a:pt x="1255" y="155"/>
                  <a:pt x="1415" y="80"/>
                  <a:pt x="1530" y="135"/>
                </a:cubicBezTo>
                <a:cubicBezTo>
                  <a:pt x="1645" y="190"/>
                  <a:pt x="1725" y="340"/>
                  <a:pt x="1800" y="465"/>
                </a:cubicBezTo>
                <a:cubicBezTo>
                  <a:pt x="1875" y="590"/>
                  <a:pt x="1925" y="793"/>
                  <a:pt x="1980" y="885"/>
                </a:cubicBezTo>
                <a:cubicBezTo>
                  <a:pt x="2035" y="977"/>
                  <a:pt x="2088" y="1062"/>
                  <a:pt x="2130" y="1020"/>
                </a:cubicBezTo>
                <a:cubicBezTo>
                  <a:pt x="2172" y="978"/>
                  <a:pt x="2218" y="695"/>
                  <a:pt x="2235" y="630"/>
                </a:cubicBezTo>
              </a:path>
            </a:pathLst>
          </a:custGeom>
          <a:noFill/>
          <a:ln w="2857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421" name="Freeform 15"/>
          <p:cNvSpPr>
            <a:spLocks/>
          </p:cNvSpPr>
          <p:nvPr/>
        </p:nvSpPr>
        <p:spPr bwMode="auto">
          <a:xfrm>
            <a:off x="7231063" y="3571875"/>
            <a:ext cx="50800" cy="133350"/>
          </a:xfrm>
          <a:custGeom>
            <a:avLst/>
            <a:gdLst>
              <a:gd name="T0" fmla="*/ 2147483647 w 70"/>
              <a:gd name="T1" fmla="*/ 0 h 240"/>
              <a:gd name="T2" fmla="*/ 2147483647 w 70"/>
              <a:gd name="T3" fmla="*/ 2147483647 h 240"/>
              <a:gd name="T4" fmla="*/ 2147483647 w 70"/>
              <a:gd name="T5" fmla="*/ 2147483647 h 240"/>
              <a:gd name="T6" fmla="*/ 0 60000 65536"/>
              <a:gd name="T7" fmla="*/ 0 60000 65536"/>
              <a:gd name="T8" fmla="*/ 0 60000 65536"/>
              <a:gd name="T9" fmla="*/ 0 w 70"/>
              <a:gd name="T10" fmla="*/ 0 h 240"/>
              <a:gd name="T11" fmla="*/ 70 w 70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" h="240">
                <a:moveTo>
                  <a:pt x="70" y="0"/>
                </a:moveTo>
                <a:cubicBezTo>
                  <a:pt x="70" y="47"/>
                  <a:pt x="70" y="95"/>
                  <a:pt x="70" y="135"/>
                </a:cubicBezTo>
                <a:cubicBezTo>
                  <a:pt x="70" y="175"/>
                  <a:pt x="0" y="163"/>
                  <a:pt x="70" y="240"/>
                </a:cubicBezTo>
              </a:path>
            </a:pathLst>
          </a:custGeom>
          <a:solidFill>
            <a:srgbClr val="339966"/>
          </a:solidFill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grpSp>
        <p:nvGrpSpPr>
          <p:cNvPr id="17422" name="Group 16"/>
          <p:cNvGrpSpPr>
            <a:grpSpLocks/>
          </p:cNvGrpSpPr>
          <p:nvPr/>
        </p:nvGrpSpPr>
        <p:grpSpPr bwMode="auto">
          <a:xfrm>
            <a:off x="7483475" y="2787650"/>
            <a:ext cx="219075" cy="168275"/>
            <a:chOff x="4185" y="13200"/>
            <a:chExt cx="300" cy="300"/>
          </a:xfrm>
        </p:grpSpPr>
        <p:sp>
          <p:nvSpPr>
            <p:cNvPr id="17498" name="Oval 17"/>
            <p:cNvSpPr>
              <a:spLocks noChangeArrowheads="1"/>
            </p:cNvSpPr>
            <p:nvPr/>
          </p:nvSpPr>
          <p:spPr bwMode="auto">
            <a:xfrm>
              <a:off x="4185" y="13200"/>
              <a:ext cx="300" cy="3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  <p:sp>
          <p:nvSpPr>
            <p:cNvPr id="17499" name="Oval 18"/>
            <p:cNvSpPr>
              <a:spLocks noChangeArrowheads="1"/>
            </p:cNvSpPr>
            <p:nvPr/>
          </p:nvSpPr>
          <p:spPr bwMode="auto">
            <a:xfrm>
              <a:off x="4245" y="13260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17423" name="Oval 19"/>
          <p:cNvSpPr>
            <a:spLocks noChangeArrowheads="1"/>
          </p:cNvSpPr>
          <p:nvPr/>
        </p:nvSpPr>
        <p:spPr bwMode="auto">
          <a:xfrm>
            <a:off x="8208963" y="3100388"/>
            <a:ext cx="133350" cy="10001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17424" name="Oval 20"/>
          <p:cNvSpPr>
            <a:spLocks noChangeArrowheads="1"/>
          </p:cNvSpPr>
          <p:nvPr/>
        </p:nvSpPr>
        <p:spPr bwMode="auto">
          <a:xfrm>
            <a:off x="7394575" y="857250"/>
            <a:ext cx="130175" cy="984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>
              <a:latin typeface=".VnTimeH" pitchFamily="34" charset="0"/>
            </a:endParaRPr>
          </a:p>
        </p:txBody>
      </p:sp>
      <p:sp>
        <p:nvSpPr>
          <p:cNvPr id="17425" name="Oval 21"/>
          <p:cNvSpPr>
            <a:spLocks noChangeArrowheads="1"/>
          </p:cNvSpPr>
          <p:nvPr/>
        </p:nvSpPr>
        <p:spPr bwMode="auto">
          <a:xfrm>
            <a:off x="6218238" y="1547813"/>
            <a:ext cx="133350" cy="10001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17426" name="Oval 22"/>
          <p:cNvSpPr>
            <a:spLocks noChangeArrowheads="1"/>
          </p:cNvSpPr>
          <p:nvPr/>
        </p:nvSpPr>
        <p:spPr bwMode="auto">
          <a:xfrm>
            <a:off x="8836025" y="1746250"/>
            <a:ext cx="131763" cy="1016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17427" name="Oval 23"/>
          <p:cNvSpPr>
            <a:spLocks noChangeArrowheads="1"/>
          </p:cNvSpPr>
          <p:nvPr/>
        </p:nvSpPr>
        <p:spPr bwMode="auto">
          <a:xfrm>
            <a:off x="8631238" y="2362200"/>
            <a:ext cx="131762" cy="10001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/>
          </a:p>
        </p:txBody>
      </p:sp>
      <p:grpSp>
        <p:nvGrpSpPr>
          <p:cNvPr id="17428" name="Group 24"/>
          <p:cNvGrpSpPr>
            <a:grpSpLocks/>
          </p:cNvGrpSpPr>
          <p:nvPr/>
        </p:nvGrpSpPr>
        <p:grpSpPr bwMode="auto">
          <a:xfrm>
            <a:off x="7105650" y="5746750"/>
            <a:ext cx="220663" cy="166688"/>
            <a:chOff x="4185" y="13200"/>
            <a:chExt cx="300" cy="300"/>
          </a:xfrm>
        </p:grpSpPr>
        <p:sp>
          <p:nvSpPr>
            <p:cNvPr id="17496" name="Oval 25"/>
            <p:cNvSpPr>
              <a:spLocks noChangeArrowheads="1"/>
            </p:cNvSpPr>
            <p:nvPr/>
          </p:nvSpPr>
          <p:spPr bwMode="auto">
            <a:xfrm>
              <a:off x="4185" y="13200"/>
              <a:ext cx="300" cy="3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  <p:sp>
          <p:nvSpPr>
            <p:cNvPr id="17497" name="Oval 26"/>
            <p:cNvSpPr>
              <a:spLocks noChangeArrowheads="1"/>
            </p:cNvSpPr>
            <p:nvPr/>
          </p:nvSpPr>
          <p:spPr bwMode="auto">
            <a:xfrm>
              <a:off x="4245" y="13260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grpSp>
        <p:nvGrpSpPr>
          <p:cNvPr id="17429" name="Group 27"/>
          <p:cNvGrpSpPr>
            <a:grpSpLocks/>
          </p:cNvGrpSpPr>
          <p:nvPr/>
        </p:nvGrpSpPr>
        <p:grpSpPr bwMode="auto">
          <a:xfrm rot="-1728032">
            <a:off x="7154863" y="2092325"/>
            <a:ext cx="319087" cy="342900"/>
            <a:chOff x="2415" y="12855"/>
            <a:chExt cx="555" cy="795"/>
          </a:xfrm>
        </p:grpSpPr>
        <p:sp>
          <p:nvSpPr>
            <p:cNvPr id="17493" name="Rectangle 28"/>
            <p:cNvSpPr>
              <a:spLocks noChangeArrowheads="1"/>
            </p:cNvSpPr>
            <p:nvPr/>
          </p:nvSpPr>
          <p:spPr bwMode="auto">
            <a:xfrm>
              <a:off x="2565" y="12855"/>
              <a:ext cx="241" cy="79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  <p:sp>
          <p:nvSpPr>
            <p:cNvPr id="17494" name="AutoShape 29"/>
            <p:cNvSpPr>
              <a:spLocks noChangeArrowheads="1"/>
            </p:cNvSpPr>
            <p:nvPr/>
          </p:nvSpPr>
          <p:spPr bwMode="auto">
            <a:xfrm rot="10601523">
              <a:off x="2415" y="13027"/>
              <a:ext cx="555" cy="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5 w 21600"/>
                <a:gd name="T13" fmla="*/ 4563 h 21600"/>
                <a:gd name="T14" fmla="*/ 17085 w 21600"/>
                <a:gd name="T15" fmla="*/ 170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7495" name="AutoShape 30"/>
            <p:cNvSpPr>
              <a:spLocks noChangeArrowheads="1"/>
            </p:cNvSpPr>
            <p:nvPr/>
          </p:nvSpPr>
          <p:spPr bwMode="auto">
            <a:xfrm rot="-5400000">
              <a:off x="2392" y="13182"/>
              <a:ext cx="584" cy="76"/>
            </a:xfrm>
            <a:prstGeom prst="chevron">
              <a:avLst>
                <a:gd name="adj" fmla="val 19210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grpSp>
        <p:nvGrpSpPr>
          <p:cNvPr id="17430" name="Group 31"/>
          <p:cNvGrpSpPr>
            <a:grpSpLocks/>
          </p:cNvGrpSpPr>
          <p:nvPr/>
        </p:nvGrpSpPr>
        <p:grpSpPr bwMode="auto">
          <a:xfrm rot="-376791">
            <a:off x="7542213" y="4986338"/>
            <a:ext cx="409575" cy="396875"/>
            <a:chOff x="2415" y="12855"/>
            <a:chExt cx="555" cy="795"/>
          </a:xfrm>
        </p:grpSpPr>
        <p:sp>
          <p:nvSpPr>
            <p:cNvPr id="17490" name="Rectangle 32"/>
            <p:cNvSpPr>
              <a:spLocks noChangeArrowheads="1"/>
            </p:cNvSpPr>
            <p:nvPr/>
          </p:nvSpPr>
          <p:spPr bwMode="auto">
            <a:xfrm>
              <a:off x="2565" y="12855"/>
              <a:ext cx="241" cy="79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  <p:sp>
          <p:nvSpPr>
            <p:cNvPr id="17491" name="AutoShape 33"/>
            <p:cNvSpPr>
              <a:spLocks noChangeArrowheads="1"/>
            </p:cNvSpPr>
            <p:nvPr/>
          </p:nvSpPr>
          <p:spPr bwMode="auto">
            <a:xfrm rot="10601523">
              <a:off x="2415" y="13027"/>
              <a:ext cx="555" cy="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5 w 21600"/>
                <a:gd name="T13" fmla="*/ 4563 h 21600"/>
                <a:gd name="T14" fmla="*/ 17085 w 21600"/>
                <a:gd name="T15" fmla="*/ 170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7492" name="AutoShape 34"/>
            <p:cNvSpPr>
              <a:spLocks noChangeArrowheads="1"/>
            </p:cNvSpPr>
            <p:nvPr/>
          </p:nvSpPr>
          <p:spPr bwMode="auto">
            <a:xfrm rot="-5400000">
              <a:off x="2392" y="13182"/>
              <a:ext cx="584" cy="76"/>
            </a:xfrm>
            <a:prstGeom prst="chevron">
              <a:avLst>
                <a:gd name="adj" fmla="val 19210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17431" name="Text Box 35"/>
          <p:cNvSpPr txBox="1">
            <a:spLocks noChangeArrowheads="1"/>
          </p:cNvSpPr>
          <p:nvPr/>
        </p:nvSpPr>
        <p:spPr bwMode="auto">
          <a:xfrm>
            <a:off x="7451725" y="788988"/>
            <a:ext cx="23320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  <a:latin typeface=".VnTimeH" pitchFamily="34" charset="0"/>
              </a:rPr>
              <a:t> </a:t>
            </a:r>
            <a:r>
              <a:rPr lang="en-US" sz="1600">
                <a:solidFill>
                  <a:srgbClr val="000000"/>
                </a:solidFill>
              </a:rPr>
              <a:t>ĐỒI ĐỘC LẬP</a:t>
            </a:r>
          </a:p>
          <a:p>
            <a:pPr eaLnBrk="1" hangingPunct="1"/>
            <a:endParaRPr lang="en-US" sz="1600"/>
          </a:p>
        </p:txBody>
      </p:sp>
      <p:sp>
        <p:nvSpPr>
          <p:cNvPr id="17432" name="Text Box 36"/>
          <p:cNvSpPr txBox="1">
            <a:spLocks noChangeArrowheads="1"/>
          </p:cNvSpPr>
          <p:nvPr/>
        </p:nvSpPr>
        <p:spPr bwMode="auto">
          <a:xfrm>
            <a:off x="8005763" y="1371600"/>
            <a:ext cx="21732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 sz="1600">
                <a:solidFill>
                  <a:srgbClr val="000000"/>
                </a:solidFill>
              </a:rPr>
              <a:t>ĐỒI HIM LAM</a:t>
            </a:r>
          </a:p>
        </p:txBody>
      </p:sp>
      <p:sp>
        <p:nvSpPr>
          <p:cNvPr id="17433" name="Text Box 37"/>
          <p:cNvSpPr txBox="1">
            <a:spLocks noChangeArrowheads="1"/>
          </p:cNvSpPr>
          <p:nvPr/>
        </p:nvSpPr>
        <p:spPr bwMode="auto">
          <a:xfrm>
            <a:off x="5168900" y="1597025"/>
            <a:ext cx="155733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</a:rPr>
              <a:t>BẢN KÉO</a:t>
            </a:r>
          </a:p>
        </p:txBody>
      </p:sp>
      <p:sp>
        <p:nvSpPr>
          <p:cNvPr id="17434" name="Text Box 38"/>
          <p:cNvSpPr txBox="1">
            <a:spLocks noChangeArrowheads="1"/>
          </p:cNvSpPr>
          <p:nvPr/>
        </p:nvSpPr>
        <p:spPr bwMode="auto">
          <a:xfrm>
            <a:off x="5878513" y="1952625"/>
            <a:ext cx="16208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</a:rPr>
              <a:t>MƯỜNG THANH</a:t>
            </a:r>
          </a:p>
        </p:txBody>
      </p:sp>
      <p:sp>
        <p:nvSpPr>
          <p:cNvPr id="17435" name="Text Box 39"/>
          <p:cNvSpPr txBox="1">
            <a:spLocks noChangeArrowheads="1"/>
          </p:cNvSpPr>
          <p:nvPr/>
        </p:nvSpPr>
        <p:spPr bwMode="auto">
          <a:xfrm>
            <a:off x="8107363" y="3114675"/>
            <a:ext cx="89376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  <a:latin typeface=".VnTimeH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.VnTime" pitchFamily="34" charset="0"/>
              </a:rPr>
              <a:t>A</a:t>
            </a:r>
            <a:r>
              <a:rPr lang="en-US" sz="2400" baseline="-25000">
                <a:solidFill>
                  <a:srgbClr val="000000"/>
                </a:solidFill>
                <a:latin typeface=".VnTime" pitchFamily="34" charset="0"/>
              </a:rPr>
              <a:t>1</a:t>
            </a:r>
            <a:endParaRPr lang="en-US" sz="24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7436" name="Text Box 40"/>
          <p:cNvSpPr txBox="1">
            <a:spLocks noChangeArrowheads="1"/>
          </p:cNvSpPr>
          <p:nvPr/>
        </p:nvSpPr>
        <p:spPr bwMode="auto">
          <a:xfrm>
            <a:off x="7554913" y="5681663"/>
            <a:ext cx="2106612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</a:rPr>
              <a:t>BẢN HỒNG CÚM</a:t>
            </a:r>
          </a:p>
        </p:txBody>
      </p:sp>
      <p:sp>
        <p:nvSpPr>
          <p:cNvPr id="17437" name="Text Box 41"/>
          <p:cNvSpPr txBox="1">
            <a:spLocks noChangeArrowheads="1"/>
          </p:cNvSpPr>
          <p:nvPr/>
        </p:nvSpPr>
        <p:spPr bwMode="auto">
          <a:xfrm rot="5716369">
            <a:off x="6510338" y="4219575"/>
            <a:ext cx="7921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S.NẬM RỐM</a:t>
            </a:r>
          </a:p>
        </p:txBody>
      </p:sp>
      <p:sp>
        <p:nvSpPr>
          <p:cNvPr id="17438" name="Text Box 42"/>
          <p:cNvSpPr txBox="1">
            <a:spLocks noChangeArrowheads="1"/>
          </p:cNvSpPr>
          <p:nvPr/>
        </p:nvSpPr>
        <p:spPr bwMode="auto">
          <a:xfrm>
            <a:off x="5067300" y="6477000"/>
            <a:ext cx="58547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Lược đồ chiến dịch Điện Biên Phủ</a:t>
            </a:r>
          </a:p>
        </p:txBody>
      </p:sp>
      <p:sp>
        <p:nvSpPr>
          <p:cNvPr id="17439" name="Text Box 43"/>
          <p:cNvSpPr txBox="1">
            <a:spLocks noChangeArrowheads="1"/>
          </p:cNvSpPr>
          <p:nvPr/>
        </p:nvSpPr>
        <p:spPr bwMode="auto">
          <a:xfrm>
            <a:off x="8551863" y="2057400"/>
            <a:ext cx="873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100">
                <a:solidFill>
                  <a:srgbClr val="000000"/>
                </a:solidFill>
                <a:latin typeface=".VnTimeH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.VnTimeH" pitchFamily="34" charset="0"/>
              </a:rPr>
              <a:t>c</a:t>
            </a:r>
            <a:r>
              <a:rPr lang="en-US" sz="2400" baseline="-25000">
                <a:solidFill>
                  <a:srgbClr val="000000"/>
                </a:solidFill>
                <a:latin typeface=".VnTimeH" pitchFamily="34" charset="0"/>
              </a:rPr>
              <a:t>1</a:t>
            </a:r>
            <a:endParaRPr lang="en-US" sz="2400">
              <a:solidFill>
                <a:srgbClr val="000000"/>
              </a:solidFill>
              <a:latin typeface=".VnTimeH" pitchFamily="34" charset="0"/>
            </a:endParaRPr>
          </a:p>
        </p:txBody>
      </p:sp>
      <p:sp>
        <p:nvSpPr>
          <p:cNvPr id="17440" name="Text Box 44"/>
          <p:cNvSpPr txBox="1">
            <a:spLocks noChangeArrowheads="1"/>
          </p:cNvSpPr>
          <p:nvPr/>
        </p:nvSpPr>
        <p:spPr bwMode="auto">
          <a:xfrm>
            <a:off x="912813" y="3429000"/>
            <a:ext cx="3851275" cy="305911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1200" u="sng">
                <a:solidFill>
                  <a:srgbClr val="000000"/>
                </a:solidFill>
                <a:latin typeface=".VnTimeH" pitchFamily="34" charset="0"/>
              </a:rPr>
              <a:t>Chó gi¶i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1200">
                <a:solidFill>
                  <a:srgbClr val="000000"/>
                </a:solidFill>
                <a:latin typeface=".VnTime" pitchFamily="34" charset="0"/>
              </a:rPr>
              <a:t>            </a:t>
            </a:r>
            <a:r>
              <a:rPr lang="en-US" sz="1600">
                <a:solidFill>
                  <a:srgbClr val="000000"/>
                </a:solidFill>
                <a:latin typeface=".VnTime" pitchFamily="34" charset="0"/>
              </a:rPr>
              <a:t>Së chØ huy cña ®Þch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600">
                <a:solidFill>
                  <a:srgbClr val="000000"/>
                </a:solidFill>
                <a:latin typeface=".VnTime" pitchFamily="34" charset="0"/>
              </a:rPr>
              <a:t>Cø ®iÓm vµ tªn cø ®iÓm cña ®Þch.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600">
                <a:solidFill>
                  <a:srgbClr val="000000"/>
                </a:solidFill>
                <a:latin typeface=".VnTime" pitchFamily="34" charset="0"/>
              </a:rPr>
              <a:t>S©n bay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endParaRPr lang="en-US" sz="1600">
              <a:solidFill>
                <a:srgbClr val="000000"/>
              </a:solidFill>
              <a:latin typeface=".VnTime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600">
                <a:solidFill>
                  <a:srgbClr val="000000"/>
                </a:solidFill>
                <a:latin typeface=".VnTime" pitchFamily="34" charset="0"/>
              </a:rPr>
              <a:t>   Qu©n ta tÊn c«ng ®ît 1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600">
                <a:solidFill>
                  <a:srgbClr val="000000"/>
                </a:solidFill>
                <a:latin typeface=".VnTime" pitchFamily="34" charset="0"/>
              </a:rPr>
              <a:t>   Qu©n ta tÊn c«ng ®ît 2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1600">
                <a:solidFill>
                  <a:srgbClr val="000000"/>
                </a:solidFill>
                <a:latin typeface=".VnTime" pitchFamily="34" charset="0"/>
              </a:rPr>
              <a:t>           Qu©n ta tÊn c«ng ®ît 3</a:t>
            </a:r>
          </a:p>
        </p:txBody>
      </p:sp>
      <p:grpSp>
        <p:nvGrpSpPr>
          <p:cNvPr id="17441" name="Group 45"/>
          <p:cNvGrpSpPr>
            <a:grpSpLocks/>
          </p:cNvGrpSpPr>
          <p:nvPr/>
        </p:nvGrpSpPr>
        <p:grpSpPr bwMode="auto">
          <a:xfrm>
            <a:off x="1114425" y="3744913"/>
            <a:ext cx="241300" cy="222250"/>
            <a:chOff x="1803" y="13659"/>
            <a:chExt cx="300" cy="300"/>
          </a:xfrm>
        </p:grpSpPr>
        <p:sp>
          <p:nvSpPr>
            <p:cNvPr id="17488" name="Oval 46"/>
            <p:cNvSpPr>
              <a:spLocks noChangeArrowheads="1"/>
            </p:cNvSpPr>
            <p:nvPr/>
          </p:nvSpPr>
          <p:spPr bwMode="auto">
            <a:xfrm>
              <a:off x="1803" y="13659"/>
              <a:ext cx="300" cy="3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  <p:sp>
          <p:nvSpPr>
            <p:cNvPr id="17489" name="Oval 47"/>
            <p:cNvSpPr>
              <a:spLocks noChangeArrowheads="1"/>
            </p:cNvSpPr>
            <p:nvPr/>
          </p:nvSpPr>
          <p:spPr bwMode="auto">
            <a:xfrm>
              <a:off x="1863" y="13719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17442" name="Oval 48"/>
          <p:cNvSpPr>
            <a:spLocks noChangeArrowheads="1"/>
          </p:cNvSpPr>
          <p:nvPr/>
        </p:nvSpPr>
        <p:spPr bwMode="auto">
          <a:xfrm>
            <a:off x="1216025" y="4095750"/>
            <a:ext cx="114300" cy="1063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/>
          </a:p>
        </p:txBody>
      </p:sp>
      <p:grpSp>
        <p:nvGrpSpPr>
          <p:cNvPr id="17443" name="Group 49"/>
          <p:cNvGrpSpPr>
            <a:grpSpLocks/>
          </p:cNvGrpSpPr>
          <p:nvPr/>
        </p:nvGrpSpPr>
        <p:grpSpPr bwMode="auto">
          <a:xfrm rot="2632895">
            <a:off x="1114425" y="4468813"/>
            <a:ext cx="285750" cy="312737"/>
            <a:chOff x="2415" y="12855"/>
            <a:chExt cx="555" cy="795"/>
          </a:xfrm>
        </p:grpSpPr>
        <p:sp>
          <p:nvSpPr>
            <p:cNvPr id="17485" name="Rectangle 50"/>
            <p:cNvSpPr>
              <a:spLocks noChangeArrowheads="1"/>
            </p:cNvSpPr>
            <p:nvPr/>
          </p:nvSpPr>
          <p:spPr bwMode="auto">
            <a:xfrm>
              <a:off x="2565" y="12855"/>
              <a:ext cx="241" cy="79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  <p:sp>
          <p:nvSpPr>
            <p:cNvPr id="17486" name="AutoShape 51"/>
            <p:cNvSpPr>
              <a:spLocks noChangeArrowheads="1"/>
            </p:cNvSpPr>
            <p:nvPr/>
          </p:nvSpPr>
          <p:spPr bwMode="auto">
            <a:xfrm rot="10601523">
              <a:off x="2415" y="13027"/>
              <a:ext cx="555" cy="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5 w 21600"/>
                <a:gd name="T13" fmla="*/ 4563 h 21600"/>
                <a:gd name="T14" fmla="*/ 17085 w 21600"/>
                <a:gd name="T15" fmla="*/ 170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7487" name="AutoShape 52"/>
            <p:cNvSpPr>
              <a:spLocks noChangeArrowheads="1"/>
            </p:cNvSpPr>
            <p:nvPr/>
          </p:nvSpPr>
          <p:spPr bwMode="auto">
            <a:xfrm rot="-5400000">
              <a:off x="2392" y="13182"/>
              <a:ext cx="584" cy="76"/>
            </a:xfrm>
            <a:prstGeom prst="chevron">
              <a:avLst>
                <a:gd name="adj" fmla="val 19210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17444" name="AutoShape 53"/>
          <p:cNvSpPr>
            <a:spLocks noChangeArrowheads="1"/>
          </p:cNvSpPr>
          <p:nvPr/>
        </p:nvSpPr>
        <p:spPr bwMode="auto">
          <a:xfrm flipV="1">
            <a:off x="1216025" y="4940300"/>
            <a:ext cx="357188" cy="1762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264 h 21600"/>
              <a:gd name="T14" fmla="*/ 17494 w 21600"/>
              <a:gd name="T15" fmla="*/ 889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733" y="0"/>
                </a:lnTo>
                <a:lnTo>
                  <a:pt x="12733" y="3264"/>
                </a:lnTo>
                <a:lnTo>
                  <a:pt x="12427" y="3264"/>
                </a:lnTo>
                <a:cubicBezTo>
                  <a:pt x="5564" y="3264"/>
                  <a:pt x="0" y="7246"/>
                  <a:pt x="0" y="12158"/>
                </a:cubicBezTo>
                <a:lnTo>
                  <a:pt x="0" y="21600"/>
                </a:lnTo>
                <a:lnTo>
                  <a:pt x="5755" y="21600"/>
                </a:lnTo>
                <a:lnTo>
                  <a:pt x="5755" y="12158"/>
                </a:lnTo>
                <a:cubicBezTo>
                  <a:pt x="5755" y="10355"/>
                  <a:pt x="8742" y="8894"/>
                  <a:pt x="12427" y="8894"/>
                </a:cubicBezTo>
                <a:lnTo>
                  <a:pt x="12733" y="8894"/>
                </a:lnTo>
                <a:lnTo>
                  <a:pt x="12733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7445" name="AutoShape 54"/>
          <p:cNvSpPr>
            <a:spLocks noChangeArrowheads="1"/>
          </p:cNvSpPr>
          <p:nvPr/>
        </p:nvSpPr>
        <p:spPr bwMode="auto">
          <a:xfrm flipV="1">
            <a:off x="1216025" y="5551488"/>
            <a:ext cx="357188" cy="1746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264 h 21600"/>
              <a:gd name="T14" fmla="*/ 17494 w 21600"/>
              <a:gd name="T15" fmla="*/ 889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733" y="0"/>
                </a:lnTo>
                <a:lnTo>
                  <a:pt x="12733" y="3264"/>
                </a:lnTo>
                <a:lnTo>
                  <a:pt x="12427" y="3264"/>
                </a:lnTo>
                <a:cubicBezTo>
                  <a:pt x="5564" y="3264"/>
                  <a:pt x="0" y="7246"/>
                  <a:pt x="0" y="12158"/>
                </a:cubicBezTo>
                <a:lnTo>
                  <a:pt x="0" y="21600"/>
                </a:lnTo>
                <a:lnTo>
                  <a:pt x="5755" y="21600"/>
                </a:lnTo>
                <a:lnTo>
                  <a:pt x="5755" y="12158"/>
                </a:lnTo>
                <a:cubicBezTo>
                  <a:pt x="5755" y="10355"/>
                  <a:pt x="8742" y="8894"/>
                  <a:pt x="12427" y="8894"/>
                </a:cubicBezTo>
                <a:lnTo>
                  <a:pt x="12733" y="8894"/>
                </a:lnTo>
                <a:lnTo>
                  <a:pt x="12733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7446" name="AutoShape 55"/>
          <p:cNvSpPr>
            <a:spLocks noChangeArrowheads="1"/>
          </p:cNvSpPr>
          <p:nvPr/>
        </p:nvSpPr>
        <p:spPr bwMode="auto">
          <a:xfrm>
            <a:off x="1216025" y="5276850"/>
            <a:ext cx="384175" cy="144463"/>
          </a:xfrm>
          <a:prstGeom prst="rightArrow">
            <a:avLst>
              <a:gd name="adj1" fmla="val 50000"/>
              <a:gd name="adj2" fmla="val 49986"/>
            </a:avLst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17447" name="AutoShape 56"/>
          <p:cNvSpPr>
            <a:spLocks noChangeArrowheads="1"/>
          </p:cNvSpPr>
          <p:nvPr/>
        </p:nvSpPr>
        <p:spPr bwMode="auto">
          <a:xfrm rot="18969835" flipV="1">
            <a:off x="6384925" y="2514600"/>
            <a:ext cx="896938" cy="2397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7448" name="AutoShape 57"/>
          <p:cNvSpPr>
            <a:spLocks noChangeArrowheads="1"/>
          </p:cNvSpPr>
          <p:nvPr/>
        </p:nvSpPr>
        <p:spPr bwMode="auto">
          <a:xfrm rot="1190124">
            <a:off x="8816975" y="3094038"/>
            <a:ext cx="841375" cy="334962"/>
          </a:xfrm>
          <a:prstGeom prst="leftArrow">
            <a:avLst>
              <a:gd name="adj1" fmla="val 50000"/>
              <a:gd name="adj2" fmla="val 47214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7449" name="AutoShape 58"/>
          <p:cNvSpPr>
            <a:spLocks noChangeArrowheads="1"/>
          </p:cNvSpPr>
          <p:nvPr/>
        </p:nvSpPr>
        <p:spPr bwMode="auto">
          <a:xfrm rot="2400524">
            <a:off x="6588125" y="1676400"/>
            <a:ext cx="566738" cy="323850"/>
          </a:xfrm>
          <a:prstGeom prst="rightArrow">
            <a:avLst>
              <a:gd name="adj1" fmla="val 50000"/>
              <a:gd name="adj2" fmla="val 32894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7450" name="AutoShape 59"/>
          <p:cNvSpPr>
            <a:spLocks noChangeArrowheads="1"/>
          </p:cNvSpPr>
          <p:nvPr/>
        </p:nvSpPr>
        <p:spPr bwMode="auto">
          <a:xfrm rot="862919">
            <a:off x="8005763" y="4495800"/>
            <a:ext cx="406400" cy="1171575"/>
          </a:xfrm>
          <a:prstGeom prst="curvedLeftArrow">
            <a:avLst>
              <a:gd name="adj1" fmla="val 76688"/>
              <a:gd name="adj2" fmla="val 153376"/>
              <a:gd name="adj3" fmla="val 33333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7451" name="AutoShape 60"/>
          <p:cNvSpPr>
            <a:spLocks noChangeArrowheads="1"/>
          </p:cNvSpPr>
          <p:nvPr/>
        </p:nvSpPr>
        <p:spPr bwMode="auto">
          <a:xfrm rot="862919">
            <a:off x="9258300" y="1824038"/>
            <a:ext cx="471488" cy="884237"/>
          </a:xfrm>
          <a:prstGeom prst="curvedLeftArrow">
            <a:avLst>
              <a:gd name="adj1" fmla="val 49881"/>
              <a:gd name="adj2" fmla="val 99770"/>
              <a:gd name="adj3" fmla="val 33333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7452" name="AutoShape 61"/>
          <p:cNvSpPr>
            <a:spLocks noChangeArrowheads="1"/>
          </p:cNvSpPr>
          <p:nvPr/>
        </p:nvSpPr>
        <p:spPr bwMode="auto">
          <a:xfrm rot="3260220">
            <a:off x="7586662" y="1639888"/>
            <a:ext cx="309563" cy="687388"/>
          </a:xfrm>
          <a:prstGeom prst="downArrow">
            <a:avLst>
              <a:gd name="adj1" fmla="val 50000"/>
              <a:gd name="adj2" fmla="val 41737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1" hangingPunct="1"/>
            <a:endParaRPr lang="vi-VN">
              <a:solidFill>
                <a:srgbClr val="CC66FF"/>
              </a:solidFill>
              <a:latin typeface=".VnTime" pitchFamily="34" charset="0"/>
            </a:endParaRPr>
          </a:p>
        </p:txBody>
      </p:sp>
      <p:sp>
        <p:nvSpPr>
          <p:cNvPr id="17453" name="Text Box 62"/>
          <p:cNvSpPr txBox="1">
            <a:spLocks noChangeArrowheads="1"/>
          </p:cNvSpPr>
          <p:nvPr/>
        </p:nvSpPr>
        <p:spPr bwMode="auto">
          <a:xfrm>
            <a:off x="608013" y="228600"/>
            <a:ext cx="4054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+ Đợt 1: </a:t>
            </a:r>
          </a:p>
          <a:p>
            <a:pPr eaLnBrk="1" hangingPunct="1"/>
            <a:r>
              <a:rPr lang="en-US" sz="24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Ngày 13-3-1954</a:t>
            </a:r>
          </a:p>
        </p:txBody>
      </p:sp>
      <p:sp>
        <p:nvSpPr>
          <p:cNvPr id="17454" name="Text Box 63"/>
          <p:cNvSpPr txBox="1">
            <a:spLocks noChangeArrowheads="1"/>
          </p:cNvSpPr>
          <p:nvPr/>
        </p:nvSpPr>
        <p:spPr bwMode="auto">
          <a:xfrm>
            <a:off x="608013" y="1219200"/>
            <a:ext cx="4054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+ Đợt 2:</a:t>
            </a:r>
          </a:p>
          <a:p>
            <a:pPr eaLnBrk="1" hangingPunct="1"/>
            <a:r>
              <a:rPr lang="en-US" sz="24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Ngày 30-3-1954</a:t>
            </a:r>
          </a:p>
        </p:txBody>
      </p:sp>
      <p:sp>
        <p:nvSpPr>
          <p:cNvPr id="17455" name="Text Box 64"/>
          <p:cNvSpPr txBox="1">
            <a:spLocks noChangeArrowheads="1"/>
          </p:cNvSpPr>
          <p:nvPr/>
        </p:nvSpPr>
        <p:spPr bwMode="auto">
          <a:xfrm>
            <a:off x="506413" y="2209800"/>
            <a:ext cx="4257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Đợt 3: </a:t>
            </a:r>
          </a:p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 1-5-1954</a:t>
            </a:r>
          </a:p>
        </p:txBody>
      </p:sp>
      <p:sp>
        <p:nvSpPr>
          <p:cNvPr id="17456" name="AutoShape 65"/>
          <p:cNvSpPr>
            <a:spLocks noChangeArrowheads="1"/>
          </p:cNvSpPr>
          <p:nvPr/>
        </p:nvSpPr>
        <p:spPr bwMode="auto">
          <a:xfrm rot="3497914">
            <a:off x="6514306" y="5609432"/>
            <a:ext cx="295275" cy="941388"/>
          </a:xfrm>
          <a:prstGeom prst="upArrow">
            <a:avLst>
              <a:gd name="adj1" fmla="val 50000"/>
              <a:gd name="adj2" fmla="val 5992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7457" name="AutoShape 66"/>
          <p:cNvSpPr>
            <a:spLocks noChangeArrowheads="1"/>
          </p:cNvSpPr>
          <p:nvPr/>
        </p:nvSpPr>
        <p:spPr bwMode="auto">
          <a:xfrm rot="6866228">
            <a:off x="6320631" y="4879182"/>
            <a:ext cx="295275" cy="1179512"/>
          </a:xfrm>
          <a:prstGeom prst="upArrow">
            <a:avLst>
              <a:gd name="adj1" fmla="val 50000"/>
              <a:gd name="adj2" fmla="val 75084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7458" name="AutoShape 67"/>
          <p:cNvSpPr>
            <a:spLocks noChangeArrowheads="1"/>
          </p:cNvSpPr>
          <p:nvPr/>
        </p:nvSpPr>
        <p:spPr bwMode="auto">
          <a:xfrm rot="-4226464">
            <a:off x="8041481" y="5511007"/>
            <a:ext cx="295275" cy="1179512"/>
          </a:xfrm>
          <a:prstGeom prst="upArrow">
            <a:avLst>
              <a:gd name="adj1" fmla="val 50000"/>
              <a:gd name="adj2" fmla="val 75084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pic>
        <p:nvPicPr>
          <p:cNvPr id="17459" name="Picture 68" descr="AR9-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98486">
            <a:off x="6092825" y="3065463"/>
            <a:ext cx="15081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60" name="Picture 69" descr="Fireworks-07-jun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3" y="2654300"/>
            <a:ext cx="1346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61" name="AutoShape 70"/>
          <p:cNvSpPr>
            <a:spLocks noChangeArrowheads="1"/>
          </p:cNvSpPr>
          <p:nvPr/>
        </p:nvSpPr>
        <p:spPr bwMode="auto">
          <a:xfrm rot="1892765">
            <a:off x="8310563" y="2590800"/>
            <a:ext cx="458787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7462" name="AutoShape 71"/>
          <p:cNvSpPr>
            <a:spLocks noChangeArrowheads="1"/>
          </p:cNvSpPr>
          <p:nvPr/>
        </p:nvSpPr>
        <p:spPr bwMode="auto">
          <a:xfrm rot="2954183">
            <a:off x="5277644" y="908844"/>
            <a:ext cx="981075" cy="388937"/>
          </a:xfrm>
          <a:prstGeom prst="rightArrow">
            <a:avLst>
              <a:gd name="adj1" fmla="val 50000"/>
              <a:gd name="adj2" fmla="val 838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7463" name="AutoShape 72"/>
          <p:cNvSpPr>
            <a:spLocks noChangeArrowheads="1"/>
          </p:cNvSpPr>
          <p:nvPr/>
        </p:nvSpPr>
        <p:spPr bwMode="auto">
          <a:xfrm rot="7248086">
            <a:off x="7400131" y="316707"/>
            <a:ext cx="498475" cy="388938"/>
          </a:xfrm>
          <a:prstGeom prst="rightArrow">
            <a:avLst>
              <a:gd name="adj1" fmla="val 50000"/>
              <a:gd name="adj2" fmla="val 426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7464" name="AutoShape 73"/>
          <p:cNvSpPr>
            <a:spLocks noChangeArrowheads="1"/>
          </p:cNvSpPr>
          <p:nvPr/>
        </p:nvSpPr>
        <p:spPr bwMode="auto">
          <a:xfrm rot="-9065205">
            <a:off x="7478713" y="1012825"/>
            <a:ext cx="600075" cy="266700"/>
          </a:xfrm>
          <a:prstGeom prst="rightArrow">
            <a:avLst>
              <a:gd name="adj1" fmla="val 50000"/>
              <a:gd name="adj2" fmla="val 422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7465" name="AutoShape 74"/>
          <p:cNvSpPr>
            <a:spLocks noChangeArrowheads="1"/>
          </p:cNvSpPr>
          <p:nvPr/>
        </p:nvSpPr>
        <p:spPr bwMode="auto">
          <a:xfrm rot="3317055">
            <a:off x="8331994" y="1308894"/>
            <a:ext cx="498475" cy="388937"/>
          </a:xfrm>
          <a:prstGeom prst="rightArrow">
            <a:avLst>
              <a:gd name="adj1" fmla="val 50000"/>
              <a:gd name="adj2" fmla="val 426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7466" name="AutoShape 75"/>
          <p:cNvSpPr>
            <a:spLocks noChangeArrowheads="1"/>
          </p:cNvSpPr>
          <p:nvPr/>
        </p:nvSpPr>
        <p:spPr bwMode="auto">
          <a:xfrm rot="8521165">
            <a:off x="8993188" y="1436688"/>
            <a:ext cx="661987" cy="292100"/>
          </a:xfrm>
          <a:prstGeom prst="rightArrow">
            <a:avLst>
              <a:gd name="adj1" fmla="val 50000"/>
              <a:gd name="adj2" fmla="val 425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pic>
        <p:nvPicPr>
          <p:cNvPr id="17467" name="Picture 76" descr="280806ngochungcodoquockha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63" y="2514600"/>
            <a:ext cx="709612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68" name="Picture 77" descr="280806ngochungcodoquockha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8" y="5105400"/>
            <a:ext cx="709612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69" name="Line 78"/>
          <p:cNvSpPr>
            <a:spLocks noChangeShapeType="1"/>
          </p:cNvSpPr>
          <p:nvPr/>
        </p:nvSpPr>
        <p:spPr bwMode="auto">
          <a:xfrm>
            <a:off x="7221538" y="5181600"/>
            <a:ext cx="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7470" name="Picture 79" descr="280806ngochungcodoquockha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1447800"/>
            <a:ext cx="708025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71" name="Line 80"/>
          <p:cNvSpPr>
            <a:spLocks noChangeShapeType="1"/>
          </p:cNvSpPr>
          <p:nvPr/>
        </p:nvSpPr>
        <p:spPr bwMode="auto">
          <a:xfrm flipH="1">
            <a:off x="7297738" y="1485900"/>
            <a:ext cx="0" cy="495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7472" name="Picture 81" descr="280806ngochungcodoquockha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5" y="1676400"/>
            <a:ext cx="709613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73" name="Line 82"/>
          <p:cNvSpPr>
            <a:spLocks noChangeShapeType="1"/>
          </p:cNvSpPr>
          <p:nvPr/>
        </p:nvSpPr>
        <p:spPr bwMode="auto">
          <a:xfrm>
            <a:off x="8728075" y="1704975"/>
            <a:ext cx="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7474" name="Picture 83" descr="280806ngochungcodoquockha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2192338"/>
            <a:ext cx="709613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75" name="Line 84"/>
          <p:cNvSpPr>
            <a:spLocks noChangeShapeType="1"/>
          </p:cNvSpPr>
          <p:nvPr/>
        </p:nvSpPr>
        <p:spPr bwMode="auto">
          <a:xfrm>
            <a:off x="7600950" y="2200275"/>
            <a:ext cx="0" cy="542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476" name="Line 85"/>
          <p:cNvSpPr>
            <a:spLocks noChangeShapeType="1"/>
          </p:cNvSpPr>
          <p:nvPr/>
        </p:nvSpPr>
        <p:spPr bwMode="auto">
          <a:xfrm flipH="1">
            <a:off x="8208963" y="2514600"/>
            <a:ext cx="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3814" name="AutoShape 86"/>
          <p:cNvSpPr>
            <a:spLocks noChangeArrowheads="1"/>
          </p:cNvSpPr>
          <p:nvPr/>
        </p:nvSpPr>
        <p:spPr bwMode="auto">
          <a:xfrm>
            <a:off x="7499350" y="2794000"/>
            <a:ext cx="203200" cy="152400"/>
          </a:xfrm>
          <a:prstGeom prst="star5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pic>
        <p:nvPicPr>
          <p:cNvPr id="17478" name="Picture 87" descr="280806ngochungcodoquockha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175" y="762000"/>
            <a:ext cx="709613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9" name="Picture 88" descr="280806ngochungcodoquockha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265113"/>
            <a:ext cx="709613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80" name="Line 89"/>
          <p:cNvSpPr>
            <a:spLocks noChangeShapeType="1"/>
          </p:cNvSpPr>
          <p:nvPr/>
        </p:nvSpPr>
        <p:spPr bwMode="auto">
          <a:xfrm>
            <a:off x="7454900" y="290513"/>
            <a:ext cx="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7481" name="Picture 90" descr="280806ngochungcodoquockha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25" y="965200"/>
            <a:ext cx="709613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82" name="Line 91"/>
          <p:cNvSpPr>
            <a:spLocks noChangeShapeType="1"/>
          </p:cNvSpPr>
          <p:nvPr/>
        </p:nvSpPr>
        <p:spPr bwMode="auto">
          <a:xfrm>
            <a:off x="6283325" y="990600"/>
            <a:ext cx="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483" name="Line 93"/>
          <p:cNvSpPr>
            <a:spLocks noChangeShapeType="1"/>
          </p:cNvSpPr>
          <p:nvPr/>
        </p:nvSpPr>
        <p:spPr bwMode="auto">
          <a:xfrm>
            <a:off x="9020175" y="762000"/>
            <a:ext cx="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7484" name="Picture 2" descr="Hình ảnh Hố bom trên đồi A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8638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73113" y="1066800"/>
            <a:ext cx="1033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61519" y="2971800"/>
            <a:ext cx="3952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4: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773113" y="3657600"/>
            <a:ext cx="104394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+ Nêu kết quả của chiến dịch Điện Biên Phủ?</a:t>
            </a:r>
          </a:p>
          <a:p>
            <a:pPr eaLnBrk="1" hangingPunct="1"/>
            <a:r>
              <a:rPr lang="en-US" sz="24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+ Vì sao ta giành được thắng lợi trong chiến dịch Điện Biên Phủ? </a:t>
            </a:r>
          </a:p>
          <a:p>
            <a:pPr eaLnBrk="1" hangingPunct="1"/>
            <a:r>
              <a:rPr lang="en-US" sz="24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+  Thắng lợi của chiến dịch Điện Biên Phủ có ý nghĩa như thế nào với lịch sử dân tộc ta?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0057" y="1828800"/>
            <a:ext cx="109839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2400" b="1" dirty="0">
                <a:solidFill>
                  <a:srgbClr val="006600"/>
                </a:solidFill>
                <a:latin typeface="Times New Roman" pitchFamily="18" charset="0"/>
              </a:rPr>
              <a:t>        Đọc SGK - Trang 39, đoạn: “ </a:t>
            </a:r>
            <a:r>
              <a:rPr lang="nl-NL" sz="2400" b="1" i="1" dirty="0">
                <a:solidFill>
                  <a:srgbClr val="006600"/>
                </a:solidFill>
                <a:latin typeface="Times New Roman" pitchFamily="18" charset="0"/>
              </a:rPr>
              <a:t>17 giờ 30 phút </a:t>
            </a:r>
            <a:r>
              <a:rPr lang="nl-NL" sz="2400" i="1" dirty="0">
                <a:solidFill>
                  <a:srgbClr val="006600"/>
                </a:solidFill>
                <a:latin typeface="Times New Roman" pitchFamily="18" charset="0"/>
              </a:rPr>
              <a:t>... </a:t>
            </a:r>
            <a:r>
              <a:rPr lang="nl-NL" sz="2400" b="1" i="1" dirty="0">
                <a:solidFill>
                  <a:srgbClr val="006600"/>
                </a:solidFill>
                <a:latin typeface="Times New Roman" pitchFamily="18" charset="0"/>
              </a:rPr>
              <a:t>chống thực dân Pháp xâm lược”,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nl-NL" sz="2400" b="1" dirty="0">
                <a:solidFill>
                  <a:srgbClr val="006600"/>
                </a:solidFill>
                <a:latin typeface="Times New Roman" pitchFamily="18" charset="0"/>
              </a:rPr>
              <a:t>trả lời các câu hỏi: </a:t>
            </a:r>
            <a:endParaRPr lang="en-US" sz="2400" dirty="0">
              <a:solidFill>
                <a:srgbClr val="00660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88219" y="1219200"/>
            <a:ext cx="101361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Ca-xtơ-ri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836613" y="2819400"/>
            <a:ext cx="10439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 Ý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L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à mốc son chói lọi, góp phần kết thúc thắng lợi cuộc kháng chiến chống thực dân Pháp xâm lược.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phan dinh gi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2161838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be van d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12161838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95313" y="228600"/>
            <a:ext cx="11161712" cy="1371600"/>
          </a:xfrm>
          <a:solidFill>
            <a:srgbClr val="FFFFFF"/>
          </a:solidFill>
        </p:spPr>
        <p:txBody>
          <a:bodyPr anchorCtr="1"/>
          <a:lstStyle/>
          <a:p>
            <a:pPr algn="l"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1950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1953:</a:t>
            </a: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4813" y="1905000"/>
            <a:ext cx="5575300" cy="4449763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Quân Pháp</a:t>
            </a:r>
          </a:p>
          <a:p>
            <a:pPr algn="just" eaLnBrk="1" hangingPunct="1"/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Rơi vào thế bị động, lúng túng tìm cách chống đỡ.</a:t>
            </a:r>
          </a:p>
          <a:p>
            <a:pPr eaLnBrk="1" hangingPunct="1"/>
            <a:endParaRPr lang="en-US" sz="2800" smtClean="0">
              <a:solidFill>
                <a:srgbClr val="FFFF00"/>
              </a:solidFill>
            </a:endParaRP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6386513" y="1905000"/>
            <a:ext cx="5410200" cy="4449763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tabLst>
                <a:tab pos="2743200" algn="l"/>
              </a:tabLst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 Quân ta</a:t>
            </a:r>
          </a:p>
          <a:p>
            <a:pPr marL="285750" algn="just"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  <a:tabLst>
                <a:tab pos="2743200" algn="l"/>
              </a:tabLst>
            </a:pPr>
            <a:r>
              <a:rPr lang="en-US" sz="4000">
                <a:latin typeface="Times New Roman" pitchFamily="18" charset="0"/>
                <a:cs typeface="Times New Roman" pitchFamily="18" charset="0"/>
              </a:rPr>
              <a:t>Ta chủ động mở nhiều chiến dịch lớn trên toàn quốc.</a:t>
            </a:r>
          </a:p>
          <a:p>
            <a:pPr marL="285750"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tabLst>
                <a:tab pos="2743200" algn="l"/>
              </a:tabLst>
            </a:pPr>
            <a:endParaRPr lang="en-US" sz="2800">
              <a:solidFill>
                <a:srgbClr val="FF9900"/>
              </a:solidFill>
            </a:endParaRPr>
          </a:p>
        </p:txBody>
      </p:sp>
      <p:sp>
        <p:nvSpPr>
          <p:cNvPr id="4101" name="Line 7"/>
          <p:cNvSpPr>
            <a:spLocks noChangeShapeType="1"/>
          </p:cNvSpPr>
          <p:nvPr/>
        </p:nvSpPr>
        <p:spPr bwMode="auto">
          <a:xfrm>
            <a:off x="6157913" y="1981200"/>
            <a:ext cx="0" cy="446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67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6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167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16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16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 animBg="1"/>
      <p:bldP spid="116741" grpId="0" build="p" animBg="1"/>
      <p:bldP spid="116742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2112963" y="6319838"/>
            <a:ext cx="7397750" cy="461962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Tô Vĩnh Diện lấy thân mình chèn pháo</a:t>
            </a:r>
            <a:r>
              <a:rPr lang="en-US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2531" name="Picture 5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7688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0"/>
            <a:ext cx="78041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6081713" y="552450"/>
            <a:ext cx="57150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 tướng Võ Nguyên Giáp</a:t>
            </a:r>
          </a:p>
          <a:p>
            <a:pPr eaLnBrk="1" hangingPunct="1"/>
            <a:r>
              <a:rPr lang="en-US" sz="36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i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(25/8/1911- 4/10/2013)</a:t>
            </a:r>
          </a:p>
          <a:p>
            <a:pPr eaLnBrk="1" hangingPunct="1"/>
            <a:r>
              <a:rPr lang="en-US" sz="3600" b="1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 là người lên kế hoạch và trực tiếp chỉ huy trận đánh </a:t>
            </a:r>
            <a:r>
              <a:rPr 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Điện Biên Phủ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1954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3600" b="1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 là </a:t>
            </a:r>
            <a:r>
              <a:rPr 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 thiên tài về quân sự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 anh hùng dân tộc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 danh tướng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 thế kỷ 20.</a:t>
            </a:r>
          </a:p>
        </p:txBody>
      </p:sp>
      <p:pic>
        <p:nvPicPr>
          <p:cNvPr id="110597" name="Picture 5" descr="12012672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78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0" descr="hinh nen bai ho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1" y="1752600"/>
            <a:ext cx="1104741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051719" y="1949450"/>
            <a:ext cx="9906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56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lồ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lọi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ta.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6"/>
          <p:cNvSpPr txBox="1">
            <a:spLocks noChangeArrowheads="1"/>
          </p:cNvSpPr>
          <p:nvPr/>
        </p:nvSpPr>
        <p:spPr bwMode="auto">
          <a:xfrm>
            <a:off x="1012825" y="1524000"/>
            <a:ext cx="10236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Chuẩn bị bài sau:</a:t>
            </a:r>
          </a:p>
          <a:p>
            <a:pPr eaLnBrk="1" hangingPunct="1"/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 bảng thống kê các sự kiện, nhân vật lịch sử tiêu biểu trong giai đoạn 1945 – 1954 theo mẫu sau:</a:t>
            </a:r>
          </a:p>
          <a:p>
            <a:pPr eaLnBrk="1" hangingPunct="1"/>
            <a:endParaRPr lang="en-US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620838" y="2819400"/>
          <a:ext cx="8918576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9288"/>
                <a:gridCol w="44592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617" marR="12161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kiện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lịch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617" marR="121617">
                    <a:solidFill>
                      <a:srgbClr val="FFFF00"/>
                    </a:solidFill>
                  </a:tcPr>
                </a:tc>
              </a:tr>
              <a:tr h="2143760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Ví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dụ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en-US" sz="3600" b="1" dirty="0" smtClean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en-US" sz="36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Cuối</a:t>
                      </a:r>
                      <a:r>
                        <a:rPr lang="en-US" sz="36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36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1945 </a:t>
                      </a:r>
                      <a:r>
                        <a:rPr lang="en-US" sz="3600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36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36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1946:</a:t>
                      </a:r>
                      <a:endParaRPr lang="en-US" sz="360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6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+ 19</a:t>
                      </a:r>
                      <a:r>
                        <a:rPr lang="en-US" sz="36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- 12 - 1946: </a:t>
                      </a:r>
                    </a:p>
                    <a:p>
                      <a:endParaRPr lang="en-US" baseline="0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.......................................</a:t>
                      </a:r>
                    </a:p>
                    <a:p>
                      <a:endParaRPr lang="en-US" baseline="0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617" marR="12161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sz="32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en-US" sz="3200" b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Đẩy</a:t>
                      </a:r>
                      <a:r>
                        <a:rPr lang="en-US" sz="3200" b="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lùi</a:t>
                      </a:r>
                      <a:r>
                        <a:rPr lang="en-US" sz="3200" b="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“</a:t>
                      </a:r>
                      <a:r>
                        <a:rPr lang="en-US" sz="3200" b="0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giặc</a:t>
                      </a:r>
                      <a:r>
                        <a:rPr lang="en-US" sz="3200" b="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đói</a:t>
                      </a:r>
                      <a:r>
                        <a:rPr lang="en-US" sz="3200" b="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b="0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giặc</a:t>
                      </a:r>
                      <a:r>
                        <a:rPr lang="en-US" sz="3200" b="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dốt</a:t>
                      </a:r>
                      <a:r>
                        <a:rPr lang="en-US" sz="3200" b="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endParaRPr lang="en-US" sz="3200" b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en-US" sz="3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ương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Đảng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phủ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toàn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quốc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kháng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3200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...................................</a:t>
                      </a:r>
                    </a:p>
                    <a:p>
                      <a:endParaRPr lang="en-US" dirty="0"/>
                    </a:p>
                  </a:txBody>
                  <a:tcPr marL="121617" marR="121617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292100"/>
            <a:ext cx="11149012" cy="656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87325" y="2743200"/>
            <a:ext cx="11669713" cy="1187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CHÚC CÁC EM </a:t>
            </a:r>
          </a:p>
          <a:p>
            <a:pPr algn="ctr"/>
            <a:r>
              <a:rPr lang="vi-VN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CHĂM NGOAN,  HỌC GiỎI! </a:t>
            </a:r>
          </a:p>
        </p:txBody>
      </p:sp>
      <p:pic>
        <p:nvPicPr>
          <p:cNvPr id="26628" name="Picture 4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021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8" y="4953000"/>
            <a:ext cx="26606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0" name="Group 4"/>
          <p:cNvGrpSpPr>
            <a:grpSpLocks/>
          </p:cNvGrpSpPr>
          <p:nvPr/>
        </p:nvGrpSpPr>
        <p:grpSpPr bwMode="auto">
          <a:xfrm>
            <a:off x="8116888" y="247650"/>
            <a:ext cx="3776662" cy="2227263"/>
            <a:chOff x="2928" y="384"/>
            <a:chExt cx="1789" cy="1403"/>
          </a:xfrm>
        </p:grpSpPr>
        <p:sp>
          <p:nvSpPr>
            <p:cNvPr id="26722" name="Oval 5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26723" name="Oval 6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26724" name="Freeform 7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25" name="Freeform 8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26" name="Freeform 9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27" name="Freeform 10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28" name="Freeform 11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29" name="Freeform 12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30" name="Freeform 13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31" name="Freeform 14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32" name="Freeform 15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33" name="Freeform 16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34" name="Freeform 17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35" name="Freeform 18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36" name="Freeform 19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37" name="Freeform 20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38" name="Freeform 21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39" name="Freeform 22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40" name="Freeform 23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41" name="Freeform 24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42" name="Freeform 25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43" name="Freeform 26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44" name="Freeform 27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45" name="Freeform 28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46" name="Freeform 29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47" name="Freeform 30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48" name="Freeform 31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49" name="Freeform 32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50" name="Freeform 33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51" name="Freeform 34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52" name="Freeform 35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53" name="Freeform 36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54" name="Freeform 37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55" name="Freeform 38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56" name="Freeform 39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57" name="Freeform 40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58" name="Freeform 41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59" name="Freeform 42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60" name="Freeform 43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61" name="Freeform 44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62" name="Freeform 45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63" name="Freeform 46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64" name="Freeform 47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65" name="Freeform 48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66" name="Freeform 49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67" name="Freeform 50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68" name="Freeform 51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69" name="Freeform 52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70" name="Freeform 53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71" name="Freeform 54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72" name="Freeform 55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73" name="Freeform 56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74" name="Freeform 57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75" name="Freeform 58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76" name="Freeform 59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77" name="Freeform 60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78" name="Freeform 61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79" name="Freeform 62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80" name="Freeform 63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81" name="Freeform 64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82" name="Freeform 65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83" name="Freeform 66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84" name="Freeform 67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85" name="Freeform 68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86" name="Freeform 69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87" name="Freeform 70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88" name="Freeform 71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89" name="Freeform 72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90" name="Freeform 73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91" name="Arc 74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2"/>
                <a:gd name="T11" fmla="*/ 21600 w 21600"/>
                <a:gd name="T12" fmla="*/ 21602 h 216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92" name="Arc 75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60000 65536"/>
                <a:gd name="T7" fmla="*/ 0 60000 65536"/>
                <a:gd name="T8" fmla="*/ 0 60000 65536"/>
                <a:gd name="T9" fmla="*/ 0 w 36729"/>
                <a:gd name="T10" fmla="*/ 0 h 21600"/>
                <a:gd name="T11" fmla="*/ 36729 w 367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93" name="Arc 76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60000 65536"/>
                <a:gd name="T7" fmla="*/ 0 60000 65536"/>
                <a:gd name="T8" fmla="*/ 0 60000 65536"/>
                <a:gd name="T9" fmla="*/ 0 w 28940"/>
                <a:gd name="T10" fmla="*/ 0 h 22305"/>
                <a:gd name="T11" fmla="*/ 28940 w 2894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94" name="Arc 77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60000 65536"/>
                <a:gd name="T7" fmla="*/ 0 60000 65536"/>
                <a:gd name="T8" fmla="*/ 0 60000 65536"/>
                <a:gd name="T9" fmla="*/ 0 w 30473"/>
                <a:gd name="T10" fmla="*/ 0 h 22305"/>
                <a:gd name="T11" fmla="*/ 30473 w 30473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95" name="Arc 78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60000 65536"/>
                <a:gd name="T7" fmla="*/ 0 60000 65536"/>
                <a:gd name="T8" fmla="*/ 0 60000 65536"/>
                <a:gd name="T9" fmla="*/ 0 w 34455"/>
                <a:gd name="T10" fmla="*/ 0 h 22305"/>
                <a:gd name="T11" fmla="*/ 34455 w 34455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96" name="Arc 79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97" name="Arc 80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98" name="Arc 81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99" name="Freeform 82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800" name="Freeform 83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801" name="Arc 84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60000 65536"/>
                <a:gd name="T7" fmla="*/ 0 60000 65536"/>
                <a:gd name="T8" fmla="*/ 0 60000 65536"/>
                <a:gd name="T9" fmla="*/ 0 w 36830"/>
                <a:gd name="T10" fmla="*/ 0 h 22305"/>
                <a:gd name="T11" fmla="*/ 36830 w 3683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802" name="Arc 85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60000 65536"/>
                <a:gd name="T7" fmla="*/ 0 60000 65536"/>
                <a:gd name="T8" fmla="*/ 0 60000 65536"/>
                <a:gd name="T9" fmla="*/ 0 w 31881"/>
                <a:gd name="T10" fmla="*/ 0 h 21600"/>
                <a:gd name="T11" fmla="*/ 31881 w 318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803" name="Arc 86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60000 65536"/>
                <a:gd name="T7" fmla="*/ 0 60000 65536"/>
                <a:gd name="T8" fmla="*/ 0 60000 65536"/>
                <a:gd name="T9" fmla="*/ 0 w 31146"/>
                <a:gd name="T10" fmla="*/ 0 h 21600"/>
                <a:gd name="T11" fmla="*/ 31146 w 311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804" name="Freeform 87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805" name="Freeform 88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806" name="Freeform 89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807" name="Freeform 90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808" name="Freeform 91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1 w 776"/>
                <a:gd name="T3" fmla="*/ 0 h 2368"/>
                <a:gd name="T4" fmla="*/ 1 w 776"/>
                <a:gd name="T5" fmla="*/ 0 h 2368"/>
                <a:gd name="T6" fmla="*/ 1 w 776"/>
                <a:gd name="T7" fmla="*/ 0 h 2368"/>
                <a:gd name="T8" fmla="*/ 1 w 776"/>
                <a:gd name="T9" fmla="*/ 0 h 2368"/>
                <a:gd name="T10" fmla="*/ 1 w 776"/>
                <a:gd name="T11" fmla="*/ 0 h 2368"/>
                <a:gd name="T12" fmla="*/ 1 w 776"/>
                <a:gd name="T13" fmla="*/ 0 h 2368"/>
                <a:gd name="T14" fmla="*/ 1 w 776"/>
                <a:gd name="T15" fmla="*/ 0 h 2368"/>
                <a:gd name="T16" fmla="*/ 1 w 776"/>
                <a:gd name="T17" fmla="*/ 0 h 2368"/>
                <a:gd name="T18" fmla="*/ 1 w 776"/>
                <a:gd name="T19" fmla="*/ 0 h 2368"/>
                <a:gd name="T20" fmla="*/ 1 w 776"/>
                <a:gd name="T21" fmla="*/ 0 h 2368"/>
                <a:gd name="T22" fmla="*/ 1 w 776"/>
                <a:gd name="T23" fmla="*/ 0 h 2368"/>
                <a:gd name="T24" fmla="*/ 1 w 776"/>
                <a:gd name="T25" fmla="*/ 0 h 2368"/>
                <a:gd name="T26" fmla="*/ 1 w 776"/>
                <a:gd name="T27" fmla="*/ 0 h 2368"/>
                <a:gd name="T28" fmla="*/ 1 w 776"/>
                <a:gd name="T29" fmla="*/ 0 h 2368"/>
                <a:gd name="T30" fmla="*/ 1 w 776"/>
                <a:gd name="T31" fmla="*/ 0 h 2368"/>
                <a:gd name="T32" fmla="*/ 1 w 776"/>
                <a:gd name="T33" fmla="*/ 0 h 2368"/>
                <a:gd name="T34" fmla="*/ 1 w 776"/>
                <a:gd name="T35" fmla="*/ 0 h 2368"/>
                <a:gd name="T36" fmla="*/ 1 w 776"/>
                <a:gd name="T37" fmla="*/ 0 h 2368"/>
                <a:gd name="T38" fmla="*/ 1 w 776"/>
                <a:gd name="T39" fmla="*/ 0 h 2368"/>
                <a:gd name="T40" fmla="*/ 1 w 776"/>
                <a:gd name="T41" fmla="*/ 0 h 2368"/>
                <a:gd name="T42" fmla="*/ 1 w 776"/>
                <a:gd name="T43" fmla="*/ 0 h 2368"/>
                <a:gd name="T44" fmla="*/ 1 w 776"/>
                <a:gd name="T45" fmla="*/ 0 h 2368"/>
                <a:gd name="T46" fmla="*/ 1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809" name="Freeform 92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810" name="Freeform 93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811" name="Freeform 94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26631" name="Group 95"/>
          <p:cNvGrpSpPr>
            <a:grpSpLocks/>
          </p:cNvGrpSpPr>
          <p:nvPr/>
        </p:nvGrpSpPr>
        <p:grpSpPr bwMode="auto">
          <a:xfrm>
            <a:off x="0" y="4495800"/>
            <a:ext cx="3776663" cy="2227263"/>
            <a:chOff x="2928" y="384"/>
            <a:chExt cx="1789" cy="1403"/>
          </a:xfrm>
        </p:grpSpPr>
        <p:sp>
          <p:nvSpPr>
            <p:cNvPr id="26632" name="Oval 96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26633" name="Oval 97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26634" name="Freeform 98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35" name="Freeform 99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36" name="Freeform 100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37" name="Freeform 101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38" name="Freeform 102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39" name="Freeform 103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40" name="Freeform 104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41" name="Freeform 105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42" name="Freeform 106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43" name="Freeform 107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44" name="Freeform 108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45" name="Freeform 109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46" name="Freeform 110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47" name="Freeform 111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48" name="Freeform 112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49" name="Freeform 113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50" name="Freeform 114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51" name="Freeform 115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52" name="Freeform 116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53" name="Freeform 117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54" name="Freeform 118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55" name="Freeform 119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56" name="Freeform 120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57" name="Freeform 121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58" name="Freeform 122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59" name="Freeform 123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60" name="Freeform 124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61" name="Freeform 125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62" name="Freeform 126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63" name="Freeform 127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64" name="Freeform 128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65" name="Freeform 129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66" name="Freeform 130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67" name="Freeform 131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68" name="Freeform 132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69" name="Freeform 133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70" name="Freeform 134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71" name="Freeform 135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72" name="Freeform 136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73" name="Freeform 137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74" name="Freeform 138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75" name="Freeform 139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76" name="Freeform 140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77" name="Freeform 141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78" name="Freeform 142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79" name="Freeform 143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80" name="Freeform 144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81" name="Freeform 145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82" name="Freeform 146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83" name="Freeform 147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84" name="Freeform 148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85" name="Freeform 149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86" name="Freeform 150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87" name="Freeform 151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88" name="Freeform 152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89" name="Freeform 153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90" name="Freeform 154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91" name="Freeform 155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92" name="Freeform 156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93" name="Freeform 157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94" name="Freeform 158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95" name="Freeform 159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96" name="Freeform 160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97" name="Freeform 161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98" name="Freeform 162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99" name="Freeform 163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00" name="Freeform 164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01" name="Arc 165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2"/>
                <a:gd name="T11" fmla="*/ 21600 w 21600"/>
                <a:gd name="T12" fmla="*/ 21602 h 216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02" name="Arc 166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60000 65536"/>
                <a:gd name="T7" fmla="*/ 0 60000 65536"/>
                <a:gd name="T8" fmla="*/ 0 60000 65536"/>
                <a:gd name="T9" fmla="*/ 0 w 36729"/>
                <a:gd name="T10" fmla="*/ 0 h 21600"/>
                <a:gd name="T11" fmla="*/ 36729 w 367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03" name="Arc 167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60000 65536"/>
                <a:gd name="T7" fmla="*/ 0 60000 65536"/>
                <a:gd name="T8" fmla="*/ 0 60000 65536"/>
                <a:gd name="T9" fmla="*/ 0 w 28940"/>
                <a:gd name="T10" fmla="*/ 0 h 22305"/>
                <a:gd name="T11" fmla="*/ 28940 w 2894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04" name="Arc 168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60000 65536"/>
                <a:gd name="T7" fmla="*/ 0 60000 65536"/>
                <a:gd name="T8" fmla="*/ 0 60000 65536"/>
                <a:gd name="T9" fmla="*/ 0 w 30473"/>
                <a:gd name="T10" fmla="*/ 0 h 22305"/>
                <a:gd name="T11" fmla="*/ 30473 w 30473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05" name="Arc 169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60000 65536"/>
                <a:gd name="T7" fmla="*/ 0 60000 65536"/>
                <a:gd name="T8" fmla="*/ 0 60000 65536"/>
                <a:gd name="T9" fmla="*/ 0 w 34455"/>
                <a:gd name="T10" fmla="*/ 0 h 22305"/>
                <a:gd name="T11" fmla="*/ 34455 w 34455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06" name="Arc 170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07" name="Arc 171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08" name="Arc 172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09" name="Freeform 173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10" name="Freeform 174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11" name="Arc 175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60000 65536"/>
                <a:gd name="T7" fmla="*/ 0 60000 65536"/>
                <a:gd name="T8" fmla="*/ 0 60000 65536"/>
                <a:gd name="T9" fmla="*/ 0 w 36830"/>
                <a:gd name="T10" fmla="*/ 0 h 22305"/>
                <a:gd name="T11" fmla="*/ 36830 w 3683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12" name="Arc 176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60000 65536"/>
                <a:gd name="T7" fmla="*/ 0 60000 65536"/>
                <a:gd name="T8" fmla="*/ 0 60000 65536"/>
                <a:gd name="T9" fmla="*/ 0 w 31881"/>
                <a:gd name="T10" fmla="*/ 0 h 21600"/>
                <a:gd name="T11" fmla="*/ 31881 w 318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13" name="Arc 177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60000 65536"/>
                <a:gd name="T7" fmla="*/ 0 60000 65536"/>
                <a:gd name="T8" fmla="*/ 0 60000 65536"/>
                <a:gd name="T9" fmla="*/ 0 w 31146"/>
                <a:gd name="T10" fmla="*/ 0 h 21600"/>
                <a:gd name="T11" fmla="*/ 31146 w 311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14" name="Freeform 178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15" name="Freeform 179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16" name="Freeform 180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17" name="Freeform 181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18" name="Freeform 182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1 w 776"/>
                <a:gd name="T3" fmla="*/ 0 h 2368"/>
                <a:gd name="T4" fmla="*/ 1 w 776"/>
                <a:gd name="T5" fmla="*/ 0 h 2368"/>
                <a:gd name="T6" fmla="*/ 1 w 776"/>
                <a:gd name="T7" fmla="*/ 0 h 2368"/>
                <a:gd name="T8" fmla="*/ 1 w 776"/>
                <a:gd name="T9" fmla="*/ 0 h 2368"/>
                <a:gd name="T10" fmla="*/ 1 w 776"/>
                <a:gd name="T11" fmla="*/ 0 h 2368"/>
                <a:gd name="T12" fmla="*/ 1 w 776"/>
                <a:gd name="T13" fmla="*/ 0 h 2368"/>
                <a:gd name="T14" fmla="*/ 1 w 776"/>
                <a:gd name="T15" fmla="*/ 0 h 2368"/>
                <a:gd name="T16" fmla="*/ 1 w 776"/>
                <a:gd name="T17" fmla="*/ 0 h 2368"/>
                <a:gd name="T18" fmla="*/ 1 w 776"/>
                <a:gd name="T19" fmla="*/ 0 h 2368"/>
                <a:gd name="T20" fmla="*/ 1 w 776"/>
                <a:gd name="T21" fmla="*/ 0 h 2368"/>
                <a:gd name="T22" fmla="*/ 1 w 776"/>
                <a:gd name="T23" fmla="*/ 0 h 2368"/>
                <a:gd name="T24" fmla="*/ 1 w 776"/>
                <a:gd name="T25" fmla="*/ 0 h 2368"/>
                <a:gd name="T26" fmla="*/ 1 w 776"/>
                <a:gd name="T27" fmla="*/ 0 h 2368"/>
                <a:gd name="T28" fmla="*/ 1 w 776"/>
                <a:gd name="T29" fmla="*/ 0 h 2368"/>
                <a:gd name="T30" fmla="*/ 1 w 776"/>
                <a:gd name="T31" fmla="*/ 0 h 2368"/>
                <a:gd name="T32" fmla="*/ 1 w 776"/>
                <a:gd name="T33" fmla="*/ 0 h 2368"/>
                <a:gd name="T34" fmla="*/ 1 w 776"/>
                <a:gd name="T35" fmla="*/ 0 h 2368"/>
                <a:gd name="T36" fmla="*/ 1 w 776"/>
                <a:gd name="T37" fmla="*/ 0 h 2368"/>
                <a:gd name="T38" fmla="*/ 1 w 776"/>
                <a:gd name="T39" fmla="*/ 0 h 2368"/>
                <a:gd name="T40" fmla="*/ 1 w 776"/>
                <a:gd name="T41" fmla="*/ 0 h 2368"/>
                <a:gd name="T42" fmla="*/ 1 w 776"/>
                <a:gd name="T43" fmla="*/ 0 h 2368"/>
                <a:gd name="T44" fmla="*/ 1 w 776"/>
                <a:gd name="T45" fmla="*/ 0 h 2368"/>
                <a:gd name="T46" fmla="*/ 1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19" name="Freeform 183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20" name="Freeform 184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721" name="Freeform 185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4965700" y="0"/>
            <a:ext cx="7196138" cy="6858000"/>
            <a:chOff x="2448" y="528"/>
            <a:chExt cx="2790" cy="3360"/>
          </a:xfrm>
        </p:grpSpPr>
        <p:sp>
          <p:nvSpPr>
            <p:cNvPr id="5126" name="AutoShape 65"/>
            <p:cNvSpPr>
              <a:spLocks noChangeArrowheads="1"/>
            </p:cNvSpPr>
            <p:nvPr/>
          </p:nvSpPr>
          <p:spPr bwMode="auto">
            <a:xfrm>
              <a:off x="2448" y="528"/>
              <a:ext cx="2790" cy="3360"/>
            </a:xfrm>
            <a:prstGeom prst="bevel">
              <a:avLst>
                <a:gd name="adj" fmla="val 4162"/>
              </a:avLst>
            </a:prstGeom>
            <a:solidFill>
              <a:srgbClr val="FF99FF"/>
            </a:solidFill>
            <a:ln w="9525">
              <a:solidFill>
                <a:srgbClr val="66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pic>
          <p:nvPicPr>
            <p:cNvPr id="5127" name="Picture 66" descr="Hanh chinh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672"/>
              <a:ext cx="2496" cy="3072"/>
            </a:xfrm>
            <a:prstGeom prst="rect">
              <a:avLst/>
            </a:prstGeom>
            <a:solidFill>
              <a:srgbClr val="FF33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</p:pic>
      </p:grpSp>
      <p:sp>
        <p:nvSpPr>
          <p:cNvPr id="20" name="Freeform 67"/>
          <p:cNvSpPr>
            <a:spLocks/>
          </p:cNvSpPr>
          <p:nvPr/>
        </p:nvSpPr>
        <p:spPr bwMode="auto">
          <a:xfrm>
            <a:off x="5668963" y="762000"/>
            <a:ext cx="982662" cy="685800"/>
          </a:xfrm>
          <a:custGeom>
            <a:avLst/>
            <a:gdLst>
              <a:gd name="T0" fmla="*/ 0 w 408"/>
              <a:gd name="T1" fmla="*/ 2147483647 h 342"/>
              <a:gd name="T2" fmla="*/ 2147483647 w 408"/>
              <a:gd name="T3" fmla="*/ 2147483647 h 342"/>
              <a:gd name="T4" fmla="*/ 2147483647 w 408"/>
              <a:gd name="T5" fmla="*/ 2147483647 h 342"/>
              <a:gd name="T6" fmla="*/ 2147483647 w 408"/>
              <a:gd name="T7" fmla="*/ 0 h 342"/>
              <a:gd name="T8" fmla="*/ 2147483647 w 408"/>
              <a:gd name="T9" fmla="*/ 2147483647 h 342"/>
              <a:gd name="T10" fmla="*/ 2147483647 w 408"/>
              <a:gd name="T11" fmla="*/ 2147483647 h 342"/>
              <a:gd name="T12" fmla="*/ 2147483647 w 408"/>
              <a:gd name="T13" fmla="*/ 2147483647 h 342"/>
              <a:gd name="T14" fmla="*/ 2147483647 w 408"/>
              <a:gd name="T15" fmla="*/ 2147483647 h 342"/>
              <a:gd name="T16" fmla="*/ 2147483647 w 408"/>
              <a:gd name="T17" fmla="*/ 2147483647 h 342"/>
              <a:gd name="T18" fmla="*/ 2147483647 w 408"/>
              <a:gd name="T19" fmla="*/ 2147483647 h 342"/>
              <a:gd name="T20" fmla="*/ 2147483647 w 408"/>
              <a:gd name="T21" fmla="*/ 2147483647 h 342"/>
              <a:gd name="T22" fmla="*/ 2147483647 w 408"/>
              <a:gd name="T23" fmla="*/ 2147483647 h 342"/>
              <a:gd name="T24" fmla="*/ 2147483647 w 408"/>
              <a:gd name="T25" fmla="*/ 2147483647 h 342"/>
              <a:gd name="T26" fmla="*/ 2147483647 w 408"/>
              <a:gd name="T27" fmla="*/ 2147483647 h 342"/>
              <a:gd name="T28" fmla="*/ 2147483647 w 408"/>
              <a:gd name="T29" fmla="*/ 2147483647 h 342"/>
              <a:gd name="T30" fmla="*/ 2147483647 w 408"/>
              <a:gd name="T31" fmla="*/ 2147483647 h 342"/>
              <a:gd name="T32" fmla="*/ 2147483647 w 408"/>
              <a:gd name="T33" fmla="*/ 2147483647 h 342"/>
              <a:gd name="T34" fmla="*/ 2147483647 w 408"/>
              <a:gd name="T35" fmla="*/ 2147483647 h 342"/>
              <a:gd name="T36" fmla="*/ 2147483647 w 408"/>
              <a:gd name="T37" fmla="*/ 2147483647 h 342"/>
              <a:gd name="T38" fmla="*/ 2147483647 w 408"/>
              <a:gd name="T39" fmla="*/ 2147483647 h 342"/>
              <a:gd name="T40" fmla="*/ 2147483647 w 408"/>
              <a:gd name="T41" fmla="*/ 2147483647 h 342"/>
              <a:gd name="T42" fmla="*/ 2147483647 w 408"/>
              <a:gd name="T43" fmla="*/ 2147483647 h 342"/>
              <a:gd name="T44" fmla="*/ 2147483647 w 408"/>
              <a:gd name="T45" fmla="*/ 2147483647 h 342"/>
              <a:gd name="T46" fmla="*/ 2147483647 w 408"/>
              <a:gd name="T47" fmla="*/ 2147483647 h 342"/>
              <a:gd name="T48" fmla="*/ 2147483647 w 408"/>
              <a:gd name="T49" fmla="*/ 2147483647 h 342"/>
              <a:gd name="T50" fmla="*/ 2147483647 w 408"/>
              <a:gd name="T51" fmla="*/ 2147483647 h 342"/>
              <a:gd name="T52" fmla="*/ 2147483647 w 408"/>
              <a:gd name="T53" fmla="*/ 2147483647 h 342"/>
              <a:gd name="T54" fmla="*/ 2147483647 w 408"/>
              <a:gd name="T55" fmla="*/ 2147483647 h 342"/>
              <a:gd name="T56" fmla="*/ 2147483647 w 408"/>
              <a:gd name="T57" fmla="*/ 2147483647 h 342"/>
              <a:gd name="T58" fmla="*/ 2147483647 w 408"/>
              <a:gd name="T59" fmla="*/ 2147483647 h 342"/>
              <a:gd name="T60" fmla="*/ 2147483647 w 408"/>
              <a:gd name="T61" fmla="*/ 2147483647 h 342"/>
              <a:gd name="T62" fmla="*/ 2147483647 w 408"/>
              <a:gd name="T63" fmla="*/ 2147483647 h 342"/>
              <a:gd name="T64" fmla="*/ 2147483647 w 408"/>
              <a:gd name="T65" fmla="*/ 2147483647 h 342"/>
              <a:gd name="T66" fmla="*/ 2147483647 w 408"/>
              <a:gd name="T67" fmla="*/ 2147483647 h 342"/>
              <a:gd name="T68" fmla="*/ 2147483647 w 408"/>
              <a:gd name="T69" fmla="*/ 2147483647 h 342"/>
              <a:gd name="T70" fmla="*/ 2147483647 w 408"/>
              <a:gd name="T71" fmla="*/ 2147483647 h 342"/>
              <a:gd name="T72" fmla="*/ 2147483647 w 408"/>
              <a:gd name="T73" fmla="*/ 2147483647 h 342"/>
              <a:gd name="T74" fmla="*/ 2147483647 w 408"/>
              <a:gd name="T75" fmla="*/ 2147483647 h 342"/>
              <a:gd name="T76" fmla="*/ 2147483647 w 408"/>
              <a:gd name="T77" fmla="*/ 2147483647 h 342"/>
              <a:gd name="T78" fmla="*/ 2147483647 w 408"/>
              <a:gd name="T79" fmla="*/ 2147483647 h 342"/>
              <a:gd name="T80" fmla="*/ 2147483647 w 408"/>
              <a:gd name="T81" fmla="*/ 2147483647 h 34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08"/>
              <a:gd name="T124" fmla="*/ 0 h 342"/>
              <a:gd name="T125" fmla="*/ 408 w 408"/>
              <a:gd name="T126" fmla="*/ 342 h 34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08" h="342">
                <a:moveTo>
                  <a:pt x="0" y="27"/>
                </a:moveTo>
                <a:cubicBezTo>
                  <a:pt x="12" y="25"/>
                  <a:pt x="26" y="28"/>
                  <a:pt x="36" y="21"/>
                </a:cubicBezTo>
                <a:cubicBezTo>
                  <a:pt x="39" y="19"/>
                  <a:pt x="39" y="14"/>
                  <a:pt x="42" y="12"/>
                </a:cubicBezTo>
                <a:cubicBezTo>
                  <a:pt x="47" y="7"/>
                  <a:pt x="60" y="0"/>
                  <a:pt x="60" y="0"/>
                </a:cubicBezTo>
                <a:cubicBezTo>
                  <a:pt x="68" y="11"/>
                  <a:pt x="68" y="26"/>
                  <a:pt x="78" y="36"/>
                </a:cubicBezTo>
                <a:cubicBezTo>
                  <a:pt x="85" y="43"/>
                  <a:pt x="105" y="48"/>
                  <a:pt x="105" y="48"/>
                </a:cubicBezTo>
                <a:cubicBezTo>
                  <a:pt x="112" y="68"/>
                  <a:pt x="147" y="72"/>
                  <a:pt x="165" y="78"/>
                </a:cubicBezTo>
                <a:cubicBezTo>
                  <a:pt x="174" y="81"/>
                  <a:pt x="192" y="87"/>
                  <a:pt x="192" y="87"/>
                </a:cubicBezTo>
                <a:cubicBezTo>
                  <a:pt x="203" y="120"/>
                  <a:pt x="211" y="106"/>
                  <a:pt x="258" y="108"/>
                </a:cubicBezTo>
                <a:cubicBezTo>
                  <a:pt x="268" y="107"/>
                  <a:pt x="278" y="107"/>
                  <a:pt x="288" y="105"/>
                </a:cubicBezTo>
                <a:cubicBezTo>
                  <a:pt x="292" y="104"/>
                  <a:pt x="293" y="100"/>
                  <a:pt x="297" y="99"/>
                </a:cubicBezTo>
                <a:cubicBezTo>
                  <a:pt x="310" y="97"/>
                  <a:pt x="323" y="104"/>
                  <a:pt x="336" y="105"/>
                </a:cubicBezTo>
                <a:cubicBezTo>
                  <a:pt x="362" y="100"/>
                  <a:pt x="343" y="97"/>
                  <a:pt x="363" y="90"/>
                </a:cubicBezTo>
                <a:cubicBezTo>
                  <a:pt x="377" y="111"/>
                  <a:pt x="368" y="106"/>
                  <a:pt x="384" y="111"/>
                </a:cubicBezTo>
                <a:cubicBezTo>
                  <a:pt x="388" y="138"/>
                  <a:pt x="394" y="149"/>
                  <a:pt x="408" y="171"/>
                </a:cubicBezTo>
                <a:cubicBezTo>
                  <a:pt x="406" y="191"/>
                  <a:pt x="408" y="208"/>
                  <a:pt x="390" y="219"/>
                </a:cubicBezTo>
                <a:cubicBezTo>
                  <a:pt x="390" y="219"/>
                  <a:pt x="368" y="226"/>
                  <a:pt x="363" y="228"/>
                </a:cubicBezTo>
                <a:cubicBezTo>
                  <a:pt x="360" y="229"/>
                  <a:pt x="354" y="231"/>
                  <a:pt x="354" y="231"/>
                </a:cubicBezTo>
                <a:cubicBezTo>
                  <a:pt x="355" y="240"/>
                  <a:pt x="354" y="249"/>
                  <a:pt x="357" y="258"/>
                </a:cubicBezTo>
                <a:cubicBezTo>
                  <a:pt x="359" y="265"/>
                  <a:pt x="369" y="276"/>
                  <a:pt x="369" y="276"/>
                </a:cubicBezTo>
                <a:cubicBezTo>
                  <a:pt x="361" y="299"/>
                  <a:pt x="368" y="308"/>
                  <a:pt x="342" y="312"/>
                </a:cubicBezTo>
                <a:cubicBezTo>
                  <a:pt x="332" y="319"/>
                  <a:pt x="333" y="330"/>
                  <a:pt x="324" y="336"/>
                </a:cubicBezTo>
                <a:cubicBezTo>
                  <a:pt x="319" y="339"/>
                  <a:pt x="306" y="342"/>
                  <a:pt x="306" y="342"/>
                </a:cubicBezTo>
                <a:cubicBezTo>
                  <a:pt x="295" y="341"/>
                  <a:pt x="284" y="342"/>
                  <a:pt x="273" y="339"/>
                </a:cubicBezTo>
                <a:cubicBezTo>
                  <a:pt x="261" y="335"/>
                  <a:pt x="255" y="314"/>
                  <a:pt x="243" y="306"/>
                </a:cubicBezTo>
                <a:cubicBezTo>
                  <a:pt x="226" y="280"/>
                  <a:pt x="218" y="282"/>
                  <a:pt x="192" y="273"/>
                </a:cubicBezTo>
                <a:cubicBezTo>
                  <a:pt x="196" y="260"/>
                  <a:pt x="203" y="261"/>
                  <a:pt x="216" y="258"/>
                </a:cubicBezTo>
                <a:cubicBezTo>
                  <a:pt x="218" y="252"/>
                  <a:pt x="220" y="246"/>
                  <a:pt x="222" y="240"/>
                </a:cubicBezTo>
                <a:cubicBezTo>
                  <a:pt x="224" y="233"/>
                  <a:pt x="210" y="222"/>
                  <a:pt x="210" y="222"/>
                </a:cubicBezTo>
                <a:cubicBezTo>
                  <a:pt x="228" y="216"/>
                  <a:pt x="239" y="201"/>
                  <a:pt x="249" y="186"/>
                </a:cubicBezTo>
                <a:cubicBezTo>
                  <a:pt x="242" y="159"/>
                  <a:pt x="253" y="184"/>
                  <a:pt x="210" y="171"/>
                </a:cubicBezTo>
                <a:cubicBezTo>
                  <a:pt x="204" y="169"/>
                  <a:pt x="205" y="159"/>
                  <a:pt x="201" y="153"/>
                </a:cubicBezTo>
                <a:cubicBezTo>
                  <a:pt x="186" y="168"/>
                  <a:pt x="183" y="176"/>
                  <a:pt x="162" y="180"/>
                </a:cubicBezTo>
                <a:cubicBezTo>
                  <a:pt x="140" y="176"/>
                  <a:pt x="150" y="181"/>
                  <a:pt x="135" y="159"/>
                </a:cubicBezTo>
                <a:cubicBezTo>
                  <a:pt x="133" y="156"/>
                  <a:pt x="129" y="150"/>
                  <a:pt x="129" y="150"/>
                </a:cubicBezTo>
                <a:cubicBezTo>
                  <a:pt x="128" y="144"/>
                  <a:pt x="129" y="137"/>
                  <a:pt x="126" y="132"/>
                </a:cubicBezTo>
                <a:cubicBezTo>
                  <a:pt x="122" y="126"/>
                  <a:pt x="108" y="120"/>
                  <a:pt x="108" y="120"/>
                </a:cubicBezTo>
                <a:cubicBezTo>
                  <a:pt x="104" y="113"/>
                  <a:pt x="68" y="81"/>
                  <a:pt x="60" y="78"/>
                </a:cubicBezTo>
                <a:cubicBezTo>
                  <a:pt x="45" y="56"/>
                  <a:pt x="24" y="47"/>
                  <a:pt x="3" y="33"/>
                </a:cubicBezTo>
                <a:cubicBezTo>
                  <a:pt x="12" y="30"/>
                  <a:pt x="22" y="29"/>
                  <a:pt x="30" y="24"/>
                </a:cubicBezTo>
                <a:cubicBezTo>
                  <a:pt x="36" y="20"/>
                  <a:pt x="48" y="12"/>
                  <a:pt x="48" y="12"/>
                </a:cubicBezTo>
              </a:path>
            </a:pathLst>
          </a:custGeom>
          <a:solidFill>
            <a:srgbClr val="FF0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1" name="AutoShape 69"/>
          <p:cNvSpPr>
            <a:spLocks noChangeArrowheads="1"/>
          </p:cNvSpPr>
          <p:nvPr/>
        </p:nvSpPr>
        <p:spPr bwMode="auto">
          <a:xfrm flipH="1" flipV="1">
            <a:off x="2027238" y="1752600"/>
            <a:ext cx="1690687" cy="2438400"/>
          </a:xfrm>
          <a:prstGeom prst="wedgeEllipseCallout">
            <a:avLst>
              <a:gd name="adj1" fmla="val -201227"/>
              <a:gd name="adj2" fmla="val 77403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r>
              <a:rPr lang="en-US" sz="4000">
                <a:solidFill>
                  <a:srgbClr val="FF0000"/>
                </a:solidFill>
                <a:latin typeface="Times New Roman" pitchFamily="18" charset="0"/>
              </a:rPr>
              <a:t>Điện Biên Phủ</a:t>
            </a: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138113" y="117475"/>
            <a:ext cx="457200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 Biên Phủ trước đây thuộc tỉnh Lai Châu nay thuộc thành phố Điện Biên, tỉnh Điện Biên nằm ở vùng núi Tây Bắc miền Bắc Việt Nam, giáp với các tỉnh Lai Châu, Sơn La của Việt Nam, Phongsali của Lào và Vân Nam của Trung Quốc.</a:t>
            </a:r>
          </a:p>
        </p:txBody>
      </p: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1" grpId="1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04812" y="1143000"/>
            <a:ext cx="11452225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/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1" hangingPunct="1"/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-la,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3.12.1953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Navare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gồm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49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điểm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, 16 200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quân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lính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, 12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tiểu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đoàn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, 7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đại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đội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bộ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binh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, 3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tiểu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đoàn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pháo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binh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, 1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tiểu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đoàn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binh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, 1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đại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đội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tăng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M24, 1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đại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đội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vận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tải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cả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sân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bay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phi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đội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12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máy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bay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thường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trực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ta. </a:t>
            </a:r>
          </a:p>
          <a:p>
            <a:pPr algn="just" eaLnBrk="1" hangingPunct="1"/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huênh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lồ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eaLnBrk="1" hangingPunct="1"/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      </a:t>
            </a:r>
            <a:endParaRPr lang="en-US" sz="2400" dirty="0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 dirty="0">
              <a:solidFill>
                <a:schemeClr val="hlink"/>
              </a:solidFill>
            </a:endParaRPr>
          </a:p>
        </p:txBody>
      </p:sp>
      <p:sp>
        <p:nvSpPr>
          <p:cNvPr id="6147" name="TextBox 6"/>
          <p:cNvSpPr txBox="1">
            <a:spLocks noChangeArrowheads="1"/>
          </p:cNvSpPr>
          <p:nvPr/>
        </p:nvSpPr>
        <p:spPr bwMode="auto">
          <a:xfrm>
            <a:off x="878682" y="457200"/>
            <a:ext cx="9729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878682" y="5447505"/>
            <a:ext cx="107426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+ Theo </a:t>
            </a:r>
            <a:r>
              <a:rPr lang="en-US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pháo</a:t>
            </a:r>
            <a:r>
              <a:rPr lang="en-US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chemeClr val="hlink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12825" y="1524000"/>
            <a:ext cx="9729788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hangingPunct="1"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eaLnBrk="1" hangingPunct="1">
              <a:defRPr/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a)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2813" y="3276600"/>
            <a:ext cx="10198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+ Vì sao ta quyết định mở chiến dịch Điện Biên Phủ?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12813" y="5373688"/>
            <a:ext cx="11083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+ Quân và dân ta đã chuẩn bị cho chiến dịch như thế nào?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12813" y="3960813"/>
            <a:ext cx="105298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+ Tại buổi họp, Trung ương Đảng và Bác Hồ đã nêu ra quyết tâm gì?</a:t>
            </a:r>
          </a:p>
          <a:p>
            <a:pPr eaLnBrk="1" hangingPunct="1"/>
            <a:endParaRPr lang="en-US" sz="3600"/>
          </a:p>
        </p:txBody>
      </p:sp>
      <p:sp>
        <p:nvSpPr>
          <p:cNvPr id="7174" name="TextBox 10"/>
          <p:cNvSpPr txBox="1">
            <a:spLocks noChangeArrowheads="1"/>
          </p:cNvSpPr>
          <p:nvPr/>
        </p:nvSpPr>
        <p:spPr bwMode="auto">
          <a:xfrm>
            <a:off x="1404938" y="2616200"/>
            <a:ext cx="9020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b) Chuẩn bị cho chiến dịch của quân dân ta: </a:t>
            </a:r>
            <a:endParaRPr lang="en-US" sz="3200" b="1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912813" y="2130425"/>
            <a:ext cx="10336212" cy="1470025"/>
          </a:xfrm>
        </p:spPr>
        <p:txBody>
          <a:bodyPr/>
          <a:lstStyle/>
          <a:p>
            <a:endParaRPr lang="vi-VN" smtClean="0"/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1824038" y="3886200"/>
            <a:ext cx="8513762" cy="1752600"/>
          </a:xfrm>
        </p:spPr>
        <p:txBody>
          <a:bodyPr/>
          <a:lstStyle/>
          <a:p>
            <a:endParaRPr lang="vi-VN" smtClean="0"/>
          </a:p>
        </p:txBody>
      </p:sp>
      <p:pic>
        <p:nvPicPr>
          <p:cNvPr id="8196" name="Picture 3" descr="cuoc h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2161838" cy="575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2027238" y="6273800"/>
            <a:ext cx="7407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Hình 1: Cuộc họp của Bộ Chính trị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8310563" y="0"/>
            <a:ext cx="3851275" cy="914400"/>
          </a:xfrm>
          <a:prstGeom prst="wedgeRoundRectCallout">
            <a:avLst>
              <a:gd name="adj1" fmla="val 27874"/>
              <a:gd name="adj2" fmla="val 99166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864100" y="304800"/>
            <a:ext cx="3446463" cy="1295400"/>
          </a:xfrm>
          <a:prstGeom prst="wedgeRoundRectCallout">
            <a:avLst>
              <a:gd name="adj1" fmla="val 27937"/>
              <a:gd name="adj2" fmla="val 99165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Chinh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330450" y="0"/>
            <a:ext cx="2433638" cy="1828800"/>
          </a:xfrm>
          <a:prstGeom prst="wedgeRoundRectCallout">
            <a:avLst>
              <a:gd name="adj1" fmla="val -16132"/>
              <a:gd name="adj2" fmla="val 85832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04800" y="0"/>
            <a:ext cx="2025650" cy="2362200"/>
          </a:xfrm>
          <a:prstGeom prst="wedgeRoundRectCallout">
            <a:avLst>
              <a:gd name="adj1" fmla="val -3632"/>
              <a:gd name="adj2" fmla="val 72499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55-1-56-1.jpg image by brucelee13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400"/>
            <a:ext cx="12161838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2881313" y="6172200"/>
            <a:ext cx="5876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 đội hành quân vào trận địa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9"/>
          <p:cNvSpPr txBox="1">
            <a:spLocks noChangeArrowheads="1"/>
          </p:cNvSpPr>
          <p:nvPr/>
        </p:nvSpPr>
        <p:spPr bwMode="auto">
          <a:xfrm>
            <a:off x="2838450" y="5897563"/>
            <a:ext cx="4297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CC3300"/>
                </a:solidFill>
                <a:latin typeface="Times New Roman" pitchFamily="18" charset="0"/>
              </a:rPr>
              <a:t>Bộ đội ta kéo pháo vào trận địa</a:t>
            </a:r>
          </a:p>
        </p:txBody>
      </p:sp>
      <p:pic>
        <p:nvPicPr>
          <p:cNvPr id="11267" name="Picture 10" descr="Keophaotavuotquadeo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381000"/>
            <a:ext cx="1094581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  <p:tag name="VIOLETID" val="12744970"/>
  <p:tag name="VIOLETTITLE" val="Bài 17. Chiến thắng lịch sử Điện Biên Phủ"/>
  <p:tag name="VIOLETLESSON" val="17"/>
  <p:tag name="VIOLETCATID" val="2189"/>
  <p:tag name="VIOLETSUBJECT" val="Lịch sử 5"/>
  <p:tag name="VIOLETAUTHORID" val="1067743"/>
  <p:tag name="VIOLETAUTHORNAME" val="Vi Nguyen Khanh Linh"/>
  <p:tag name="VIOLETAUTHORAVATAR" val="no_avatar.jpg"/>
  <p:tag name="VIOLETAUTHORADDRESS" val=" - "/>
  <p:tag name="VIOLETDATE" val="2020-01-05 21:08:02"/>
  <p:tag name="VIOLETHIT" val="169"/>
  <p:tag name="VIOLETLIK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3802</TotalTime>
  <Words>1200</Words>
  <Application>Microsoft Office PowerPoint</Application>
  <PresentationFormat>Custom</PresentationFormat>
  <Paragraphs>148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Times New Roman</vt:lpstr>
      <vt:lpstr>Wingdings</vt:lpstr>
      <vt:lpstr>.VnTimeH</vt:lpstr>
      <vt:lpstr>.VnTime</vt:lpstr>
      <vt:lpstr>Default Design</vt:lpstr>
      <vt:lpstr>PowerPoint Presentation</vt:lpstr>
      <vt:lpstr>       Tình hình của ta và tình thế của quân Pháp từ sau chiến dịch Biên giới 1950 đến năm 1953: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LUONG VINH LONG - TT Bo Ha - Yen The - BG</dc:creator>
  <cp:lastModifiedBy>Computer</cp:lastModifiedBy>
  <cp:revision>668</cp:revision>
  <dcterms:created xsi:type="dcterms:W3CDTF">2008-09-09T22:52:10Z</dcterms:created>
  <dcterms:modified xsi:type="dcterms:W3CDTF">2020-01-07T09:35:55Z</dcterms:modified>
</cp:coreProperties>
</file>