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24"/>
  </p:notesMasterIdLst>
  <p:sldIdLst>
    <p:sldId id="358" r:id="rId2"/>
    <p:sldId id="354" r:id="rId3"/>
    <p:sldId id="348" r:id="rId4"/>
    <p:sldId id="347" r:id="rId5"/>
    <p:sldId id="355" r:id="rId6"/>
    <p:sldId id="309" r:id="rId7"/>
    <p:sldId id="311" r:id="rId8"/>
    <p:sldId id="334" r:id="rId9"/>
    <p:sldId id="340" r:id="rId10"/>
    <p:sldId id="349" r:id="rId11"/>
    <p:sldId id="319" r:id="rId12"/>
    <p:sldId id="320" r:id="rId13"/>
    <p:sldId id="321" r:id="rId14"/>
    <p:sldId id="322" r:id="rId15"/>
    <p:sldId id="326" r:id="rId16"/>
    <p:sldId id="336" r:id="rId17"/>
    <p:sldId id="267" r:id="rId18"/>
    <p:sldId id="285" r:id="rId19"/>
    <p:sldId id="337" r:id="rId20"/>
    <p:sldId id="338" r:id="rId21"/>
    <p:sldId id="357" r:id="rId22"/>
    <p:sldId id="352" r:id="rId23"/>
  </p:sldIdLst>
  <p:sldSz cx="9144000" cy="5143500" type="screen16x9"/>
  <p:notesSz cx="6858000" cy="9144000"/>
  <p:defaultTextStyle>
    <a:defPPr>
      <a:defRPr lang="en-US"/>
    </a:defPPr>
    <a:lvl1pPr algn="l" rtl="0" eaLnBrk="0" fontAlgn="base" hangingPunct="0">
      <a:spcBef>
        <a:spcPct val="0"/>
      </a:spcBef>
      <a:spcAft>
        <a:spcPct val="0"/>
      </a:spcAft>
      <a:defRPr b="1" kern="1200">
        <a:solidFill>
          <a:schemeClr val="tx1"/>
        </a:solidFill>
        <a:latin typeface="Arial" charset="0"/>
        <a:ea typeface="+mn-ea"/>
        <a:cs typeface="+mn-cs"/>
      </a:defRPr>
    </a:lvl1pPr>
    <a:lvl2pPr marL="457200" algn="l" rtl="0" eaLnBrk="0" fontAlgn="base" hangingPunct="0">
      <a:spcBef>
        <a:spcPct val="0"/>
      </a:spcBef>
      <a:spcAft>
        <a:spcPct val="0"/>
      </a:spcAft>
      <a:defRPr b="1" kern="1200">
        <a:solidFill>
          <a:schemeClr val="tx1"/>
        </a:solidFill>
        <a:latin typeface="Arial" charset="0"/>
        <a:ea typeface="+mn-ea"/>
        <a:cs typeface="+mn-cs"/>
      </a:defRPr>
    </a:lvl2pPr>
    <a:lvl3pPr marL="914400" algn="l" rtl="0" eaLnBrk="0" fontAlgn="base" hangingPunct="0">
      <a:spcBef>
        <a:spcPct val="0"/>
      </a:spcBef>
      <a:spcAft>
        <a:spcPct val="0"/>
      </a:spcAft>
      <a:defRPr b="1" kern="1200">
        <a:solidFill>
          <a:schemeClr val="tx1"/>
        </a:solidFill>
        <a:latin typeface="Arial" charset="0"/>
        <a:ea typeface="+mn-ea"/>
        <a:cs typeface="+mn-cs"/>
      </a:defRPr>
    </a:lvl3pPr>
    <a:lvl4pPr marL="1371600" algn="l" rtl="0" eaLnBrk="0" fontAlgn="base" hangingPunct="0">
      <a:spcBef>
        <a:spcPct val="0"/>
      </a:spcBef>
      <a:spcAft>
        <a:spcPct val="0"/>
      </a:spcAft>
      <a:defRPr b="1" kern="1200">
        <a:solidFill>
          <a:schemeClr val="tx1"/>
        </a:solidFill>
        <a:latin typeface="Arial" charset="0"/>
        <a:ea typeface="+mn-ea"/>
        <a:cs typeface="+mn-cs"/>
      </a:defRPr>
    </a:lvl4pPr>
    <a:lvl5pPr marL="1828800" algn="l" rtl="0" eaLnBrk="0" fontAlgn="base" hangingPunct="0">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00CC"/>
    <a:srgbClr val="FF0000"/>
    <a:srgbClr val="FFFFCC"/>
    <a:srgbClr val="0438AC"/>
    <a:srgbClr val="FFCCFF"/>
    <a:srgbClr val="CCFFCC"/>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276" y="-28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atin typeface="Arial" pitchFamily="34" charset="0"/>
              </a:defRPr>
            </a:lvl1pPr>
          </a:lstStyle>
          <a:p>
            <a:pPr>
              <a:defRPr/>
            </a:pPr>
            <a:endParaRPr lang="en-US"/>
          </a:p>
        </p:txBody>
      </p:sp>
      <p:sp>
        <p:nvSpPr>
          <p:cNvPr id="204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pitchFamily="34" charset="0"/>
              </a:defRPr>
            </a:lvl1pPr>
          </a:lstStyle>
          <a:p>
            <a:pPr>
              <a:defRPr/>
            </a:pPr>
            <a:endParaRPr lang="en-US"/>
          </a:p>
        </p:txBody>
      </p:sp>
      <p:sp>
        <p:nvSpPr>
          <p:cNvPr id="25604" name="Rectangle 4"/>
          <p:cNvSpPr>
            <a:spLocks noRo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Arial" pitchFamily="34" charset="0"/>
              </a:defRPr>
            </a:lvl1pPr>
          </a:lstStyle>
          <a:p>
            <a:pPr>
              <a:defRPr/>
            </a:pPr>
            <a:endParaRPr lang="en-US"/>
          </a:p>
        </p:txBody>
      </p:sp>
      <p:sp>
        <p:nvSpPr>
          <p:cNvPr id="204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atin typeface="Arial" pitchFamily="34" charset="0"/>
              </a:defRPr>
            </a:lvl1pPr>
          </a:lstStyle>
          <a:p>
            <a:pPr>
              <a:defRPr/>
            </a:pPr>
            <a:fld id="{7827A57B-9643-4645-B3AF-A03F8B9CF9D5}" type="slidenum">
              <a:rPr lang="en-US"/>
              <a:pPr>
                <a:defRPr/>
              </a:pPr>
              <a:t>‹#›</a:t>
            </a:fld>
            <a:endParaRPr lang="en-US"/>
          </a:p>
        </p:txBody>
      </p:sp>
    </p:spTree>
    <p:extLst>
      <p:ext uri="{BB962C8B-B14F-4D97-AF65-F5344CB8AC3E}">
        <p14:creationId xmlns:p14="http://schemas.microsoft.com/office/powerpoint/2010/main" val="8933562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smtClean="0">
              <a:latin typeface="Arial" charset="0"/>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fld id="{82E04F60-9DED-4440-8C34-93885B581C23}" type="slidenum">
              <a:rPr lang="en-US" b="0" smtClean="0"/>
              <a:pPr/>
              <a:t>17</a:t>
            </a:fld>
            <a:endParaRPr lang="en-US" b="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GV  LÊ THị LIÊN </a:t>
            </a:r>
          </a:p>
        </p:txBody>
      </p:sp>
      <p:sp>
        <p:nvSpPr>
          <p:cNvPr id="6" name="Slide Number Placeholder 5"/>
          <p:cNvSpPr>
            <a:spLocks noGrp="1"/>
          </p:cNvSpPr>
          <p:nvPr>
            <p:ph type="sldNum" sz="quarter" idx="12"/>
          </p:nvPr>
        </p:nvSpPr>
        <p:spPr/>
        <p:txBody>
          <a:bodyPr/>
          <a:lstStyle>
            <a:lvl1pPr>
              <a:defRPr/>
            </a:lvl1pPr>
          </a:lstStyle>
          <a:p>
            <a:pPr>
              <a:defRPr/>
            </a:pPr>
            <a:fld id="{C2A766EA-3599-404F-8D9D-A6B640B76CC5}" type="slidenum">
              <a:rPr lang="en-US"/>
              <a:pPr>
                <a:defRPr/>
              </a:pPr>
              <a:t>‹#›</a:t>
            </a:fld>
            <a:endParaRPr lang="en-US"/>
          </a:p>
        </p:txBody>
      </p:sp>
    </p:spTree>
    <p:extLst>
      <p:ext uri="{BB962C8B-B14F-4D97-AF65-F5344CB8AC3E}">
        <p14:creationId xmlns:p14="http://schemas.microsoft.com/office/powerpoint/2010/main" val="3385631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GV  LÊ THị LIÊN </a:t>
            </a:r>
          </a:p>
        </p:txBody>
      </p:sp>
      <p:sp>
        <p:nvSpPr>
          <p:cNvPr id="6" name="Slide Number Placeholder 5"/>
          <p:cNvSpPr>
            <a:spLocks noGrp="1"/>
          </p:cNvSpPr>
          <p:nvPr>
            <p:ph type="sldNum" sz="quarter" idx="12"/>
          </p:nvPr>
        </p:nvSpPr>
        <p:spPr/>
        <p:txBody>
          <a:bodyPr/>
          <a:lstStyle>
            <a:lvl1pPr>
              <a:defRPr/>
            </a:lvl1pPr>
          </a:lstStyle>
          <a:p>
            <a:pPr>
              <a:defRPr/>
            </a:pPr>
            <a:fld id="{22EF5802-8193-4E3E-84CD-26CC97F12AE6}" type="slidenum">
              <a:rPr lang="en-US"/>
              <a:pPr>
                <a:defRPr/>
              </a:pPr>
              <a:t>‹#›</a:t>
            </a:fld>
            <a:endParaRPr lang="en-US"/>
          </a:p>
        </p:txBody>
      </p:sp>
    </p:spTree>
    <p:extLst>
      <p:ext uri="{BB962C8B-B14F-4D97-AF65-F5344CB8AC3E}">
        <p14:creationId xmlns:p14="http://schemas.microsoft.com/office/powerpoint/2010/main" val="3613448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GV  LÊ THị LIÊN </a:t>
            </a:r>
          </a:p>
        </p:txBody>
      </p:sp>
      <p:sp>
        <p:nvSpPr>
          <p:cNvPr id="6" name="Slide Number Placeholder 5"/>
          <p:cNvSpPr>
            <a:spLocks noGrp="1"/>
          </p:cNvSpPr>
          <p:nvPr>
            <p:ph type="sldNum" sz="quarter" idx="12"/>
          </p:nvPr>
        </p:nvSpPr>
        <p:spPr/>
        <p:txBody>
          <a:bodyPr/>
          <a:lstStyle>
            <a:lvl1pPr>
              <a:defRPr/>
            </a:lvl1pPr>
          </a:lstStyle>
          <a:p>
            <a:pPr>
              <a:defRPr/>
            </a:pPr>
            <a:fld id="{54A2521D-F72B-4BC2-927B-A2985F7F8475}" type="slidenum">
              <a:rPr lang="en-US"/>
              <a:pPr>
                <a:defRPr/>
              </a:pPr>
              <a:t>‹#›</a:t>
            </a:fld>
            <a:endParaRPr lang="en-US"/>
          </a:p>
        </p:txBody>
      </p:sp>
    </p:spTree>
    <p:extLst>
      <p:ext uri="{BB962C8B-B14F-4D97-AF65-F5344CB8AC3E}">
        <p14:creationId xmlns:p14="http://schemas.microsoft.com/office/powerpoint/2010/main" val="3935622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79"/>
            <a:ext cx="8229600" cy="43886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4684713"/>
            <a:ext cx="2133600" cy="357187"/>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8077200" y="0"/>
            <a:ext cx="1066800" cy="117475"/>
          </a:xfrm>
        </p:spPr>
        <p:txBody>
          <a:bodyPr/>
          <a:lstStyle>
            <a:lvl1pPr>
              <a:defRPr/>
            </a:lvl1pPr>
          </a:lstStyle>
          <a:p>
            <a:pPr>
              <a:defRPr/>
            </a:pPr>
            <a:r>
              <a:rPr lang="en-US"/>
              <a:t>GV  LÊ THị LIÊN </a:t>
            </a:r>
          </a:p>
        </p:txBody>
      </p:sp>
      <p:sp>
        <p:nvSpPr>
          <p:cNvPr id="5" name="Slide Number Placeholder 4"/>
          <p:cNvSpPr>
            <a:spLocks noGrp="1"/>
          </p:cNvSpPr>
          <p:nvPr>
            <p:ph type="sldNum" sz="quarter" idx="12"/>
          </p:nvPr>
        </p:nvSpPr>
        <p:spPr>
          <a:xfrm>
            <a:off x="6553200" y="4684713"/>
            <a:ext cx="2133600" cy="357187"/>
          </a:xfrm>
        </p:spPr>
        <p:txBody>
          <a:bodyPr/>
          <a:lstStyle>
            <a:lvl1pPr>
              <a:defRPr/>
            </a:lvl1pPr>
          </a:lstStyle>
          <a:p>
            <a:pPr>
              <a:defRPr/>
            </a:pPr>
            <a:fld id="{E99D65D8-BC00-4EDC-A10F-1C6B5421EC83}" type="slidenum">
              <a:rPr lang="en-US"/>
              <a:pPr>
                <a:defRPr/>
              </a:pPr>
              <a:t>‹#›</a:t>
            </a:fld>
            <a:endParaRPr lang="en-US"/>
          </a:p>
        </p:txBody>
      </p:sp>
    </p:spTree>
    <p:extLst>
      <p:ext uri="{BB962C8B-B14F-4D97-AF65-F5344CB8AC3E}">
        <p14:creationId xmlns:p14="http://schemas.microsoft.com/office/powerpoint/2010/main" val="3160710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GV  LÊ THị LIÊN </a:t>
            </a:r>
          </a:p>
        </p:txBody>
      </p:sp>
      <p:sp>
        <p:nvSpPr>
          <p:cNvPr id="6" name="Slide Number Placeholder 5"/>
          <p:cNvSpPr>
            <a:spLocks noGrp="1"/>
          </p:cNvSpPr>
          <p:nvPr>
            <p:ph type="sldNum" sz="quarter" idx="12"/>
          </p:nvPr>
        </p:nvSpPr>
        <p:spPr/>
        <p:txBody>
          <a:bodyPr/>
          <a:lstStyle>
            <a:lvl1pPr>
              <a:defRPr/>
            </a:lvl1pPr>
          </a:lstStyle>
          <a:p>
            <a:pPr>
              <a:defRPr/>
            </a:pPr>
            <a:fld id="{8B60546D-836E-4C3F-B3F9-24B8FB63E493}" type="slidenum">
              <a:rPr lang="en-US"/>
              <a:pPr>
                <a:defRPr/>
              </a:pPr>
              <a:t>‹#›</a:t>
            </a:fld>
            <a:endParaRPr lang="en-US"/>
          </a:p>
        </p:txBody>
      </p:sp>
    </p:spTree>
    <p:extLst>
      <p:ext uri="{BB962C8B-B14F-4D97-AF65-F5344CB8AC3E}">
        <p14:creationId xmlns:p14="http://schemas.microsoft.com/office/powerpoint/2010/main" val="97542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GV  LÊ THị LIÊN </a:t>
            </a:r>
          </a:p>
        </p:txBody>
      </p:sp>
      <p:sp>
        <p:nvSpPr>
          <p:cNvPr id="6" name="Slide Number Placeholder 5"/>
          <p:cNvSpPr>
            <a:spLocks noGrp="1"/>
          </p:cNvSpPr>
          <p:nvPr>
            <p:ph type="sldNum" sz="quarter" idx="12"/>
          </p:nvPr>
        </p:nvSpPr>
        <p:spPr/>
        <p:txBody>
          <a:bodyPr/>
          <a:lstStyle>
            <a:lvl1pPr>
              <a:defRPr/>
            </a:lvl1pPr>
          </a:lstStyle>
          <a:p>
            <a:pPr>
              <a:defRPr/>
            </a:pPr>
            <a:fld id="{E7A39090-29F7-41EA-95CE-ECE2B8C2ABF6}" type="slidenum">
              <a:rPr lang="en-US"/>
              <a:pPr>
                <a:defRPr/>
              </a:pPr>
              <a:t>‹#›</a:t>
            </a:fld>
            <a:endParaRPr lang="en-US"/>
          </a:p>
        </p:txBody>
      </p:sp>
    </p:spTree>
    <p:extLst>
      <p:ext uri="{BB962C8B-B14F-4D97-AF65-F5344CB8AC3E}">
        <p14:creationId xmlns:p14="http://schemas.microsoft.com/office/powerpoint/2010/main" val="751180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GV  LÊ THị LIÊN </a:t>
            </a:r>
          </a:p>
        </p:txBody>
      </p:sp>
      <p:sp>
        <p:nvSpPr>
          <p:cNvPr id="7" name="Slide Number Placeholder 5"/>
          <p:cNvSpPr>
            <a:spLocks noGrp="1"/>
          </p:cNvSpPr>
          <p:nvPr>
            <p:ph type="sldNum" sz="quarter" idx="12"/>
          </p:nvPr>
        </p:nvSpPr>
        <p:spPr/>
        <p:txBody>
          <a:bodyPr/>
          <a:lstStyle>
            <a:lvl1pPr>
              <a:defRPr/>
            </a:lvl1pPr>
          </a:lstStyle>
          <a:p>
            <a:pPr>
              <a:defRPr/>
            </a:pPr>
            <a:fld id="{0779418C-E66C-4574-A453-E5DEA253014D}" type="slidenum">
              <a:rPr lang="en-US"/>
              <a:pPr>
                <a:defRPr/>
              </a:pPr>
              <a:t>‹#›</a:t>
            </a:fld>
            <a:endParaRPr lang="en-US"/>
          </a:p>
        </p:txBody>
      </p:sp>
    </p:spTree>
    <p:extLst>
      <p:ext uri="{BB962C8B-B14F-4D97-AF65-F5344CB8AC3E}">
        <p14:creationId xmlns:p14="http://schemas.microsoft.com/office/powerpoint/2010/main" val="1885824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a:t>GV  LÊ THị LIÊN </a:t>
            </a:r>
          </a:p>
        </p:txBody>
      </p:sp>
      <p:sp>
        <p:nvSpPr>
          <p:cNvPr id="9" name="Slide Number Placeholder 5"/>
          <p:cNvSpPr>
            <a:spLocks noGrp="1"/>
          </p:cNvSpPr>
          <p:nvPr>
            <p:ph type="sldNum" sz="quarter" idx="12"/>
          </p:nvPr>
        </p:nvSpPr>
        <p:spPr/>
        <p:txBody>
          <a:bodyPr/>
          <a:lstStyle>
            <a:lvl1pPr>
              <a:defRPr/>
            </a:lvl1pPr>
          </a:lstStyle>
          <a:p>
            <a:pPr>
              <a:defRPr/>
            </a:pPr>
            <a:fld id="{A4A89B0E-203B-496F-BCF1-C54F7F1248EC}" type="slidenum">
              <a:rPr lang="en-US"/>
              <a:pPr>
                <a:defRPr/>
              </a:pPr>
              <a:t>‹#›</a:t>
            </a:fld>
            <a:endParaRPr lang="en-US"/>
          </a:p>
        </p:txBody>
      </p:sp>
    </p:spTree>
    <p:extLst>
      <p:ext uri="{BB962C8B-B14F-4D97-AF65-F5344CB8AC3E}">
        <p14:creationId xmlns:p14="http://schemas.microsoft.com/office/powerpoint/2010/main" val="1818131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a:t>GV  LÊ THị LIÊN </a:t>
            </a:r>
          </a:p>
        </p:txBody>
      </p:sp>
      <p:sp>
        <p:nvSpPr>
          <p:cNvPr id="5" name="Slide Number Placeholder 5"/>
          <p:cNvSpPr>
            <a:spLocks noGrp="1"/>
          </p:cNvSpPr>
          <p:nvPr>
            <p:ph type="sldNum" sz="quarter" idx="12"/>
          </p:nvPr>
        </p:nvSpPr>
        <p:spPr/>
        <p:txBody>
          <a:bodyPr/>
          <a:lstStyle>
            <a:lvl1pPr>
              <a:defRPr/>
            </a:lvl1pPr>
          </a:lstStyle>
          <a:p>
            <a:pPr>
              <a:defRPr/>
            </a:pPr>
            <a:fld id="{5DDABE85-22B9-4D27-8CAB-CD8EDDE4C6E4}" type="slidenum">
              <a:rPr lang="en-US"/>
              <a:pPr>
                <a:defRPr/>
              </a:pPr>
              <a:t>‹#›</a:t>
            </a:fld>
            <a:endParaRPr lang="en-US"/>
          </a:p>
        </p:txBody>
      </p:sp>
    </p:spTree>
    <p:extLst>
      <p:ext uri="{BB962C8B-B14F-4D97-AF65-F5344CB8AC3E}">
        <p14:creationId xmlns:p14="http://schemas.microsoft.com/office/powerpoint/2010/main" val="3891833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a:t>GV  LÊ THị LIÊN </a:t>
            </a:r>
          </a:p>
        </p:txBody>
      </p:sp>
      <p:sp>
        <p:nvSpPr>
          <p:cNvPr id="4" name="Slide Number Placeholder 5"/>
          <p:cNvSpPr>
            <a:spLocks noGrp="1"/>
          </p:cNvSpPr>
          <p:nvPr>
            <p:ph type="sldNum" sz="quarter" idx="12"/>
          </p:nvPr>
        </p:nvSpPr>
        <p:spPr/>
        <p:txBody>
          <a:bodyPr/>
          <a:lstStyle>
            <a:lvl1pPr>
              <a:defRPr/>
            </a:lvl1pPr>
          </a:lstStyle>
          <a:p>
            <a:pPr>
              <a:defRPr/>
            </a:pPr>
            <a:fld id="{199C0285-E536-428E-8419-39CAA847166A}" type="slidenum">
              <a:rPr lang="en-US"/>
              <a:pPr>
                <a:defRPr/>
              </a:pPr>
              <a:t>‹#›</a:t>
            </a:fld>
            <a:endParaRPr lang="en-US"/>
          </a:p>
        </p:txBody>
      </p:sp>
    </p:spTree>
    <p:extLst>
      <p:ext uri="{BB962C8B-B14F-4D97-AF65-F5344CB8AC3E}">
        <p14:creationId xmlns:p14="http://schemas.microsoft.com/office/powerpoint/2010/main" val="2030895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GV  LÊ THị LIÊN </a:t>
            </a:r>
          </a:p>
        </p:txBody>
      </p:sp>
      <p:sp>
        <p:nvSpPr>
          <p:cNvPr id="7" name="Slide Number Placeholder 5"/>
          <p:cNvSpPr>
            <a:spLocks noGrp="1"/>
          </p:cNvSpPr>
          <p:nvPr>
            <p:ph type="sldNum" sz="quarter" idx="12"/>
          </p:nvPr>
        </p:nvSpPr>
        <p:spPr/>
        <p:txBody>
          <a:bodyPr/>
          <a:lstStyle>
            <a:lvl1pPr>
              <a:defRPr/>
            </a:lvl1pPr>
          </a:lstStyle>
          <a:p>
            <a:pPr>
              <a:defRPr/>
            </a:pPr>
            <a:fld id="{D6F7FC81-EC69-4684-A138-9EA28EED4510}" type="slidenum">
              <a:rPr lang="en-US"/>
              <a:pPr>
                <a:defRPr/>
              </a:pPr>
              <a:t>‹#›</a:t>
            </a:fld>
            <a:endParaRPr lang="en-US"/>
          </a:p>
        </p:txBody>
      </p:sp>
    </p:spTree>
    <p:extLst>
      <p:ext uri="{BB962C8B-B14F-4D97-AF65-F5344CB8AC3E}">
        <p14:creationId xmlns:p14="http://schemas.microsoft.com/office/powerpoint/2010/main" val="2423516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GV  LÊ THị LIÊN </a:t>
            </a:r>
          </a:p>
        </p:txBody>
      </p:sp>
      <p:sp>
        <p:nvSpPr>
          <p:cNvPr id="7" name="Slide Number Placeholder 5"/>
          <p:cNvSpPr>
            <a:spLocks noGrp="1"/>
          </p:cNvSpPr>
          <p:nvPr>
            <p:ph type="sldNum" sz="quarter" idx="12"/>
          </p:nvPr>
        </p:nvSpPr>
        <p:spPr/>
        <p:txBody>
          <a:bodyPr/>
          <a:lstStyle>
            <a:lvl1pPr>
              <a:defRPr/>
            </a:lvl1pPr>
          </a:lstStyle>
          <a:p>
            <a:pPr>
              <a:defRPr/>
            </a:pPr>
            <a:fld id="{A6C2DEF5-B28B-4618-B23C-375B15154A43}" type="slidenum">
              <a:rPr lang="en-US"/>
              <a:pPr>
                <a:defRPr/>
              </a:pPr>
              <a:t>‹#›</a:t>
            </a:fld>
            <a:endParaRPr lang="en-US"/>
          </a:p>
        </p:txBody>
      </p:sp>
    </p:spTree>
    <p:extLst>
      <p:ext uri="{BB962C8B-B14F-4D97-AF65-F5344CB8AC3E}">
        <p14:creationId xmlns:p14="http://schemas.microsoft.com/office/powerpoint/2010/main" val="1240914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defRPr>
            </a:lvl1pPr>
          </a:lstStyle>
          <a:p>
            <a:pPr>
              <a:defRPr/>
            </a:pPr>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defRPr>
            </a:lvl1pPr>
          </a:lstStyle>
          <a:p>
            <a:pPr>
              <a:defRPr/>
            </a:pPr>
            <a:r>
              <a:rPr lang="en-US"/>
              <a:t>GV  LÊ THị LIÊN </a:t>
            </a:r>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defRPr>
            </a:lvl1pPr>
          </a:lstStyle>
          <a:p>
            <a:pPr>
              <a:defRPr/>
            </a:pPr>
            <a:fld id="{843D567C-D07A-4D84-A424-0D715166DA8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6.xm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wmf"/><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2.xml"/><Relationship Id="rId1" Type="http://schemas.openxmlformats.org/officeDocument/2006/relationships/audio" Target="file:///D:\GI&#193;O%20&#193;N%20&#272;I&#7878;N%20T&#7916;\Em%20yeu%20truong%20em%20-%20Cao%20Thuy%20Duong.mp3" TargetMode="External"/><Relationship Id="rId4" Type="http://schemas.openxmlformats.org/officeDocument/2006/relationships/image" Target="../media/image9.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slide" Target="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van lang_E"/>
          <p:cNvPicPr>
            <a:picLocks noChangeAspect="1" noChangeArrowheads="1"/>
          </p:cNvPicPr>
          <p:nvPr/>
        </p:nvPicPr>
        <p:blipFill>
          <a:blip r:embed="rId2">
            <a:lum bright="18000" contrast="18000"/>
            <a:extLst>
              <a:ext uri="{28A0092B-C50C-407E-A947-70E740481C1C}">
                <a14:useLocalDpi xmlns:a14="http://schemas.microsoft.com/office/drawing/2010/main" val="0"/>
              </a:ext>
            </a:extLst>
          </a:blip>
          <a:srcRect t="15555"/>
          <a:stretch>
            <a:fillRect/>
          </a:stretch>
        </p:blipFill>
        <p:spPr bwMode="auto">
          <a:xfrm>
            <a:off x="0" y="0"/>
            <a:ext cx="4572000" cy="2571750"/>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4099" name="Text Box 3"/>
          <p:cNvSpPr txBox="1">
            <a:spLocks noChangeArrowheads="1"/>
          </p:cNvSpPr>
          <p:nvPr/>
        </p:nvSpPr>
        <p:spPr bwMode="auto">
          <a:xfrm>
            <a:off x="838200" y="209550"/>
            <a:ext cx="7086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2800">
                <a:latin typeface="Times New Roman" pitchFamily="18" charset="0"/>
              </a:rPr>
              <a:t>      </a:t>
            </a:r>
          </a:p>
        </p:txBody>
      </p:sp>
      <p:pic>
        <p:nvPicPr>
          <p:cNvPr id="5122" name="Picture 2" descr="van lang_F"/>
          <p:cNvPicPr>
            <a:picLocks noChangeAspect="1" noChangeArrowheads="1"/>
          </p:cNvPicPr>
          <p:nvPr/>
        </p:nvPicPr>
        <p:blipFill>
          <a:blip r:embed="rId3">
            <a:extLst>
              <a:ext uri="{28A0092B-C50C-407E-A947-70E740481C1C}">
                <a14:useLocalDpi xmlns:a14="http://schemas.microsoft.com/office/drawing/2010/main" val="0"/>
              </a:ext>
            </a:extLst>
          </a:blip>
          <a:srcRect l="6084" t="2530" b="20316"/>
          <a:stretch>
            <a:fillRect/>
          </a:stretch>
        </p:blipFill>
        <p:spPr bwMode="auto">
          <a:xfrm>
            <a:off x="4648200" y="0"/>
            <a:ext cx="4495800" cy="2647950"/>
          </a:xfrm>
          <a:prstGeom prst="rect">
            <a:avLst/>
          </a:prstGeom>
          <a:solidFill>
            <a:schemeClr val="bg1"/>
          </a:solidFill>
          <a:ln w="57150">
            <a:solidFill>
              <a:schemeClr val="bg1"/>
            </a:solidFill>
            <a:miter lim="800000"/>
            <a:headEnd/>
            <a:tailEnd/>
          </a:ln>
        </p:spPr>
      </p:pic>
      <p:pic>
        <p:nvPicPr>
          <p:cNvPr id="18444" name="Picture 12" descr="LS HCM __1B"/>
          <p:cNvPicPr>
            <a:picLocks noChangeAspect="1" noChangeArrowheads="1"/>
          </p:cNvPicPr>
          <p:nvPr/>
        </p:nvPicPr>
        <p:blipFill>
          <a:blip r:embed="rId4">
            <a:lum contrast="24000"/>
            <a:extLst>
              <a:ext uri="{28A0092B-C50C-407E-A947-70E740481C1C}">
                <a14:useLocalDpi xmlns:a14="http://schemas.microsoft.com/office/drawing/2010/main" val="0"/>
              </a:ext>
            </a:extLst>
          </a:blip>
          <a:srcRect/>
          <a:stretch>
            <a:fillRect/>
          </a:stretch>
        </p:blipFill>
        <p:spPr bwMode="auto">
          <a:xfrm>
            <a:off x="0" y="2571750"/>
            <a:ext cx="4572000" cy="2571750"/>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6146" name="Picture 2" descr="van lang_10"/>
          <p:cNvPicPr>
            <a:picLocks noChangeAspect="1" noChangeArrowheads="1"/>
          </p:cNvPicPr>
          <p:nvPr/>
        </p:nvPicPr>
        <p:blipFill>
          <a:blip r:embed="rId5">
            <a:extLst>
              <a:ext uri="{28A0092B-C50C-407E-A947-70E740481C1C}">
                <a14:useLocalDpi xmlns:a14="http://schemas.microsoft.com/office/drawing/2010/main" val="0"/>
              </a:ext>
            </a:extLst>
          </a:blip>
          <a:srcRect r="27655"/>
          <a:stretch>
            <a:fillRect/>
          </a:stretch>
        </p:blipFill>
        <p:spPr bwMode="auto">
          <a:xfrm>
            <a:off x="4648200" y="2647950"/>
            <a:ext cx="4495800" cy="2495550"/>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edge">
                                      <p:cBhvr>
                                        <p:cTn id="7" dur="2000"/>
                                        <p:tgtEl>
                                          <p:spTgt spid="40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4099"/>
                                        </p:tgtEl>
                                        <p:attrNameLst>
                                          <p:attrName>style.visibility</p:attrName>
                                        </p:attrNameLst>
                                      </p:cBhvr>
                                      <p:to>
                                        <p:strVal val="visible"/>
                                      </p:to>
                                    </p:set>
                                    <p:anim calcmode="discrete" valueType="clr">
                                      <p:cBhvr override="childStyle">
                                        <p:cTn id="12" dur="80"/>
                                        <p:tgtEl>
                                          <p:spTgt spid="4099"/>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099"/>
                                        </p:tgtEl>
                                        <p:attrNameLst>
                                          <p:attrName>fillcolor</p:attrName>
                                        </p:attrNameLst>
                                      </p:cBhvr>
                                      <p:tavLst>
                                        <p:tav tm="0">
                                          <p:val>
                                            <p:clrVal>
                                              <a:schemeClr val="accent2"/>
                                            </p:clrVal>
                                          </p:val>
                                        </p:tav>
                                        <p:tav tm="50000">
                                          <p:val>
                                            <p:clrVal>
                                              <a:schemeClr val="hlink"/>
                                            </p:clrVal>
                                          </p:val>
                                        </p:tav>
                                      </p:tavLst>
                                    </p:anim>
                                    <p:set>
                                      <p:cBhvr>
                                        <p:cTn id="14" dur="80"/>
                                        <p:tgtEl>
                                          <p:spTgt spid="4099"/>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0" presetClass="entr" presetSubtype="0" fill="hold" nodeType="clickEffect">
                                  <p:stCondLst>
                                    <p:cond delay="0"/>
                                  </p:stCondLst>
                                  <p:childTnLst>
                                    <p:set>
                                      <p:cBhvr>
                                        <p:cTn id="18" dur="1" fill="hold">
                                          <p:stCondLst>
                                            <p:cond delay="0"/>
                                          </p:stCondLst>
                                        </p:cTn>
                                        <p:tgtEl>
                                          <p:spTgt spid="5122"/>
                                        </p:tgtEl>
                                        <p:attrNameLst>
                                          <p:attrName>style.visibility</p:attrName>
                                        </p:attrNameLst>
                                      </p:cBhvr>
                                      <p:to>
                                        <p:strVal val="visible"/>
                                      </p:to>
                                    </p:set>
                                    <p:animEffect transition="in" filter="wedge">
                                      <p:cBhvr>
                                        <p:cTn id="19" dur="2000"/>
                                        <p:tgtEl>
                                          <p:spTgt spid="512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0" presetClass="entr" presetSubtype="0" fill="hold" nodeType="clickEffect">
                                  <p:stCondLst>
                                    <p:cond delay="0"/>
                                  </p:stCondLst>
                                  <p:childTnLst>
                                    <p:set>
                                      <p:cBhvr>
                                        <p:cTn id="23" dur="1" fill="hold">
                                          <p:stCondLst>
                                            <p:cond delay="0"/>
                                          </p:stCondLst>
                                        </p:cTn>
                                        <p:tgtEl>
                                          <p:spTgt spid="18444"/>
                                        </p:tgtEl>
                                        <p:attrNameLst>
                                          <p:attrName>style.visibility</p:attrName>
                                        </p:attrNameLst>
                                      </p:cBhvr>
                                      <p:to>
                                        <p:strVal val="visible"/>
                                      </p:to>
                                    </p:set>
                                    <p:animEffect transition="in" filter="wedge">
                                      <p:cBhvr>
                                        <p:cTn id="24" dur="2000"/>
                                        <p:tgtEl>
                                          <p:spTgt spid="1844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0" presetClass="entr" presetSubtype="0" fill="hold" nodeType="clickEffect">
                                  <p:stCondLst>
                                    <p:cond delay="0"/>
                                  </p:stCondLst>
                                  <p:childTnLst>
                                    <p:set>
                                      <p:cBhvr>
                                        <p:cTn id="28" dur="1" fill="hold">
                                          <p:stCondLst>
                                            <p:cond delay="0"/>
                                          </p:stCondLst>
                                        </p:cTn>
                                        <p:tgtEl>
                                          <p:spTgt spid="6146"/>
                                        </p:tgtEl>
                                        <p:attrNameLst>
                                          <p:attrName>style.visibility</p:attrName>
                                        </p:attrNameLst>
                                      </p:cBhvr>
                                      <p:to>
                                        <p:strVal val="visible"/>
                                      </p:to>
                                    </p:set>
                                    <p:animEffect transition="in" filter="wedge">
                                      <p:cBhvr>
                                        <p:cTn id="29"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5"/>
          <p:cNvSpPr txBox="1">
            <a:spLocks noChangeArrowheads="1"/>
          </p:cNvSpPr>
          <p:nvPr/>
        </p:nvSpPr>
        <p:spPr bwMode="auto">
          <a:xfrm>
            <a:off x="228600" y="590550"/>
            <a:ext cx="8915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spcBef>
                <a:spcPct val="50000"/>
              </a:spcBef>
            </a:pPr>
            <a:r>
              <a:rPr lang="en-US" sz="2800">
                <a:solidFill>
                  <a:srgbClr val="FF0000"/>
                </a:solidFill>
                <a:latin typeface="Times New Roman" pitchFamily="18" charset="0"/>
              </a:rPr>
              <a:t>2. Các cuộc khởi nghĩa chống ách đô hộ của phong kiến phương Bắc.</a:t>
            </a:r>
          </a:p>
        </p:txBody>
      </p:sp>
      <p:sp>
        <p:nvSpPr>
          <p:cNvPr id="12291" name="Text Box 7"/>
          <p:cNvSpPr txBox="1">
            <a:spLocks noChangeArrowheads="1"/>
          </p:cNvSpPr>
          <p:nvPr/>
        </p:nvSpPr>
        <p:spPr bwMode="auto">
          <a:xfrm>
            <a:off x="0" y="1809750"/>
            <a:ext cx="8915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spcBef>
                <a:spcPct val="50000"/>
              </a:spcBef>
            </a:pPr>
            <a:r>
              <a:rPr lang="en-US" sz="2800">
                <a:solidFill>
                  <a:srgbClr val="008000"/>
                </a:solidFill>
                <a:latin typeface="Times New Roman" pitchFamily="18" charset="0"/>
              </a:rPr>
              <a:t>* Kể tên một số cuộc khởi nghĩa của nhân dân ta chống lại ách đô hộ của các triều đại phong kiến phương Bắc?</a:t>
            </a:r>
          </a:p>
        </p:txBody>
      </p:sp>
      <p:sp>
        <p:nvSpPr>
          <p:cNvPr id="12292" name="Text Box 9"/>
          <p:cNvSpPr txBox="1">
            <a:spLocks noChangeArrowheads="1"/>
          </p:cNvSpPr>
          <p:nvPr/>
        </p:nvSpPr>
        <p:spPr bwMode="auto">
          <a:xfrm>
            <a:off x="0" y="2952750"/>
            <a:ext cx="9144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spcBef>
                <a:spcPct val="50000"/>
              </a:spcBef>
            </a:pPr>
            <a:r>
              <a:rPr lang="en-US" sz="3200">
                <a:solidFill>
                  <a:srgbClr val="0000CC"/>
                </a:solidFill>
                <a:latin typeface="Times New Roman" pitchFamily="18" charset="0"/>
                <a:cs typeface="Times New Roman" pitchFamily="18" charset="0"/>
              </a:rPr>
              <a:t>- Không  cam chịu sự áp bức, bóc lột của bọn thống trị, nhân dân ta liên tục nổi dậy, đánh đuổi quân đô hộ.</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van lang_13"/>
          <p:cNvPicPr>
            <a:picLocks noChangeAspect="1" noChangeArrowheads="1"/>
          </p:cNvPicPr>
          <p:nvPr/>
        </p:nvPicPr>
        <p:blipFill>
          <a:blip r:embed="rId2">
            <a:extLst>
              <a:ext uri="{28A0092B-C50C-407E-A947-70E740481C1C}">
                <a14:useLocalDpi xmlns:a14="http://schemas.microsoft.com/office/drawing/2010/main" val="0"/>
              </a:ext>
            </a:extLst>
          </a:blip>
          <a:srcRect r="2480" b="1538"/>
          <a:stretch>
            <a:fillRect/>
          </a:stretch>
        </p:blipFill>
        <p:spPr bwMode="auto">
          <a:xfrm>
            <a:off x="0" y="0"/>
            <a:ext cx="9144000" cy="4095750"/>
          </a:xfrm>
          <a:prstGeom prst="rect">
            <a:avLst/>
          </a:prstGeom>
          <a:noFill/>
          <a:ln w="1270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9219" name="Text Box 3"/>
          <p:cNvSpPr txBox="1">
            <a:spLocks noChangeArrowheads="1"/>
          </p:cNvSpPr>
          <p:nvPr/>
        </p:nvSpPr>
        <p:spPr bwMode="auto">
          <a:xfrm>
            <a:off x="79375" y="3663950"/>
            <a:ext cx="8686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2800">
                <a:solidFill>
                  <a:srgbClr val="0000CC"/>
                </a:solidFill>
                <a:latin typeface="Times New Roman" pitchFamily="18" charset="0"/>
              </a:rPr>
              <a:t>        </a:t>
            </a:r>
          </a:p>
        </p:txBody>
      </p:sp>
      <p:sp>
        <p:nvSpPr>
          <p:cNvPr id="13316" name="Text Box 6"/>
          <p:cNvSpPr txBox="1">
            <a:spLocks noChangeArrowheads="1"/>
          </p:cNvSpPr>
          <p:nvPr/>
        </p:nvSpPr>
        <p:spPr bwMode="auto">
          <a:xfrm>
            <a:off x="0" y="4095750"/>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spcBef>
                <a:spcPct val="50000"/>
              </a:spcBef>
            </a:pPr>
            <a:r>
              <a:rPr lang="en-US" sz="2400">
                <a:latin typeface="Times New Roman" pitchFamily="18" charset="0"/>
                <a:cs typeface="Times New Roman" pitchFamily="18" charset="0"/>
              </a:rPr>
              <a:t>- </a:t>
            </a:r>
            <a:r>
              <a:rPr lang="en-US" sz="2400">
                <a:solidFill>
                  <a:srgbClr val="0000CC"/>
                </a:solidFill>
                <a:latin typeface="Times New Roman" pitchFamily="18" charset="0"/>
                <a:cs typeface="Times New Roman" pitchFamily="18" charset="0"/>
              </a:rPr>
              <a:t>Không  cam chịu sự áp bức, bóc lột của bọn thống trị, nhân dân ta liên tục nổi dậy, đánh đuổi quân đô hộ.</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wedge">
                                      <p:cBhvr>
                                        <p:cTn id="7" dur="2000"/>
                                        <p:tgtEl>
                                          <p:spTgt spid="9218"/>
                                        </p:tgtEl>
                                      </p:cBhvr>
                                    </p:animEffect>
                                  </p:childTnLst>
                                </p:cTn>
                              </p:par>
                            </p:childTnLst>
                          </p:cTn>
                        </p:par>
                        <p:par>
                          <p:cTn id="8" fill="hold" nodeType="afterGroup">
                            <p:stCondLst>
                              <p:cond delay="2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9219"/>
                                        </p:tgtEl>
                                        <p:attrNameLst>
                                          <p:attrName>style.visibility</p:attrName>
                                        </p:attrNameLst>
                                      </p:cBhvr>
                                      <p:to>
                                        <p:strVal val="visible"/>
                                      </p:to>
                                    </p:set>
                                    <p:anim calcmode="discrete" valueType="clr">
                                      <p:cBhvr override="childStyle">
                                        <p:cTn id="11" dur="80"/>
                                        <p:tgtEl>
                                          <p:spTgt spid="9219"/>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9219"/>
                                        </p:tgtEl>
                                        <p:attrNameLst>
                                          <p:attrName>fillcolor</p:attrName>
                                        </p:attrNameLst>
                                      </p:cBhvr>
                                      <p:tavLst>
                                        <p:tav tm="0">
                                          <p:val>
                                            <p:clrVal>
                                              <a:schemeClr val="accent2"/>
                                            </p:clrVal>
                                          </p:val>
                                        </p:tav>
                                        <p:tav tm="50000">
                                          <p:val>
                                            <p:clrVal>
                                              <a:schemeClr val="hlink"/>
                                            </p:clrVal>
                                          </p:val>
                                        </p:tav>
                                      </p:tavLst>
                                    </p:anim>
                                    <p:set>
                                      <p:cBhvr>
                                        <p:cTn id="13" dur="80"/>
                                        <p:tgtEl>
                                          <p:spTgt spid="921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van lang_14"/>
          <p:cNvPicPr>
            <a:picLocks noChangeAspect="1" noChangeArrowheads="1"/>
          </p:cNvPicPr>
          <p:nvPr/>
        </p:nvPicPr>
        <p:blipFill>
          <a:blip r:embed="rId2">
            <a:extLst>
              <a:ext uri="{28A0092B-C50C-407E-A947-70E740481C1C}">
                <a14:useLocalDpi xmlns:a14="http://schemas.microsoft.com/office/drawing/2010/main" val="0"/>
              </a:ext>
            </a:extLst>
          </a:blip>
          <a:srcRect l="3334" t="17778"/>
          <a:stretch>
            <a:fillRect/>
          </a:stretch>
        </p:blipFill>
        <p:spPr bwMode="auto">
          <a:xfrm>
            <a:off x="0" y="0"/>
            <a:ext cx="4572000" cy="4095750"/>
          </a:xfrm>
          <a:prstGeom prst="rect">
            <a:avLst/>
          </a:prstGeom>
          <a:noFill/>
          <a:ln w="1270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10243" name="Text Box 3"/>
          <p:cNvSpPr txBox="1">
            <a:spLocks noChangeArrowheads="1"/>
          </p:cNvSpPr>
          <p:nvPr/>
        </p:nvSpPr>
        <p:spPr bwMode="auto">
          <a:xfrm>
            <a:off x="0" y="4321175"/>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2400">
                <a:latin typeface="Times New Roman" pitchFamily="18" charset="0"/>
              </a:rPr>
              <a:t>   Mở đầu là cuộc khởi nghĩa </a:t>
            </a:r>
            <a:r>
              <a:rPr lang="en-US" sz="2400">
                <a:solidFill>
                  <a:srgbClr val="FF0000"/>
                </a:solidFill>
                <a:latin typeface="Times New Roman" pitchFamily="18" charset="0"/>
              </a:rPr>
              <a:t>Hai Bà Trưng </a:t>
            </a:r>
            <a:r>
              <a:rPr lang="en-US" sz="2400">
                <a:latin typeface="Times New Roman" pitchFamily="18" charset="0"/>
              </a:rPr>
              <a:t>(năm 40), tiếp theo là các cuộc khởi nghĩa của </a:t>
            </a:r>
            <a:r>
              <a:rPr lang="en-US" sz="2400">
                <a:solidFill>
                  <a:srgbClr val="FF0000"/>
                </a:solidFill>
                <a:latin typeface="Times New Roman" pitchFamily="18" charset="0"/>
              </a:rPr>
              <a:t>Bà Triệu </a:t>
            </a:r>
            <a:r>
              <a:rPr lang="en-US" sz="2400">
                <a:latin typeface="Times New Roman" pitchFamily="18" charset="0"/>
              </a:rPr>
              <a:t>(năm 248) , </a:t>
            </a:r>
            <a:r>
              <a:rPr lang="en-US" sz="2400">
                <a:solidFill>
                  <a:srgbClr val="FF0000"/>
                </a:solidFill>
                <a:latin typeface="Times New Roman" pitchFamily="18" charset="0"/>
              </a:rPr>
              <a:t>Lý Bí  </a:t>
            </a:r>
            <a:r>
              <a:rPr lang="en-US" sz="2400">
                <a:latin typeface="Times New Roman" pitchFamily="18" charset="0"/>
              </a:rPr>
              <a:t>(năm 542)  </a:t>
            </a:r>
          </a:p>
        </p:txBody>
      </p:sp>
      <p:pic>
        <p:nvPicPr>
          <p:cNvPr id="4" name="Picture 2"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0638"/>
            <a:ext cx="4572000" cy="4210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wedge">
                                      <p:cBhvr>
                                        <p:cTn id="7" dur="2000"/>
                                        <p:tgtEl>
                                          <p:spTgt spid="10242"/>
                                        </p:tgtEl>
                                      </p:cBhvr>
                                    </p:animEffect>
                                  </p:childTnLst>
                                </p:cTn>
                              </p:par>
                            </p:childTnLst>
                          </p:cTn>
                        </p:par>
                        <p:par>
                          <p:cTn id="8" fill="hold" nodeType="afterGroup">
                            <p:stCondLst>
                              <p:cond delay="2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10243"/>
                                        </p:tgtEl>
                                        <p:attrNameLst>
                                          <p:attrName>style.visibility</p:attrName>
                                        </p:attrNameLst>
                                      </p:cBhvr>
                                      <p:to>
                                        <p:strVal val="visible"/>
                                      </p:to>
                                    </p:set>
                                    <p:anim calcmode="discrete" valueType="clr">
                                      <p:cBhvr override="childStyle">
                                        <p:cTn id="11" dur="80"/>
                                        <p:tgtEl>
                                          <p:spTgt spid="10243"/>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10243"/>
                                        </p:tgtEl>
                                        <p:attrNameLst>
                                          <p:attrName>fillcolor</p:attrName>
                                        </p:attrNameLst>
                                      </p:cBhvr>
                                      <p:tavLst>
                                        <p:tav tm="0">
                                          <p:val>
                                            <p:clrVal>
                                              <a:schemeClr val="accent2"/>
                                            </p:clrVal>
                                          </p:val>
                                        </p:tav>
                                        <p:tav tm="50000">
                                          <p:val>
                                            <p:clrVal>
                                              <a:schemeClr val="hlink"/>
                                            </p:clrVal>
                                          </p:val>
                                        </p:tav>
                                      </p:tavLst>
                                    </p:anim>
                                    <p:set>
                                      <p:cBhvr>
                                        <p:cTn id="13" dur="80"/>
                                        <p:tgtEl>
                                          <p:spTgt spid="10243"/>
                                        </p:tgtEl>
                                        <p:attrNameLst>
                                          <p:attrName>fill.type</p:attrName>
                                        </p:attrNameLst>
                                      </p:cBhvr>
                                      <p:to>
                                        <p:strVal val="solid"/>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amond(in)">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van lang_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33350"/>
            <a:ext cx="4419600" cy="5010150"/>
          </a:xfrm>
          <a:prstGeom prst="rect">
            <a:avLst/>
          </a:prstGeom>
          <a:noFill/>
          <a:ln w="1270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15363" name="Text Box 3"/>
          <p:cNvSpPr txBox="1">
            <a:spLocks noChangeArrowheads="1"/>
          </p:cNvSpPr>
          <p:nvPr/>
        </p:nvSpPr>
        <p:spPr bwMode="auto">
          <a:xfrm>
            <a:off x="381000" y="342900"/>
            <a:ext cx="830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vi-VN" b="0"/>
          </a:p>
        </p:txBody>
      </p:sp>
      <p:sp>
        <p:nvSpPr>
          <p:cNvPr id="11270" name="Rectangle 6"/>
          <p:cNvSpPr>
            <a:spLocks noChangeArrowheads="1"/>
          </p:cNvSpPr>
          <p:nvPr/>
        </p:nvSpPr>
        <p:spPr bwMode="auto">
          <a:xfrm>
            <a:off x="0" y="438150"/>
            <a:ext cx="5257800" cy="393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a:solidFill>
                  <a:srgbClr val="0000CC"/>
                </a:solidFill>
                <a:latin typeface="Times New Roman" pitchFamily="18" charset="0"/>
              </a:rPr>
              <a:t>Triệu Quang Phục (năm550) ,</a:t>
            </a:r>
          </a:p>
          <a:p>
            <a:r>
              <a:rPr lang="en-US" sz="2800">
                <a:solidFill>
                  <a:srgbClr val="0000CC"/>
                </a:solidFill>
                <a:latin typeface="Times New Roman" pitchFamily="18" charset="0"/>
              </a:rPr>
              <a:t> </a:t>
            </a:r>
          </a:p>
          <a:p>
            <a:r>
              <a:rPr lang="en-US" sz="2800">
                <a:solidFill>
                  <a:srgbClr val="0000CC"/>
                </a:solidFill>
                <a:latin typeface="Times New Roman" pitchFamily="18" charset="0"/>
              </a:rPr>
              <a:t>Mai Thúc Loan (năm772 ) , </a:t>
            </a:r>
          </a:p>
          <a:p>
            <a:endParaRPr lang="en-US" sz="2800">
              <a:solidFill>
                <a:srgbClr val="0000CC"/>
              </a:solidFill>
              <a:latin typeface="Times New Roman" pitchFamily="18" charset="0"/>
            </a:endParaRPr>
          </a:p>
          <a:p>
            <a:r>
              <a:rPr lang="en-US" sz="2800">
                <a:solidFill>
                  <a:srgbClr val="0000CC"/>
                </a:solidFill>
                <a:latin typeface="Times New Roman" pitchFamily="18" charset="0"/>
              </a:rPr>
              <a:t>Phùng Hưng  (năm776 ), </a:t>
            </a:r>
          </a:p>
          <a:p>
            <a:endParaRPr lang="en-US" sz="2800">
              <a:solidFill>
                <a:srgbClr val="0000CC"/>
              </a:solidFill>
              <a:latin typeface="Times New Roman" pitchFamily="18" charset="0"/>
            </a:endParaRPr>
          </a:p>
          <a:p>
            <a:r>
              <a:rPr lang="en-US" sz="2800">
                <a:solidFill>
                  <a:srgbClr val="0000CC"/>
                </a:solidFill>
                <a:latin typeface="Times New Roman" pitchFamily="18" charset="0"/>
              </a:rPr>
              <a:t>Khúc Thừa Dụ  (năm 905 ) , </a:t>
            </a:r>
          </a:p>
          <a:p>
            <a:endParaRPr lang="en-US" sz="2800">
              <a:solidFill>
                <a:srgbClr val="0000CC"/>
              </a:solidFill>
              <a:latin typeface="Times New Roman" pitchFamily="18" charset="0"/>
            </a:endParaRPr>
          </a:p>
          <a:p>
            <a:r>
              <a:rPr lang="en-US" sz="2800">
                <a:solidFill>
                  <a:srgbClr val="0000CC"/>
                </a:solidFill>
                <a:latin typeface="Times New Roman" pitchFamily="18" charset="0"/>
              </a:rPr>
              <a:t>Dương Đình Nghệ (năm 931)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1270">
                                            <p:txEl>
                                              <p:pRg st="0" end="0"/>
                                            </p:txEl>
                                          </p:spTgt>
                                        </p:tgtEl>
                                        <p:attrNameLst>
                                          <p:attrName>style.visibility</p:attrName>
                                        </p:attrNameLst>
                                      </p:cBhvr>
                                      <p:to>
                                        <p:strVal val="visible"/>
                                      </p:to>
                                    </p:set>
                                    <p:anim calcmode="discrete" valueType="clr">
                                      <p:cBhvr override="childStyle">
                                        <p:cTn id="7" dur="80"/>
                                        <p:tgtEl>
                                          <p:spTgt spid="1127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270">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1270">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11270">
                                            <p:txEl>
                                              <p:pRg st="1" end="1"/>
                                            </p:txEl>
                                          </p:spTgt>
                                        </p:tgtEl>
                                        <p:attrNameLst>
                                          <p:attrName>style.visibility</p:attrName>
                                        </p:attrNameLst>
                                      </p:cBhvr>
                                      <p:to>
                                        <p:strVal val="visible"/>
                                      </p:to>
                                    </p:set>
                                    <p:anim calcmode="discrete" valueType="clr">
                                      <p:cBhvr override="childStyle">
                                        <p:cTn id="14" dur="80"/>
                                        <p:tgtEl>
                                          <p:spTgt spid="11270">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1270">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11270">
                                            <p:txEl>
                                              <p:pRg st="1" end="1"/>
                                            </p:txEl>
                                          </p:spTgt>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11270">
                                            <p:txEl>
                                              <p:pRg st="2" end="2"/>
                                            </p:txEl>
                                          </p:spTgt>
                                        </p:tgtEl>
                                        <p:attrNameLst>
                                          <p:attrName>style.visibility</p:attrName>
                                        </p:attrNameLst>
                                      </p:cBhvr>
                                      <p:to>
                                        <p:strVal val="visible"/>
                                      </p:to>
                                    </p:set>
                                    <p:anim calcmode="discrete" valueType="clr">
                                      <p:cBhvr override="childStyle">
                                        <p:cTn id="21" dur="80"/>
                                        <p:tgtEl>
                                          <p:spTgt spid="11270">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1270">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11270">
                                            <p:txEl>
                                              <p:pRg st="2" end="2"/>
                                            </p:txEl>
                                          </p:spTgt>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11270">
                                            <p:txEl>
                                              <p:pRg st="4" end="4"/>
                                            </p:txEl>
                                          </p:spTgt>
                                        </p:tgtEl>
                                        <p:attrNameLst>
                                          <p:attrName>style.visibility</p:attrName>
                                        </p:attrNameLst>
                                      </p:cBhvr>
                                      <p:to>
                                        <p:strVal val="visible"/>
                                      </p:to>
                                    </p:set>
                                    <p:anim calcmode="discrete" valueType="clr">
                                      <p:cBhvr override="childStyle">
                                        <p:cTn id="28" dur="80"/>
                                        <p:tgtEl>
                                          <p:spTgt spid="11270">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1270">
                                            <p:txEl>
                                              <p:pRg st="4" end="4"/>
                                            </p:txEl>
                                          </p:spTgt>
                                        </p:tgtEl>
                                        <p:attrNameLst>
                                          <p:attrName>fillcolor</p:attrName>
                                        </p:attrNameLst>
                                      </p:cBhvr>
                                      <p:tavLst>
                                        <p:tav tm="0">
                                          <p:val>
                                            <p:clrVal>
                                              <a:schemeClr val="accent2"/>
                                            </p:clrVal>
                                          </p:val>
                                        </p:tav>
                                        <p:tav tm="50000">
                                          <p:val>
                                            <p:clrVal>
                                              <a:schemeClr val="hlink"/>
                                            </p:clrVal>
                                          </p:val>
                                        </p:tav>
                                      </p:tavLst>
                                    </p:anim>
                                    <p:set>
                                      <p:cBhvr>
                                        <p:cTn id="30" dur="80"/>
                                        <p:tgtEl>
                                          <p:spTgt spid="11270">
                                            <p:txEl>
                                              <p:pRg st="4" end="4"/>
                                            </p:txEl>
                                          </p:spTgt>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nodeType="clickEffect">
                                  <p:stCondLst>
                                    <p:cond delay="0"/>
                                  </p:stCondLst>
                                  <p:iterate type="lt">
                                    <p:tmPct val="50000"/>
                                  </p:iterate>
                                  <p:childTnLst>
                                    <p:set>
                                      <p:cBhvr>
                                        <p:cTn id="34" dur="1" fill="hold">
                                          <p:stCondLst>
                                            <p:cond delay="0"/>
                                          </p:stCondLst>
                                        </p:cTn>
                                        <p:tgtEl>
                                          <p:spTgt spid="11270">
                                            <p:txEl>
                                              <p:pRg st="6" end="6"/>
                                            </p:txEl>
                                          </p:spTgt>
                                        </p:tgtEl>
                                        <p:attrNameLst>
                                          <p:attrName>style.visibility</p:attrName>
                                        </p:attrNameLst>
                                      </p:cBhvr>
                                      <p:to>
                                        <p:strVal val="visible"/>
                                      </p:to>
                                    </p:set>
                                    <p:anim calcmode="discrete" valueType="clr">
                                      <p:cBhvr override="childStyle">
                                        <p:cTn id="35" dur="80"/>
                                        <p:tgtEl>
                                          <p:spTgt spid="11270">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1270">
                                            <p:txEl>
                                              <p:pRg st="6" end="6"/>
                                            </p:txEl>
                                          </p:spTgt>
                                        </p:tgtEl>
                                        <p:attrNameLst>
                                          <p:attrName>fillcolor</p:attrName>
                                        </p:attrNameLst>
                                      </p:cBhvr>
                                      <p:tavLst>
                                        <p:tav tm="0">
                                          <p:val>
                                            <p:clrVal>
                                              <a:schemeClr val="accent2"/>
                                            </p:clrVal>
                                          </p:val>
                                        </p:tav>
                                        <p:tav tm="50000">
                                          <p:val>
                                            <p:clrVal>
                                              <a:schemeClr val="hlink"/>
                                            </p:clrVal>
                                          </p:val>
                                        </p:tav>
                                      </p:tavLst>
                                    </p:anim>
                                    <p:set>
                                      <p:cBhvr>
                                        <p:cTn id="37" dur="80"/>
                                        <p:tgtEl>
                                          <p:spTgt spid="11270">
                                            <p:txEl>
                                              <p:pRg st="6" end="6"/>
                                            </p:txEl>
                                          </p:spTgt>
                                        </p:tgtEl>
                                        <p:attrNameLst>
                                          <p:attrName>fill.type</p:attrName>
                                        </p:attrNameLst>
                                      </p:cBhvr>
                                      <p:to>
                                        <p:strVal val="solid"/>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7" presetClass="entr" presetSubtype="0" fill="hold" nodeType="clickEffect">
                                  <p:stCondLst>
                                    <p:cond delay="0"/>
                                  </p:stCondLst>
                                  <p:iterate type="lt">
                                    <p:tmPct val="50000"/>
                                  </p:iterate>
                                  <p:childTnLst>
                                    <p:set>
                                      <p:cBhvr>
                                        <p:cTn id="41" dur="1" fill="hold">
                                          <p:stCondLst>
                                            <p:cond delay="0"/>
                                          </p:stCondLst>
                                        </p:cTn>
                                        <p:tgtEl>
                                          <p:spTgt spid="11270">
                                            <p:txEl>
                                              <p:pRg st="8" end="8"/>
                                            </p:txEl>
                                          </p:spTgt>
                                        </p:tgtEl>
                                        <p:attrNameLst>
                                          <p:attrName>style.visibility</p:attrName>
                                        </p:attrNameLst>
                                      </p:cBhvr>
                                      <p:to>
                                        <p:strVal val="visible"/>
                                      </p:to>
                                    </p:set>
                                    <p:anim calcmode="discrete" valueType="clr">
                                      <p:cBhvr override="childStyle">
                                        <p:cTn id="42" dur="80"/>
                                        <p:tgtEl>
                                          <p:spTgt spid="11270">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11270">
                                            <p:txEl>
                                              <p:pRg st="8" end="8"/>
                                            </p:txEl>
                                          </p:spTgt>
                                        </p:tgtEl>
                                        <p:attrNameLst>
                                          <p:attrName>fillcolor</p:attrName>
                                        </p:attrNameLst>
                                      </p:cBhvr>
                                      <p:tavLst>
                                        <p:tav tm="0">
                                          <p:val>
                                            <p:clrVal>
                                              <a:schemeClr val="accent2"/>
                                            </p:clrVal>
                                          </p:val>
                                        </p:tav>
                                        <p:tav tm="50000">
                                          <p:val>
                                            <p:clrVal>
                                              <a:schemeClr val="hlink"/>
                                            </p:clrVal>
                                          </p:val>
                                        </p:tav>
                                      </p:tavLst>
                                    </p:anim>
                                    <p:set>
                                      <p:cBhvr>
                                        <p:cTn id="44" dur="80"/>
                                        <p:tgtEl>
                                          <p:spTgt spid="11270">
                                            <p:txEl>
                                              <p:pRg st="8" end="8"/>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van lang_16"/>
          <p:cNvPicPr>
            <a:picLocks noChangeAspect="1" noChangeArrowheads="1"/>
          </p:cNvPicPr>
          <p:nvPr/>
        </p:nvPicPr>
        <p:blipFill>
          <a:blip r:embed="rId2">
            <a:extLst>
              <a:ext uri="{28A0092B-C50C-407E-A947-70E740481C1C}">
                <a14:useLocalDpi xmlns:a14="http://schemas.microsoft.com/office/drawing/2010/main" val="0"/>
              </a:ext>
            </a:extLst>
          </a:blip>
          <a:srcRect l="11189" r="10190" b="2681"/>
          <a:stretch>
            <a:fillRect/>
          </a:stretch>
        </p:blipFill>
        <p:spPr bwMode="auto">
          <a:xfrm>
            <a:off x="0" y="0"/>
            <a:ext cx="9144000" cy="3943350"/>
          </a:xfrm>
          <a:prstGeom prst="rect">
            <a:avLst/>
          </a:prstGeom>
          <a:noFill/>
          <a:ln w="1270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16387" name="Text Box 3"/>
          <p:cNvSpPr txBox="1">
            <a:spLocks noChangeArrowheads="1"/>
          </p:cNvSpPr>
          <p:nvPr/>
        </p:nvSpPr>
        <p:spPr bwMode="auto">
          <a:xfrm>
            <a:off x="381000" y="342900"/>
            <a:ext cx="91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vi-VN" sz="3200"/>
          </a:p>
        </p:txBody>
      </p:sp>
      <p:sp>
        <p:nvSpPr>
          <p:cNvPr id="16388" name="Text Box 7"/>
          <p:cNvSpPr txBox="1">
            <a:spLocks noChangeArrowheads="1"/>
          </p:cNvSpPr>
          <p:nvPr/>
        </p:nvSpPr>
        <p:spPr bwMode="auto">
          <a:xfrm>
            <a:off x="0" y="3867150"/>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r>
              <a:rPr lang="en-US" sz="2400">
                <a:solidFill>
                  <a:srgbClr val="0000CC"/>
                </a:solidFill>
                <a:latin typeface="Times New Roman" pitchFamily="18" charset="0"/>
                <a:cs typeface="Times New Roman" pitchFamily="18" charset="0"/>
              </a:rPr>
              <a:t>    Chiến thắng Bạch Đằng oanh liệt của Ngô Quyền ( năm 938 ) đã kết thúc hơn một ngàn năm đô hộ của các triều đại phong kiến phương Bắc , giành lại độc lập hoàn toàn cho đất nước ta .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p:cNvSpPr txBox="1">
            <a:spLocks noChangeArrowheads="1"/>
          </p:cNvSpPr>
          <p:nvPr/>
        </p:nvSpPr>
        <p:spPr bwMode="auto">
          <a:xfrm>
            <a:off x="0" y="1543050"/>
            <a:ext cx="914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endParaRPr lang="vi-VN"/>
          </a:p>
        </p:txBody>
      </p:sp>
      <p:sp>
        <p:nvSpPr>
          <p:cNvPr id="99333" name="Text Box 5"/>
          <p:cNvSpPr txBox="1">
            <a:spLocks noChangeArrowheads="1"/>
          </p:cNvSpPr>
          <p:nvPr/>
        </p:nvSpPr>
        <p:spPr bwMode="auto">
          <a:xfrm>
            <a:off x="228600" y="1352550"/>
            <a:ext cx="86106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spcBef>
                <a:spcPct val="50000"/>
              </a:spcBef>
            </a:pPr>
            <a:r>
              <a:rPr lang="en-US" sz="3200">
                <a:solidFill>
                  <a:srgbClr val="0000CC"/>
                </a:solidFill>
                <a:latin typeface="Times New Roman" pitchFamily="18" charset="0"/>
                <a:cs typeface="Times New Roman" pitchFamily="18" charset="0"/>
              </a:rPr>
              <a:t>     Nước ta bị các triều đại phong kiến phương Bắc đô hộ hơn một nghìn năm. Trong thời gian đó, mặc dù bị áp bức, bóc lột nặng nề,nhân dân ta vẫn không chịu khuất phục, không ngừng nổi dậy đấu tranh. Bằng chiến thắng Bạch Đằng vang dội, nhân dân ta đã giành lại được độc lập hoàn toàn.</a:t>
            </a:r>
          </a:p>
        </p:txBody>
      </p:sp>
      <p:sp>
        <p:nvSpPr>
          <p:cNvPr id="99339" name="Text Box 11"/>
          <p:cNvSpPr txBox="1">
            <a:spLocks noChangeArrowheads="1"/>
          </p:cNvSpPr>
          <p:nvPr/>
        </p:nvSpPr>
        <p:spPr bwMode="auto">
          <a:xfrm>
            <a:off x="152400" y="514350"/>
            <a:ext cx="8991600" cy="584200"/>
          </a:xfrm>
          <a:prstGeom prst="rect">
            <a:avLst/>
          </a:prstGeom>
          <a:solidFill>
            <a:schemeClr val="bg1"/>
          </a:solidFill>
          <a:ln w="9525">
            <a:solidFill>
              <a:schemeClr val="bg1"/>
            </a:solidFill>
            <a:miter lim="800000"/>
            <a:headEnd/>
            <a:tailEnd/>
          </a:ln>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spcBef>
                <a:spcPct val="50000"/>
              </a:spcBef>
            </a:pPr>
            <a:r>
              <a:rPr lang="en-US" sz="3200">
                <a:solidFill>
                  <a:srgbClr val="008000"/>
                </a:solidFill>
                <a:latin typeface="Times New Roman" pitchFamily="18" charset="0"/>
              </a:rPr>
              <a:t>Bài học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99339"/>
                                        </p:tgtEl>
                                        <p:attrNameLst>
                                          <p:attrName>style.visibility</p:attrName>
                                        </p:attrNameLst>
                                      </p:cBhvr>
                                      <p:to>
                                        <p:strVal val="visible"/>
                                      </p:to>
                                    </p:set>
                                    <p:anim calcmode="lin" valueType="num">
                                      <p:cBhvr>
                                        <p:cTn id="7" dur="1000" fill="hold"/>
                                        <p:tgtEl>
                                          <p:spTgt spid="99339"/>
                                        </p:tgtEl>
                                        <p:attrNameLst>
                                          <p:attrName>ppt_x</p:attrName>
                                        </p:attrNameLst>
                                      </p:cBhvr>
                                      <p:tavLst>
                                        <p:tav tm="0">
                                          <p:val>
                                            <p:strVal val="#ppt_x-.2"/>
                                          </p:val>
                                        </p:tav>
                                        <p:tav tm="100000">
                                          <p:val>
                                            <p:strVal val="#ppt_x"/>
                                          </p:val>
                                        </p:tav>
                                      </p:tavLst>
                                    </p:anim>
                                    <p:anim calcmode="lin" valueType="num">
                                      <p:cBhvr>
                                        <p:cTn id="8" dur="1000" fill="hold"/>
                                        <p:tgtEl>
                                          <p:spTgt spid="99339"/>
                                        </p:tgtEl>
                                        <p:attrNameLst>
                                          <p:attrName>ppt_y</p:attrName>
                                        </p:attrNameLst>
                                      </p:cBhvr>
                                      <p:tavLst>
                                        <p:tav tm="0">
                                          <p:val>
                                            <p:strVal val="#ppt_y"/>
                                          </p:val>
                                        </p:tav>
                                        <p:tav tm="100000">
                                          <p:val>
                                            <p:strVal val="#ppt_y"/>
                                          </p:val>
                                        </p:tav>
                                      </p:tavLst>
                                    </p:anim>
                                    <p:animEffect transition="in" filter="wipe(right)" prLst="gradientSize: 0.1">
                                      <p:cBhvr>
                                        <p:cTn id="9" dur="1000"/>
                                        <p:tgtEl>
                                          <p:spTgt spid="9933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0" presetClass="entr" presetSubtype="0" fill="hold" grpId="0" nodeType="clickEffect">
                                  <p:stCondLst>
                                    <p:cond delay="0"/>
                                  </p:stCondLst>
                                  <p:childTnLst>
                                    <p:set>
                                      <p:cBhvr>
                                        <p:cTn id="13" dur="1" fill="hold">
                                          <p:stCondLst>
                                            <p:cond delay="0"/>
                                          </p:stCondLst>
                                        </p:cTn>
                                        <p:tgtEl>
                                          <p:spTgt spid="99333"/>
                                        </p:tgtEl>
                                        <p:attrNameLst>
                                          <p:attrName>style.visibility</p:attrName>
                                        </p:attrNameLst>
                                      </p:cBhvr>
                                      <p:to>
                                        <p:strVal val="visible"/>
                                      </p:to>
                                    </p:set>
                                    <p:animEffect transition="in" filter="fade">
                                      <p:cBhvr>
                                        <p:cTn id="14" dur="800" decel="100000"/>
                                        <p:tgtEl>
                                          <p:spTgt spid="99333"/>
                                        </p:tgtEl>
                                      </p:cBhvr>
                                    </p:animEffect>
                                    <p:anim calcmode="lin" valueType="num">
                                      <p:cBhvr>
                                        <p:cTn id="15" dur="800" decel="100000" fill="hold"/>
                                        <p:tgtEl>
                                          <p:spTgt spid="99333"/>
                                        </p:tgtEl>
                                        <p:attrNameLst>
                                          <p:attrName>style.rotation</p:attrName>
                                        </p:attrNameLst>
                                      </p:cBhvr>
                                      <p:tavLst>
                                        <p:tav tm="0">
                                          <p:val>
                                            <p:fltVal val="-90"/>
                                          </p:val>
                                        </p:tav>
                                        <p:tav tm="100000">
                                          <p:val>
                                            <p:fltVal val="0"/>
                                          </p:val>
                                        </p:tav>
                                      </p:tavLst>
                                    </p:anim>
                                    <p:anim calcmode="lin" valueType="num">
                                      <p:cBhvr>
                                        <p:cTn id="16" dur="800" decel="100000" fill="hold"/>
                                        <p:tgtEl>
                                          <p:spTgt spid="99333"/>
                                        </p:tgtEl>
                                        <p:attrNameLst>
                                          <p:attrName>ppt_x</p:attrName>
                                        </p:attrNameLst>
                                      </p:cBhvr>
                                      <p:tavLst>
                                        <p:tav tm="0">
                                          <p:val>
                                            <p:strVal val="#ppt_x+0.4"/>
                                          </p:val>
                                        </p:tav>
                                        <p:tav tm="100000">
                                          <p:val>
                                            <p:strVal val="#ppt_x-0.05"/>
                                          </p:val>
                                        </p:tav>
                                      </p:tavLst>
                                    </p:anim>
                                    <p:anim calcmode="lin" valueType="num">
                                      <p:cBhvr>
                                        <p:cTn id="17" dur="800" decel="100000" fill="hold"/>
                                        <p:tgtEl>
                                          <p:spTgt spid="99333"/>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99333"/>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9933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3" grpId="0"/>
      <p:bldP spid="9933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2"/>
          <p:cNvSpPr>
            <a:spLocks noGrp="1" noChangeArrowheads="1"/>
          </p:cNvSpPr>
          <p:nvPr>
            <p:ph type="title" idx="4294967295"/>
          </p:nvPr>
        </p:nvSpPr>
        <p:spPr>
          <a:xfrm>
            <a:off x="0" y="114300"/>
            <a:ext cx="9144000" cy="857250"/>
          </a:xfrm>
        </p:spPr>
        <p:txBody>
          <a:bodyPr/>
          <a:lstStyle/>
          <a:p>
            <a:pPr eaLnBrk="1" hangingPunct="1"/>
            <a:r>
              <a:rPr lang="en-US" sz="2800" b="1" smtClean="0"/>
              <a:t>Nối tên các cuộc khởi nghĩa với thời điểm thích hợp  </a:t>
            </a:r>
          </a:p>
        </p:txBody>
      </p:sp>
      <p:sp>
        <p:nvSpPr>
          <p:cNvPr id="18435" name="Rectangle 14"/>
          <p:cNvSpPr>
            <a:spLocks noChangeArrowheads="1"/>
          </p:cNvSpPr>
          <p:nvPr/>
        </p:nvSpPr>
        <p:spPr bwMode="auto">
          <a:xfrm>
            <a:off x="2076450" y="1047750"/>
            <a:ext cx="3505200" cy="400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lnSpc>
                <a:spcPct val="130000"/>
              </a:lnSpc>
            </a:pPr>
            <a:r>
              <a:rPr lang="en-US" sz="2200">
                <a:solidFill>
                  <a:srgbClr val="FF0000"/>
                </a:solidFill>
              </a:rPr>
              <a:t>Hai Bà Trưng</a:t>
            </a:r>
          </a:p>
          <a:p>
            <a:pPr algn="r">
              <a:lnSpc>
                <a:spcPct val="130000"/>
              </a:lnSpc>
            </a:pPr>
            <a:r>
              <a:rPr lang="en-US" sz="2200">
                <a:solidFill>
                  <a:srgbClr val="FF0000"/>
                </a:solidFill>
              </a:rPr>
              <a:t>Bà Triệu</a:t>
            </a:r>
          </a:p>
          <a:p>
            <a:pPr algn="r">
              <a:lnSpc>
                <a:spcPct val="130000"/>
              </a:lnSpc>
            </a:pPr>
            <a:r>
              <a:rPr lang="en-US" sz="2200">
                <a:solidFill>
                  <a:srgbClr val="FF0000"/>
                </a:solidFill>
              </a:rPr>
              <a:t>Lý Bí</a:t>
            </a:r>
          </a:p>
          <a:p>
            <a:pPr algn="r">
              <a:lnSpc>
                <a:spcPct val="130000"/>
              </a:lnSpc>
            </a:pPr>
            <a:r>
              <a:rPr lang="en-US" sz="2200">
                <a:solidFill>
                  <a:srgbClr val="FF0000"/>
                </a:solidFill>
              </a:rPr>
              <a:t>Triệu Quang Phục </a:t>
            </a:r>
          </a:p>
          <a:p>
            <a:pPr algn="r">
              <a:lnSpc>
                <a:spcPct val="130000"/>
              </a:lnSpc>
            </a:pPr>
            <a:r>
              <a:rPr lang="en-US" sz="2200">
                <a:solidFill>
                  <a:srgbClr val="FF0000"/>
                </a:solidFill>
              </a:rPr>
              <a:t>Mai Thúc Loan </a:t>
            </a:r>
          </a:p>
          <a:p>
            <a:pPr algn="r">
              <a:lnSpc>
                <a:spcPct val="130000"/>
              </a:lnSpc>
            </a:pPr>
            <a:r>
              <a:rPr lang="en-US" sz="2200">
                <a:solidFill>
                  <a:srgbClr val="FF0000"/>
                </a:solidFill>
              </a:rPr>
              <a:t>Phùng Hưng </a:t>
            </a:r>
          </a:p>
          <a:p>
            <a:pPr algn="r">
              <a:lnSpc>
                <a:spcPct val="130000"/>
              </a:lnSpc>
            </a:pPr>
            <a:r>
              <a:rPr lang="en-US" sz="2200">
                <a:solidFill>
                  <a:srgbClr val="FF0000"/>
                </a:solidFill>
              </a:rPr>
              <a:t>Khúc Thừa Dụ </a:t>
            </a:r>
          </a:p>
          <a:p>
            <a:pPr algn="r">
              <a:lnSpc>
                <a:spcPct val="130000"/>
              </a:lnSpc>
            </a:pPr>
            <a:r>
              <a:rPr lang="en-US" sz="2200">
                <a:solidFill>
                  <a:srgbClr val="FF0000"/>
                </a:solidFill>
              </a:rPr>
              <a:t>Dương Đình Nghệ </a:t>
            </a:r>
          </a:p>
          <a:p>
            <a:pPr algn="r">
              <a:lnSpc>
                <a:spcPct val="130000"/>
              </a:lnSpc>
            </a:pPr>
            <a:r>
              <a:rPr lang="en-US" sz="2200">
                <a:solidFill>
                  <a:srgbClr val="FF0000"/>
                </a:solidFill>
              </a:rPr>
              <a:t>Ngô Quyền </a:t>
            </a:r>
          </a:p>
        </p:txBody>
      </p:sp>
      <p:sp>
        <p:nvSpPr>
          <p:cNvPr id="18436" name="Rectangle 15"/>
          <p:cNvSpPr>
            <a:spLocks noChangeArrowheads="1"/>
          </p:cNvSpPr>
          <p:nvPr/>
        </p:nvSpPr>
        <p:spPr bwMode="auto">
          <a:xfrm>
            <a:off x="7410450" y="1123950"/>
            <a:ext cx="1524000" cy="400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en-US" sz="2200">
                <a:solidFill>
                  <a:srgbClr val="FF0000"/>
                </a:solidFill>
              </a:rPr>
              <a:t>248</a:t>
            </a:r>
          </a:p>
          <a:p>
            <a:pPr>
              <a:lnSpc>
                <a:spcPct val="130000"/>
              </a:lnSpc>
            </a:pPr>
            <a:r>
              <a:rPr lang="en-US" sz="2200">
                <a:solidFill>
                  <a:srgbClr val="FF0000"/>
                </a:solidFill>
              </a:rPr>
              <a:t>542 </a:t>
            </a:r>
          </a:p>
          <a:p>
            <a:pPr>
              <a:lnSpc>
                <a:spcPct val="130000"/>
              </a:lnSpc>
            </a:pPr>
            <a:r>
              <a:rPr lang="en-US" sz="2200">
                <a:solidFill>
                  <a:srgbClr val="FF0000"/>
                </a:solidFill>
              </a:rPr>
              <a:t>40</a:t>
            </a:r>
          </a:p>
          <a:p>
            <a:pPr>
              <a:lnSpc>
                <a:spcPct val="130000"/>
              </a:lnSpc>
            </a:pPr>
            <a:r>
              <a:rPr lang="en-US" sz="2200">
                <a:solidFill>
                  <a:srgbClr val="FF0000"/>
                </a:solidFill>
              </a:rPr>
              <a:t>722</a:t>
            </a:r>
          </a:p>
          <a:p>
            <a:pPr>
              <a:lnSpc>
                <a:spcPct val="130000"/>
              </a:lnSpc>
            </a:pPr>
            <a:r>
              <a:rPr lang="en-US" sz="2200">
                <a:solidFill>
                  <a:srgbClr val="FF0000"/>
                </a:solidFill>
              </a:rPr>
              <a:t>766</a:t>
            </a:r>
          </a:p>
          <a:p>
            <a:pPr>
              <a:lnSpc>
                <a:spcPct val="130000"/>
              </a:lnSpc>
            </a:pPr>
            <a:r>
              <a:rPr lang="en-US" sz="2200">
                <a:solidFill>
                  <a:srgbClr val="FF0000"/>
                </a:solidFill>
              </a:rPr>
              <a:t>550</a:t>
            </a:r>
          </a:p>
          <a:p>
            <a:pPr>
              <a:lnSpc>
                <a:spcPct val="130000"/>
              </a:lnSpc>
            </a:pPr>
            <a:r>
              <a:rPr lang="en-US" sz="2200">
                <a:solidFill>
                  <a:srgbClr val="FF0000"/>
                </a:solidFill>
              </a:rPr>
              <a:t>931</a:t>
            </a:r>
          </a:p>
          <a:p>
            <a:pPr>
              <a:lnSpc>
                <a:spcPct val="130000"/>
              </a:lnSpc>
            </a:pPr>
            <a:r>
              <a:rPr lang="en-US" sz="2200">
                <a:solidFill>
                  <a:srgbClr val="FF0000"/>
                </a:solidFill>
              </a:rPr>
              <a:t>938 </a:t>
            </a:r>
          </a:p>
          <a:p>
            <a:pPr>
              <a:lnSpc>
                <a:spcPct val="130000"/>
              </a:lnSpc>
            </a:pPr>
            <a:r>
              <a:rPr lang="en-US" sz="2200">
                <a:solidFill>
                  <a:srgbClr val="FF0000"/>
                </a:solidFill>
              </a:rPr>
              <a:t>905</a:t>
            </a:r>
          </a:p>
        </p:txBody>
      </p:sp>
      <p:grpSp>
        <p:nvGrpSpPr>
          <p:cNvPr id="18437" name="Group 25"/>
          <p:cNvGrpSpPr>
            <a:grpSpLocks/>
          </p:cNvGrpSpPr>
          <p:nvPr/>
        </p:nvGrpSpPr>
        <p:grpSpPr bwMode="auto">
          <a:xfrm>
            <a:off x="7162800" y="1428750"/>
            <a:ext cx="190500" cy="3443288"/>
            <a:chOff x="2580" y="1152"/>
            <a:chExt cx="120" cy="2892"/>
          </a:xfrm>
        </p:grpSpPr>
        <p:pic>
          <p:nvPicPr>
            <p:cNvPr id="18458" name="Picture 16" descr="Variados28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592" y="1152"/>
              <a:ext cx="10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9" name="Picture 17" descr="Variados28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592" y="1536"/>
              <a:ext cx="10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0" name="Picture 18" descr="Variados28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592" y="1872"/>
              <a:ext cx="10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1" name="Picture 19" descr="Variados28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592" y="2208"/>
              <a:ext cx="10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2" name="Picture 20" descr="Variados28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592" y="2544"/>
              <a:ext cx="10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3" name="Picture 21" descr="Variados28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580" y="2928"/>
              <a:ext cx="10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4" name="Picture 22" descr="Variados28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580" y="3264"/>
              <a:ext cx="10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5" name="Picture 23" descr="Variados28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580" y="3600"/>
              <a:ext cx="10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6" name="Picture 24" descr="Variados28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580" y="3936"/>
              <a:ext cx="10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8" name="Group 26"/>
          <p:cNvGrpSpPr>
            <a:grpSpLocks/>
          </p:cNvGrpSpPr>
          <p:nvPr/>
        </p:nvGrpSpPr>
        <p:grpSpPr bwMode="auto">
          <a:xfrm>
            <a:off x="5486400" y="1371600"/>
            <a:ext cx="190500" cy="3443288"/>
            <a:chOff x="2580" y="1152"/>
            <a:chExt cx="120" cy="2892"/>
          </a:xfrm>
        </p:grpSpPr>
        <p:pic>
          <p:nvPicPr>
            <p:cNvPr id="18449" name="Picture 27" descr="Variados28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592" y="1152"/>
              <a:ext cx="10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0" name="Picture 28" descr="Variados28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592" y="1536"/>
              <a:ext cx="10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1" name="Picture 29" descr="Variados28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592" y="1872"/>
              <a:ext cx="10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2" name="Picture 30" descr="Variados28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592" y="2208"/>
              <a:ext cx="10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3" name="Picture 31" descr="Variados28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592" y="2544"/>
              <a:ext cx="10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4" name="Picture 32" descr="Variados28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580" y="2928"/>
              <a:ext cx="10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5" name="Picture 33" descr="Variados28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580" y="3264"/>
              <a:ext cx="10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6" name="Picture 34" descr="Variados28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580" y="3600"/>
              <a:ext cx="10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7" name="Picture 35" descr="Variados28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580" y="3936"/>
              <a:ext cx="10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116" name="Line 36"/>
          <p:cNvSpPr>
            <a:spLocks noChangeShapeType="1"/>
          </p:cNvSpPr>
          <p:nvPr/>
        </p:nvSpPr>
        <p:spPr bwMode="auto">
          <a:xfrm>
            <a:off x="5810250" y="1428750"/>
            <a:ext cx="1219200" cy="838200"/>
          </a:xfrm>
          <a:prstGeom prst="line">
            <a:avLst/>
          </a:prstGeom>
          <a:noFill/>
          <a:ln w="762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17" name="Line 37"/>
          <p:cNvSpPr>
            <a:spLocks noChangeShapeType="1"/>
          </p:cNvSpPr>
          <p:nvPr/>
        </p:nvSpPr>
        <p:spPr bwMode="auto">
          <a:xfrm flipV="1">
            <a:off x="5810250" y="1485900"/>
            <a:ext cx="1219200" cy="400050"/>
          </a:xfrm>
          <a:prstGeom prst="line">
            <a:avLst/>
          </a:prstGeom>
          <a:noFill/>
          <a:ln w="762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18" name="Line 38"/>
          <p:cNvSpPr>
            <a:spLocks noChangeShapeType="1"/>
          </p:cNvSpPr>
          <p:nvPr/>
        </p:nvSpPr>
        <p:spPr bwMode="auto">
          <a:xfrm flipV="1">
            <a:off x="5810250" y="1885950"/>
            <a:ext cx="1219200" cy="381000"/>
          </a:xfrm>
          <a:prstGeom prst="line">
            <a:avLst/>
          </a:prstGeom>
          <a:noFill/>
          <a:ln w="762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19" name="Line 39"/>
          <p:cNvSpPr>
            <a:spLocks noChangeShapeType="1"/>
          </p:cNvSpPr>
          <p:nvPr/>
        </p:nvSpPr>
        <p:spPr bwMode="auto">
          <a:xfrm>
            <a:off x="5886450" y="2686050"/>
            <a:ext cx="1143000" cy="857250"/>
          </a:xfrm>
          <a:prstGeom prst="line">
            <a:avLst/>
          </a:prstGeom>
          <a:noFill/>
          <a:ln w="762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20" name="Line 40"/>
          <p:cNvSpPr>
            <a:spLocks noChangeShapeType="1"/>
          </p:cNvSpPr>
          <p:nvPr/>
        </p:nvSpPr>
        <p:spPr bwMode="auto">
          <a:xfrm flipV="1">
            <a:off x="5810250" y="2647950"/>
            <a:ext cx="1295400" cy="381000"/>
          </a:xfrm>
          <a:prstGeom prst="line">
            <a:avLst/>
          </a:prstGeom>
          <a:noFill/>
          <a:ln w="762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21" name="Line 41"/>
          <p:cNvSpPr>
            <a:spLocks noChangeShapeType="1"/>
          </p:cNvSpPr>
          <p:nvPr/>
        </p:nvSpPr>
        <p:spPr bwMode="auto">
          <a:xfrm flipV="1">
            <a:off x="5734050" y="3105150"/>
            <a:ext cx="1295400" cy="457200"/>
          </a:xfrm>
          <a:prstGeom prst="line">
            <a:avLst/>
          </a:prstGeom>
          <a:noFill/>
          <a:ln w="762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22" name="Line 42"/>
          <p:cNvSpPr>
            <a:spLocks noChangeShapeType="1"/>
          </p:cNvSpPr>
          <p:nvPr/>
        </p:nvSpPr>
        <p:spPr bwMode="auto">
          <a:xfrm>
            <a:off x="5810250" y="3943350"/>
            <a:ext cx="1219200" cy="742950"/>
          </a:xfrm>
          <a:prstGeom prst="line">
            <a:avLst/>
          </a:prstGeom>
          <a:noFill/>
          <a:ln w="762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23" name="Line 43"/>
          <p:cNvSpPr>
            <a:spLocks noChangeShapeType="1"/>
          </p:cNvSpPr>
          <p:nvPr/>
        </p:nvSpPr>
        <p:spPr bwMode="auto">
          <a:xfrm flipV="1">
            <a:off x="5810250" y="4000500"/>
            <a:ext cx="1219200" cy="342900"/>
          </a:xfrm>
          <a:prstGeom prst="line">
            <a:avLst/>
          </a:prstGeom>
          <a:noFill/>
          <a:ln w="762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24" name="Line 44"/>
          <p:cNvSpPr>
            <a:spLocks noChangeShapeType="1"/>
          </p:cNvSpPr>
          <p:nvPr/>
        </p:nvSpPr>
        <p:spPr bwMode="auto">
          <a:xfrm flipV="1">
            <a:off x="5810250" y="4400550"/>
            <a:ext cx="1219200" cy="342900"/>
          </a:xfrm>
          <a:prstGeom prst="line">
            <a:avLst/>
          </a:prstGeom>
          <a:noFill/>
          <a:ln w="762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8448" name="Picture 45" descr="Variados28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629650" y="1047750"/>
            <a:ext cx="5143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6116"/>
                                        </p:tgtEl>
                                        <p:attrNameLst>
                                          <p:attrName>style.visibility</p:attrName>
                                        </p:attrNameLst>
                                      </p:cBhvr>
                                      <p:to>
                                        <p:strVal val="visible"/>
                                      </p:to>
                                    </p:set>
                                    <p:anim calcmode="lin" valueType="num">
                                      <p:cBhvr>
                                        <p:cTn id="7" dur="500" fill="hold"/>
                                        <p:tgtEl>
                                          <p:spTgt spid="46116"/>
                                        </p:tgtEl>
                                        <p:attrNameLst>
                                          <p:attrName>ppt_w</p:attrName>
                                        </p:attrNameLst>
                                      </p:cBhvr>
                                      <p:tavLst>
                                        <p:tav tm="0">
                                          <p:val>
                                            <p:fltVal val="0"/>
                                          </p:val>
                                        </p:tav>
                                        <p:tav tm="100000">
                                          <p:val>
                                            <p:strVal val="#ppt_w"/>
                                          </p:val>
                                        </p:tav>
                                      </p:tavLst>
                                    </p:anim>
                                    <p:anim calcmode="lin" valueType="num">
                                      <p:cBhvr>
                                        <p:cTn id="8" dur="500" fill="hold"/>
                                        <p:tgtEl>
                                          <p:spTgt spid="46116"/>
                                        </p:tgtEl>
                                        <p:attrNameLst>
                                          <p:attrName>ppt_h</p:attrName>
                                        </p:attrNameLst>
                                      </p:cBhvr>
                                      <p:tavLst>
                                        <p:tav tm="0">
                                          <p:val>
                                            <p:fltVal val="0"/>
                                          </p:val>
                                        </p:tav>
                                        <p:tav tm="100000">
                                          <p:val>
                                            <p:strVal val="#ppt_h"/>
                                          </p:val>
                                        </p:tav>
                                      </p:tavLst>
                                    </p:anim>
                                    <p:animEffect transition="in" filter="fade">
                                      <p:cBhvr>
                                        <p:cTn id="9" dur="500"/>
                                        <p:tgtEl>
                                          <p:spTgt spid="4611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6117"/>
                                        </p:tgtEl>
                                        <p:attrNameLst>
                                          <p:attrName>style.visibility</p:attrName>
                                        </p:attrNameLst>
                                      </p:cBhvr>
                                      <p:to>
                                        <p:strVal val="visible"/>
                                      </p:to>
                                    </p:set>
                                    <p:anim calcmode="lin" valueType="num">
                                      <p:cBhvr>
                                        <p:cTn id="14" dur="500" fill="hold"/>
                                        <p:tgtEl>
                                          <p:spTgt spid="46117"/>
                                        </p:tgtEl>
                                        <p:attrNameLst>
                                          <p:attrName>ppt_w</p:attrName>
                                        </p:attrNameLst>
                                      </p:cBhvr>
                                      <p:tavLst>
                                        <p:tav tm="0">
                                          <p:val>
                                            <p:fltVal val="0"/>
                                          </p:val>
                                        </p:tav>
                                        <p:tav tm="100000">
                                          <p:val>
                                            <p:strVal val="#ppt_w"/>
                                          </p:val>
                                        </p:tav>
                                      </p:tavLst>
                                    </p:anim>
                                    <p:anim calcmode="lin" valueType="num">
                                      <p:cBhvr>
                                        <p:cTn id="15" dur="500" fill="hold"/>
                                        <p:tgtEl>
                                          <p:spTgt spid="46117"/>
                                        </p:tgtEl>
                                        <p:attrNameLst>
                                          <p:attrName>ppt_h</p:attrName>
                                        </p:attrNameLst>
                                      </p:cBhvr>
                                      <p:tavLst>
                                        <p:tav tm="0">
                                          <p:val>
                                            <p:fltVal val="0"/>
                                          </p:val>
                                        </p:tav>
                                        <p:tav tm="100000">
                                          <p:val>
                                            <p:strVal val="#ppt_h"/>
                                          </p:val>
                                        </p:tav>
                                      </p:tavLst>
                                    </p:anim>
                                    <p:animEffect transition="in" filter="fade">
                                      <p:cBhvr>
                                        <p:cTn id="16" dur="500"/>
                                        <p:tgtEl>
                                          <p:spTgt spid="4611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46118"/>
                                        </p:tgtEl>
                                        <p:attrNameLst>
                                          <p:attrName>style.visibility</p:attrName>
                                        </p:attrNameLst>
                                      </p:cBhvr>
                                      <p:to>
                                        <p:strVal val="visible"/>
                                      </p:to>
                                    </p:set>
                                    <p:anim calcmode="lin" valueType="num">
                                      <p:cBhvr>
                                        <p:cTn id="21" dur="500" fill="hold"/>
                                        <p:tgtEl>
                                          <p:spTgt spid="46118"/>
                                        </p:tgtEl>
                                        <p:attrNameLst>
                                          <p:attrName>ppt_w</p:attrName>
                                        </p:attrNameLst>
                                      </p:cBhvr>
                                      <p:tavLst>
                                        <p:tav tm="0">
                                          <p:val>
                                            <p:fltVal val="0"/>
                                          </p:val>
                                        </p:tav>
                                        <p:tav tm="100000">
                                          <p:val>
                                            <p:strVal val="#ppt_w"/>
                                          </p:val>
                                        </p:tav>
                                      </p:tavLst>
                                    </p:anim>
                                    <p:anim calcmode="lin" valueType="num">
                                      <p:cBhvr>
                                        <p:cTn id="22" dur="500" fill="hold"/>
                                        <p:tgtEl>
                                          <p:spTgt spid="46118"/>
                                        </p:tgtEl>
                                        <p:attrNameLst>
                                          <p:attrName>ppt_h</p:attrName>
                                        </p:attrNameLst>
                                      </p:cBhvr>
                                      <p:tavLst>
                                        <p:tav tm="0">
                                          <p:val>
                                            <p:fltVal val="0"/>
                                          </p:val>
                                        </p:tav>
                                        <p:tav tm="100000">
                                          <p:val>
                                            <p:strVal val="#ppt_h"/>
                                          </p:val>
                                        </p:tav>
                                      </p:tavLst>
                                    </p:anim>
                                    <p:animEffect transition="in" filter="fade">
                                      <p:cBhvr>
                                        <p:cTn id="23" dur="500"/>
                                        <p:tgtEl>
                                          <p:spTgt spid="4611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46119"/>
                                        </p:tgtEl>
                                        <p:attrNameLst>
                                          <p:attrName>style.visibility</p:attrName>
                                        </p:attrNameLst>
                                      </p:cBhvr>
                                      <p:to>
                                        <p:strVal val="visible"/>
                                      </p:to>
                                    </p:set>
                                    <p:anim calcmode="lin" valueType="num">
                                      <p:cBhvr>
                                        <p:cTn id="28" dur="500" fill="hold"/>
                                        <p:tgtEl>
                                          <p:spTgt spid="46119"/>
                                        </p:tgtEl>
                                        <p:attrNameLst>
                                          <p:attrName>ppt_w</p:attrName>
                                        </p:attrNameLst>
                                      </p:cBhvr>
                                      <p:tavLst>
                                        <p:tav tm="0">
                                          <p:val>
                                            <p:fltVal val="0"/>
                                          </p:val>
                                        </p:tav>
                                        <p:tav tm="100000">
                                          <p:val>
                                            <p:strVal val="#ppt_w"/>
                                          </p:val>
                                        </p:tav>
                                      </p:tavLst>
                                    </p:anim>
                                    <p:anim calcmode="lin" valueType="num">
                                      <p:cBhvr>
                                        <p:cTn id="29" dur="500" fill="hold"/>
                                        <p:tgtEl>
                                          <p:spTgt spid="46119"/>
                                        </p:tgtEl>
                                        <p:attrNameLst>
                                          <p:attrName>ppt_h</p:attrName>
                                        </p:attrNameLst>
                                      </p:cBhvr>
                                      <p:tavLst>
                                        <p:tav tm="0">
                                          <p:val>
                                            <p:fltVal val="0"/>
                                          </p:val>
                                        </p:tav>
                                        <p:tav tm="100000">
                                          <p:val>
                                            <p:strVal val="#ppt_h"/>
                                          </p:val>
                                        </p:tav>
                                      </p:tavLst>
                                    </p:anim>
                                    <p:animEffect transition="in" filter="fade">
                                      <p:cBhvr>
                                        <p:cTn id="30" dur="500"/>
                                        <p:tgtEl>
                                          <p:spTgt spid="4611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46120"/>
                                        </p:tgtEl>
                                        <p:attrNameLst>
                                          <p:attrName>style.visibility</p:attrName>
                                        </p:attrNameLst>
                                      </p:cBhvr>
                                      <p:to>
                                        <p:strVal val="visible"/>
                                      </p:to>
                                    </p:set>
                                    <p:anim calcmode="lin" valueType="num">
                                      <p:cBhvr>
                                        <p:cTn id="35" dur="500" fill="hold"/>
                                        <p:tgtEl>
                                          <p:spTgt spid="46120"/>
                                        </p:tgtEl>
                                        <p:attrNameLst>
                                          <p:attrName>ppt_w</p:attrName>
                                        </p:attrNameLst>
                                      </p:cBhvr>
                                      <p:tavLst>
                                        <p:tav tm="0">
                                          <p:val>
                                            <p:fltVal val="0"/>
                                          </p:val>
                                        </p:tav>
                                        <p:tav tm="100000">
                                          <p:val>
                                            <p:strVal val="#ppt_w"/>
                                          </p:val>
                                        </p:tav>
                                      </p:tavLst>
                                    </p:anim>
                                    <p:anim calcmode="lin" valueType="num">
                                      <p:cBhvr>
                                        <p:cTn id="36" dur="500" fill="hold"/>
                                        <p:tgtEl>
                                          <p:spTgt spid="46120"/>
                                        </p:tgtEl>
                                        <p:attrNameLst>
                                          <p:attrName>ppt_h</p:attrName>
                                        </p:attrNameLst>
                                      </p:cBhvr>
                                      <p:tavLst>
                                        <p:tav tm="0">
                                          <p:val>
                                            <p:fltVal val="0"/>
                                          </p:val>
                                        </p:tav>
                                        <p:tav tm="100000">
                                          <p:val>
                                            <p:strVal val="#ppt_h"/>
                                          </p:val>
                                        </p:tav>
                                      </p:tavLst>
                                    </p:anim>
                                    <p:animEffect transition="in" filter="fade">
                                      <p:cBhvr>
                                        <p:cTn id="37" dur="500"/>
                                        <p:tgtEl>
                                          <p:spTgt spid="4612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46121"/>
                                        </p:tgtEl>
                                        <p:attrNameLst>
                                          <p:attrName>style.visibility</p:attrName>
                                        </p:attrNameLst>
                                      </p:cBhvr>
                                      <p:to>
                                        <p:strVal val="visible"/>
                                      </p:to>
                                    </p:set>
                                    <p:anim calcmode="lin" valueType="num">
                                      <p:cBhvr>
                                        <p:cTn id="42" dur="500" fill="hold"/>
                                        <p:tgtEl>
                                          <p:spTgt spid="46121"/>
                                        </p:tgtEl>
                                        <p:attrNameLst>
                                          <p:attrName>ppt_w</p:attrName>
                                        </p:attrNameLst>
                                      </p:cBhvr>
                                      <p:tavLst>
                                        <p:tav tm="0">
                                          <p:val>
                                            <p:fltVal val="0"/>
                                          </p:val>
                                        </p:tav>
                                        <p:tav tm="100000">
                                          <p:val>
                                            <p:strVal val="#ppt_w"/>
                                          </p:val>
                                        </p:tav>
                                      </p:tavLst>
                                    </p:anim>
                                    <p:anim calcmode="lin" valueType="num">
                                      <p:cBhvr>
                                        <p:cTn id="43" dur="500" fill="hold"/>
                                        <p:tgtEl>
                                          <p:spTgt spid="46121"/>
                                        </p:tgtEl>
                                        <p:attrNameLst>
                                          <p:attrName>ppt_h</p:attrName>
                                        </p:attrNameLst>
                                      </p:cBhvr>
                                      <p:tavLst>
                                        <p:tav tm="0">
                                          <p:val>
                                            <p:fltVal val="0"/>
                                          </p:val>
                                        </p:tav>
                                        <p:tav tm="100000">
                                          <p:val>
                                            <p:strVal val="#ppt_h"/>
                                          </p:val>
                                        </p:tav>
                                      </p:tavLst>
                                    </p:anim>
                                    <p:animEffect transition="in" filter="fade">
                                      <p:cBhvr>
                                        <p:cTn id="44" dur="500"/>
                                        <p:tgtEl>
                                          <p:spTgt spid="46121"/>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46122"/>
                                        </p:tgtEl>
                                        <p:attrNameLst>
                                          <p:attrName>style.visibility</p:attrName>
                                        </p:attrNameLst>
                                      </p:cBhvr>
                                      <p:to>
                                        <p:strVal val="visible"/>
                                      </p:to>
                                    </p:set>
                                    <p:anim calcmode="lin" valueType="num">
                                      <p:cBhvr>
                                        <p:cTn id="49" dur="500" fill="hold"/>
                                        <p:tgtEl>
                                          <p:spTgt spid="46122"/>
                                        </p:tgtEl>
                                        <p:attrNameLst>
                                          <p:attrName>ppt_w</p:attrName>
                                        </p:attrNameLst>
                                      </p:cBhvr>
                                      <p:tavLst>
                                        <p:tav tm="0">
                                          <p:val>
                                            <p:fltVal val="0"/>
                                          </p:val>
                                        </p:tav>
                                        <p:tav tm="100000">
                                          <p:val>
                                            <p:strVal val="#ppt_w"/>
                                          </p:val>
                                        </p:tav>
                                      </p:tavLst>
                                    </p:anim>
                                    <p:anim calcmode="lin" valueType="num">
                                      <p:cBhvr>
                                        <p:cTn id="50" dur="500" fill="hold"/>
                                        <p:tgtEl>
                                          <p:spTgt spid="46122"/>
                                        </p:tgtEl>
                                        <p:attrNameLst>
                                          <p:attrName>ppt_h</p:attrName>
                                        </p:attrNameLst>
                                      </p:cBhvr>
                                      <p:tavLst>
                                        <p:tav tm="0">
                                          <p:val>
                                            <p:fltVal val="0"/>
                                          </p:val>
                                        </p:tav>
                                        <p:tav tm="100000">
                                          <p:val>
                                            <p:strVal val="#ppt_h"/>
                                          </p:val>
                                        </p:tav>
                                      </p:tavLst>
                                    </p:anim>
                                    <p:animEffect transition="in" filter="fade">
                                      <p:cBhvr>
                                        <p:cTn id="51" dur="500"/>
                                        <p:tgtEl>
                                          <p:spTgt spid="46122"/>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46123"/>
                                        </p:tgtEl>
                                        <p:attrNameLst>
                                          <p:attrName>style.visibility</p:attrName>
                                        </p:attrNameLst>
                                      </p:cBhvr>
                                      <p:to>
                                        <p:strVal val="visible"/>
                                      </p:to>
                                    </p:set>
                                    <p:anim calcmode="lin" valueType="num">
                                      <p:cBhvr>
                                        <p:cTn id="56" dur="500" fill="hold"/>
                                        <p:tgtEl>
                                          <p:spTgt spid="46123"/>
                                        </p:tgtEl>
                                        <p:attrNameLst>
                                          <p:attrName>ppt_w</p:attrName>
                                        </p:attrNameLst>
                                      </p:cBhvr>
                                      <p:tavLst>
                                        <p:tav tm="0">
                                          <p:val>
                                            <p:fltVal val="0"/>
                                          </p:val>
                                        </p:tav>
                                        <p:tav tm="100000">
                                          <p:val>
                                            <p:strVal val="#ppt_w"/>
                                          </p:val>
                                        </p:tav>
                                      </p:tavLst>
                                    </p:anim>
                                    <p:anim calcmode="lin" valueType="num">
                                      <p:cBhvr>
                                        <p:cTn id="57" dur="500" fill="hold"/>
                                        <p:tgtEl>
                                          <p:spTgt spid="46123"/>
                                        </p:tgtEl>
                                        <p:attrNameLst>
                                          <p:attrName>ppt_h</p:attrName>
                                        </p:attrNameLst>
                                      </p:cBhvr>
                                      <p:tavLst>
                                        <p:tav tm="0">
                                          <p:val>
                                            <p:fltVal val="0"/>
                                          </p:val>
                                        </p:tav>
                                        <p:tav tm="100000">
                                          <p:val>
                                            <p:strVal val="#ppt_h"/>
                                          </p:val>
                                        </p:tav>
                                      </p:tavLst>
                                    </p:anim>
                                    <p:animEffect transition="in" filter="fade">
                                      <p:cBhvr>
                                        <p:cTn id="58" dur="500"/>
                                        <p:tgtEl>
                                          <p:spTgt spid="46123"/>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3" presetClass="entr" presetSubtype="0" fill="hold" grpId="0" nodeType="clickEffect">
                                  <p:stCondLst>
                                    <p:cond delay="0"/>
                                  </p:stCondLst>
                                  <p:childTnLst>
                                    <p:set>
                                      <p:cBhvr>
                                        <p:cTn id="62" dur="1" fill="hold">
                                          <p:stCondLst>
                                            <p:cond delay="0"/>
                                          </p:stCondLst>
                                        </p:cTn>
                                        <p:tgtEl>
                                          <p:spTgt spid="46124"/>
                                        </p:tgtEl>
                                        <p:attrNameLst>
                                          <p:attrName>style.visibility</p:attrName>
                                        </p:attrNameLst>
                                      </p:cBhvr>
                                      <p:to>
                                        <p:strVal val="visible"/>
                                      </p:to>
                                    </p:set>
                                    <p:anim calcmode="lin" valueType="num">
                                      <p:cBhvr>
                                        <p:cTn id="63" dur="500" fill="hold"/>
                                        <p:tgtEl>
                                          <p:spTgt spid="46124"/>
                                        </p:tgtEl>
                                        <p:attrNameLst>
                                          <p:attrName>ppt_w</p:attrName>
                                        </p:attrNameLst>
                                      </p:cBhvr>
                                      <p:tavLst>
                                        <p:tav tm="0">
                                          <p:val>
                                            <p:fltVal val="0"/>
                                          </p:val>
                                        </p:tav>
                                        <p:tav tm="100000">
                                          <p:val>
                                            <p:strVal val="#ppt_w"/>
                                          </p:val>
                                        </p:tav>
                                      </p:tavLst>
                                    </p:anim>
                                    <p:anim calcmode="lin" valueType="num">
                                      <p:cBhvr>
                                        <p:cTn id="64" dur="500" fill="hold"/>
                                        <p:tgtEl>
                                          <p:spTgt spid="46124"/>
                                        </p:tgtEl>
                                        <p:attrNameLst>
                                          <p:attrName>ppt_h</p:attrName>
                                        </p:attrNameLst>
                                      </p:cBhvr>
                                      <p:tavLst>
                                        <p:tav tm="0">
                                          <p:val>
                                            <p:fltVal val="0"/>
                                          </p:val>
                                        </p:tav>
                                        <p:tav tm="100000">
                                          <p:val>
                                            <p:strVal val="#ppt_h"/>
                                          </p:val>
                                        </p:tav>
                                      </p:tavLst>
                                    </p:anim>
                                    <p:animEffect transition="in" filter="fade">
                                      <p:cBhvr>
                                        <p:cTn id="65" dur="500"/>
                                        <p:tgtEl>
                                          <p:spTgt spid="46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16" grpId="0" animBg="1"/>
      <p:bldP spid="46117" grpId="0" animBg="1"/>
      <p:bldP spid="46118" grpId="0" animBg="1"/>
      <p:bldP spid="46119" grpId="0" animBg="1"/>
      <p:bldP spid="46120" grpId="0" animBg="1"/>
      <p:bldP spid="46121" grpId="0" animBg="1"/>
      <p:bldP spid="46122" grpId="0" animBg="1"/>
      <p:bldP spid="46123" grpId="0" animBg="1"/>
      <p:bldP spid="461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opy (2)_2"/>
          <p:cNvPicPr>
            <a:picLocks noChangeAspect="1" noChangeArrowheads="1"/>
          </p:cNvPicPr>
          <p:nvPr/>
        </p:nvPicPr>
        <p:blipFill>
          <a:blip r:embed="rId3">
            <a:extLst>
              <a:ext uri="{28A0092B-C50C-407E-A947-70E740481C1C}">
                <a14:useLocalDpi xmlns:a14="http://schemas.microsoft.com/office/drawing/2010/main" val="0"/>
              </a:ext>
            </a:extLst>
          </a:blip>
          <a:srcRect l="12978" t="2156" r="11101" b="52219"/>
          <a:stretch>
            <a:fillRect/>
          </a:stretch>
        </p:blipFill>
        <p:spPr bwMode="auto">
          <a:xfrm>
            <a:off x="0" y="895350"/>
            <a:ext cx="9144000" cy="4248150"/>
          </a:xfrm>
          <a:prstGeom prst="rect">
            <a:avLst/>
          </a:prstGeom>
          <a:noFill/>
          <a:ln w="12700">
            <a:solidFill>
              <a:srgbClr val="E379AE"/>
            </a:solidFill>
            <a:miter lim="800000"/>
            <a:headEnd/>
            <a:tailEnd/>
          </a:ln>
          <a:extLst>
            <a:ext uri="{909E8E84-426E-40DD-AFC4-6F175D3DCCD1}">
              <a14:hiddenFill xmlns:a14="http://schemas.microsoft.com/office/drawing/2010/main">
                <a:solidFill>
                  <a:srgbClr val="FFFFFF"/>
                </a:solidFill>
              </a14:hiddenFill>
            </a:ext>
          </a:extLst>
        </p:spPr>
      </p:pic>
      <p:sp>
        <p:nvSpPr>
          <p:cNvPr id="13315" name="Rectangle 3"/>
          <p:cNvSpPr>
            <a:spLocks noChangeArrowheads="1"/>
          </p:cNvSpPr>
          <p:nvPr/>
        </p:nvSpPr>
        <p:spPr bwMode="auto">
          <a:xfrm>
            <a:off x="609600" y="0"/>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sz="2400">
                <a:solidFill>
                  <a:srgbClr val="FF0066"/>
                </a:solidFill>
                <a:cs typeface="Arial" charset="0"/>
              </a:rPr>
              <a:t>Dân ta phải biết sử ta </a:t>
            </a:r>
            <a:br>
              <a:rPr lang="en-US" sz="2400">
                <a:solidFill>
                  <a:srgbClr val="FF0066"/>
                </a:solidFill>
                <a:cs typeface="Arial" charset="0"/>
              </a:rPr>
            </a:br>
            <a:r>
              <a:rPr lang="en-US" sz="2400">
                <a:solidFill>
                  <a:srgbClr val="FF0066"/>
                </a:solidFill>
                <a:cs typeface="Arial" charset="0"/>
              </a:rPr>
              <a:t>Cho tường gốc tích nước nhà Việt Nam</a:t>
            </a:r>
          </a:p>
        </p:txBody>
      </p:sp>
      <p:sp>
        <p:nvSpPr>
          <p:cNvPr id="48131" name="Rectangle 3"/>
          <p:cNvSpPr>
            <a:spLocks noChangeArrowheads="1"/>
          </p:cNvSpPr>
          <p:nvPr/>
        </p:nvSpPr>
        <p:spPr bwMode="auto">
          <a:xfrm>
            <a:off x="0" y="0"/>
            <a:ext cx="89154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sz="2800">
                <a:solidFill>
                  <a:srgbClr val="FF0066"/>
                </a:solidFill>
                <a:latin typeface="Times New Roman" pitchFamily="18" charset="0"/>
              </a:rPr>
              <a:t>Nước Tàu cậy thế đông người </a:t>
            </a:r>
            <a:br>
              <a:rPr lang="en-US" sz="2800">
                <a:solidFill>
                  <a:srgbClr val="FF0066"/>
                </a:solidFill>
                <a:latin typeface="Times New Roman" pitchFamily="18" charset="0"/>
              </a:rPr>
            </a:br>
            <a:r>
              <a:rPr lang="en-US" sz="2800">
                <a:solidFill>
                  <a:srgbClr val="FF0066"/>
                </a:solidFill>
                <a:latin typeface="Times New Roman" pitchFamily="18" charset="0"/>
              </a:rPr>
              <a:t>Kéo quân áp bức giống nòi Việt Nam </a:t>
            </a:r>
          </a:p>
        </p:txBody>
      </p:sp>
      <p:pic>
        <p:nvPicPr>
          <p:cNvPr id="48130" name="Picture 2" descr="LS HCM __1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95350"/>
            <a:ext cx="9144000" cy="4248150"/>
          </a:xfrm>
          <a:prstGeom prst="rect">
            <a:avLst/>
          </a:prstGeom>
          <a:noFill/>
          <a:ln w="1905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49155" name="Rectangle 3"/>
          <p:cNvSpPr>
            <a:spLocks noChangeArrowheads="1"/>
          </p:cNvSpPr>
          <p:nvPr/>
        </p:nvSpPr>
        <p:spPr bwMode="auto">
          <a:xfrm>
            <a:off x="0" y="0"/>
            <a:ext cx="9144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sz="2800">
                <a:solidFill>
                  <a:srgbClr val="FF0000"/>
                </a:solidFill>
                <a:latin typeface="Times New Roman" pitchFamily="18" charset="0"/>
              </a:rPr>
              <a:t>Quân Tàu nhiều kẻ tham lam </a:t>
            </a:r>
            <a:br>
              <a:rPr lang="en-US" sz="2800">
                <a:solidFill>
                  <a:srgbClr val="FF0000"/>
                </a:solidFill>
                <a:latin typeface="Times New Roman" pitchFamily="18" charset="0"/>
              </a:rPr>
            </a:br>
            <a:r>
              <a:rPr lang="en-US" sz="2800">
                <a:solidFill>
                  <a:srgbClr val="FF0000"/>
                </a:solidFill>
                <a:latin typeface="Times New Roman" pitchFamily="18" charset="0"/>
              </a:rPr>
              <a:t>Dân ta há dễ chịu làm tôi người </a:t>
            </a:r>
          </a:p>
        </p:txBody>
      </p:sp>
      <p:pic>
        <p:nvPicPr>
          <p:cNvPr id="49154" name="Picture 2" descr="Copy of _1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71550"/>
            <a:ext cx="9144000" cy="4171950"/>
          </a:xfrm>
          <a:prstGeom prst="rect">
            <a:avLst/>
          </a:prstGeom>
          <a:noFill/>
          <a:ln w="1270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50180" name="Rectangle 4"/>
          <p:cNvSpPr>
            <a:spLocks noChangeArrowheads="1"/>
          </p:cNvSpPr>
          <p:nvPr/>
        </p:nvSpPr>
        <p:spPr bwMode="auto">
          <a:xfrm>
            <a:off x="0" y="0"/>
            <a:ext cx="9144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sz="2800">
                <a:solidFill>
                  <a:srgbClr val="0000CC"/>
                </a:solidFill>
                <a:latin typeface="Times New Roman" pitchFamily="18" charset="0"/>
              </a:rPr>
              <a:t>Hai Bà Trưng có đại tài </a:t>
            </a:r>
            <a:br>
              <a:rPr lang="en-US" sz="2800">
                <a:solidFill>
                  <a:srgbClr val="0000CC"/>
                </a:solidFill>
                <a:latin typeface="Times New Roman" pitchFamily="18" charset="0"/>
              </a:rPr>
            </a:br>
            <a:r>
              <a:rPr lang="en-US" sz="2800">
                <a:solidFill>
                  <a:srgbClr val="0000CC"/>
                </a:solidFill>
                <a:latin typeface="Times New Roman" pitchFamily="18" charset="0"/>
              </a:rPr>
              <a:t>Phất  cờ khởi nghĩa diệt người tà gian </a:t>
            </a:r>
          </a:p>
        </p:txBody>
      </p:sp>
      <p:pic>
        <p:nvPicPr>
          <p:cNvPr id="50178" name="Picture 2" descr="LS HCM __1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819150"/>
            <a:ext cx="9144000" cy="4324350"/>
          </a:xfrm>
          <a:prstGeom prst="rect">
            <a:avLst/>
          </a:prstGeom>
          <a:noFill/>
          <a:ln w="1270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wedge">
                                      <p:cBhvr>
                                        <p:cTn id="7" dur="2000"/>
                                        <p:tgtEl>
                                          <p:spTgt spid="13314"/>
                                        </p:tgtEl>
                                      </p:cBhvr>
                                    </p:animEffect>
                                  </p:childTnLst>
                                </p:cTn>
                              </p:par>
                            </p:childTnLst>
                          </p:cTn>
                        </p:par>
                        <p:par>
                          <p:cTn id="8" fill="hold" nodeType="afterGroup">
                            <p:stCondLst>
                              <p:cond delay="2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13315"/>
                                        </p:tgtEl>
                                        <p:attrNameLst>
                                          <p:attrName>style.visibility</p:attrName>
                                        </p:attrNameLst>
                                      </p:cBhvr>
                                      <p:to>
                                        <p:strVal val="visible"/>
                                      </p:to>
                                    </p:set>
                                    <p:anim calcmode="discrete" valueType="clr">
                                      <p:cBhvr override="childStyle">
                                        <p:cTn id="11" dur="80"/>
                                        <p:tgtEl>
                                          <p:spTgt spid="13315"/>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13315"/>
                                        </p:tgtEl>
                                        <p:attrNameLst>
                                          <p:attrName>fillcolor</p:attrName>
                                        </p:attrNameLst>
                                      </p:cBhvr>
                                      <p:tavLst>
                                        <p:tav tm="0">
                                          <p:val>
                                            <p:clrVal>
                                              <a:schemeClr val="accent2"/>
                                            </p:clrVal>
                                          </p:val>
                                        </p:tav>
                                        <p:tav tm="50000">
                                          <p:val>
                                            <p:clrVal>
                                              <a:schemeClr val="hlink"/>
                                            </p:clrVal>
                                          </p:val>
                                        </p:tav>
                                      </p:tavLst>
                                    </p:anim>
                                    <p:set>
                                      <p:cBhvr>
                                        <p:cTn id="13" dur="80"/>
                                        <p:tgtEl>
                                          <p:spTgt spid="13315"/>
                                        </p:tgtEl>
                                        <p:attrNameLst>
                                          <p:attrName>fill.type</p:attrName>
                                        </p:attrNameLst>
                                      </p:cBhvr>
                                      <p:to>
                                        <p:strVal val="solid"/>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xit" presetSubtype="4" fill="hold" grpId="1" nodeType="clickEffect">
                                  <p:stCondLst>
                                    <p:cond delay="0"/>
                                  </p:stCondLst>
                                  <p:iterate type="lt">
                                    <p:tmPct val="0"/>
                                  </p:iterate>
                                  <p:childTnLst>
                                    <p:anim calcmode="lin" valueType="num">
                                      <p:cBhvr additive="base">
                                        <p:cTn id="17" dur="500"/>
                                        <p:tgtEl>
                                          <p:spTgt spid="13315"/>
                                        </p:tgtEl>
                                        <p:attrNameLst>
                                          <p:attrName>ppt_x</p:attrName>
                                        </p:attrNameLst>
                                      </p:cBhvr>
                                      <p:tavLst>
                                        <p:tav tm="0">
                                          <p:val>
                                            <p:strVal val="ppt_x"/>
                                          </p:val>
                                        </p:tav>
                                        <p:tav tm="100000">
                                          <p:val>
                                            <p:strVal val="ppt_x"/>
                                          </p:val>
                                        </p:tav>
                                      </p:tavLst>
                                    </p:anim>
                                    <p:anim calcmode="lin" valueType="num">
                                      <p:cBhvr additive="base">
                                        <p:cTn id="18" dur="500"/>
                                        <p:tgtEl>
                                          <p:spTgt spid="13315"/>
                                        </p:tgtEl>
                                        <p:attrNameLst>
                                          <p:attrName>ppt_y</p:attrName>
                                        </p:attrNameLst>
                                      </p:cBhvr>
                                      <p:tavLst>
                                        <p:tav tm="0">
                                          <p:val>
                                            <p:strVal val="ppt_y"/>
                                          </p:val>
                                        </p:tav>
                                        <p:tav tm="100000">
                                          <p:val>
                                            <p:strVal val="1+ppt_h/2"/>
                                          </p:val>
                                        </p:tav>
                                      </p:tavLst>
                                    </p:anim>
                                    <p:set>
                                      <p:cBhvr>
                                        <p:cTn id="19" dur="1" fill="hold">
                                          <p:stCondLst>
                                            <p:cond delay="499"/>
                                          </p:stCondLst>
                                        </p:cTn>
                                        <p:tgtEl>
                                          <p:spTgt spid="13315"/>
                                        </p:tgtEl>
                                        <p:attrNameLst>
                                          <p:attrName>style.visibility</p:attrName>
                                        </p:attrNameLst>
                                      </p:cBhvr>
                                      <p:to>
                                        <p:strVal val="hidden"/>
                                      </p:to>
                                    </p:set>
                                  </p:childTnLst>
                                </p:cTn>
                              </p:par>
                            </p:childTnLst>
                          </p:cTn>
                        </p:par>
                        <p:par>
                          <p:cTn id="20" fill="hold" nodeType="afterGroup">
                            <p:stCondLst>
                              <p:cond delay="500"/>
                            </p:stCondLst>
                            <p:childTnLst>
                              <p:par>
                                <p:cTn id="21" presetID="20" presetClass="entr" presetSubtype="0" fill="hold" nodeType="afterEffect">
                                  <p:stCondLst>
                                    <p:cond delay="0"/>
                                  </p:stCondLst>
                                  <p:childTnLst>
                                    <p:set>
                                      <p:cBhvr>
                                        <p:cTn id="22" dur="1" fill="hold">
                                          <p:stCondLst>
                                            <p:cond delay="0"/>
                                          </p:stCondLst>
                                        </p:cTn>
                                        <p:tgtEl>
                                          <p:spTgt spid="48130"/>
                                        </p:tgtEl>
                                        <p:attrNameLst>
                                          <p:attrName>style.visibility</p:attrName>
                                        </p:attrNameLst>
                                      </p:cBhvr>
                                      <p:to>
                                        <p:strVal val="visible"/>
                                      </p:to>
                                    </p:set>
                                    <p:animEffect transition="in" filter="wedge">
                                      <p:cBhvr>
                                        <p:cTn id="23" dur="2000"/>
                                        <p:tgtEl>
                                          <p:spTgt spid="48130"/>
                                        </p:tgtEl>
                                      </p:cBhvr>
                                    </p:animEffect>
                                  </p:childTnLst>
                                </p:cTn>
                              </p:par>
                            </p:childTnLst>
                          </p:cTn>
                        </p:par>
                        <p:par>
                          <p:cTn id="24" fill="hold" nodeType="afterGroup">
                            <p:stCondLst>
                              <p:cond delay="2500"/>
                            </p:stCondLst>
                            <p:childTnLst>
                              <p:par>
                                <p:cTn id="25" presetID="27" presetClass="entr" presetSubtype="0" fill="hold" grpId="0" nodeType="afterEffect">
                                  <p:stCondLst>
                                    <p:cond delay="0"/>
                                  </p:stCondLst>
                                  <p:iterate type="lt">
                                    <p:tmPct val="50000"/>
                                  </p:iterate>
                                  <p:childTnLst>
                                    <p:set>
                                      <p:cBhvr>
                                        <p:cTn id="26" dur="1" fill="hold">
                                          <p:stCondLst>
                                            <p:cond delay="0"/>
                                          </p:stCondLst>
                                        </p:cTn>
                                        <p:tgtEl>
                                          <p:spTgt spid="48131"/>
                                        </p:tgtEl>
                                        <p:attrNameLst>
                                          <p:attrName>style.visibility</p:attrName>
                                        </p:attrNameLst>
                                      </p:cBhvr>
                                      <p:to>
                                        <p:strVal val="visible"/>
                                      </p:to>
                                    </p:set>
                                    <p:anim calcmode="discrete" valueType="clr">
                                      <p:cBhvr override="childStyle">
                                        <p:cTn id="27" dur="80"/>
                                        <p:tgtEl>
                                          <p:spTgt spid="48131"/>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48131"/>
                                        </p:tgtEl>
                                        <p:attrNameLst>
                                          <p:attrName>fillcolor</p:attrName>
                                        </p:attrNameLst>
                                      </p:cBhvr>
                                      <p:tavLst>
                                        <p:tav tm="0">
                                          <p:val>
                                            <p:clrVal>
                                              <a:schemeClr val="accent2"/>
                                            </p:clrVal>
                                          </p:val>
                                        </p:tav>
                                        <p:tav tm="50000">
                                          <p:val>
                                            <p:clrVal>
                                              <a:schemeClr val="hlink"/>
                                            </p:clrVal>
                                          </p:val>
                                        </p:tav>
                                      </p:tavLst>
                                    </p:anim>
                                    <p:set>
                                      <p:cBhvr>
                                        <p:cTn id="29" dur="80"/>
                                        <p:tgtEl>
                                          <p:spTgt spid="48131"/>
                                        </p:tgtEl>
                                        <p:attrNameLst>
                                          <p:attrName>fill.type</p:attrName>
                                        </p:attrNameLst>
                                      </p:cBhvr>
                                      <p:to>
                                        <p:strVal val="solid"/>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xit" presetSubtype="4" fill="hold" grpId="1" nodeType="clickEffect">
                                  <p:stCondLst>
                                    <p:cond delay="0"/>
                                  </p:stCondLst>
                                  <p:iterate type="lt">
                                    <p:tmPct val="0"/>
                                  </p:iterate>
                                  <p:childTnLst>
                                    <p:anim calcmode="lin" valueType="num">
                                      <p:cBhvr additive="base">
                                        <p:cTn id="33" dur="500"/>
                                        <p:tgtEl>
                                          <p:spTgt spid="48131"/>
                                        </p:tgtEl>
                                        <p:attrNameLst>
                                          <p:attrName>ppt_x</p:attrName>
                                        </p:attrNameLst>
                                      </p:cBhvr>
                                      <p:tavLst>
                                        <p:tav tm="0">
                                          <p:val>
                                            <p:strVal val="ppt_x"/>
                                          </p:val>
                                        </p:tav>
                                        <p:tav tm="100000">
                                          <p:val>
                                            <p:strVal val="ppt_x"/>
                                          </p:val>
                                        </p:tav>
                                      </p:tavLst>
                                    </p:anim>
                                    <p:anim calcmode="lin" valueType="num">
                                      <p:cBhvr additive="base">
                                        <p:cTn id="34" dur="500"/>
                                        <p:tgtEl>
                                          <p:spTgt spid="48131"/>
                                        </p:tgtEl>
                                        <p:attrNameLst>
                                          <p:attrName>ppt_y</p:attrName>
                                        </p:attrNameLst>
                                      </p:cBhvr>
                                      <p:tavLst>
                                        <p:tav tm="0">
                                          <p:val>
                                            <p:strVal val="ppt_y"/>
                                          </p:val>
                                        </p:tav>
                                        <p:tav tm="100000">
                                          <p:val>
                                            <p:strVal val="1+ppt_h/2"/>
                                          </p:val>
                                        </p:tav>
                                      </p:tavLst>
                                    </p:anim>
                                    <p:set>
                                      <p:cBhvr>
                                        <p:cTn id="35" dur="1" fill="hold">
                                          <p:stCondLst>
                                            <p:cond delay="499"/>
                                          </p:stCondLst>
                                        </p:cTn>
                                        <p:tgtEl>
                                          <p:spTgt spid="48131"/>
                                        </p:tgtEl>
                                        <p:attrNameLst>
                                          <p:attrName>style.visibility</p:attrName>
                                        </p:attrNameLst>
                                      </p:cBhvr>
                                      <p:to>
                                        <p:strVal val="hidden"/>
                                      </p:to>
                                    </p:set>
                                  </p:childTnLst>
                                </p:cTn>
                              </p:par>
                            </p:childTnLst>
                          </p:cTn>
                        </p:par>
                        <p:par>
                          <p:cTn id="36" fill="hold" nodeType="afterGroup">
                            <p:stCondLst>
                              <p:cond delay="500"/>
                            </p:stCondLst>
                            <p:childTnLst>
                              <p:par>
                                <p:cTn id="37" presetID="20" presetClass="entr" presetSubtype="0" fill="hold" nodeType="afterEffect">
                                  <p:stCondLst>
                                    <p:cond delay="0"/>
                                  </p:stCondLst>
                                  <p:childTnLst>
                                    <p:set>
                                      <p:cBhvr>
                                        <p:cTn id="38" dur="1" fill="hold">
                                          <p:stCondLst>
                                            <p:cond delay="0"/>
                                          </p:stCondLst>
                                        </p:cTn>
                                        <p:tgtEl>
                                          <p:spTgt spid="49154"/>
                                        </p:tgtEl>
                                        <p:attrNameLst>
                                          <p:attrName>style.visibility</p:attrName>
                                        </p:attrNameLst>
                                      </p:cBhvr>
                                      <p:to>
                                        <p:strVal val="visible"/>
                                      </p:to>
                                    </p:set>
                                    <p:animEffect transition="in" filter="wedge">
                                      <p:cBhvr>
                                        <p:cTn id="39" dur="2000"/>
                                        <p:tgtEl>
                                          <p:spTgt spid="49154"/>
                                        </p:tgtEl>
                                      </p:cBhvr>
                                    </p:animEffect>
                                  </p:childTnLst>
                                </p:cTn>
                              </p:par>
                            </p:childTnLst>
                          </p:cTn>
                        </p:par>
                        <p:par>
                          <p:cTn id="40" fill="hold" nodeType="afterGroup">
                            <p:stCondLst>
                              <p:cond delay="2500"/>
                            </p:stCondLst>
                            <p:childTnLst>
                              <p:par>
                                <p:cTn id="41" presetID="27" presetClass="entr" presetSubtype="0" fill="hold" grpId="0" nodeType="afterEffect">
                                  <p:stCondLst>
                                    <p:cond delay="0"/>
                                  </p:stCondLst>
                                  <p:iterate type="lt">
                                    <p:tmPct val="50000"/>
                                  </p:iterate>
                                  <p:childTnLst>
                                    <p:set>
                                      <p:cBhvr>
                                        <p:cTn id="42" dur="1" fill="hold">
                                          <p:stCondLst>
                                            <p:cond delay="0"/>
                                          </p:stCondLst>
                                        </p:cTn>
                                        <p:tgtEl>
                                          <p:spTgt spid="49155"/>
                                        </p:tgtEl>
                                        <p:attrNameLst>
                                          <p:attrName>style.visibility</p:attrName>
                                        </p:attrNameLst>
                                      </p:cBhvr>
                                      <p:to>
                                        <p:strVal val="visible"/>
                                      </p:to>
                                    </p:set>
                                    <p:anim calcmode="discrete" valueType="clr">
                                      <p:cBhvr override="childStyle">
                                        <p:cTn id="43" dur="80"/>
                                        <p:tgtEl>
                                          <p:spTgt spid="49155"/>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49155"/>
                                        </p:tgtEl>
                                        <p:attrNameLst>
                                          <p:attrName>fillcolor</p:attrName>
                                        </p:attrNameLst>
                                      </p:cBhvr>
                                      <p:tavLst>
                                        <p:tav tm="0">
                                          <p:val>
                                            <p:clrVal>
                                              <a:schemeClr val="accent2"/>
                                            </p:clrVal>
                                          </p:val>
                                        </p:tav>
                                        <p:tav tm="50000">
                                          <p:val>
                                            <p:clrVal>
                                              <a:schemeClr val="hlink"/>
                                            </p:clrVal>
                                          </p:val>
                                        </p:tav>
                                      </p:tavLst>
                                    </p:anim>
                                    <p:set>
                                      <p:cBhvr>
                                        <p:cTn id="45" dur="80"/>
                                        <p:tgtEl>
                                          <p:spTgt spid="49155"/>
                                        </p:tgtEl>
                                        <p:attrNameLst>
                                          <p:attrName>fill.type</p:attrName>
                                        </p:attrNameLst>
                                      </p:cBhvr>
                                      <p:to>
                                        <p:strVal val="solid"/>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xit" presetSubtype="4" fill="hold" grpId="1" nodeType="clickEffect">
                                  <p:stCondLst>
                                    <p:cond delay="0"/>
                                  </p:stCondLst>
                                  <p:iterate type="lt">
                                    <p:tmPct val="0"/>
                                  </p:iterate>
                                  <p:childTnLst>
                                    <p:anim calcmode="lin" valueType="num">
                                      <p:cBhvr additive="base">
                                        <p:cTn id="49" dur="500"/>
                                        <p:tgtEl>
                                          <p:spTgt spid="49155"/>
                                        </p:tgtEl>
                                        <p:attrNameLst>
                                          <p:attrName>ppt_x</p:attrName>
                                        </p:attrNameLst>
                                      </p:cBhvr>
                                      <p:tavLst>
                                        <p:tav tm="0">
                                          <p:val>
                                            <p:strVal val="ppt_x"/>
                                          </p:val>
                                        </p:tav>
                                        <p:tav tm="100000">
                                          <p:val>
                                            <p:strVal val="ppt_x"/>
                                          </p:val>
                                        </p:tav>
                                      </p:tavLst>
                                    </p:anim>
                                    <p:anim calcmode="lin" valueType="num">
                                      <p:cBhvr additive="base">
                                        <p:cTn id="50" dur="500"/>
                                        <p:tgtEl>
                                          <p:spTgt spid="49155"/>
                                        </p:tgtEl>
                                        <p:attrNameLst>
                                          <p:attrName>ppt_y</p:attrName>
                                        </p:attrNameLst>
                                      </p:cBhvr>
                                      <p:tavLst>
                                        <p:tav tm="0">
                                          <p:val>
                                            <p:strVal val="ppt_y"/>
                                          </p:val>
                                        </p:tav>
                                        <p:tav tm="100000">
                                          <p:val>
                                            <p:strVal val="1+ppt_h/2"/>
                                          </p:val>
                                        </p:tav>
                                      </p:tavLst>
                                    </p:anim>
                                    <p:set>
                                      <p:cBhvr>
                                        <p:cTn id="51" dur="1" fill="hold">
                                          <p:stCondLst>
                                            <p:cond delay="499"/>
                                          </p:stCondLst>
                                        </p:cTn>
                                        <p:tgtEl>
                                          <p:spTgt spid="49155"/>
                                        </p:tgtEl>
                                        <p:attrNameLst>
                                          <p:attrName>style.visibility</p:attrName>
                                        </p:attrNameLst>
                                      </p:cBhvr>
                                      <p:to>
                                        <p:strVal val="hidden"/>
                                      </p:to>
                                    </p:set>
                                  </p:childTnLst>
                                </p:cTn>
                              </p:par>
                            </p:childTnLst>
                          </p:cTn>
                        </p:par>
                        <p:par>
                          <p:cTn id="52" fill="hold" nodeType="afterGroup">
                            <p:stCondLst>
                              <p:cond delay="500"/>
                            </p:stCondLst>
                            <p:childTnLst>
                              <p:par>
                                <p:cTn id="53" presetID="20" presetClass="entr" presetSubtype="0" fill="hold" nodeType="afterEffect">
                                  <p:stCondLst>
                                    <p:cond delay="0"/>
                                  </p:stCondLst>
                                  <p:childTnLst>
                                    <p:set>
                                      <p:cBhvr>
                                        <p:cTn id="54" dur="1" fill="hold">
                                          <p:stCondLst>
                                            <p:cond delay="0"/>
                                          </p:stCondLst>
                                        </p:cTn>
                                        <p:tgtEl>
                                          <p:spTgt spid="50178"/>
                                        </p:tgtEl>
                                        <p:attrNameLst>
                                          <p:attrName>style.visibility</p:attrName>
                                        </p:attrNameLst>
                                      </p:cBhvr>
                                      <p:to>
                                        <p:strVal val="visible"/>
                                      </p:to>
                                    </p:set>
                                    <p:animEffect transition="in" filter="wedge">
                                      <p:cBhvr>
                                        <p:cTn id="55" dur="2000"/>
                                        <p:tgtEl>
                                          <p:spTgt spid="50178"/>
                                        </p:tgtEl>
                                      </p:cBhvr>
                                    </p:animEffect>
                                  </p:childTnLst>
                                </p:cTn>
                              </p:par>
                            </p:childTnLst>
                          </p:cTn>
                        </p:par>
                        <p:par>
                          <p:cTn id="56" fill="hold" nodeType="afterGroup">
                            <p:stCondLst>
                              <p:cond delay="2500"/>
                            </p:stCondLst>
                            <p:childTnLst>
                              <p:par>
                                <p:cTn id="57" presetID="27" presetClass="entr" presetSubtype="0" fill="hold" grpId="0" nodeType="afterEffect">
                                  <p:stCondLst>
                                    <p:cond delay="0"/>
                                  </p:stCondLst>
                                  <p:iterate type="lt">
                                    <p:tmPct val="50000"/>
                                  </p:iterate>
                                  <p:childTnLst>
                                    <p:set>
                                      <p:cBhvr>
                                        <p:cTn id="58" dur="1" fill="hold">
                                          <p:stCondLst>
                                            <p:cond delay="0"/>
                                          </p:stCondLst>
                                        </p:cTn>
                                        <p:tgtEl>
                                          <p:spTgt spid="50180"/>
                                        </p:tgtEl>
                                        <p:attrNameLst>
                                          <p:attrName>style.visibility</p:attrName>
                                        </p:attrNameLst>
                                      </p:cBhvr>
                                      <p:to>
                                        <p:strVal val="visible"/>
                                      </p:to>
                                    </p:set>
                                    <p:anim calcmode="discrete" valueType="clr">
                                      <p:cBhvr override="childStyle">
                                        <p:cTn id="59" dur="80"/>
                                        <p:tgtEl>
                                          <p:spTgt spid="50180"/>
                                        </p:tgtEl>
                                        <p:attrNameLst>
                                          <p:attrName>style.color</p:attrName>
                                        </p:attrNameLst>
                                      </p:cBhvr>
                                      <p:tavLst>
                                        <p:tav tm="0">
                                          <p:val>
                                            <p:clrVal>
                                              <a:schemeClr val="accent2"/>
                                            </p:clrVal>
                                          </p:val>
                                        </p:tav>
                                        <p:tav tm="50000">
                                          <p:val>
                                            <p:clrVal>
                                              <a:schemeClr val="hlink"/>
                                            </p:clrVal>
                                          </p:val>
                                        </p:tav>
                                      </p:tavLst>
                                    </p:anim>
                                    <p:anim calcmode="discrete" valueType="clr">
                                      <p:cBhvr>
                                        <p:cTn id="60" dur="80"/>
                                        <p:tgtEl>
                                          <p:spTgt spid="50180"/>
                                        </p:tgtEl>
                                        <p:attrNameLst>
                                          <p:attrName>fillcolor</p:attrName>
                                        </p:attrNameLst>
                                      </p:cBhvr>
                                      <p:tavLst>
                                        <p:tav tm="0">
                                          <p:val>
                                            <p:clrVal>
                                              <a:schemeClr val="accent2"/>
                                            </p:clrVal>
                                          </p:val>
                                        </p:tav>
                                        <p:tav tm="50000">
                                          <p:val>
                                            <p:clrVal>
                                              <a:schemeClr val="hlink"/>
                                            </p:clrVal>
                                          </p:val>
                                        </p:tav>
                                      </p:tavLst>
                                    </p:anim>
                                    <p:set>
                                      <p:cBhvr>
                                        <p:cTn id="61" dur="80"/>
                                        <p:tgtEl>
                                          <p:spTgt spid="50180"/>
                                        </p:tgtEl>
                                        <p:attrNameLst>
                                          <p:attrName>fill.type</p:attrName>
                                        </p:attrNameLst>
                                      </p:cBhvr>
                                      <p:to>
                                        <p:strVal val="solid"/>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xit" presetSubtype="4" fill="hold" grpId="1" nodeType="clickEffect">
                                  <p:stCondLst>
                                    <p:cond delay="0"/>
                                  </p:stCondLst>
                                  <p:iterate type="lt">
                                    <p:tmPct val="0"/>
                                  </p:iterate>
                                  <p:childTnLst>
                                    <p:anim calcmode="lin" valueType="num">
                                      <p:cBhvr additive="base">
                                        <p:cTn id="65" dur="500"/>
                                        <p:tgtEl>
                                          <p:spTgt spid="50180"/>
                                        </p:tgtEl>
                                        <p:attrNameLst>
                                          <p:attrName>ppt_x</p:attrName>
                                        </p:attrNameLst>
                                      </p:cBhvr>
                                      <p:tavLst>
                                        <p:tav tm="0">
                                          <p:val>
                                            <p:strVal val="ppt_x"/>
                                          </p:val>
                                        </p:tav>
                                        <p:tav tm="100000">
                                          <p:val>
                                            <p:strVal val="ppt_x"/>
                                          </p:val>
                                        </p:tav>
                                      </p:tavLst>
                                    </p:anim>
                                    <p:anim calcmode="lin" valueType="num">
                                      <p:cBhvr additive="base">
                                        <p:cTn id="66" dur="500"/>
                                        <p:tgtEl>
                                          <p:spTgt spid="50180"/>
                                        </p:tgtEl>
                                        <p:attrNameLst>
                                          <p:attrName>ppt_y</p:attrName>
                                        </p:attrNameLst>
                                      </p:cBhvr>
                                      <p:tavLst>
                                        <p:tav tm="0">
                                          <p:val>
                                            <p:strVal val="ppt_y"/>
                                          </p:val>
                                        </p:tav>
                                        <p:tav tm="100000">
                                          <p:val>
                                            <p:strVal val="1+ppt_h/2"/>
                                          </p:val>
                                        </p:tav>
                                      </p:tavLst>
                                    </p:anim>
                                    <p:set>
                                      <p:cBhvr>
                                        <p:cTn id="67" dur="1" fill="hold">
                                          <p:stCondLst>
                                            <p:cond delay="499"/>
                                          </p:stCondLst>
                                        </p:cTn>
                                        <p:tgtEl>
                                          <p:spTgt spid="501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P spid="13315" grpId="1"/>
      <p:bldP spid="48131" grpId="0"/>
      <p:bldP spid="48131" grpId="1"/>
      <p:bldP spid="49155" grpId="0"/>
      <p:bldP spid="49155" grpId="1"/>
      <p:bldP spid="50180" grpId="0"/>
      <p:bldP spid="50180"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LS HCM __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1150"/>
            <a:ext cx="9144000" cy="3562350"/>
          </a:xfrm>
          <a:prstGeom prst="rect">
            <a:avLst/>
          </a:prstGeom>
          <a:noFill/>
          <a:ln w="1270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28678" name="Text Box 6"/>
          <p:cNvSpPr txBox="1">
            <a:spLocks noChangeArrowheads="1"/>
          </p:cNvSpPr>
          <p:nvPr/>
        </p:nvSpPr>
        <p:spPr bwMode="auto">
          <a:xfrm>
            <a:off x="0" y="0"/>
            <a:ext cx="91440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spcBef>
                <a:spcPct val="50000"/>
              </a:spcBef>
            </a:pPr>
            <a:r>
              <a:rPr lang="en-US" sz="2400">
                <a:solidFill>
                  <a:srgbClr val="0438AC"/>
                </a:solidFill>
                <a:latin typeface="Times New Roman" pitchFamily="18" charset="0"/>
                <a:cs typeface="Times New Roman" pitchFamily="18" charset="0"/>
              </a:rPr>
              <a:t>Tỉnh Thanh Hoá có một bà </a:t>
            </a:r>
            <a:br>
              <a:rPr lang="en-US" sz="2400">
                <a:solidFill>
                  <a:srgbClr val="0438AC"/>
                </a:solidFill>
                <a:latin typeface="Times New Roman" pitchFamily="18" charset="0"/>
                <a:cs typeface="Times New Roman" pitchFamily="18" charset="0"/>
              </a:rPr>
            </a:br>
            <a:r>
              <a:rPr lang="en-US" sz="2400">
                <a:solidFill>
                  <a:srgbClr val="0438AC"/>
                </a:solidFill>
                <a:latin typeface="Times New Roman" pitchFamily="18" charset="0"/>
                <a:cs typeface="Times New Roman" pitchFamily="18" charset="0"/>
              </a:rPr>
              <a:t>Tên là Triệu Ẩu tuổi vừa đôi mươi </a:t>
            </a:r>
            <a:br>
              <a:rPr lang="en-US" sz="2400">
                <a:solidFill>
                  <a:srgbClr val="0438AC"/>
                </a:solidFill>
                <a:latin typeface="Times New Roman" pitchFamily="18" charset="0"/>
                <a:cs typeface="Times New Roman" pitchFamily="18" charset="0"/>
              </a:rPr>
            </a:br>
            <a:r>
              <a:rPr lang="en-US" sz="2400">
                <a:solidFill>
                  <a:srgbClr val="0438AC"/>
                </a:solidFill>
                <a:latin typeface="Times New Roman" pitchFamily="18" charset="0"/>
                <a:cs typeface="Times New Roman" pitchFamily="18" charset="0"/>
              </a:rPr>
              <a:t>Tài năng dũng cảm hơn người </a:t>
            </a:r>
            <a:br>
              <a:rPr lang="en-US" sz="2400">
                <a:solidFill>
                  <a:srgbClr val="0438AC"/>
                </a:solidFill>
                <a:latin typeface="Times New Roman" pitchFamily="18" charset="0"/>
                <a:cs typeface="Times New Roman" pitchFamily="18" charset="0"/>
              </a:rPr>
            </a:br>
            <a:r>
              <a:rPr lang="en-US" sz="2400">
                <a:solidFill>
                  <a:srgbClr val="0438AC"/>
                </a:solidFill>
                <a:latin typeface="Times New Roman" pitchFamily="18" charset="0"/>
                <a:cs typeface="Times New Roman" pitchFamily="18" charset="0"/>
              </a:rPr>
              <a:t>Khởi binh cứu nước muôn đời lưu phương</a:t>
            </a:r>
          </a:p>
        </p:txBody>
      </p:sp>
      <p:sp>
        <p:nvSpPr>
          <p:cNvPr id="28679" name="Text Box 7"/>
          <p:cNvSpPr txBox="1">
            <a:spLocks noChangeArrowheads="1"/>
          </p:cNvSpPr>
          <p:nvPr/>
        </p:nvSpPr>
        <p:spPr bwMode="auto">
          <a:xfrm>
            <a:off x="0" y="0"/>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spcBef>
                <a:spcPct val="50000"/>
              </a:spcBef>
            </a:pPr>
            <a:r>
              <a:rPr lang="en-US" sz="2400">
                <a:solidFill>
                  <a:srgbClr val="FF0000"/>
                </a:solidFill>
                <a:latin typeface="Times New Roman" pitchFamily="18" charset="0"/>
                <a:cs typeface="Times New Roman" pitchFamily="18" charset="0"/>
              </a:rPr>
              <a:t>Anh hùng thay ông Lý Bôn</a:t>
            </a:r>
            <a:br>
              <a:rPr lang="en-US" sz="2400">
                <a:solidFill>
                  <a:srgbClr val="FF0000"/>
                </a:solidFill>
                <a:latin typeface="Times New Roman" pitchFamily="18" charset="0"/>
                <a:cs typeface="Times New Roman" pitchFamily="18" charset="0"/>
              </a:rPr>
            </a:br>
            <a:r>
              <a:rPr lang="en-US" sz="2400">
                <a:solidFill>
                  <a:srgbClr val="FF0000"/>
                </a:solidFill>
                <a:latin typeface="Times New Roman" pitchFamily="18" charset="0"/>
                <a:cs typeface="Times New Roman" pitchFamily="18" charset="0"/>
              </a:rPr>
              <a:t>Tài kiêm văn võ sức hơn muôn người</a:t>
            </a:r>
          </a:p>
        </p:txBody>
      </p:sp>
      <p:pic>
        <p:nvPicPr>
          <p:cNvPr id="14338" name="Picture 2" descr="LS HCM __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95350"/>
            <a:ext cx="9144000" cy="4248150"/>
          </a:xfrm>
          <a:prstGeom prst="rect">
            <a:avLst/>
          </a:prstGeom>
          <a:noFill/>
          <a:ln w="1270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52227" name="Rectangle 3"/>
          <p:cNvSpPr>
            <a:spLocks noChangeArrowheads="1"/>
          </p:cNvSpPr>
          <p:nvPr/>
        </p:nvSpPr>
        <p:spPr bwMode="auto">
          <a:xfrm>
            <a:off x="0" y="0"/>
            <a:ext cx="9144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sz="2800">
                <a:solidFill>
                  <a:srgbClr val="0000CC"/>
                </a:solidFill>
                <a:latin typeface="Times New Roman" pitchFamily="18" charset="0"/>
              </a:rPr>
              <a:t>Ngô Quyền quê ở Đường Lâm </a:t>
            </a:r>
            <a:br>
              <a:rPr lang="en-US" sz="2800">
                <a:solidFill>
                  <a:srgbClr val="0000CC"/>
                </a:solidFill>
                <a:latin typeface="Times New Roman" pitchFamily="18" charset="0"/>
              </a:rPr>
            </a:br>
            <a:r>
              <a:rPr lang="en-US" sz="2800">
                <a:solidFill>
                  <a:srgbClr val="0000CC"/>
                </a:solidFill>
                <a:latin typeface="Times New Roman" pitchFamily="18" charset="0"/>
              </a:rPr>
              <a:t>Cứu dân ra khỏi cát lầm ngàn năm .</a:t>
            </a:r>
          </a:p>
        </p:txBody>
      </p:sp>
      <p:pic>
        <p:nvPicPr>
          <p:cNvPr id="52226" name="Picture 2" descr="Copy of _1D"/>
          <p:cNvPicPr>
            <a:picLocks noChangeAspect="1" noChangeArrowheads="1"/>
          </p:cNvPicPr>
          <p:nvPr/>
        </p:nvPicPr>
        <p:blipFill>
          <a:blip r:embed="rId4">
            <a:extLst>
              <a:ext uri="{28A0092B-C50C-407E-A947-70E740481C1C}">
                <a14:useLocalDpi xmlns:a14="http://schemas.microsoft.com/office/drawing/2010/main" val="0"/>
              </a:ext>
            </a:extLst>
          </a:blip>
          <a:srcRect l="1442" t="2856"/>
          <a:stretch>
            <a:fillRect/>
          </a:stretch>
        </p:blipFill>
        <p:spPr bwMode="auto">
          <a:xfrm>
            <a:off x="0" y="895350"/>
            <a:ext cx="9144000" cy="4248150"/>
          </a:xfrm>
          <a:prstGeom prst="rect">
            <a:avLst/>
          </a:prstGeom>
          <a:noFill/>
          <a:ln w="1270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grpId="0" nodeType="clickEffect">
                                  <p:stCondLst>
                                    <p:cond delay="0"/>
                                  </p:stCondLst>
                                  <p:iterate type="lt">
                                    <p:tmPct val="0"/>
                                  </p:iterate>
                                  <p:childTnLst>
                                    <p:anim calcmode="lin" valueType="num">
                                      <p:cBhvr additive="base">
                                        <p:cTn id="6" dur="500"/>
                                        <p:tgtEl>
                                          <p:spTgt spid="28678"/>
                                        </p:tgtEl>
                                        <p:attrNameLst>
                                          <p:attrName>ppt_x</p:attrName>
                                        </p:attrNameLst>
                                      </p:cBhvr>
                                      <p:tavLst>
                                        <p:tav tm="0">
                                          <p:val>
                                            <p:strVal val="ppt_x"/>
                                          </p:val>
                                        </p:tav>
                                        <p:tav tm="100000">
                                          <p:val>
                                            <p:strVal val="ppt_x"/>
                                          </p:val>
                                        </p:tav>
                                      </p:tavLst>
                                    </p:anim>
                                    <p:anim calcmode="lin" valueType="num">
                                      <p:cBhvr additive="base">
                                        <p:cTn id="7" dur="500"/>
                                        <p:tgtEl>
                                          <p:spTgt spid="28678"/>
                                        </p:tgtEl>
                                        <p:attrNameLst>
                                          <p:attrName>ppt_y</p:attrName>
                                        </p:attrNameLst>
                                      </p:cBhvr>
                                      <p:tavLst>
                                        <p:tav tm="0">
                                          <p:val>
                                            <p:strVal val="ppt_y"/>
                                          </p:val>
                                        </p:tav>
                                        <p:tav tm="100000">
                                          <p:val>
                                            <p:strVal val="1+ppt_h/2"/>
                                          </p:val>
                                        </p:tav>
                                      </p:tavLst>
                                    </p:anim>
                                    <p:set>
                                      <p:cBhvr>
                                        <p:cTn id="8" dur="1" fill="hold">
                                          <p:stCondLst>
                                            <p:cond delay="499"/>
                                          </p:stCondLst>
                                        </p:cTn>
                                        <p:tgtEl>
                                          <p:spTgt spid="28678"/>
                                        </p:tgtEl>
                                        <p:attrNameLst>
                                          <p:attrName>style.visibility</p:attrName>
                                        </p:attrNameLst>
                                      </p:cBhvr>
                                      <p:to>
                                        <p:strVal val="hidden"/>
                                      </p:to>
                                    </p:set>
                                  </p:childTnLst>
                                </p:cTn>
                              </p:par>
                            </p:childTnLst>
                          </p:cTn>
                        </p:par>
                        <p:par>
                          <p:cTn id="9" fill="hold" nodeType="afterGroup">
                            <p:stCondLst>
                              <p:cond delay="500"/>
                            </p:stCondLst>
                            <p:childTnLst>
                              <p:par>
                                <p:cTn id="10" presetID="27" presetClass="entr" presetSubtype="0" fill="hold" grpId="0" nodeType="afterEffect">
                                  <p:stCondLst>
                                    <p:cond delay="0"/>
                                  </p:stCondLst>
                                  <p:iterate type="lt">
                                    <p:tmPct val="50000"/>
                                  </p:iterate>
                                  <p:childTnLst>
                                    <p:set>
                                      <p:cBhvr>
                                        <p:cTn id="11" dur="1" fill="hold">
                                          <p:stCondLst>
                                            <p:cond delay="0"/>
                                          </p:stCondLst>
                                        </p:cTn>
                                        <p:tgtEl>
                                          <p:spTgt spid="28679"/>
                                        </p:tgtEl>
                                        <p:attrNameLst>
                                          <p:attrName>style.visibility</p:attrName>
                                        </p:attrNameLst>
                                      </p:cBhvr>
                                      <p:to>
                                        <p:strVal val="visible"/>
                                      </p:to>
                                    </p:set>
                                    <p:anim calcmode="discrete" valueType="clr">
                                      <p:cBhvr override="childStyle">
                                        <p:cTn id="12" dur="80"/>
                                        <p:tgtEl>
                                          <p:spTgt spid="28679"/>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8679"/>
                                        </p:tgtEl>
                                        <p:attrNameLst>
                                          <p:attrName>fillcolor</p:attrName>
                                        </p:attrNameLst>
                                      </p:cBhvr>
                                      <p:tavLst>
                                        <p:tav tm="0">
                                          <p:val>
                                            <p:clrVal>
                                              <a:schemeClr val="accent2"/>
                                            </p:clrVal>
                                          </p:val>
                                        </p:tav>
                                        <p:tav tm="50000">
                                          <p:val>
                                            <p:clrVal>
                                              <a:schemeClr val="hlink"/>
                                            </p:clrVal>
                                          </p:val>
                                        </p:tav>
                                      </p:tavLst>
                                    </p:anim>
                                    <p:set>
                                      <p:cBhvr>
                                        <p:cTn id="14" dur="80"/>
                                        <p:tgtEl>
                                          <p:spTgt spid="28679"/>
                                        </p:tgtEl>
                                        <p:attrNameLst>
                                          <p:attrName>fill.type</p:attrName>
                                        </p:attrNameLst>
                                      </p:cBhvr>
                                      <p:to>
                                        <p:strVal val="solid"/>
                                      </p:to>
                                    </p:set>
                                  </p:childTnLst>
                                </p:cTn>
                              </p:par>
                            </p:childTnLst>
                          </p:cTn>
                        </p:par>
                        <p:par>
                          <p:cTn id="15" fill="hold" nodeType="afterGroup">
                            <p:stCondLst>
                              <p:cond delay="2420"/>
                            </p:stCondLst>
                            <p:childTnLst>
                              <p:par>
                                <p:cTn id="16" presetID="20" presetClass="entr" presetSubtype="0" fill="hold" nodeType="afterEffect">
                                  <p:stCondLst>
                                    <p:cond delay="0"/>
                                  </p:stCondLst>
                                  <p:childTnLst>
                                    <p:set>
                                      <p:cBhvr>
                                        <p:cTn id="17" dur="1" fill="hold">
                                          <p:stCondLst>
                                            <p:cond delay="0"/>
                                          </p:stCondLst>
                                        </p:cTn>
                                        <p:tgtEl>
                                          <p:spTgt spid="14338"/>
                                        </p:tgtEl>
                                        <p:attrNameLst>
                                          <p:attrName>style.visibility</p:attrName>
                                        </p:attrNameLst>
                                      </p:cBhvr>
                                      <p:to>
                                        <p:strVal val="visible"/>
                                      </p:to>
                                    </p:set>
                                    <p:animEffect transition="in" filter="wedge">
                                      <p:cBhvr>
                                        <p:cTn id="18" dur="2000"/>
                                        <p:tgtEl>
                                          <p:spTgt spid="1433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xit" presetSubtype="4" fill="hold" grpId="1" nodeType="clickEffect">
                                  <p:stCondLst>
                                    <p:cond delay="0"/>
                                  </p:stCondLst>
                                  <p:iterate type="lt">
                                    <p:tmPct val="0"/>
                                  </p:iterate>
                                  <p:childTnLst>
                                    <p:anim calcmode="lin" valueType="num">
                                      <p:cBhvr additive="base">
                                        <p:cTn id="22" dur="500"/>
                                        <p:tgtEl>
                                          <p:spTgt spid="28679"/>
                                        </p:tgtEl>
                                        <p:attrNameLst>
                                          <p:attrName>ppt_x</p:attrName>
                                        </p:attrNameLst>
                                      </p:cBhvr>
                                      <p:tavLst>
                                        <p:tav tm="0">
                                          <p:val>
                                            <p:strVal val="ppt_x"/>
                                          </p:val>
                                        </p:tav>
                                        <p:tav tm="100000">
                                          <p:val>
                                            <p:strVal val="ppt_x"/>
                                          </p:val>
                                        </p:tav>
                                      </p:tavLst>
                                    </p:anim>
                                    <p:anim calcmode="lin" valueType="num">
                                      <p:cBhvr additive="base">
                                        <p:cTn id="23" dur="500"/>
                                        <p:tgtEl>
                                          <p:spTgt spid="28679"/>
                                        </p:tgtEl>
                                        <p:attrNameLst>
                                          <p:attrName>ppt_y</p:attrName>
                                        </p:attrNameLst>
                                      </p:cBhvr>
                                      <p:tavLst>
                                        <p:tav tm="0">
                                          <p:val>
                                            <p:strVal val="ppt_y"/>
                                          </p:val>
                                        </p:tav>
                                        <p:tav tm="100000">
                                          <p:val>
                                            <p:strVal val="1+ppt_h/2"/>
                                          </p:val>
                                        </p:tav>
                                      </p:tavLst>
                                    </p:anim>
                                    <p:set>
                                      <p:cBhvr>
                                        <p:cTn id="24" dur="1" fill="hold">
                                          <p:stCondLst>
                                            <p:cond delay="499"/>
                                          </p:stCondLst>
                                        </p:cTn>
                                        <p:tgtEl>
                                          <p:spTgt spid="28679"/>
                                        </p:tgtEl>
                                        <p:attrNameLst>
                                          <p:attrName>style.visibility</p:attrName>
                                        </p:attrNameLst>
                                      </p:cBhvr>
                                      <p:to>
                                        <p:strVal val="hidden"/>
                                      </p:to>
                                    </p:set>
                                  </p:childTnLst>
                                </p:cTn>
                              </p:par>
                            </p:childTnLst>
                          </p:cTn>
                        </p:par>
                        <p:par>
                          <p:cTn id="25" fill="hold" nodeType="afterGroup">
                            <p:stCondLst>
                              <p:cond delay="500"/>
                            </p:stCondLst>
                            <p:childTnLst>
                              <p:par>
                                <p:cTn id="26" presetID="20" presetClass="entr" presetSubtype="0" fill="hold" nodeType="afterEffect">
                                  <p:stCondLst>
                                    <p:cond delay="0"/>
                                  </p:stCondLst>
                                  <p:childTnLst>
                                    <p:set>
                                      <p:cBhvr>
                                        <p:cTn id="27" dur="1" fill="hold">
                                          <p:stCondLst>
                                            <p:cond delay="0"/>
                                          </p:stCondLst>
                                        </p:cTn>
                                        <p:tgtEl>
                                          <p:spTgt spid="52226"/>
                                        </p:tgtEl>
                                        <p:attrNameLst>
                                          <p:attrName>style.visibility</p:attrName>
                                        </p:attrNameLst>
                                      </p:cBhvr>
                                      <p:to>
                                        <p:strVal val="visible"/>
                                      </p:to>
                                    </p:set>
                                    <p:animEffect transition="in" filter="wedge">
                                      <p:cBhvr>
                                        <p:cTn id="28" dur="2000"/>
                                        <p:tgtEl>
                                          <p:spTgt spid="52226"/>
                                        </p:tgtEl>
                                      </p:cBhvr>
                                    </p:animEffect>
                                  </p:childTnLst>
                                </p:cTn>
                              </p:par>
                            </p:childTnLst>
                          </p:cTn>
                        </p:par>
                        <p:par>
                          <p:cTn id="29" fill="hold" nodeType="afterGroup">
                            <p:stCondLst>
                              <p:cond delay="2500"/>
                            </p:stCondLst>
                            <p:childTnLst>
                              <p:par>
                                <p:cTn id="30" presetID="27" presetClass="entr" presetSubtype="0" fill="hold" grpId="0" nodeType="afterEffect">
                                  <p:stCondLst>
                                    <p:cond delay="0"/>
                                  </p:stCondLst>
                                  <p:iterate type="lt">
                                    <p:tmPct val="50000"/>
                                  </p:iterate>
                                  <p:childTnLst>
                                    <p:set>
                                      <p:cBhvr>
                                        <p:cTn id="31" dur="1" fill="hold">
                                          <p:stCondLst>
                                            <p:cond delay="0"/>
                                          </p:stCondLst>
                                        </p:cTn>
                                        <p:tgtEl>
                                          <p:spTgt spid="52227"/>
                                        </p:tgtEl>
                                        <p:attrNameLst>
                                          <p:attrName>style.visibility</p:attrName>
                                        </p:attrNameLst>
                                      </p:cBhvr>
                                      <p:to>
                                        <p:strVal val="visible"/>
                                      </p:to>
                                    </p:set>
                                    <p:anim calcmode="discrete" valueType="clr">
                                      <p:cBhvr override="childStyle">
                                        <p:cTn id="32" dur="80"/>
                                        <p:tgtEl>
                                          <p:spTgt spid="52227"/>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52227"/>
                                        </p:tgtEl>
                                        <p:attrNameLst>
                                          <p:attrName>fillcolor</p:attrName>
                                        </p:attrNameLst>
                                      </p:cBhvr>
                                      <p:tavLst>
                                        <p:tav tm="0">
                                          <p:val>
                                            <p:clrVal>
                                              <a:schemeClr val="accent2"/>
                                            </p:clrVal>
                                          </p:val>
                                        </p:tav>
                                        <p:tav tm="50000">
                                          <p:val>
                                            <p:clrVal>
                                              <a:schemeClr val="hlink"/>
                                            </p:clrVal>
                                          </p:val>
                                        </p:tav>
                                      </p:tavLst>
                                    </p:anim>
                                    <p:set>
                                      <p:cBhvr>
                                        <p:cTn id="34" dur="80"/>
                                        <p:tgtEl>
                                          <p:spTgt spid="5222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8" grpId="0"/>
      <p:bldP spid="28679" grpId="0"/>
      <p:bldP spid="28679" grpId="1"/>
      <p:bldP spid="522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4" name="Picture 4" descr="hai ba trung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0" y="209550"/>
            <a:ext cx="3176588"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5" name="Picture 5" descr="5105 ba trie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1238" y="209550"/>
            <a:ext cx="32893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6" name="Picture 6" descr="220px-DenPhungHung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663" y="2563813"/>
            <a:ext cx="3146425"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8" name="Picture 8" descr="khuc thua du(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2760663"/>
            <a:ext cx="2659063"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9" name="Text Box 9"/>
          <p:cNvSpPr txBox="1">
            <a:spLocks noChangeArrowheads="1"/>
          </p:cNvSpPr>
          <p:nvPr/>
        </p:nvSpPr>
        <p:spPr bwMode="auto">
          <a:xfrm>
            <a:off x="533400" y="1963738"/>
            <a:ext cx="365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spcBef>
                <a:spcPct val="50000"/>
              </a:spcBef>
            </a:pPr>
            <a:r>
              <a:rPr lang="en-US" sz="2000">
                <a:solidFill>
                  <a:srgbClr val="FF0066"/>
                </a:solidFill>
                <a:latin typeface="Times New Roman" pitchFamily="18" charset="0"/>
              </a:rPr>
              <a:t>Đền thờ Hai Bà Trưng</a:t>
            </a:r>
          </a:p>
        </p:txBody>
      </p:sp>
      <p:sp>
        <p:nvSpPr>
          <p:cNvPr id="92170" name="Text Box 10"/>
          <p:cNvSpPr txBox="1">
            <a:spLocks noChangeArrowheads="1"/>
          </p:cNvSpPr>
          <p:nvPr/>
        </p:nvSpPr>
        <p:spPr bwMode="auto">
          <a:xfrm>
            <a:off x="5257800" y="2163763"/>
            <a:ext cx="3200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spcBef>
                <a:spcPct val="50000"/>
              </a:spcBef>
            </a:pPr>
            <a:r>
              <a:rPr lang="en-US" sz="2000">
                <a:solidFill>
                  <a:srgbClr val="FF0066"/>
                </a:solidFill>
                <a:latin typeface="Times New Roman" pitchFamily="18" charset="0"/>
              </a:rPr>
              <a:t>Đền thờ Bà Triệu</a:t>
            </a:r>
          </a:p>
        </p:txBody>
      </p:sp>
      <p:sp>
        <p:nvSpPr>
          <p:cNvPr id="92171" name="Text Box 11"/>
          <p:cNvSpPr txBox="1">
            <a:spLocks noChangeArrowheads="1"/>
          </p:cNvSpPr>
          <p:nvPr/>
        </p:nvSpPr>
        <p:spPr bwMode="auto">
          <a:xfrm>
            <a:off x="465138" y="4319588"/>
            <a:ext cx="320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spcBef>
                <a:spcPct val="50000"/>
              </a:spcBef>
            </a:pPr>
            <a:r>
              <a:rPr lang="en-US" sz="2400">
                <a:solidFill>
                  <a:schemeClr val="hlink"/>
                </a:solidFill>
                <a:latin typeface="Times New Roman" pitchFamily="18" charset="0"/>
              </a:rPr>
              <a:t>Đền thờ Phùng Hưng</a:t>
            </a:r>
          </a:p>
        </p:txBody>
      </p:sp>
      <p:sp>
        <p:nvSpPr>
          <p:cNvPr id="92172" name="Text Box 12"/>
          <p:cNvSpPr txBox="1">
            <a:spLocks noChangeArrowheads="1"/>
          </p:cNvSpPr>
          <p:nvPr/>
        </p:nvSpPr>
        <p:spPr bwMode="auto">
          <a:xfrm>
            <a:off x="4805363" y="4246563"/>
            <a:ext cx="3733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spcBef>
                <a:spcPct val="50000"/>
              </a:spcBef>
            </a:pPr>
            <a:r>
              <a:rPr lang="en-US" sz="2400">
                <a:solidFill>
                  <a:schemeClr val="hlink"/>
                </a:solidFill>
                <a:latin typeface="Times New Roman" pitchFamily="18" charset="0"/>
              </a:rPr>
              <a:t>Đền thờ Khúc Thừa Dụ</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92164"/>
                                        </p:tgtEl>
                                        <p:attrNameLst>
                                          <p:attrName>style.visibility</p:attrName>
                                        </p:attrNameLst>
                                      </p:cBhvr>
                                      <p:to>
                                        <p:strVal val="visible"/>
                                      </p:to>
                                    </p:set>
                                    <p:animEffect transition="in" filter="diamond(in)">
                                      <p:cBhvr>
                                        <p:cTn id="7" dur="2000"/>
                                        <p:tgtEl>
                                          <p:spTgt spid="92164"/>
                                        </p:tgtEl>
                                      </p:cBhvr>
                                    </p:animEffect>
                                  </p:childTnLst>
                                </p:cTn>
                              </p:par>
                            </p:childTnLst>
                          </p:cTn>
                        </p:par>
                        <p:par>
                          <p:cTn id="8" fill="hold" nodeType="afterGroup">
                            <p:stCondLst>
                              <p:cond delay="2000"/>
                            </p:stCondLst>
                            <p:childTnLst>
                              <p:par>
                                <p:cTn id="9" presetID="3" presetClass="entr" presetSubtype="10" fill="hold" grpId="0" nodeType="afterEffect">
                                  <p:stCondLst>
                                    <p:cond delay="0"/>
                                  </p:stCondLst>
                                  <p:childTnLst>
                                    <p:set>
                                      <p:cBhvr>
                                        <p:cTn id="10" dur="1" fill="hold">
                                          <p:stCondLst>
                                            <p:cond delay="0"/>
                                          </p:stCondLst>
                                        </p:cTn>
                                        <p:tgtEl>
                                          <p:spTgt spid="92169"/>
                                        </p:tgtEl>
                                        <p:attrNameLst>
                                          <p:attrName>style.visibility</p:attrName>
                                        </p:attrNameLst>
                                      </p:cBhvr>
                                      <p:to>
                                        <p:strVal val="visible"/>
                                      </p:to>
                                    </p:set>
                                    <p:animEffect transition="in" filter="blinds(horizontal)">
                                      <p:cBhvr>
                                        <p:cTn id="11" dur="500"/>
                                        <p:tgtEl>
                                          <p:spTgt spid="9216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0" presetClass="entr" presetSubtype="0" fill="hold" nodeType="clickEffect">
                                  <p:stCondLst>
                                    <p:cond delay="0"/>
                                  </p:stCondLst>
                                  <p:childTnLst>
                                    <p:set>
                                      <p:cBhvr>
                                        <p:cTn id="15" dur="1" fill="hold">
                                          <p:stCondLst>
                                            <p:cond delay="0"/>
                                          </p:stCondLst>
                                        </p:cTn>
                                        <p:tgtEl>
                                          <p:spTgt spid="92165"/>
                                        </p:tgtEl>
                                        <p:attrNameLst>
                                          <p:attrName>style.visibility</p:attrName>
                                        </p:attrNameLst>
                                      </p:cBhvr>
                                      <p:to>
                                        <p:strVal val="visible"/>
                                      </p:to>
                                    </p:set>
                                    <p:animEffect transition="in" filter="wedge">
                                      <p:cBhvr>
                                        <p:cTn id="16" dur="2000"/>
                                        <p:tgtEl>
                                          <p:spTgt spid="92165"/>
                                        </p:tgtEl>
                                      </p:cBhvr>
                                    </p:animEffect>
                                  </p:childTnLst>
                                </p:cTn>
                              </p:par>
                            </p:childTnLst>
                          </p:cTn>
                        </p:par>
                        <p:par>
                          <p:cTn id="17" fill="hold" nodeType="afterGroup">
                            <p:stCondLst>
                              <p:cond delay="2000"/>
                            </p:stCondLst>
                            <p:childTnLst>
                              <p:par>
                                <p:cTn id="18" presetID="3" presetClass="entr" presetSubtype="10" fill="hold" grpId="0" nodeType="afterEffect">
                                  <p:stCondLst>
                                    <p:cond delay="0"/>
                                  </p:stCondLst>
                                  <p:childTnLst>
                                    <p:set>
                                      <p:cBhvr>
                                        <p:cTn id="19" dur="1" fill="hold">
                                          <p:stCondLst>
                                            <p:cond delay="0"/>
                                          </p:stCondLst>
                                        </p:cTn>
                                        <p:tgtEl>
                                          <p:spTgt spid="92170"/>
                                        </p:tgtEl>
                                        <p:attrNameLst>
                                          <p:attrName>style.visibility</p:attrName>
                                        </p:attrNameLst>
                                      </p:cBhvr>
                                      <p:to>
                                        <p:strVal val="visible"/>
                                      </p:to>
                                    </p:set>
                                    <p:animEffect transition="in" filter="blinds(horizontal)">
                                      <p:cBhvr>
                                        <p:cTn id="20" dur="500"/>
                                        <p:tgtEl>
                                          <p:spTgt spid="9217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3" presetClass="entr" presetSubtype="16" fill="hold" nodeType="clickEffect">
                                  <p:stCondLst>
                                    <p:cond delay="0"/>
                                  </p:stCondLst>
                                  <p:childTnLst>
                                    <p:set>
                                      <p:cBhvr>
                                        <p:cTn id="24" dur="1" fill="hold">
                                          <p:stCondLst>
                                            <p:cond delay="0"/>
                                          </p:stCondLst>
                                        </p:cTn>
                                        <p:tgtEl>
                                          <p:spTgt spid="92166"/>
                                        </p:tgtEl>
                                        <p:attrNameLst>
                                          <p:attrName>style.visibility</p:attrName>
                                        </p:attrNameLst>
                                      </p:cBhvr>
                                      <p:to>
                                        <p:strVal val="visible"/>
                                      </p:to>
                                    </p:set>
                                    <p:animEffect transition="in" filter="plus(in)">
                                      <p:cBhvr>
                                        <p:cTn id="25" dur="2000"/>
                                        <p:tgtEl>
                                          <p:spTgt spid="92166"/>
                                        </p:tgtEl>
                                      </p:cBhvr>
                                    </p:animEffect>
                                  </p:childTnLst>
                                </p:cTn>
                              </p:par>
                            </p:childTnLst>
                          </p:cTn>
                        </p:par>
                        <p:par>
                          <p:cTn id="26" fill="hold" nodeType="afterGroup">
                            <p:stCondLst>
                              <p:cond delay="2000"/>
                            </p:stCondLst>
                            <p:childTnLst>
                              <p:par>
                                <p:cTn id="27" presetID="3" presetClass="entr" presetSubtype="10" fill="hold" grpId="0" nodeType="afterEffect">
                                  <p:stCondLst>
                                    <p:cond delay="0"/>
                                  </p:stCondLst>
                                  <p:childTnLst>
                                    <p:set>
                                      <p:cBhvr>
                                        <p:cTn id="28" dur="1" fill="hold">
                                          <p:stCondLst>
                                            <p:cond delay="0"/>
                                          </p:stCondLst>
                                        </p:cTn>
                                        <p:tgtEl>
                                          <p:spTgt spid="92171"/>
                                        </p:tgtEl>
                                        <p:attrNameLst>
                                          <p:attrName>style.visibility</p:attrName>
                                        </p:attrNameLst>
                                      </p:cBhvr>
                                      <p:to>
                                        <p:strVal val="visible"/>
                                      </p:to>
                                    </p:set>
                                    <p:animEffect transition="in" filter="blinds(horizontal)">
                                      <p:cBhvr>
                                        <p:cTn id="29" dur="500"/>
                                        <p:tgtEl>
                                          <p:spTgt spid="92171"/>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1" presetClass="entr" presetSubtype="4" fill="hold" nodeType="clickEffect">
                                  <p:stCondLst>
                                    <p:cond delay="0"/>
                                  </p:stCondLst>
                                  <p:childTnLst>
                                    <p:set>
                                      <p:cBhvr>
                                        <p:cTn id="33" dur="1" fill="hold">
                                          <p:stCondLst>
                                            <p:cond delay="0"/>
                                          </p:stCondLst>
                                        </p:cTn>
                                        <p:tgtEl>
                                          <p:spTgt spid="92168"/>
                                        </p:tgtEl>
                                        <p:attrNameLst>
                                          <p:attrName>style.visibility</p:attrName>
                                        </p:attrNameLst>
                                      </p:cBhvr>
                                      <p:to>
                                        <p:strVal val="visible"/>
                                      </p:to>
                                    </p:set>
                                    <p:animEffect transition="in" filter="wheel(4)">
                                      <p:cBhvr>
                                        <p:cTn id="34" dur="2000"/>
                                        <p:tgtEl>
                                          <p:spTgt spid="92168"/>
                                        </p:tgtEl>
                                      </p:cBhvr>
                                    </p:animEffect>
                                  </p:childTnLst>
                                </p:cTn>
                              </p:par>
                            </p:childTnLst>
                          </p:cTn>
                        </p:par>
                        <p:par>
                          <p:cTn id="35" fill="hold" nodeType="afterGroup">
                            <p:stCondLst>
                              <p:cond delay="2000"/>
                            </p:stCondLst>
                            <p:childTnLst>
                              <p:par>
                                <p:cTn id="36" presetID="4" presetClass="entr" presetSubtype="16" fill="hold" grpId="0" nodeType="afterEffect">
                                  <p:stCondLst>
                                    <p:cond delay="0"/>
                                  </p:stCondLst>
                                  <p:childTnLst>
                                    <p:set>
                                      <p:cBhvr>
                                        <p:cTn id="37" dur="1" fill="hold">
                                          <p:stCondLst>
                                            <p:cond delay="0"/>
                                          </p:stCondLst>
                                        </p:cTn>
                                        <p:tgtEl>
                                          <p:spTgt spid="92172"/>
                                        </p:tgtEl>
                                        <p:attrNameLst>
                                          <p:attrName>style.visibility</p:attrName>
                                        </p:attrNameLst>
                                      </p:cBhvr>
                                      <p:to>
                                        <p:strVal val="visible"/>
                                      </p:to>
                                    </p:set>
                                    <p:animEffect transition="in" filter="box(in)">
                                      <p:cBhvr>
                                        <p:cTn id="38" dur="500"/>
                                        <p:tgtEl>
                                          <p:spTgt spid="92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9" grpId="0"/>
      <p:bldP spid="92170" grpId="0"/>
      <p:bldP spid="92171" grpId="0"/>
      <p:bldP spid="9217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7" name="WordArt 19"/>
          <p:cNvSpPr>
            <a:spLocks noChangeArrowheads="1" noChangeShapeType="1" noTextEdit="1"/>
          </p:cNvSpPr>
          <p:nvPr/>
        </p:nvSpPr>
        <p:spPr bwMode="auto">
          <a:xfrm>
            <a:off x="838200" y="285750"/>
            <a:ext cx="7924800" cy="609600"/>
          </a:xfrm>
          <a:prstGeom prst="rect">
            <a:avLst/>
          </a:prstGeom>
        </p:spPr>
        <p:txBody>
          <a:bodyPr wrap="none" fromWordArt="1">
            <a:prstTxWarp prst="textPlain">
              <a:avLst>
                <a:gd name="adj" fmla="val 50000"/>
              </a:avLst>
            </a:prstTxWarp>
          </a:bodyPr>
          <a:lstStyle/>
          <a:p>
            <a:r>
              <a:rPr lang="vi-VN" sz="600" kern="10" dirty="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a:cs typeface="Times New Roman"/>
              </a:rPr>
              <a:t>TRƯỜNG TIỂU HỌC </a:t>
            </a:r>
            <a:r>
              <a:rPr lang="en-US" sz="600" kern="10" dirty="0" smtClean="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a:cs typeface="Times New Roman"/>
              </a:rPr>
              <a:t>ÁI MỘ A</a:t>
            </a:r>
          </a:p>
        </p:txBody>
      </p:sp>
      <p:sp>
        <p:nvSpPr>
          <p:cNvPr id="4100" name="WordArt 21"/>
          <p:cNvSpPr>
            <a:spLocks noChangeArrowheads="1" noChangeShapeType="1" noTextEdit="1"/>
          </p:cNvSpPr>
          <p:nvPr/>
        </p:nvSpPr>
        <p:spPr bwMode="auto">
          <a:xfrm>
            <a:off x="457200" y="2266950"/>
            <a:ext cx="8229600" cy="3790950"/>
          </a:xfrm>
          <a:prstGeom prst="rect">
            <a:avLst/>
          </a:prstGeom>
        </p:spPr>
        <p:txBody>
          <a:bodyPr wrap="none" fromWordArt="1">
            <a:prstTxWarp prst="textPlain">
              <a:avLst>
                <a:gd name="adj" fmla="val 50000"/>
              </a:avLst>
            </a:prstTxWarp>
          </a:bodyPr>
          <a:lstStyle/>
          <a:p>
            <a:pPr algn="ctr"/>
            <a:r>
              <a:rPr lang="vi-VN" sz="2800"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Bài 3: Nước ta dưới ách đô hộ của các </a:t>
            </a:r>
          </a:p>
          <a:p>
            <a:pPr algn="ctr"/>
            <a:r>
              <a:rPr lang="vi-VN" sz="2800"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triều đại phong kiến phương Bắc.</a:t>
            </a:r>
          </a:p>
          <a:p>
            <a:pPr algn="ctr"/>
            <a:r>
              <a:rPr lang="vi-VN" sz="3600"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p>
          <a:p>
            <a:pPr algn="ctr"/>
            <a:endParaRPr lang="en-US" sz="3600"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grpSp>
        <p:nvGrpSpPr>
          <p:cNvPr id="4101" name="Group 5"/>
          <p:cNvGrpSpPr>
            <a:grpSpLocks/>
          </p:cNvGrpSpPr>
          <p:nvPr/>
        </p:nvGrpSpPr>
        <p:grpSpPr bwMode="auto">
          <a:xfrm>
            <a:off x="0" y="0"/>
            <a:ext cx="9144000" cy="5168900"/>
            <a:chOff x="8" y="0"/>
            <a:chExt cx="5760" cy="4341"/>
          </a:xfrm>
        </p:grpSpPr>
        <p:pic>
          <p:nvPicPr>
            <p:cNvPr id="4102" name="Picture 6" descr="GRANS0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31882" flipH="1">
              <a:off x="5051" y="3635"/>
              <a:ext cx="695" cy="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7" descr="GRANS0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65066">
              <a:off x="114" y="3633"/>
              <a:ext cx="692" cy="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4" name="Group 8"/>
            <p:cNvGrpSpPr>
              <a:grpSpLocks/>
            </p:cNvGrpSpPr>
            <p:nvPr/>
          </p:nvGrpSpPr>
          <p:grpSpPr bwMode="auto">
            <a:xfrm>
              <a:off x="8" y="0"/>
              <a:ext cx="5760" cy="4320"/>
              <a:chOff x="672" y="0"/>
              <a:chExt cx="5760" cy="4320"/>
            </a:xfrm>
          </p:grpSpPr>
          <p:pic>
            <p:nvPicPr>
              <p:cNvPr id="4105" name="Picture 9" descr="BD2132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106" name="Picture 10" descr="BD2132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107" name="Picture 11" descr="BD2132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108" name="Picture 12" descr="BD2132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grpSp>
      <p:sp>
        <p:nvSpPr>
          <p:cNvPr id="2" name="TextBox 1"/>
          <p:cNvSpPr txBox="1"/>
          <p:nvPr/>
        </p:nvSpPr>
        <p:spPr>
          <a:xfrm>
            <a:off x="3086100" y="1123950"/>
            <a:ext cx="2971800" cy="769441"/>
          </a:xfrm>
          <a:prstGeom prst="rect">
            <a:avLst/>
          </a:prstGeom>
          <a:noFill/>
        </p:spPr>
        <p:txBody>
          <a:bodyPr wrap="square" rtlCol="0">
            <a:spAutoFit/>
          </a:bodyPr>
          <a:lstStyle/>
          <a:p>
            <a:r>
              <a:rPr lang="en-US" sz="4400" i="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Lịch</a:t>
            </a:r>
            <a:r>
              <a:rPr lang="en-US" sz="4400"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4400" i="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sử</a:t>
            </a:r>
            <a:endParaRPr lang="en-US" sz="4400"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067"/>
                                        </p:tgtEl>
                                        <p:attrNameLst>
                                          <p:attrName>style.visibility</p:attrName>
                                        </p:attrNameLst>
                                      </p:cBhvr>
                                      <p:to>
                                        <p:strVal val="visible"/>
                                      </p:to>
                                    </p:set>
                                    <p:anim calcmode="lin" valueType="num">
                                      <p:cBhvr additive="base">
                                        <p:cTn id="7" dur="3000" fill="hold"/>
                                        <p:tgtEl>
                                          <p:spTgt spid="2067"/>
                                        </p:tgtEl>
                                        <p:attrNameLst>
                                          <p:attrName>ppt_x</p:attrName>
                                        </p:attrNameLst>
                                      </p:cBhvr>
                                      <p:tavLst>
                                        <p:tav tm="0">
                                          <p:val>
                                            <p:strVal val="0-#ppt_w/2"/>
                                          </p:val>
                                        </p:tav>
                                        <p:tav tm="100000">
                                          <p:val>
                                            <p:strVal val="#ppt_x"/>
                                          </p:val>
                                        </p:tav>
                                      </p:tavLst>
                                    </p:anim>
                                    <p:anim calcmode="lin" valueType="num">
                                      <p:cBhvr additive="base">
                                        <p:cTn id="8" dur="3000" fill="hold"/>
                                        <p:tgtEl>
                                          <p:spTgt spid="20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8" name="Picture 4" descr="dung dinh ngh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550" y="587375"/>
            <a:ext cx="30861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9" name="Picture 5" descr="ngo quen 1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428625"/>
            <a:ext cx="40005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0" name="Text Box 6"/>
          <p:cNvSpPr txBox="1">
            <a:spLocks noChangeArrowheads="1"/>
          </p:cNvSpPr>
          <p:nvPr/>
        </p:nvSpPr>
        <p:spPr bwMode="auto">
          <a:xfrm>
            <a:off x="246063" y="4110038"/>
            <a:ext cx="3810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spcBef>
                <a:spcPct val="50000"/>
              </a:spcBef>
            </a:pPr>
            <a:r>
              <a:rPr lang="en-US" sz="2400">
                <a:solidFill>
                  <a:schemeClr val="hlink"/>
                </a:solidFill>
                <a:latin typeface="Times New Roman" pitchFamily="18" charset="0"/>
              </a:rPr>
              <a:t>Đền thờ Dương Đình Nghệ</a:t>
            </a:r>
          </a:p>
        </p:txBody>
      </p:sp>
      <p:sp>
        <p:nvSpPr>
          <p:cNvPr id="93191" name="Text Box 7"/>
          <p:cNvSpPr txBox="1">
            <a:spLocks noChangeArrowheads="1"/>
          </p:cNvSpPr>
          <p:nvPr/>
        </p:nvSpPr>
        <p:spPr bwMode="auto">
          <a:xfrm>
            <a:off x="4722813" y="4167188"/>
            <a:ext cx="3810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spcBef>
                <a:spcPct val="50000"/>
              </a:spcBef>
            </a:pPr>
            <a:r>
              <a:rPr lang="en-US" sz="2400">
                <a:solidFill>
                  <a:schemeClr val="hlink"/>
                </a:solidFill>
                <a:latin typeface="Times New Roman" pitchFamily="18" charset="0"/>
              </a:rPr>
              <a:t>Đền thờ Ngô Quyền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93188"/>
                                        </p:tgtEl>
                                        <p:attrNameLst>
                                          <p:attrName>style.visibility</p:attrName>
                                        </p:attrNameLst>
                                      </p:cBhvr>
                                      <p:to>
                                        <p:strVal val="visible"/>
                                      </p:to>
                                    </p:set>
                                    <p:animEffect transition="in" filter="wheel(4)">
                                      <p:cBhvr>
                                        <p:cTn id="7" dur="2000"/>
                                        <p:tgtEl>
                                          <p:spTgt spid="93188"/>
                                        </p:tgtEl>
                                      </p:cBhvr>
                                    </p:animEffect>
                                  </p:childTnLst>
                                </p:cTn>
                              </p:par>
                            </p:childTnLst>
                          </p:cTn>
                        </p:par>
                        <p:par>
                          <p:cTn id="8" fill="hold" nodeType="afterGroup">
                            <p:stCondLst>
                              <p:cond delay="2000"/>
                            </p:stCondLst>
                            <p:childTnLst>
                              <p:par>
                                <p:cTn id="9" presetID="3" presetClass="entr" presetSubtype="10" fill="hold" grpId="0" nodeType="afterEffect">
                                  <p:stCondLst>
                                    <p:cond delay="0"/>
                                  </p:stCondLst>
                                  <p:childTnLst>
                                    <p:set>
                                      <p:cBhvr>
                                        <p:cTn id="10" dur="1" fill="hold">
                                          <p:stCondLst>
                                            <p:cond delay="0"/>
                                          </p:stCondLst>
                                        </p:cTn>
                                        <p:tgtEl>
                                          <p:spTgt spid="93190"/>
                                        </p:tgtEl>
                                        <p:attrNameLst>
                                          <p:attrName>style.visibility</p:attrName>
                                        </p:attrNameLst>
                                      </p:cBhvr>
                                      <p:to>
                                        <p:strVal val="visible"/>
                                      </p:to>
                                    </p:set>
                                    <p:animEffect transition="in" filter="blinds(horizontal)">
                                      <p:cBhvr>
                                        <p:cTn id="11" dur="500"/>
                                        <p:tgtEl>
                                          <p:spTgt spid="9319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8" presetClass="entr" presetSubtype="16" fill="hold" nodeType="clickEffect">
                                  <p:stCondLst>
                                    <p:cond delay="0"/>
                                  </p:stCondLst>
                                  <p:childTnLst>
                                    <p:set>
                                      <p:cBhvr>
                                        <p:cTn id="15" dur="1" fill="hold">
                                          <p:stCondLst>
                                            <p:cond delay="0"/>
                                          </p:stCondLst>
                                        </p:cTn>
                                        <p:tgtEl>
                                          <p:spTgt spid="93189"/>
                                        </p:tgtEl>
                                        <p:attrNameLst>
                                          <p:attrName>style.visibility</p:attrName>
                                        </p:attrNameLst>
                                      </p:cBhvr>
                                      <p:to>
                                        <p:strVal val="visible"/>
                                      </p:to>
                                    </p:set>
                                    <p:animEffect transition="in" filter="diamond(in)">
                                      <p:cBhvr>
                                        <p:cTn id="16" dur="2000"/>
                                        <p:tgtEl>
                                          <p:spTgt spid="93189"/>
                                        </p:tgtEl>
                                      </p:cBhvr>
                                    </p:animEffect>
                                  </p:childTnLst>
                                </p:cTn>
                              </p:par>
                            </p:childTnLst>
                          </p:cTn>
                        </p:par>
                        <p:par>
                          <p:cTn id="17" fill="hold" nodeType="afterGroup">
                            <p:stCondLst>
                              <p:cond delay="2000"/>
                            </p:stCondLst>
                            <p:childTnLst>
                              <p:par>
                                <p:cTn id="18" presetID="3" presetClass="entr" presetSubtype="10" fill="hold" grpId="0" nodeType="afterEffect">
                                  <p:stCondLst>
                                    <p:cond delay="0"/>
                                  </p:stCondLst>
                                  <p:childTnLst>
                                    <p:set>
                                      <p:cBhvr>
                                        <p:cTn id="19" dur="1" fill="hold">
                                          <p:stCondLst>
                                            <p:cond delay="0"/>
                                          </p:stCondLst>
                                        </p:cTn>
                                        <p:tgtEl>
                                          <p:spTgt spid="93191"/>
                                        </p:tgtEl>
                                        <p:attrNameLst>
                                          <p:attrName>style.visibility</p:attrName>
                                        </p:attrNameLst>
                                      </p:cBhvr>
                                      <p:to>
                                        <p:strVal val="visible"/>
                                      </p:to>
                                    </p:set>
                                    <p:animEffect transition="in" filter="blinds(horizontal)">
                                      <p:cBhvr>
                                        <p:cTn id="20" dur="500"/>
                                        <p:tgtEl>
                                          <p:spTgt spid="93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90" grpId="0"/>
      <p:bldP spid="9319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bi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WordArt 5"/>
          <p:cNvSpPr>
            <a:spLocks noChangeArrowheads="1" noChangeShapeType="1" noTextEdit="1"/>
          </p:cNvSpPr>
          <p:nvPr/>
        </p:nvSpPr>
        <p:spPr bwMode="auto">
          <a:xfrm>
            <a:off x="1447800" y="1143000"/>
            <a:ext cx="6629400" cy="2457450"/>
          </a:xfrm>
          <a:prstGeom prst="rect">
            <a:avLst/>
          </a:prstGeom>
        </p:spPr>
        <p:txBody>
          <a:bodyPr wrap="none" fromWordArt="1">
            <a:prstTxWarp prst="textCascadeUp">
              <a:avLst>
                <a:gd name="adj" fmla="val 44444"/>
              </a:avLst>
            </a:prstTxWarp>
            <a:scene3d>
              <a:camera prst="legacyPerspectiveFront">
                <a:rot lat="20519992"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rPr>
              <a:t>Dặn dò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9" descr="floral"/>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4508500"/>
            <a:ext cx="82232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10" descr="floral"/>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30275" y="4622800"/>
            <a:ext cx="82232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11" descr="floral"/>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4343400"/>
            <a:ext cx="82232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12" descr="floral"/>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4565650"/>
            <a:ext cx="82232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13" descr="floral"/>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4279900"/>
            <a:ext cx="82232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14" descr="floral"/>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359275" y="4508500"/>
            <a:ext cx="82232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15" descr="floral"/>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4286250"/>
            <a:ext cx="82232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16" descr="floral"/>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035675" y="4508500"/>
            <a:ext cx="82232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Picture 17" descr="floral"/>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245475" y="4508500"/>
            <a:ext cx="82232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7" name="Picture 18" descr="floral"/>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102475" y="4337050"/>
            <a:ext cx="82232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8" name="Picture 65" descr="Firewrk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285750"/>
            <a:ext cx="41148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9" name="Picture 65" descr="Firewrk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1485900"/>
            <a:ext cx="4114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0" name="Picture 65" descr="Firewrk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6100" y="171450"/>
            <a:ext cx="35179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1" name="Picture 65" descr="Firewrk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800100"/>
            <a:ext cx="40513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2" name="WordArt 20"/>
          <p:cNvSpPr>
            <a:spLocks noChangeArrowheads="1" noChangeShapeType="1" noTextEdit="1"/>
          </p:cNvSpPr>
          <p:nvPr/>
        </p:nvSpPr>
        <p:spPr bwMode="auto">
          <a:xfrm>
            <a:off x="533400" y="666750"/>
            <a:ext cx="8305800" cy="3733800"/>
          </a:xfrm>
          <a:prstGeom prst="rect">
            <a:avLst/>
          </a:prstGeom>
        </p:spPr>
        <p:txBody>
          <a:bodyPr wrap="none" fromWordArt="1">
            <a:prstTxWarp prst="textCascadeUp">
              <a:avLst>
                <a:gd name="adj" fmla="val 44444"/>
              </a:avLst>
            </a:prstTxWarp>
            <a:scene3d>
              <a:camera prst="legacyPerspectiveTopLeft">
                <a:rot lat="0" lon="20519992" rev="0"/>
              </a:camera>
              <a:lightRig rig="legacyHarsh3" dir="r"/>
            </a:scene3d>
            <a:sp3d extrusionH="430200" prstMaterial="legacyMatte">
              <a:extrusionClr>
                <a:srgbClr val="006600"/>
              </a:extrusionClr>
            </a:sp3d>
          </a:bodyPr>
          <a:lstStyle/>
          <a:p>
            <a:pPr algn="ctr"/>
            <a:r>
              <a:rPr lang="en-US" sz="3600" kern="10">
                <a:ln w="9525">
                  <a:round/>
                  <a:headEnd/>
                  <a:tailEnd/>
                </a:ln>
                <a:solidFill>
                  <a:srgbClr val="00FF00"/>
                </a:solidFill>
                <a:latin typeface="Arial Black"/>
              </a:rPr>
              <a:t>CHÀO TẠM BiỆT</a:t>
            </a:r>
          </a:p>
          <a:p>
            <a:pPr algn="ctr"/>
            <a:r>
              <a:rPr lang="en-US" sz="3600" kern="10">
                <a:ln w="9525">
                  <a:round/>
                  <a:headEnd/>
                  <a:tailEnd/>
                </a:ln>
                <a:solidFill>
                  <a:srgbClr val="00FF00"/>
                </a:solidFill>
                <a:latin typeface="Arial Black"/>
              </a:rPr>
              <a:t> CÁC EM!</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Em yeu truong em - Cao Thuy Duong.mp3">
            <a:hlinkClick r:id="" action="ppaction://media"/>
          </p:cNvPr>
          <p:cNvPicPr>
            <a:picLocks noRot="1" noChangeAspect="1" noChangeArrowheads="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8839200" y="49149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5" name="WordArt 7"/>
          <p:cNvSpPr>
            <a:spLocks noChangeArrowheads="1" noChangeShapeType="1" noTextEdit="1"/>
          </p:cNvSpPr>
          <p:nvPr/>
        </p:nvSpPr>
        <p:spPr bwMode="auto">
          <a:xfrm>
            <a:off x="1676400" y="438150"/>
            <a:ext cx="6172200" cy="914400"/>
          </a:xfrm>
          <a:prstGeom prst="rect">
            <a:avLst/>
          </a:prstGeom>
        </p:spPr>
        <p:txBody>
          <a:bodyPr wrap="none" fromWordArt="1">
            <a:prstTxWarp prst="textPlain">
              <a:avLst>
                <a:gd name="adj" fmla="val 50000"/>
              </a:avLst>
            </a:prstTxWarp>
          </a:bodyPr>
          <a:lstStyle/>
          <a:p>
            <a:pPr algn="ctr"/>
            <a:r>
              <a:rPr lang="en-US" sz="1600" kern="10" dirty="0" err="1" smtClean="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Ôn</a:t>
            </a:r>
            <a:r>
              <a:rPr lang="en-US" sz="1600" kern="10" dirty="0" smtClean="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a:t>
            </a:r>
            <a:r>
              <a:rPr lang="en-US" sz="1600" kern="10" dirty="0" err="1" smtClean="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tập</a:t>
            </a:r>
            <a:r>
              <a:rPr lang="en-US" sz="1600" kern="10" dirty="0" smtClean="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a:t>
            </a:r>
            <a:r>
              <a:rPr lang="en-US" sz="1600" kern="10" dirty="0" err="1" smtClean="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bài</a:t>
            </a:r>
            <a:r>
              <a:rPr lang="en-US" sz="1600" kern="10" dirty="0" smtClean="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a:t>
            </a:r>
            <a:r>
              <a:rPr lang="en-US" sz="1600" kern="10" dirty="0" err="1" smtClean="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cũ</a:t>
            </a:r>
            <a:endParaRPr lang="en-US" sz="1600" kern="10" dirty="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sp>
        <p:nvSpPr>
          <p:cNvPr id="54284" name="Text Box 12"/>
          <p:cNvSpPr txBox="1">
            <a:spLocks noChangeArrowheads="1"/>
          </p:cNvSpPr>
          <p:nvPr/>
        </p:nvSpPr>
        <p:spPr bwMode="auto">
          <a:xfrm>
            <a:off x="733425" y="2190750"/>
            <a:ext cx="6096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spcBef>
                <a:spcPct val="50000"/>
              </a:spcBef>
            </a:pPr>
            <a:r>
              <a:rPr lang="en-US" sz="2800" dirty="0">
                <a:solidFill>
                  <a:srgbClr val="008000"/>
                </a:solidFill>
                <a:latin typeface="Times New Roman" pitchFamily="18" charset="0"/>
              </a:rPr>
              <a:t>*  </a:t>
            </a:r>
            <a:r>
              <a:rPr lang="en-US" sz="2800" dirty="0" err="1">
                <a:solidFill>
                  <a:srgbClr val="008000"/>
                </a:solidFill>
                <a:latin typeface="Times New Roman" pitchFamily="18" charset="0"/>
              </a:rPr>
              <a:t>Thành</a:t>
            </a:r>
            <a:r>
              <a:rPr lang="en-US" sz="2800" dirty="0">
                <a:solidFill>
                  <a:srgbClr val="008000"/>
                </a:solidFill>
                <a:latin typeface="Times New Roman" pitchFamily="18" charset="0"/>
              </a:rPr>
              <a:t> </a:t>
            </a:r>
            <a:r>
              <a:rPr lang="en-US" sz="2800" dirty="0" err="1">
                <a:solidFill>
                  <a:srgbClr val="008000"/>
                </a:solidFill>
                <a:latin typeface="Times New Roman" pitchFamily="18" charset="0"/>
              </a:rPr>
              <a:t>Cổ</a:t>
            </a:r>
            <a:r>
              <a:rPr lang="en-US" sz="2800" dirty="0">
                <a:solidFill>
                  <a:srgbClr val="008000"/>
                </a:solidFill>
                <a:latin typeface="Times New Roman" pitchFamily="18" charset="0"/>
              </a:rPr>
              <a:t> Loa </a:t>
            </a:r>
            <a:r>
              <a:rPr lang="en-US" sz="2800" dirty="0" err="1">
                <a:solidFill>
                  <a:srgbClr val="008000"/>
                </a:solidFill>
                <a:latin typeface="Times New Roman" pitchFamily="18" charset="0"/>
              </a:rPr>
              <a:t>có</a:t>
            </a:r>
            <a:r>
              <a:rPr lang="en-US" sz="2800" dirty="0">
                <a:solidFill>
                  <a:srgbClr val="008000"/>
                </a:solidFill>
                <a:latin typeface="Times New Roman" pitchFamily="18" charset="0"/>
              </a:rPr>
              <a:t> </a:t>
            </a:r>
            <a:r>
              <a:rPr lang="en-US" sz="2800" dirty="0" err="1">
                <a:solidFill>
                  <a:srgbClr val="008000"/>
                </a:solidFill>
                <a:latin typeface="Times New Roman" pitchFamily="18" charset="0"/>
              </a:rPr>
              <a:t>dạng</a:t>
            </a:r>
            <a:r>
              <a:rPr lang="en-US" sz="2800" dirty="0">
                <a:solidFill>
                  <a:srgbClr val="008000"/>
                </a:solidFill>
                <a:latin typeface="Times New Roman" pitchFamily="18" charset="0"/>
              </a:rPr>
              <a:t> </a:t>
            </a:r>
            <a:r>
              <a:rPr lang="en-US" sz="2800" dirty="0" err="1">
                <a:solidFill>
                  <a:srgbClr val="008000"/>
                </a:solidFill>
                <a:latin typeface="Times New Roman" pitchFamily="18" charset="0"/>
              </a:rPr>
              <a:t>hình</a:t>
            </a:r>
            <a:r>
              <a:rPr lang="en-US" sz="2800" dirty="0">
                <a:solidFill>
                  <a:srgbClr val="008000"/>
                </a:solidFill>
                <a:latin typeface="Times New Roman" pitchFamily="18" charset="0"/>
              </a:rPr>
              <a:t>: </a:t>
            </a:r>
          </a:p>
        </p:txBody>
      </p:sp>
      <p:sp>
        <p:nvSpPr>
          <p:cNvPr id="54285" name="Text Box 13"/>
          <p:cNvSpPr txBox="1">
            <a:spLocks noChangeArrowheads="1"/>
          </p:cNvSpPr>
          <p:nvPr/>
        </p:nvSpPr>
        <p:spPr bwMode="auto">
          <a:xfrm>
            <a:off x="773113" y="2709863"/>
            <a:ext cx="3810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spcBef>
                <a:spcPct val="50000"/>
              </a:spcBef>
            </a:pPr>
            <a:r>
              <a:rPr lang="en-US" sz="2800">
                <a:solidFill>
                  <a:srgbClr val="0000CC"/>
                </a:solidFill>
                <a:latin typeface="Times New Roman" pitchFamily="18" charset="0"/>
              </a:rPr>
              <a:t>A.    Hình tròn. </a:t>
            </a:r>
          </a:p>
        </p:txBody>
      </p:sp>
      <p:sp>
        <p:nvSpPr>
          <p:cNvPr id="54287" name="Text Box 15"/>
          <p:cNvSpPr txBox="1">
            <a:spLocks noChangeArrowheads="1"/>
          </p:cNvSpPr>
          <p:nvPr/>
        </p:nvSpPr>
        <p:spPr bwMode="auto">
          <a:xfrm>
            <a:off x="762000" y="3790950"/>
            <a:ext cx="62372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spcBef>
                <a:spcPct val="50000"/>
              </a:spcBef>
            </a:pPr>
            <a:r>
              <a:rPr lang="en-US" sz="2800">
                <a:solidFill>
                  <a:srgbClr val="0000CC"/>
                </a:solidFill>
                <a:latin typeface="Times New Roman" pitchFamily="18" charset="0"/>
              </a:rPr>
              <a:t>C.    Hình thang</a:t>
            </a:r>
          </a:p>
        </p:txBody>
      </p:sp>
      <p:sp>
        <p:nvSpPr>
          <p:cNvPr id="54288" name="Text Box 16"/>
          <p:cNvSpPr txBox="1">
            <a:spLocks noChangeArrowheads="1"/>
          </p:cNvSpPr>
          <p:nvPr/>
        </p:nvSpPr>
        <p:spPr bwMode="auto">
          <a:xfrm>
            <a:off x="762000" y="3257550"/>
            <a:ext cx="53990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spcBef>
                <a:spcPct val="50000"/>
              </a:spcBef>
            </a:pPr>
            <a:r>
              <a:rPr lang="en-US" sz="2800">
                <a:solidFill>
                  <a:srgbClr val="0000CC"/>
                </a:solidFill>
                <a:latin typeface="Times New Roman" pitchFamily="18" charset="0"/>
              </a:rPr>
              <a:t>B.    Hình xoáy trôn ốc</a:t>
            </a:r>
          </a:p>
        </p:txBody>
      </p:sp>
      <p:sp>
        <p:nvSpPr>
          <p:cNvPr id="53262" name="Oval 14"/>
          <p:cNvSpPr>
            <a:spLocks noChangeArrowheads="1"/>
          </p:cNvSpPr>
          <p:nvPr/>
        </p:nvSpPr>
        <p:spPr bwMode="auto">
          <a:xfrm>
            <a:off x="533400" y="3181350"/>
            <a:ext cx="762000" cy="685800"/>
          </a:xfrm>
          <a:prstGeom prst="ellipse">
            <a:avLst/>
          </a:prstGeom>
          <a:solidFill>
            <a:schemeClr val="accent1"/>
          </a:solidFill>
          <a:ln w="9525">
            <a:solidFill>
              <a:schemeClr val="bg1"/>
            </a:solidFill>
            <a:round/>
            <a:headEnd/>
            <a:tailEnd/>
          </a:ln>
        </p:spPr>
        <p:txBody>
          <a:bodyPr wrap="none" anchor="ctr"/>
          <a:lstStyle/>
          <a:p>
            <a:endParaRPr lang="en-US"/>
          </a:p>
        </p:txBody>
      </p:sp>
      <p:sp>
        <p:nvSpPr>
          <p:cNvPr id="53263" name="Text Box 15"/>
          <p:cNvSpPr txBox="1">
            <a:spLocks noChangeArrowheads="1"/>
          </p:cNvSpPr>
          <p:nvPr/>
        </p:nvSpPr>
        <p:spPr bwMode="auto">
          <a:xfrm>
            <a:off x="685800" y="3257550"/>
            <a:ext cx="38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spcBef>
                <a:spcPct val="50000"/>
              </a:spcBef>
            </a:pPr>
            <a:r>
              <a:rPr lang="en-US" sz="2800">
                <a:solidFill>
                  <a:srgbClr val="FF0000"/>
                </a:solidFill>
              </a:rPr>
              <a:t>B</a:t>
            </a:r>
          </a:p>
        </p:txBody>
      </p:sp>
      <p:pic>
        <p:nvPicPr>
          <p:cNvPr id="5130" name="Picture 9" descr="floral"/>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4508500"/>
            <a:ext cx="82232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9" descr="floral"/>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458200" y="3943350"/>
            <a:ext cx="82232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255"/>
                                        </p:tgtEl>
                                        <p:attrNameLst>
                                          <p:attrName>style.visibility</p:attrName>
                                        </p:attrNameLst>
                                      </p:cBhvr>
                                      <p:to>
                                        <p:strVal val="visible"/>
                                      </p:to>
                                    </p:set>
                                    <p:anim calcmode="lin" valueType="num">
                                      <p:cBhvr additive="base">
                                        <p:cTn id="7" dur="500" fill="hold"/>
                                        <p:tgtEl>
                                          <p:spTgt spid="53255"/>
                                        </p:tgtEl>
                                        <p:attrNameLst>
                                          <p:attrName>ppt_x</p:attrName>
                                        </p:attrNameLst>
                                      </p:cBhvr>
                                      <p:tavLst>
                                        <p:tav tm="0">
                                          <p:val>
                                            <p:strVal val="#ppt_x"/>
                                          </p:val>
                                        </p:tav>
                                        <p:tav tm="100000">
                                          <p:val>
                                            <p:strVal val="#ppt_x"/>
                                          </p:val>
                                        </p:tav>
                                      </p:tavLst>
                                    </p:anim>
                                    <p:anim calcmode="lin" valueType="num">
                                      <p:cBhvr additive="base">
                                        <p:cTn id="8" dur="500" fill="hold"/>
                                        <p:tgtEl>
                                          <p:spTgt spid="5325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54284"/>
                                        </p:tgtEl>
                                        <p:attrNameLst>
                                          <p:attrName>style.visibility</p:attrName>
                                        </p:attrNameLst>
                                      </p:cBhvr>
                                      <p:to>
                                        <p:strVal val="visible"/>
                                      </p:to>
                                    </p:set>
                                    <p:anim calcmode="discrete" valueType="clr">
                                      <p:cBhvr override="childStyle">
                                        <p:cTn id="13" dur="80"/>
                                        <p:tgtEl>
                                          <p:spTgt spid="54284"/>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54284"/>
                                        </p:tgtEl>
                                        <p:attrNameLst>
                                          <p:attrName>fillcolor</p:attrName>
                                        </p:attrNameLst>
                                      </p:cBhvr>
                                      <p:tavLst>
                                        <p:tav tm="0">
                                          <p:val>
                                            <p:clrVal>
                                              <a:schemeClr val="accent2"/>
                                            </p:clrVal>
                                          </p:val>
                                        </p:tav>
                                        <p:tav tm="50000">
                                          <p:val>
                                            <p:clrVal>
                                              <a:schemeClr val="hlink"/>
                                            </p:clrVal>
                                          </p:val>
                                        </p:tav>
                                      </p:tavLst>
                                    </p:anim>
                                    <p:set>
                                      <p:cBhvr>
                                        <p:cTn id="15" dur="80"/>
                                        <p:tgtEl>
                                          <p:spTgt spid="54284"/>
                                        </p:tgtEl>
                                        <p:attrNameLst>
                                          <p:attrName>fill.type</p:attrName>
                                        </p:attrNameLst>
                                      </p:cBhvr>
                                      <p:to>
                                        <p:strVal val="solid"/>
                                      </p:to>
                                    </p:set>
                                  </p:childTnLst>
                                </p:cTn>
                              </p:par>
                            </p:childTnLst>
                          </p:cTn>
                        </p:par>
                        <p:par>
                          <p:cTn id="16" fill="hold" nodeType="afterGroup">
                            <p:stCondLst>
                              <p:cond delay="92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54287"/>
                                        </p:tgtEl>
                                        <p:attrNameLst>
                                          <p:attrName>style.visibility</p:attrName>
                                        </p:attrNameLst>
                                      </p:cBhvr>
                                      <p:to>
                                        <p:strVal val="visible"/>
                                      </p:to>
                                    </p:set>
                                    <p:anim calcmode="discrete" valueType="clr">
                                      <p:cBhvr override="childStyle">
                                        <p:cTn id="19" dur="80"/>
                                        <p:tgtEl>
                                          <p:spTgt spid="54287"/>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54287"/>
                                        </p:tgtEl>
                                        <p:attrNameLst>
                                          <p:attrName>fillcolor</p:attrName>
                                        </p:attrNameLst>
                                      </p:cBhvr>
                                      <p:tavLst>
                                        <p:tav tm="0">
                                          <p:val>
                                            <p:clrVal>
                                              <a:schemeClr val="accent2"/>
                                            </p:clrVal>
                                          </p:val>
                                        </p:tav>
                                        <p:tav tm="50000">
                                          <p:val>
                                            <p:clrVal>
                                              <a:schemeClr val="hlink"/>
                                            </p:clrVal>
                                          </p:val>
                                        </p:tav>
                                      </p:tavLst>
                                    </p:anim>
                                    <p:set>
                                      <p:cBhvr>
                                        <p:cTn id="21" dur="80"/>
                                        <p:tgtEl>
                                          <p:spTgt spid="54287"/>
                                        </p:tgtEl>
                                        <p:attrNameLst>
                                          <p:attrName>fill.type</p:attrName>
                                        </p:attrNameLst>
                                      </p:cBhvr>
                                      <p:to>
                                        <p:strVal val="solid"/>
                                      </p:to>
                                    </p:set>
                                  </p:childTnLst>
                                </p:cTn>
                              </p:par>
                            </p:childTnLst>
                          </p:cTn>
                        </p:par>
                        <p:par>
                          <p:cTn id="22" fill="hold" nodeType="afterGroup">
                            <p:stCondLst>
                              <p:cond delay="140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54285"/>
                                        </p:tgtEl>
                                        <p:attrNameLst>
                                          <p:attrName>style.visibility</p:attrName>
                                        </p:attrNameLst>
                                      </p:cBhvr>
                                      <p:to>
                                        <p:strVal val="visible"/>
                                      </p:to>
                                    </p:set>
                                    <p:anim calcmode="discrete" valueType="clr">
                                      <p:cBhvr override="childStyle">
                                        <p:cTn id="25" dur="80"/>
                                        <p:tgtEl>
                                          <p:spTgt spid="54285"/>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54285"/>
                                        </p:tgtEl>
                                        <p:attrNameLst>
                                          <p:attrName>fillcolor</p:attrName>
                                        </p:attrNameLst>
                                      </p:cBhvr>
                                      <p:tavLst>
                                        <p:tav tm="0">
                                          <p:val>
                                            <p:clrVal>
                                              <a:schemeClr val="accent2"/>
                                            </p:clrVal>
                                          </p:val>
                                        </p:tav>
                                        <p:tav tm="50000">
                                          <p:val>
                                            <p:clrVal>
                                              <a:schemeClr val="hlink"/>
                                            </p:clrVal>
                                          </p:val>
                                        </p:tav>
                                      </p:tavLst>
                                    </p:anim>
                                    <p:set>
                                      <p:cBhvr>
                                        <p:cTn id="27" dur="80"/>
                                        <p:tgtEl>
                                          <p:spTgt spid="54285"/>
                                        </p:tgtEl>
                                        <p:attrNameLst>
                                          <p:attrName>fill.type</p:attrName>
                                        </p:attrNameLst>
                                      </p:cBhvr>
                                      <p:to>
                                        <p:strVal val="solid"/>
                                      </p:to>
                                    </p:set>
                                  </p:childTnLst>
                                </p:cTn>
                              </p:par>
                            </p:childTnLst>
                          </p:cTn>
                        </p:par>
                        <p:par>
                          <p:cTn id="28" fill="hold" nodeType="afterGroup">
                            <p:stCondLst>
                              <p:cond delay="1880"/>
                            </p:stCondLst>
                            <p:childTnLst>
                              <p:par>
                                <p:cTn id="29" presetID="27" presetClass="entr" presetSubtype="0" fill="hold" grpId="0" nodeType="afterEffect">
                                  <p:stCondLst>
                                    <p:cond delay="0"/>
                                  </p:stCondLst>
                                  <p:iterate type="lt">
                                    <p:tmPct val="50000"/>
                                  </p:iterate>
                                  <p:childTnLst>
                                    <p:set>
                                      <p:cBhvr>
                                        <p:cTn id="30" dur="1" fill="hold">
                                          <p:stCondLst>
                                            <p:cond delay="0"/>
                                          </p:stCondLst>
                                        </p:cTn>
                                        <p:tgtEl>
                                          <p:spTgt spid="54288"/>
                                        </p:tgtEl>
                                        <p:attrNameLst>
                                          <p:attrName>style.visibility</p:attrName>
                                        </p:attrNameLst>
                                      </p:cBhvr>
                                      <p:to>
                                        <p:strVal val="visible"/>
                                      </p:to>
                                    </p:set>
                                    <p:anim calcmode="discrete" valueType="clr">
                                      <p:cBhvr override="childStyle">
                                        <p:cTn id="31" dur="80"/>
                                        <p:tgtEl>
                                          <p:spTgt spid="54288"/>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54288"/>
                                        </p:tgtEl>
                                        <p:attrNameLst>
                                          <p:attrName>fillcolor</p:attrName>
                                        </p:attrNameLst>
                                      </p:cBhvr>
                                      <p:tavLst>
                                        <p:tav tm="0">
                                          <p:val>
                                            <p:clrVal>
                                              <a:schemeClr val="accent2"/>
                                            </p:clrVal>
                                          </p:val>
                                        </p:tav>
                                        <p:tav tm="50000">
                                          <p:val>
                                            <p:clrVal>
                                              <a:schemeClr val="hlink"/>
                                            </p:clrVal>
                                          </p:val>
                                        </p:tav>
                                      </p:tavLst>
                                    </p:anim>
                                    <p:set>
                                      <p:cBhvr>
                                        <p:cTn id="33" dur="80"/>
                                        <p:tgtEl>
                                          <p:spTgt spid="54288"/>
                                        </p:tgtEl>
                                        <p:attrNameLst>
                                          <p:attrName>fill.type</p:attrName>
                                        </p:attrNameLst>
                                      </p:cBhvr>
                                      <p:to>
                                        <p:strVal val="solid"/>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53263"/>
                                        </p:tgtEl>
                                        <p:attrNameLst>
                                          <p:attrName>style.visibility</p:attrName>
                                        </p:attrNameLst>
                                      </p:cBhvr>
                                      <p:to>
                                        <p:strVal val="visible"/>
                                      </p:to>
                                    </p:set>
                                    <p:anim calcmode="lin" valueType="num">
                                      <p:cBhvr additive="base">
                                        <p:cTn id="38" dur="500" fill="hold"/>
                                        <p:tgtEl>
                                          <p:spTgt spid="53263"/>
                                        </p:tgtEl>
                                        <p:attrNameLst>
                                          <p:attrName>ppt_x</p:attrName>
                                        </p:attrNameLst>
                                      </p:cBhvr>
                                      <p:tavLst>
                                        <p:tav tm="0">
                                          <p:val>
                                            <p:strVal val="#ppt_x"/>
                                          </p:val>
                                        </p:tav>
                                        <p:tav tm="100000">
                                          <p:val>
                                            <p:strVal val="#ppt_x"/>
                                          </p:val>
                                        </p:tav>
                                      </p:tavLst>
                                    </p:anim>
                                    <p:anim calcmode="lin" valueType="num">
                                      <p:cBhvr additive="base">
                                        <p:cTn id="39" dur="500" fill="hold"/>
                                        <p:tgtEl>
                                          <p:spTgt spid="53263"/>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3262"/>
                                        </p:tgtEl>
                                        <p:attrNameLst>
                                          <p:attrName>style.visibility</p:attrName>
                                        </p:attrNameLst>
                                      </p:cBhvr>
                                      <p:to>
                                        <p:strVal val="visible"/>
                                      </p:to>
                                    </p:set>
                                    <p:anim calcmode="lin" valueType="num">
                                      <p:cBhvr additive="base">
                                        <p:cTn id="42" dur="500" fill="hold"/>
                                        <p:tgtEl>
                                          <p:spTgt spid="53262"/>
                                        </p:tgtEl>
                                        <p:attrNameLst>
                                          <p:attrName>ppt_x</p:attrName>
                                        </p:attrNameLst>
                                      </p:cBhvr>
                                      <p:tavLst>
                                        <p:tav tm="0">
                                          <p:val>
                                            <p:strVal val="#ppt_x"/>
                                          </p:val>
                                        </p:tav>
                                        <p:tav tm="100000">
                                          <p:val>
                                            <p:strVal val="#ppt_x"/>
                                          </p:val>
                                        </p:tav>
                                      </p:tavLst>
                                    </p:anim>
                                    <p:anim calcmode="lin" valueType="num">
                                      <p:cBhvr additive="base">
                                        <p:cTn id="43" dur="500" fill="hold"/>
                                        <p:tgtEl>
                                          <p:spTgt spid="532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44" fill="hold" display="0">
                  <p:stCondLst>
                    <p:cond delay="indefinite"/>
                  </p:stCondLst>
                  <p:endCondLst>
                    <p:cond evt="onNext" delay="0">
                      <p:tgtEl>
                        <p:sldTgt/>
                      </p:tgtEl>
                    </p:cond>
                    <p:cond evt="onPrev" delay="0">
                      <p:tgtEl>
                        <p:sldTgt/>
                      </p:tgtEl>
                    </p:cond>
                    <p:cond evt="onStopAudio" delay="0">
                      <p:tgtEl>
                        <p:sldTgt/>
                      </p:tgtEl>
                    </p:cond>
                  </p:endCondLst>
                </p:cTn>
                <p:tgtEl>
                  <p:spTgt spid="3078"/>
                </p:tgtEl>
              </p:cMediaNode>
            </p:audio>
          </p:childTnLst>
        </p:cTn>
      </p:par>
    </p:tnLst>
    <p:bldLst>
      <p:bldP spid="53255" grpId="0" animBg="1"/>
      <p:bldP spid="54284" grpId="0"/>
      <p:bldP spid="54285" grpId="0"/>
      <p:bldP spid="54287" grpId="0"/>
      <p:bldP spid="54288" grpId="0"/>
      <p:bldP spid="53262" grpId="0" animBg="1"/>
      <p:bldP spid="5326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7" name="Text Box 7"/>
          <p:cNvSpPr txBox="1">
            <a:spLocks noChangeArrowheads="1"/>
          </p:cNvSpPr>
          <p:nvPr/>
        </p:nvSpPr>
        <p:spPr bwMode="auto">
          <a:xfrm>
            <a:off x="152400" y="900112"/>
            <a:ext cx="8991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spcBef>
                <a:spcPct val="50000"/>
              </a:spcBef>
            </a:pPr>
            <a:r>
              <a:rPr lang="en-US" sz="2800" dirty="0">
                <a:solidFill>
                  <a:srgbClr val="0000CC"/>
                </a:solidFill>
                <a:latin typeface="Times New Roman" pitchFamily="18" charset="0"/>
              </a:rPr>
              <a:t>1. </a:t>
            </a:r>
            <a:r>
              <a:rPr lang="en-US" sz="2800" dirty="0" err="1">
                <a:solidFill>
                  <a:srgbClr val="0000CC"/>
                </a:solidFill>
                <a:latin typeface="Times New Roman" pitchFamily="18" charset="0"/>
              </a:rPr>
              <a:t>Chính</a:t>
            </a:r>
            <a:r>
              <a:rPr lang="en-US" sz="2800" dirty="0">
                <a:solidFill>
                  <a:srgbClr val="0000CC"/>
                </a:solidFill>
                <a:latin typeface="Times New Roman" pitchFamily="18" charset="0"/>
              </a:rPr>
              <a:t> </a:t>
            </a:r>
            <a:r>
              <a:rPr lang="en-US" sz="2800" dirty="0" err="1">
                <a:solidFill>
                  <a:srgbClr val="0000CC"/>
                </a:solidFill>
                <a:latin typeface="Times New Roman" pitchFamily="18" charset="0"/>
              </a:rPr>
              <a:t>sách</a:t>
            </a:r>
            <a:r>
              <a:rPr lang="en-US" sz="2800" dirty="0">
                <a:solidFill>
                  <a:srgbClr val="0000CC"/>
                </a:solidFill>
                <a:latin typeface="Times New Roman" pitchFamily="18" charset="0"/>
              </a:rPr>
              <a:t> </a:t>
            </a:r>
            <a:r>
              <a:rPr lang="en-US" sz="2800" dirty="0" err="1">
                <a:solidFill>
                  <a:srgbClr val="0000CC"/>
                </a:solidFill>
                <a:latin typeface="Times New Roman" pitchFamily="18" charset="0"/>
              </a:rPr>
              <a:t>áp</a:t>
            </a:r>
            <a:r>
              <a:rPr lang="en-US" sz="2800" dirty="0">
                <a:solidFill>
                  <a:srgbClr val="0000CC"/>
                </a:solidFill>
                <a:latin typeface="Times New Roman" pitchFamily="18" charset="0"/>
              </a:rPr>
              <a:t> </a:t>
            </a:r>
            <a:r>
              <a:rPr lang="en-US" sz="2800" dirty="0" err="1">
                <a:solidFill>
                  <a:srgbClr val="0000CC"/>
                </a:solidFill>
                <a:latin typeface="Times New Roman" pitchFamily="18" charset="0"/>
              </a:rPr>
              <a:t>bức</a:t>
            </a:r>
            <a:r>
              <a:rPr lang="en-US" sz="2800" dirty="0">
                <a:solidFill>
                  <a:srgbClr val="0000CC"/>
                </a:solidFill>
                <a:latin typeface="Times New Roman" pitchFamily="18" charset="0"/>
              </a:rPr>
              <a:t> </a:t>
            </a:r>
            <a:r>
              <a:rPr lang="en-US" sz="2800" dirty="0" err="1">
                <a:solidFill>
                  <a:srgbClr val="0000CC"/>
                </a:solidFill>
                <a:latin typeface="Times New Roman" pitchFamily="18" charset="0"/>
              </a:rPr>
              <a:t>bóc</a:t>
            </a:r>
            <a:r>
              <a:rPr lang="en-US" sz="2800" dirty="0">
                <a:solidFill>
                  <a:srgbClr val="0000CC"/>
                </a:solidFill>
                <a:latin typeface="Times New Roman" pitchFamily="18" charset="0"/>
              </a:rPr>
              <a:t> </a:t>
            </a:r>
            <a:r>
              <a:rPr lang="en-US" sz="2800" dirty="0" err="1">
                <a:solidFill>
                  <a:srgbClr val="0000CC"/>
                </a:solidFill>
                <a:latin typeface="Times New Roman" pitchFamily="18" charset="0"/>
              </a:rPr>
              <a:t>lột</a:t>
            </a:r>
            <a:r>
              <a:rPr lang="en-US" sz="2800" dirty="0">
                <a:solidFill>
                  <a:srgbClr val="0000CC"/>
                </a:solidFill>
                <a:latin typeface="Times New Roman" pitchFamily="18" charset="0"/>
              </a:rPr>
              <a:t> </a:t>
            </a:r>
            <a:r>
              <a:rPr lang="en-US" sz="2800" dirty="0" err="1">
                <a:solidFill>
                  <a:srgbClr val="0000CC"/>
                </a:solidFill>
                <a:latin typeface="Times New Roman" pitchFamily="18" charset="0"/>
              </a:rPr>
              <a:t>của</a:t>
            </a:r>
            <a:r>
              <a:rPr lang="en-US" sz="2800" dirty="0">
                <a:solidFill>
                  <a:srgbClr val="0000CC"/>
                </a:solidFill>
                <a:latin typeface="Times New Roman" pitchFamily="18" charset="0"/>
              </a:rPr>
              <a:t> </a:t>
            </a:r>
            <a:r>
              <a:rPr lang="en-US" sz="2800" dirty="0" err="1">
                <a:solidFill>
                  <a:srgbClr val="0000CC"/>
                </a:solidFill>
                <a:latin typeface="Times New Roman" pitchFamily="18" charset="0"/>
              </a:rPr>
              <a:t>các</a:t>
            </a:r>
            <a:r>
              <a:rPr lang="en-US" sz="2800" dirty="0">
                <a:solidFill>
                  <a:srgbClr val="0000CC"/>
                </a:solidFill>
                <a:latin typeface="Times New Roman" pitchFamily="18" charset="0"/>
              </a:rPr>
              <a:t> </a:t>
            </a:r>
            <a:r>
              <a:rPr lang="en-US" sz="2800" dirty="0" err="1">
                <a:solidFill>
                  <a:srgbClr val="0000CC"/>
                </a:solidFill>
                <a:latin typeface="Times New Roman" pitchFamily="18" charset="0"/>
              </a:rPr>
              <a:t>triều</a:t>
            </a:r>
            <a:r>
              <a:rPr lang="en-US" sz="2800" dirty="0">
                <a:solidFill>
                  <a:srgbClr val="0000CC"/>
                </a:solidFill>
                <a:latin typeface="Times New Roman" pitchFamily="18" charset="0"/>
              </a:rPr>
              <a:t> </a:t>
            </a:r>
            <a:r>
              <a:rPr lang="en-US" sz="2800" dirty="0" err="1">
                <a:solidFill>
                  <a:srgbClr val="0000CC"/>
                </a:solidFill>
                <a:latin typeface="Times New Roman" pitchFamily="18" charset="0"/>
              </a:rPr>
              <a:t>đại</a:t>
            </a:r>
            <a:r>
              <a:rPr lang="en-US" sz="2800" dirty="0">
                <a:solidFill>
                  <a:srgbClr val="0000CC"/>
                </a:solidFill>
                <a:latin typeface="Times New Roman" pitchFamily="18" charset="0"/>
              </a:rPr>
              <a:t> </a:t>
            </a:r>
            <a:r>
              <a:rPr lang="en-US" sz="2800" dirty="0" err="1">
                <a:solidFill>
                  <a:srgbClr val="0000CC"/>
                </a:solidFill>
                <a:latin typeface="Times New Roman" pitchFamily="18" charset="0"/>
              </a:rPr>
              <a:t>phong</a:t>
            </a:r>
            <a:r>
              <a:rPr lang="en-US" sz="2800" dirty="0">
                <a:solidFill>
                  <a:srgbClr val="0000CC"/>
                </a:solidFill>
                <a:latin typeface="Times New Roman" pitchFamily="18" charset="0"/>
              </a:rPr>
              <a:t> </a:t>
            </a:r>
            <a:r>
              <a:rPr lang="en-US" sz="2800" dirty="0" err="1">
                <a:solidFill>
                  <a:srgbClr val="0000CC"/>
                </a:solidFill>
                <a:latin typeface="Times New Roman" pitchFamily="18" charset="0"/>
              </a:rPr>
              <a:t>kiến</a:t>
            </a:r>
            <a:r>
              <a:rPr lang="en-US" sz="2800" dirty="0">
                <a:solidFill>
                  <a:srgbClr val="0000CC"/>
                </a:solidFill>
                <a:latin typeface="Times New Roman" pitchFamily="18" charset="0"/>
              </a:rPr>
              <a:t> </a:t>
            </a:r>
            <a:r>
              <a:rPr lang="en-US" sz="2800" dirty="0" err="1">
                <a:solidFill>
                  <a:srgbClr val="0000CC"/>
                </a:solidFill>
                <a:latin typeface="Times New Roman" pitchFamily="18" charset="0"/>
              </a:rPr>
              <a:t>phương</a:t>
            </a:r>
            <a:r>
              <a:rPr lang="en-US" sz="2800" dirty="0">
                <a:solidFill>
                  <a:srgbClr val="0000CC"/>
                </a:solidFill>
                <a:latin typeface="Times New Roman" pitchFamily="18" charset="0"/>
              </a:rPr>
              <a:t> </a:t>
            </a:r>
            <a:r>
              <a:rPr lang="en-US" sz="2800" dirty="0" err="1">
                <a:solidFill>
                  <a:srgbClr val="0000CC"/>
                </a:solidFill>
                <a:latin typeface="Times New Roman" pitchFamily="18" charset="0"/>
              </a:rPr>
              <a:t>Bắc</a:t>
            </a:r>
            <a:r>
              <a:rPr lang="en-US" sz="2800" dirty="0">
                <a:solidFill>
                  <a:srgbClr val="0000CC"/>
                </a:solidFill>
                <a:latin typeface="Times New Roman" pitchFamily="18" charset="0"/>
              </a:rPr>
              <a:t> </a:t>
            </a:r>
            <a:r>
              <a:rPr lang="en-US" sz="2800" dirty="0" err="1">
                <a:solidFill>
                  <a:srgbClr val="0000CC"/>
                </a:solidFill>
                <a:latin typeface="Times New Roman" pitchFamily="18" charset="0"/>
              </a:rPr>
              <a:t>đối</a:t>
            </a:r>
            <a:r>
              <a:rPr lang="en-US" sz="2800" dirty="0">
                <a:solidFill>
                  <a:srgbClr val="0000CC"/>
                </a:solidFill>
                <a:latin typeface="Times New Roman" pitchFamily="18" charset="0"/>
              </a:rPr>
              <a:t> </a:t>
            </a:r>
            <a:r>
              <a:rPr lang="en-US" sz="2800" dirty="0" err="1">
                <a:solidFill>
                  <a:srgbClr val="0000CC"/>
                </a:solidFill>
                <a:latin typeface="Times New Roman" pitchFamily="18" charset="0"/>
              </a:rPr>
              <a:t>với</a:t>
            </a:r>
            <a:r>
              <a:rPr lang="en-US" sz="2800" dirty="0">
                <a:solidFill>
                  <a:srgbClr val="0000CC"/>
                </a:solidFill>
                <a:latin typeface="Times New Roman" pitchFamily="18" charset="0"/>
              </a:rPr>
              <a:t> </a:t>
            </a:r>
            <a:r>
              <a:rPr lang="en-US" sz="2800" dirty="0" err="1">
                <a:solidFill>
                  <a:srgbClr val="0000CC"/>
                </a:solidFill>
                <a:latin typeface="Times New Roman" pitchFamily="18" charset="0"/>
              </a:rPr>
              <a:t>nước</a:t>
            </a:r>
            <a:r>
              <a:rPr lang="en-US" sz="2800" dirty="0">
                <a:solidFill>
                  <a:srgbClr val="0000CC"/>
                </a:solidFill>
                <a:latin typeface="Times New Roman" pitchFamily="18" charset="0"/>
              </a:rPr>
              <a:t> ta.</a:t>
            </a:r>
          </a:p>
        </p:txBody>
      </p:sp>
      <p:sp>
        <p:nvSpPr>
          <p:cNvPr id="52232" name="Text Box 8"/>
          <p:cNvSpPr txBox="1">
            <a:spLocks noChangeArrowheads="1"/>
          </p:cNvSpPr>
          <p:nvPr/>
        </p:nvSpPr>
        <p:spPr bwMode="auto">
          <a:xfrm>
            <a:off x="0" y="1962150"/>
            <a:ext cx="8915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spcBef>
                <a:spcPct val="50000"/>
              </a:spcBef>
            </a:pPr>
            <a:r>
              <a:rPr lang="en-US" sz="2000" dirty="0">
                <a:solidFill>
                  <a:srgbClr val="008000"/>
                </a:solidFill>
                <a:latin typeface="Times New Roman" pitchFamily="18" charset="0"/>
                <a:cs typeface="Times New Roman" pitchFamily="18" charset="0"/>
              </a:rPr>
              <a:t>- </a:t>
            </a:r>
            <a:r>
              <a:rPr lang="en-US" sz="2800" dirty="0" err="1">
                <a:solidFill>
                  <a:srgbClr val="008000"/>
                </a:solidFill>
                <a:latin typeface="Times New Roman" pitchFamily="18" charset="0"/>
                <a:cs typeface="Times New Roman" pitchFamily="18" charset="0"/>
              </a:rPr>
              <a:t>Sau</a:t>
            </a:r>
            <a:r>
              <a:rPr lang="en-US" sz="2800" dirty="0">
                <a:solidFill>
                  <a:srgbClr val="008000"/>
                </a:solidFill>
                <a:latin typeface="Times New Roman" pitchFamily="18" charset="0"/>
                <a:cs typeface="Times New Roman" pitchFamily="18" charset="0"/>
              </a:rPr>
              <a:t> </a:t>
            </a:r>
            <a:r>
              <a:rPr lang="en-US" sz="2800" dirty="0" err="1">
                <a:solidFill>
                  <a:srgbClr val="008000"/>
                </a:solidFill>
                <a:latin typeface="Times New Roman" pitchFamily="18" charset="0"/>
                <a:cs typeface="Times New Roman" pitchFamily="18" charset="0"/>
              </a:rPr>
              <a:t>khi</a:t>
            </a:r>
            <a:r>
              <a:rPr lang="en-US" sz="2800" dirty="0">
                <a:solidFill>
                  <a:srgbClr val="008000"/>
                </a:solidFill>
                <a:latin typeface="Times New Roman" pitchFamily="18" charset="0"/>
                <a:cs typeface="Times New Roman" pitchFamily="18" charset="0"/>
              </a:rPr>
              <a:t> </a:t>
            </a:r>
            <a:r>
              <a:rPr lang="en-US" sz="2800" dirty="0" err="1">
                <a:solidFill>
                  <a:srgbClr val="008000"/>
                </a:solidFill>
                <a:latin typeface="Times New Roman" pitchFamily="18" charset="0"/>
                <a:cs typeface="Times New Roman" pitchFamily="18" charset="0"/>
              </a:rPr>
              <a:t>thôn</a:t>
            </a:r>
            <a:r>
              <a:rPr lang="en-US" sz="2800" dirty="0">
                <a:solidFill>
                  <a:srgbClr val="008000"/>
                </a:solidFill>
                <a:latin typeface="Times New Roman" pitchFamily="18" charset="0"/>
                <a:cs typeface="Times New Roman" pitchFamily="18" charset="0"/>
              </a:rPr>
              <a:t> </a:t>
            </a:r>
            <a:r>
              <a:rPr lang="en-US" sz="2800" dirty="0" err="1">
                <a:solidFill>
                  <a:srgbClr val="008000"/>
                </a:solidFill>
                <a:latin typeface="Times New Roman" pitchFamily="18" charset="0"/>
                <a:cs typeface="Times New Roman" pitchFamily="18" charset="0"/>
              </a:rPr>
              <a:t>tính</a:t>
            </a:r>
            <a:r>
              <a:rPr lang="en-US" sz="2800" dirty="0">
                <a:solidFill>
                  <a:srgbClr val="008000"/>
                </a:solidFill>
                <a:latin typeface="Times New Roman" pitchFamily="18" charset="0"/>
                <a:cs typeface="Times New Roman" pitchFamily="18" charset="0"/>
              </a:rPr>
              <a:t> </a:t>
            </a:r>
            <a:r>
              <a:rPr lang="en-US" sz="2800" dirty="0" err="1">
                <a:solidFill>
                  <a:srgbClr val="008000"/>
                </a:solidFill>
                <a:latin typeface="Times New Roman" pitchFamily="18" charset="0"/>
                <a:cs typeface="Times New Roman" pitchFamily="18" charset="0"/>
              </a:rPr>
              <a:t>được</a:t>
            </a:r>
            <a:r>
              <a:rPr lang="en-US" sz="2800" dirty="0">
                <a:solidFill>
                  <a:srgbClr val="008000"/>
                </a:solidFill>
                <a:latin typeface="Times New Roman" pitchFamily="18" charset="0"/>
                <a:cs typeface="Times New Roman" pitchFamily="18" charset="0"/>
              </a:rPr>
              <a:t> </a:t>
            </a:r>
            <a:r>
              <a:rPr lang="en-US" sz="2800" dirty="0" err="1">
                <a:solidFill>
                  <a:srgbClr val="008000"/>
                </a:solidFill>
                <a:latin typeface="Times New Roman" pitchFamily="18" charset="0"/>
                <a:cs typeface="Times New Roman" pitchFamily="18" charset="0"/>
              </a:rPr>
              <a:t>nước</a:t>
            </a:r>
            <a:r>
              <a:rPr lang="en-US" sz="2800" dirty="0">
                <a:solidFill>
                  <a:srgbClr val="008000"/>
                </a:solidFill>
                <a:latin typeface="Times New Roman" pitchFamily="18" charset="0"/>
                <a:cs typeface="Times New Roman" pitchFamily="18" charset="0"/>
              </a:rPr>
              <a:t> ta, </a:t>
            </a:r>
            <a:r>
              <a:rPr lang="en-US" sz="2800" dirty="0" err="1">
                <a:solidFill>
                  <a:srgbClr val="008000"/>
                </a:solidFill>
                <a:latin typeface="Times New Roman" pitchFamily="18" charset="0"/>
                <a:cs typeface="Times New Roman" pitchFamily="18" charset="0"/>
              </a:rPr>
              <a:t>các</a:t>
            </a:r>
            <a:r>
              <a:rPr lang="en-US" sz="2800" dirty="0">
                <a:solidFill>
                  <a:srgbClr val="008000"/>
                </a:solidFill>
                <a:latin typeface="Times New Roman" pitchFamily="18" charset="0"/>
                <a:cs typeface="Times New Roman" pitchFamily="18" charset="0"/>
              </a:rPr>
              <a:t> </a:t>
            </a:r>
            <a:r>
              <a:rPr lang="en-US" sz="2800" dirty="0" err="1">
                <a:solidFill>
                  <a:srgbClr val="008000"/>
                </a:solidFill>
                <a:latin typeface="Times New Roman" pitchFamily="18" charset="0"/>
                <a:cs typeface="Times New Roman" pitchFamily="18" charset="0"/>
              </a:rPr>
              <a:t>triều</a:t>
            </a:r>
            <a:r>
              <a:rPr lang="en-US" sz="2800" dirty="0">
                <a:solidFill>
                  <a:srgbClr val="008000"/>
                </a:solidFill>
                <a:latin typeface="Times New Roman" pitchFamily="18" charset="0"/>
                <a:cs typeface="Times New Roman" pitchFamily="18" charset="0"/>
              </a:rPr>
              <a:t> </a:t>
            </a:r>
            <a:r>
              <a:rPr lang="en-US" sz="2800" dirty="0" err="1">
                <a:solidFill>
                  <a:srgbClr val="008000"/>
                </a:solidFill>
                <a:latin typeface="Times New Roman" pitchFamily="18" charset="0"/>
                <a:cs typeface="Times New Roman" pitchFamily="18" charset="0"/>
              </a:rPr>
              <a:t>đại</a:t>
            </a:r>
            <a:r>
              <a:rPr lang="en-US" sz="2800" dirty="0">
                <a:solidFill>
                  <a:srgbClr val="008000"/>
                </a:solidFill>
                <a:latin typeface="Times New Roman" pitchFamily="18" charset="0"/>
                <a:cs typeface="Times New Roman" pitchFamily="18" charset="0"/>
              </a:rPr>
              <a:t> </a:t>
            </a:r>
            <a:r>
              <a:rPr lang="en-US" sz="2800" dirty="0" err="1">
                <a:solidFill>
                  <a:srgbClr val="008000"/>
                </a:solidFill>
                <a:latin typeface="Times New Roman" pitchFamily="18" charset="0"/>
                <a:cs typeface="Times New Roman" pitchFamily="18" charset="0"/>
              </a:rPr>
              <a:t>phong</a:t>
            </a:r>
            <a:r>
              <a:rPr lang="en-US" sz="2800" dirty="0">
                <a:solidFill>
                  <a:srgbClr val="008000"/>
                </a:solidFill>
                <a:latin typeface="Times New Roman" pitchFamily="18" charset="0"/>
                <a:cs typeface="Times New Roman" pitchFamily="18" charset="0"/>
              </a:rPr>
              <a:t> </a:t>
            </a:r>
            <a:r>
              <a:rPr lang="en-US" sz="2800" dirty="0" err="1">
                <a:solidFill>
                  <a:srgbClr val="008000"/>
                </a:solidFill>
                <a:latin typeface="Times New Roman" pitchFamily="18" charset="0"/>
                <a:cs typeface="Times New Roman" pitchFamily="18" charset="0"/>
              </a:rPr>
              <a:t>kiến</a:t>
            </a:r>
            <a:r>
              <a:rPr lang="en-US" sz="2800" dirty="0">
                <a:solidFill>
                  <a:srgbClr val="008000"/>
                </a:solidFill>
                <a:latin typeface="Times New Roman" pitchFamily="18" charset="0"/>
                <a:cs typeface="Times New Roman" pitchFamily="18" charset="0"/>
              </a:rPr>
              <a:t> </a:t>
            </a:r>
            <a:r>
              <a:rPr lang="en-US" sz="2800" dirty="0" err="1">
                <a:solidFill>
                  <a:srgbClr val="008000"/>
                </a:solidFill>
                <a:latin typeface="Times New Roman" pitchFamily="18" charset="0"/>
                <a:cs typeface="Times New Roman" pitchFamily="18" charset="0"/>
              </a:rPr>
              <a:t>phương</a:t>
            </a:r>
            <a:r>
              <a:rPr lang="en-US" sz="2800" dirty="0">
                <a:solidFill>
                  <a:srgbClr val="008000"/>
                </a:solidFill>
                <a:latin typeface="Times New Roman" pitchFamily="18" charset="0"/>
                <a:cs typeface="Times New Roman" pitchFamily="18" charset="0"/>
              </a:rPr>
              <a:t> </a:t>
            </a:r>
            <a:r>
              <a:rPr lang="en-US" sz="2800" dirty="0" err="1">
                <a:solidFill>
                  <a:srgbClr val="008000"/>
                </a:solidFill>
                <a:latin typeface="Times New Roman" pitchFamily="18" charset="0"/>
                <a:cs typeface="Times New Roman" pitchFamily="18" charset="0"/>
              </a:rPr>
              <a:t>Bắc</a:t>
            </a:r>
            <a:r>
              <a:rPr lang="en-US" sz="2800" dirty="0">
                <a:solidFill>
                  <a:srgbClr val="008000"/>
                </a:solidFill>
                <a:latin typeface="Times New Roman" pitchFamily="18" charset="0"/>
                <a:cs typeface="Times New Roman" pitchFamily="18" charset="0"/>
              </a:rPr>
              <a:t> </a:t>
            </a:r>
            <a:r>
              <a:rPr lang="en-US" sz="2800" dirty="0" err="1">
                <a:solidFill>
                  <a:srgbClr val="008000"/>
                </a:solidFill>
                <a:latin typeface="Times New Roman" pitchFamily="18" charset="0"/>
                <a:cs typeface="Times New Roman" pitchFamily="18" charset="0"/>
              </a:rPr>
              <a:t>đã</a:t>
            </a:r>
            <a:r>
              <a:rPr lang="en-US" sz="2800" dirty="0">
                <a:solidFill>
                  <a:srgbClr val="008000"/>
                </a:solidFill>
                <a:latin typeface="Times New Roman" pitchFamily="18" charset="0"/>
                <a:cs typeface="Times New Roman" pitchFamily="18" charset="0"/>
              </a:rPr>
              <a:t> </a:t>
            </a:r>
            <a:r>
              <a:rPr lang="en-US" sz="2800" dirty="0" err="1">
                <a:solidFill>
                  <a:srgbClr val="008000"/>
                </a:solidFill>
                <a:latin typeface="Times New Roman" pitchFamily="18" charset="0"/>
                <a:cs typeface="Times New Roman" pitchFamily="18" charset="0"/>
              </a:rPr>
              <a:t>thi</a:t>
            </a:r>
            <a:r>
              <a:rPr lang="en-US" sz="2800" dirty="0">
                <a:solidFill>
                  <a:srgbClr val="008000"/>
                </a:solidFill>
                <a:latin typeface="Times New Roman" pitchFamily="18" charset="0"/>
                <a:cs typeface="Times New Roman" pitchFamily="18" charset="0"/>
              </a:rPr>
              <a:t> </a:t>
            </a:r>
            <a:r>
              <a:rPr lang="en-US" sz="2800" dirty="0" err="1">
                <a:solidFill>
                  <a:srgbClr val="008000"/>
                </a:solidFill>
                <a:latin typeface="Times New Roman" pitchFamily="18" charset="0"/>
                <a:cs typeface="Times New Roman" pitchFamily="18" charset="0"/>
              </a:rPr>
              <a:t>hành</a:t>
            </a:r>
            <a:r>
              <a:rPr lang="en-US" sz="2800" dirty="0">
                <a:solidFill>
                  <a:srgbClr val="008000"/>
                </a:solidFill>
                <a:latin typeface="Times New Roman" pitchFamily="18" charset="0"/>
                <a:cs typeface="Times New Roman" pitchFamily="18" charset="0"/>
              </a:rPr>
              <a:t> </a:t>
            </a:r>
            <a:r>
              <a:rPr lang="en-US" sz="2800" dirty="0" err="1">
                <a:solidFill>
                  <a:srgbClr val="008000"/>
                </a:solidFill>
                <a:latin typeface="Times New Roman" pitchFamily="18" charset="0"/>
                <a:cs typeface="Times New Roman" pitchFamily="18" charset="0"/>
              </a:rPr>
              <a:t>những</a:t>
            </a:r>
            <a:r>
              <a:rPr lang="en-US" sz="2800" dirty="0">
                <a:solidFill>
                  <a:srgbClr val="008000"/>
                </a:solidFill>
                <a:latin typeface="Times New Roman" pitchFamily="18" charset="0"/>
                <a:cs typeface="Times New Roman" pitchFamily="18" charset="0"/>
              </a:rPr>
              <a:t> </a:t>
            </a:r>
            <a:r>
              <a:rPr lang="en-US" sz="2800" dirty="0" err="1">
                <a:solidFill>
                  <a:srgbClr val="008000"/>
                </a:solidFill>
                <a:latin typeface="Times New Roman" pitchFamily="18" charset="0"/>
                <a:cs typeface="Times New Roman" pitchFamily="18" charset="0"/>
              </a:rPr>
              <a:t>chính</a:t>
            </a:r>
            <a:r>
              <a:rPr lang="en-US" sz="2800" dirty="0">
                <a:solidFill>
                  <a:srgbClr val="008000"/>
                </a:solidFill>
                <a:latin typeface="Times New Roman" pitchFamily="18" charset="0"/>
                <a:cs typeface="Times New Roman" pitchFamily="18" charset="0"/>
              </a:rPr>
              <a:t> </a:t>
            </a:r>
            <a:r>
              <a:rPr lang="en-US" sz="2800" dirty="0" err="1">
                <a:solidFill>
                  <a:srgbClr val="008000"/>
                </a:solidFill>
                <a:latin typeface="Times New Roman" pitchFamily="18" charset="0"/>
                <a:cs typeface="Times New Roman" pitchFamily="18" charset="0"/>
              </a:rPr>
              <a:t>sách</a:t>
            </a:r>
            <a:r>
              <a:rPr lang="en-US" sz="2800" dirty="0">
                <a:solidFill>
                  <a:srgbClr val="008000"/>
                </a:solidFill>
                <a:latin typeface="Times New Roman" pitchFamily="18" charset="0"/>
                <a:cs typeface="Times New Roman" pitchFamily="18" charset="0"/>
              </a:rPr>
              <a:t> </a:t>
            </a:r>
            <a:r>
              <a:rPr lang="en-US" sz="2800" i="1" dirty="0" err="1">
                <a:solidFill>
                  <a:srgbClr val="008000"/>
                </a:solidFill>
                <a:latin typeface="Times New Roman" pitchFamily="18" charset="0"/>
                <a:cs typeface="Times New Roman" pitchFamily="18" charset="0"/>
              </a:rPr>
              <a:t>áp</a:t>
            </a:r>
            <a:r>
              <a:rPr lang="en-US" sz="2800" i="1" dirty="0">
                <a:solidFill>
                  <a:srgbClr val="008000"/>
                </a:solidFill>
                <a:latin typeface="Times New Roman" pitchFamily="18" charset="0"/>
                <a:cs typeface="Times New Roman" pitchFamily="18" charset="0"/>
              </a:rPr>
              <a:t> </a:t>
            </a:r>
            <a:r>
              <a:rPr lang="en-US" sz="2800" i="1" dirty="0" err="1">
                <a:solidFill>
                  <a:srgbClr val="008000"/>
                </a:solidFill>
                <a:latin typeface="Times New Roman" pitchFamily="18" charset="0"/>
                <a:cs typeface="Times New Roman" pitchFamily="18" charset="0"/>
              </a:rPr>
              <a:t>bức</a:t>
            </a:r>
            <a:r>
              <a:rPr lang="en-US" sz="2800" i="1" dirty="0">
                <a:solidFill>
                  <a:srgbClr val="008000"/>
                </a:solidFill>
                <a:latin typeface="Times New Roman" pitchFamily="18" charset="0"/>
                <a:cs typeface="Times New Roman" pitchFamily="18" charset="0"/>
              </a:rPr>
              <a:t>, </a:t>
            </a:r>
            <a:r>
              <a:rPr lang="en-US" sz="2800" i="1" dirty="0" err="1">
                <a:solidFill>
                  <a:srgbClr val="008000"/>
                </a:solidFill>
                <a:latin typeface="Times New Roman" pitchFamily="18" charset="0"/>
                <a:cs typeface="Times New Roman" pitchFamily="18" charset="0"/>
              </a:rPr>
              <a:t>bóc</a:t>
            </a:r>
            <a:r>
              <a:rPr lang="en-US" sz="2800" i="1" dirty="0">
                <a:solidFill>
                  <a:srgbClr val="008000"/>
                </a:solidFill>
                <a:latin typeface="Times New Roman" pitchFamily="18" charset="0"/>
                <a:cs typeface="Times New Roman" pitchFamily="18" charset="0"/>
              </a:rPr>
              <a:t> </a:t>
            </a:r>
            <a:r>
              <a:rPr lang="en-US" sz="2800" i="1" dirty="0" err="1">
                <a:solidFill>
                  <a:srgbClr val="008000"/>
                </a:solidFill>
                <a:latin typeface="Times New Roman" pitchFamily="18" charset="0"/>
                <a:cs typeface="Times New Roman" pitchFamily="18" charset="0"/>
              </a:rPr>
              <a:t>lột</a:t>
            </a:r>
            <a:r>
              <a:rPr lang="en-US" sz="2800" i="1" dirty="0">
                <a:solidFill>
                  <a:srgbClr val="008000"/>
                </a:solidFill>
                <a:latin typeface="Times New Roman" pitchFamily="18" charset="0"/>
                <a:cs typeface="Times New Roman" pitchFamily="18" charset="0"/>
              </a:rPr>
              <a:t> </a:t>
            </a:r>
            <a:r>
              <a:rPr lang="en-US" sz="2800" i="1" dirty="0" err="1">
                <a:solidFill>
                  <a:srgbClr val="008000"/>
                </a:solidFill>
                <a:latin typeface="Times New Roman" pitchFamily="18" charset="0"/>
                <a:cs typeface="Times New Roman" pitchFamily="18" charset="0"/>
              </a:rPr>
              <a:t>nào</a:t>
            </a:r>
            <a:r>
              <a:rPr lang="en-US" sz="2800" dirty="0">
                <a:solidFill>
                  <a:srgbClr val="008000"/>
                </a:solidFill>
                <a:latin typeface="Times New Roman" pitchFamily="18" charset="0"/>
                <a:cs typeface="Times New Roman" pitchFamily="18" charset="0"/>
              </a:rPr>
              <a:t> </a:t>
            </a:r>
            <a:r>
              <a:rPr lang="en-US" sz="2800" dirty="0" err="1">
                <a:solidFill>
                  <a:srgbClr val="008000"/>
                </a:solidFill>
                <a:latin typeface="Times New Roman" pitchFamily="18" charset="0"/>
                <a:cs typeface="Times New Roman" pitchFamily="18" charset="0"/>
              </a:rPr>
              <a:t>đối</a:t>
            </a:r>
            <a:r>
              <a:rPr lang="en-US" sz="2800" dirty="0">
                <a:solidFill>
                  <a:srgbClr val="008000"/>
                </a:solidFill>
                <a:latin typeface="Times New Roman" pitchFamily="18" charset="0"/>
                <a:cs typeface="Times New Roman" pitchFamily="18" charset="0"/>
              </a:rPr>
              <a:t> </a:t>
            </a:r>
            <a:r>
              <a:rPr lang="en-US" sz="2800" dirty="0" err="1">
                <a:solidFill>
                  <a:srgbClr val="008000"/>
                </a:solidFill>
                <a:latin typeface="Times New Roman" pitchFamily="18" charset="0"/>
                <a:cs typeface="Times New Roman" pitchFamily="18" charset="0"/>
              </a:rPr>
              <a:t>với</a:t>
            </a:r>
            <a:r>
              <a:rPr lang="en-US" sz="2800" dirty="0">
                <a:solidFill>
                  <a:srgbClr val="008000"/>
                </a:solidFill>
                <a:latin typeface="Times New Roman" pitchFamily="18" charset="0"/>
                <a:cs typeface="Times New Roman" pitchFamily="18" charset="0"/>
              </a:rPr>
              <a:t> </a:t>
            </a:r>
            <a:r>
              <a:rPr lang="en-US" sz="2800" dirty="0" err="1">
                <a:solidFill>
                  <a:srgbClr val="008000"/>
                </a:solidFill>
                <a:latin typeface="Times New Roman" pitchFamily="18" charset="0"/>
                <a:cs typeface="Times New Roman" pitchFamily="18" charset="0"/>
              </a:rPr>
              <a:t>nhân</a:t>
            </a:r>
            <a:r>
              <a:rPr lang="en-US" sz="2800" dirty="0">
                <a:solidFill>
                  <a:srgbClr val="008000"/>
                </a:solidFill>
                <a:latin typeface="Times New Roman" pitchFamily="18" charset="0"/>
                <a:cs typeface="Times New Roman" pitchFamily="18" charset="0"/>
              </a:rPr>
              <a:t> </a:t>
            </a:r>
            <a:r>
              <a:rPr lang="en-US" sz="2800" dirty="0" err="1">
                <a:solidFill>
                  <a:srgbClr val="008000"/>
                </a:solidFill>
                <a:latin typeface="Times New Roman" pitchFamily="18" charset="0"/>
                <a:cs typeface="Times New Roman" pitchFamily="18" charset="0"/>
              </a:rPr>
              <a:t>dân</a:t>
            </a:r>
            <a:r>
              <a:rPr lang="en-US" sz="2800" dirty="0">
                <a:solidFill>
                  <a:srgbClr val="008000"/>
                </a:solidFill>
                <a:latin typeface="Times New Roman" pitchFamily="18" charset="0"/>
                <a:cs typeface="Times New Roman" pitchFamily="18" charset="0"/>
              </a:rPr>
              <a:t> ta ?</a:t>
            </a:r>
          </a:p>
        </p:txBody>
      </p:sp>
      <p:sp>
        <p:nvSpPr>
          <p:cNvPr id="52233" name="Text Box 9"/>
          <p:cNvSpPr txBox="1">
            <a:spLocks noChangeArrowheads="1"/>
          </p:cNvSpPr>
          <p:nvPr/>
        </p:nvSpPr>
        <p:spPr bwMode="auto">
          <a:xfrm>
            <a:off x="0" y="3618706"/>
            <a:ext cx="9144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bị</a:t>
            </a:r>
            <a:r>
              <a:rPr lang="en-US" sz="2800" dirty="0">
                <a:latin typeface="Times New Roman" pitchFamily="18" charset="0"/>
                <a:cs typeface="Times New Roman" pitchFamily="18" charset="0"/>
              </a:rPr>
              <a:t> chia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huyện</a:t>
            </a:r>
            <a:r>
              <a:rPr lang="en-US" sz="2800" dirty="0">
                <a:latin typeface="Times New Roman" pitchFamily="18" charset="0"/>
                <a:cs typeface="Times New Roman" pitchFamily="18" charset="0"/>
              </a:rPr>
              <a:t> do </a:t>
            </a:r>
            <a:r>
              <a:rPr lang="en-US" sz="2800" dirty="0" err="1">
                <a:latin typeface="Times New Roman" pitchFamily="18" charset="0"/>
                <a:cs typeface="Times New Roman" pitchFamily="18" charset="0"/>
              </a:rPr>
              <a:t>chính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quyền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quản</a:t>
            </a:r>
            <a:r>
              <a:rPr lang="en-US" sz="2800" dirty="0">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6327"/>
                                        </p:tgtEl>
                                        <p:attrNameLst>
                                          <p:attrName>style.visibility</p:attrName>
                                        </p:attrNameLst>
                                      </p:cBhvr>
                                      <p:to>
                                        <p:strVal val="visible"/>
                                      </p:to>
                                    </p:set>
                                    <p:anim calcmode="discrete" valueType="clr">
                                      <p:cBhvr override="childStyle">
                                        <p:cTn id="7" dur="80"/>
                                        <p:tgtEl>
                                          <p:spTgt spid="5632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6327"/>
                                        </p:tgtEl>
                                        <p:attrNameLst>
                                          <p:attrName>fillcolor</p:attrName>
                                        </p:attrNameLst>
                                      </p:cBhvr>
                                      <p:tavLst>
                                        <p:tav tm="0">
                                          <p:val>
                                            <p:clrVal>
                                              <a:schemeClr val="accent2"/>
                                            </p:clrVal>
                                          </p:val>
                                        </p:tav>
                                        <p:tav tm="50000">
                                          <p:val>
                                            <p:clrVal>
                                              <a:schemeClr val="hlink"/>
                                            </p:clrVal>
                                          </p:val>
                                        </p:tav>
                                      </p:tavLst>
                                    </p:anim>
                                    <p:set>
                                      <p:cBhvr>
                                        <p:cTn id="9" dur="80"/>
                                        <p:tgtEl>
                                          <p:spTgt spid="56327"/>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52232"/>
                                        </p:tgtEl>
                                        <p:attrNameLst>
                                          <p:attrName>style.visibility</p:attrName>
                                        </p:attrNameLst>
                                      </p:cBhvr>
                                      <p:to>
                                        <p:strVal val="visible"/>
                                      </p:to>
                                    </p:set>
                                    <p:anim calcmode="discrete" valueType="clr">
                                      <p:cBhvr override="childStyle">
                                        <p:cTn id="14" dur="80"/>
                                        <p:tgtEl>
                                          <p:spTgt spid="52232"/>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2232"/>
                                        </p:tgtEl>
                                        <p:attrNameLst>
                                          <p:attrName>fillcolor</p:attrName>
                                        </p:attrNameLst>
                                      </p:cBhvr>
                                      <p:tavLst>
                                        <p:tav tm="0">
                                          <p:val>
                                            <p:clrVal>
                                              <a:schemeClr val="accent2"/>
                                            </p:clrVal>
                                          </p:val>
                                        </p:tav>
                                        <p:tav tm="50000">
                                          <p:val>
                                            <p:clrVal>
                                              <a:schemeClr val="hlink"/>
                                            </p:clrVal>
                                          </p:val>
                                        </p:tav>
                                      </p:tavLst>
                                    </p:anim>
                                    <p:set>
                                      <p:cBhvr>
                                        <p:cTn id="16" dur="80"/>
                                        <p:tgtEl>
                                          <p:spTgt spid="52232"/>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52233"/>
                                        </p:tgtEl>
                                        <p:attrNameLst>
                                          <p:attrName>style.visibility</p:attrName>
                                        </p:attrNameLst>
                                      </p:cBhvr>
                                      <p:to>
                                        <p:strVal val="visible"/>
                                      </p:to>
                                    </p:set>
                                    <p:anim calcmode="discrete" valueType="clr">
                                      <p:cBhvr override="childStyle">
                                        <p:cTn id="21" dur="80"/>
                                        <p:tgtEl>
                                          <p:spTgt spid="52233"/>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52233"/>
                                        </p:tgtEl>
                                        <p:attrNameLst>
                                          <p:attrName>fillcolor</p:attrName>
                                        </p:attrNameLst>
                                      </p:cBhvr>
                                      <p:tavLst>
                                        <p:tav tm="0">
                                          <p:val>
                                            <p:clrVal>
                                              <a:schemeClr val="accent2"/>
                                            </p:clrVal>
                                          </p:val>
                                        </p:tav>
                                        <p:tav tm="50000">
                                          <p:val>
                                            <p:clrVal>
                                              <a:schemeClr val="hlink"/>
                                            </p:clrVal>
                                          </p:val>
                                        </p:tav>
                                      </p:tavLst>
                                    </p:anim>
                                    <p:set>
                                      <p:cBhvr>
                                        <p:cTn id="23" dur="80"/>
                                        <p:tgtEl>
                                          <p:spTgt spid="5223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7" grpId="0"/>
      <p:bldP spid="52232" grpId="0"/>
      <p:bldP spid="522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4" name="Text Box 10"/>
          <p:cNvSpPr txBox="1">
            <a:spLocks noChangeArrowheads="1"/>
          </p:cNvSpPr>
          <p:nvPr/>
        </p:nvSpPr>
        <p:spPr bwMode="auto">
          <a:xfrm>
            <a:off x="228600" y="285750"/>
            <a:ext cx="86106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spcBef>
                <a:spcPct val="50000"/>
              </a:spcBef>
            </a:pPr>
            <a:r>
              <a:rPr lang="en-US" sz="3200">
                <a:latin typeface="Times New Roman" pitchFamily="18" charset="0"/>
                <a:cs typeface="Times New Roman" pitchFamily="18" charset="0"/>
              </a:rPr>
              <a:t>+ Bọn quan lại đô hộ bắt dân ta phải lên rừng </a:t>
            </a:r>
            <a:r>
              <a:rPr lang="en-US" sz="3200">
                <a:solidFill>
                  <a:srgbClr val="FF0000"/>
                </a:solidFill>
                <a:latin typeface="Times New Roman" pitchFamily="18" charset="0"/>
                <a:cs typeface="Times New Roman" pitchFamily="18" charset="0"/>
              </a:rPr>
              <a:t>săn voi</a:t>
            </a:r>
            <a:r>
              <a:rPr lang="en-US" sz="3200">
                <a:latin typeface="Times New Roman" pitchFamily="18" charset="0"/>
                <a:cs typeface="Times New Roman" pitchFamily="18" charset="0"/>
              </a:rPr>
              <a:t>, </a:t>
            </a:r>
            <a:r>
              <a:rPr lang="en-US" sz="3200">
                <a:solidFill>
                  <a:srgbClr val="FF0000"/>
                </a:solidFill>
                <a:latin typeface="Times New Roman" pitchFamily="18" charset="0"/>
                <a:cs typeface="Times New Roman" pitchFamily="18" charset="0"/>
              </a:rPr>
              <a:t>tê</a:t>
            </a:r>
            <a:r>
              <a:rPr lang="en-US" sz="3200">
                <a:latin typeface="Times New Roman" pitchFamily="18" charset="0"/>
                <a:cs typeface="Times New Roman" pitchFamily="18" charset="0"/>
              </a:rPr>
              <a:t> </a:t>
            </a:r>
            <a:r>
              <a:rPr lang="en-US" sz="3200">
                <a:solidFill>
                  <a:srgbClr val="FF0000"/>
                </a:solidFill>
                <a:latin typeface="Times New Roman" pitchFamily="18" charset="0"/>
                <a:cs typeface="Times New Roman" pitchFamily="18" charset="0"/>
              </a:rPr>
              <a:t>giác</a:t>
            </a:r>
            <a:r>
              <a:rPr lang="en-US" sz="3200">
                <a:latin typeface="Times New Roman" pitchFamily="18" charset="0"/>
                <a:cs typeface="Times New Roman" pitchFamily="18" charset="0"/>
              </a:rPr>
              <a:t>, </a:t>
            </a:r>
            <a:r>
              <a:rPr lang="en-US" sz="3200">
                <a:solidFill>
                  <a:srgbClr val="FF0000"/>
                </a:solidFill>
                <a:latin typeface="Times New Roman" pitchFamily="18" charset="0"/>
                <a:cs typeface="Times New Roman" pitchFamily="18" charset="0"/>
              </a:rPr>
              <a:t>bắt chim quý</a:t>
            </a:r>
            <a:r>
              <a:rPr lang="en-US" sz="3200">
                <a:latin typeface="Times New Roman" pitchFamily="18" charset="0"/>
                <a:cs typeface="Times New Roman" pitchFamily="18" charset="0"/>
              </a:rPr>
              <a:t>, </a:t>
            </a:r>
            <a:r>
              <a:rPr lang="en-US" sz="3200">
                <a:solidFill>
                  <a:srgbClr val="FF0000"/>
                </a:solidFill>
                <a:latin typeface="Times New Roman" pitchFamily="18" charset="0"/>
                <a:cs typeface="Times New Roman" pitchFamily="18" charset="0"/>
              </a:rPr>
              <a:t>đẵn gỗ trầm</a:t>
            </a:r>
            <a:r>
              <a:rPr lang="en-US" sz="3200">
                <a:latin typeface="Times New Roman" pitchFamily="18" charset="0"/>
                <a:cs typeface="Times New Roman" pitchFamily="18" charset="0"/>
              </a:rPr>
              <a:t>, xuống biển </a:t>
            </a:r>
            <a:r>
              <a:rPr lang="en-US" sz="3200">
                <a:solidFill>
                  <a:srgbClr val="0000CC"/>
                </a:solidFill>
                <a:latin typeface="Times New Roman" pitchFamily="18" charset="0"/>
                <a:cs typeface="Times New Roman" pitchFamily="18" charset="0"/>
              </a:rPr>
              <a:t>mò ngọc trai</a:t>
            </a:r>
            <a:r>
              <a:rPr lang="en-US" sz="3200">
                <a:latin typeface="Times New Roman" pitchFamily="18" charset="0"/>
                <a:cs typeface="Times New Roman" pitchFamily="18" charset="0"/>
              </a:rPr>
              <a:t>, </a:t>
            </a:r>
            <a:r>
              <a:rPr lang="en-US" sz="3200">
                <a:solidFill>
                  <a:srgbClr val="0000CC"/>
                </a:solidFill>
                <a:latin typeface="Times New Roman" pitchFamily="18" charset="0"/>
                <a:cs typeface="Times New Roman" pitchFamily="18" charset="0"/>
              </a:rPr>
              <a:t>bắt đồi mồi </a:t>
            </a:r>
            <a:r>
              <a:rPr lang="en-US" sz="3200">
                <a:latin typeface="Times New Roman" pitchFamily="18" charset="0"/>
                <a:cs typeface="Times New Roman" pitchFamily="18" charset="0"/>
              </a:rPr>
              <a:t>, khai thác </a:t>
            </a:r>
            <a:r>
              <a:rPr lang="en-US" sz="3200">
                <a:solidFill>
                  <a:srgbClr val="0000CC"/>
                </a:solidFill>
                <a:latin typeface="Times New Roman" pitchFamily="18" charset="0"/>
                <a:cs typeface="Times New Roman" pitchFamily="18" charset="0"/>
              </a:rPr>
              <a:t>san hô </a:t>
            </a:r>
            <a:r>
              <a:rPr lang="en-US" sz="3200">
                <a:latin typeface="Times New Roman" pitchFamily="18" charset="0"/>
                <a:cs typeface="Times New Roman" pitchFamily="18" charset="0"/>
              </a:rPr>
              <a:t>để cống nạp cho chúng .</a:t>
            </a:r>
          </a:p>
        </p:txBody>
      </p:sp>
      <p:sp>
        <p:nvSpPr>
          <p:cNvPr id="52236" name="Text Box 12"/>
          <p:cNvSpPr txBox="1">
            <a:spLocks noChangeArrowheads="1"/>
          </p:cNvSpPr>
          <p:nvPr/>
        </p:nvSpPr>
        <p:spPr bwMode="auto">
          <a:xfrm>
            <a:off x="152400" y="2647950"/>
            <a:ext cx="8991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spcBef>
                <a:spcPct val="50000"/>
              </a:spcBef>
            </a:pPr>
            <a:r>
              <a:rPr lang="en-US" sz="3200">
                <a:latin typeface="Times New Roman" pitchFamily="18" charset="0"/>
                <a:cs typeface="Times New Roman" pitchFamily="18" charset="0"/>
              </a:rPr>
              <a:t>+ Chúng đưa người Hán sang ở lẫn với dân ta, bắt dân ta phải </a:t>
            </a:r>
            <a:r>
              <a:rPr lang="en-US" sz="3200">
                <a:solidFill>
                  <a:srgbClr val="FF0000"/>
                </a:solidFill>
                <a:latin typeface="Times New Roman" pitchFamily="18" charset="0"/>
                <a:cs typeface="Times New Roman" pitchFamily="18" charset="0"/>
              </a:rPr>
              <a:t>theo phong tục </a:t>
            </a:r>
            <a:r>
              <a:rPr lang="en-US" sz="3200">
                <a:latin typeface="Times New Roman" pitchFamily="18" charset="0"/>
                <a:cs typeface="Times New Roman" pitchFamily="18" charset="0"/>
              </a:rPr>
              <a:t>của người Hán, </a:t>
            </a:r>
            <a:r>
              <a:rPr lang="en-US" sz="3200">
                <a:solidFill>
                  <a:srgbClr val="FF0000"/>
                </a:solidFill>
                <a:latin typeface="Times New Roman" pitchFamily="18" charset="0"/>
                <a:cs typeface="Times New Roman" pitchFamily="18" charset="0"/>
              </a:rPr>
              <a:t>học chữ Hán</a:t>
            </a:r>
            <a:r>
              <a:rPr lang="en-US" sz="3200">
                <a:latin typeface="Times New Roman" pitchFamily="18" charset="0"/>
                <a:cs typeface="Times New Roman" pitchFamily="18" charset="0"/>
              </a:rPr>
              <a:t>, sống theo luật pháp của người Hán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2234"/>
                                        </p:tgtEl>
                                        <p:attrNameLst>
                                          <p:attrName>style.visibility</p:attrName>
                                        </p:attrNameLst>
                                      </p:cBhvr>
                                      <p:to>
                                        <p:strVal val="visible"/>
                                      </p:to>
                                    </p:set>
                                    <p:anim calcmode="discrete" valueType="clr">
                                      <p:cBhvr override="childStyle">
                                        <p:cTn id="7" dur="80"/>
                                        <p:tgtEl>
                                          <p:spTgt spid="5223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2234"/>
                                        </p:tgtEl>
                                        <p:attrNameLst>
                                          <p:attrName>fillcolor</p:attrName>
                                        </p:attrNameLst>
                                      </p:cBhvr>
                                      <p:tavLst>
                                        <p:tav tm="0">
                                          <p:val>
                                            <p:clrVal>
                                              <a:schemeClr val="accent2"/>
                                            </p:clrVal>
                                          </p:val>
                                        </p:tav>
                                        <p:tav tm="50000">
                                          <p:val>
                                            <p:clrVal>
                                              <a:schemeClr val="hlink"/>
                                            </p:clrVal>
                                          </p:val>
                                        </p:tav>
                                      </p:tavLst>
                                    </p:anim>
                                    <p:set>
                                      <p:cBhvr>
                                        <p:cTn id="9" dur="80"/>
                                        <p:tgtEl>
                                          <p:spTgt spid="5223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52236"/>
                                        </p:tgtEl>
                                        <p:attrNameLst>
                                          <p:attrName>style.visibility</p:attrName>
                                        </p:attrNameLst>
                                      </p:cBhvr>
                                      <p:to>
                                        <p:strVal val="visible"/>
                                      </p:to>
                                    </p:set>
                                    <p:anim calcmode="discrete" valueType="clr">
                                      <p:cBhvr override="childStyle">
                                        <p:cTn id="14" dur="80"/>
                                        <p:tgtEl>
                                          <p:spTgt spid="5223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2236"/>
                                        </p:tgtEl>
                                        <p:attrNameLst>
                                          <p:attrName>fillcolor</p:attrName>
                                        </p:attrNameLst>
                                      </p:cBhvr>
                                      <p:tavLst>
                                        <p:tav tm="0">
                                          <p:val>
                                            <p:clrVal>
                                              <a:schemeClr val="accent2"/>
                                            </p:clrVal>
                                          </p:val>
                                        </p:tav>
                                        <p:tav tm="50000">
                                          <p:val>
                                            <p:clrVal>
                                              <a:schemeClr val="hlink"/>
                                            </p:clrVal>
                                          </p:val>
                                        </p:tav>
                                      </p:tavLst>
                                    </p:anim>
                                    <p:set>
                                      <p:cBhvr>
                                        <p:cTn id="16" dur="80"/>
                                        <p:tgtEl>
                                          <p:spTgt spid="5223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4" grpId="0"/>
      <p:bldP spid="522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van lang_E"/>
          <p:cNvPicPr>
            <a:picLocks noChangeAspect="1" noChangeArrowheads="1"/>
          </p:cNvPicPr>
          <p:nvPr/>
        </p:nvPicPr>
        <p:blipFill>
          <a:blip r:embed="rId2">
            <a:lum bright="18000" contrast="18000"/>
            <a:extLst>
              <a:ext uri="{28A0092B-C50C-407E-A947-70E740481C1C}">
                <a14:useLocalDpi xmlns:a14="http://schemas.microsoft.com/office/drawing/2010/main" val="0"/>
              </a:ext>
            </a:extLst>
          </a:blip>
          <a:srcRect t="15555"/>
          <a:stretch>
            <a:fillRect/>
          </a:stretch>
        </p:blipFill>
        <p:spPr bwMode="auto">
          <a:xfrm>
            <a:off x="0" y="0"/>
            <a:ext cx="4572000" cy="2571750"/>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4099" name="Text Box 3"/>
          <p:cNvSpPr txBox="1">
            <a:spLocks noChangeArrowheads="1"/>
          </p:cNvSpPr>
          <p:nvPr/>
        </p:nvSpPr>
        <p:spPr bwMode="auto">
          <a:xfrm>
            <a:off x="838200" y="209550"/>
            <a:ext cx="7086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2800">
                <a:latin typeface="Times New Roman" pitchFamily="18" charset="0"/>
              </a:rPr>
              <a:t>      </a:t>
            </a:r>
          </a:p>
        </p:txBody>
      </p:sp>
      <p:pic>
        <p:nvPicPr>
          <p:cNvPr id="5122" name="Picture 2" descr="van lang_F"/>
          <p:cNvPicPr>
            <a:picLocks noChangeAspect="1" noChangeArrowheads="1"/>
          </p:cNvPicPr>
          <p:nvPr/>
        </p:nvPicPr>
        <p:blipFill>
          <a:blip r:embed="rId3">
            <a:extLst>
              <a:ext uri="{28A0092B-C50C-407E-A947-70E740481C1C}">
                <a14:useLocalDpi xmlns:a14="http://schemas.microsoft.com/office/drawing/2010/main" val="0"/>
              </a:ext>
            </a:extLst>
          </a:blip>
          <a:srcRect l="6084" t="2530" b="20316"/>
          <a:stretch>
            <a:fillRect/>
          </a:stretch>
        </p:blipFill>
        <p:spPr bwMode="auto">
          <a:xfrm>
            <a:off x="4648200" y="0"/>
            <a:ext cx="4495800" cy="2647950"/>
          </a:xfrm>
          <a:prstGeom prst="rect">
            <a:avLst/>
          </a:prstGeom>
          <a:solidFill>
            <a:schemeClr val="bg1"/>
          </a:solidFill>
          <a:ln w="57150">
            <a:solidFill>
              <a:schemeClr val="bg1"/>
            </a:solidFill>
            <a:miter lim="800000"/>
            <a:headEnd/>
            <a:tailEnd/>
          </a:ln>
        </p:spPr>
      </p:pic>
      <p:pic>
        <p:nvPicPr>
          <p:cNvPr id="18444" name="Picture 12" descr="LS HCM __1B"/>
          <p:cNvPicPr>
            <a:picLocks noChangeAspect="1" noChangeArrowheads="1"/>
          </p:cNvPicPr>
          <p:nvPr/>
        </p:nvPicPr>
        <p:blipFill>
          <a:blip r:embed="rId4">
            <a:lum contrast="24000"/>
            <a:extLst>
              <a:ext uri="{28A0092B-C50C-407E-A947-70E740481C1C}">
                <a14:useLocalDpi xmlns:a14="http://schemas.microsoft.com/office/drawing/2010/main" val="0"/>
              </a:ext>
            </a:extLst>
          </a:blip>
          <a:srcRect/>
          <a:stretch>
            <a:fillRect/>
          </a:stretch>
        </p:blipFill>
        <p:spPr bwMode="auto">
          <a:xfrm>
            <a:off x="0" y="2571750"/>
            <a:ext cx="4572000" cy="2571750"/>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6146" name="Picture 2" descr="van lang_10"/>
          <p:cNvPicPr>
            <a:picLocks noChangeAspect="1" noChangeArrowheads="1"/>
          </p:cNvPicPr>
          <p:nvPr/>
        </p:nvPicPr>
        <p:blipFill>
          <a:blip r:embed="rId5">
            <a:extLst>
              <a:ext uri="{28A0092B-C50C-407E-A947-70E740481C1C}">
                <a14:useLocalDpi xmlns:a14="http://schemas.microsoft.com/office/drawing/2010/main" val="0"/>
              </a:ext>
            </a:extLst>
          </a:blip>
          <a:srcRect r="27655"/>
          <a:stretch>
            <a:fillRect/>
          </a:stretch>
        </p:blipFill>
        <p:spPr bwMode="auto">
          <a:xfrm>
            <a:off x="4648200" y="2647950"/>
            <a:ext cx="4495800" cy="2495550"/>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edge">
                                      <p:cBhvr>
                                        <p:cTn id="7" dur="2000"/>
                                        <p:tgtEl>
                                          <p:spTgt spid="40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4099"/>
                                        </p:tgtEl>
                                        <p:attrNameLst>
                                          <p:attrName>style.visibility</p:attrName>
                                        </p:attrNameLst>
                                      </p:cBhvr>
                                      <p:to>
                                        <p:strVal val="visible"/>
                                      </p:to>
                                    </p:set>
                                    <p:anim calcmode="discrete" valueType="clr">
                                      <p:cBhvr override="childStyle">
                                        <p:cTn id="12" dur="80"/>
                                        <p:tgtEl>
                                          <p:spTgt spid="4099"/>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099"/>
                                        </p:tgtEl>
                                        <p:attrNameLst>
                                          <p:attrName>fillcolor</p:attrName>
                                        </p:attrNameLst>
                                      </p:cBhvr>
                                      <p:tavLst>
                                        <p:tav tm="0">
                                          <p:val>
                                            <p:clrVal>
                                              <a:schemeClr val="accent2"/>
                                            </p:clrVal>
                                          </p:val>
                                        </p:tav>
                                        <p:tav tm="50000">
                                          <p:val>
                                            <p:clrVal>
                                              <a:schemeClr val="hlink"/>
                                            </p:clrVal>
                                          </p:val>
                                        </p:tav>
                                      </p:tavLst>
                                    </p:anim>
                                    <p:set>
                                      <p:cBhvr>
                                        <p:cTn id="14" dur="80"/>
                                        <p:tgtEl>
                                          <p:spTgt spid="4099"/>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0" presetClass="entr" presetSubtype="0" fill="hold" nodeType="clickEffect">
                                  <p:stCondLst>
                                    <p:cond delay="0"/>
                                  </p:stCondLst>
                                  <p:childTnLst>
                                    <p:set>
                                      <p:cBhvr>
                                        <p:cTn id="18" dur="1" fill="hold">
                                          <p:stCondLst>
                                            <p:cond delay="0"/>
                                          </p:stCondLst>
                                        </p:cTn>
                                        <p:tgtEl>
                                          <p:spTgt spid="5122"/>
                                        </p:tgtEl>
                                        <p:attrNameLst>
                                          <p:attrName>style.visibility</p:attrName>
                                        </p:attrNameLst>
                                      </p:cBhvr>
                                      <p:to>
                                        <p:strVal val="visible"/>
                                      </p:to>
                                    </p:set>
                                    <p:animEffect transition="in" filter="wedge">
                                      <p:cBhvr>
                                        <p:cTn id="19" dur="2000"/>
                                        <p:tgtEl>
                                          <p:spTgt spid="512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0" presetClass="entr" presetSubtype="0" fill="hold" nodeType="clickEffect">
                                  <p:stCondLst>
                                    <p:cond delay="0"/>
                                  </p:stCondLst>
                                  <p:childTnLst>
                                    <p:set>
                                      <p:cBhvr>
                                        <p:cTn id="23" dur="1" fill="hold">
                                          <p:stCondLst>
                                            <p:cond delay="0"/>
                                          </p:stCondLst>
                                        </p:cTn>
                                        <p:tgtEl>
                                          <p:spTgt spid="18444"/>
                                        </p:tgtEl>
                                        <p:attrNameLst>
                                          <p:attrName>style.visibility</p:attrName>
                                        </p:attrNameLst>
                                      </p:cBhvr>
                                      <p:to>
                                        <p:strVal val="visible"/>
                                      </p:to>
                                    </p:set>
                                    <p:animEffect transition="in" filter="wedge">
                                      <p:cBhvr>
                                        <p:cTn id="24" dur="2000"/>
                                        <p:tgtEl>
                                          <p:spTgt spid="1844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0" presetClass="entr" presetSubtype="0" fill="hold" nodeType="clickEffect">
                                  <p:stCondLst>
                                    <p:cond delay="0"/>
                                  </p:stCondLst>
                                  <p:childTnLst>
                                    <p:set>
                                      <p:cBhvr>
                                        <p:cTn id="28" dur="1" fill="hold">
                                          <p:stCondLst>
                                            <p:cond delay="0"/>
                                          </p:stCondLst>
                                        </p:cTn>
                                        <p:tgtEl>
                                          <p:spTgt spid="6146"/>
                                        </p:tgtEl>
                                        <p:attrNameLst>
                                          <p:attrName>style.visibility</p:attrName>
                                        </p:attrNameLst>
                                      </p:cBhvr>
                                      <p:to>
                                        <p:strVal val="visible"/>
                                      </p:to>
                                    </p:set>
                                    <p:animEffect transition="in" filter="wedge">
                                      <p:cBhvr>
                                        <p:cTn id="29"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914400" y="3440113"/>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2400">
                <a:latin typeface="Times New Roman" pitchFamily="18" charset="0"/>
              </a:rPr>
              <a:t>       </a:t>
            </a:r>
          </a:p>
        </p:txBody>
      </p:sp>
      <p:sp>
        <p:nvSpPr>
          <p:cNvPr id="78853" name="Text Box 5"/>
          <p:cNvSpPr txBox="1">
            <a:spLocks noChangeArrowheads="1"/>
          </p:cNvSpPr>
          <p:nvPr/>
        </p:nvSpPr>
        <p:spPr bwMode="auto">
          <a:xfrm>
            <a:off x="0" y="133350"/>
            <a:ext cx="9144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spcBef>
                <a:spcPct val="50000"/>
              </a:spcBef>
            </a:pPr>
            <a:r>
              <a:rPr lang="en-US" sz="2800">
                <a:solidFill>
                  <a:srgbClr val="0000CC"/>
                </a:solidFill>
                <a:latin typeface="Times New Roman" pitchFamily="18" charset="0"/>
              </a:rPr>
              <a:t>2. Các cuộc khởi nghĩa chống ách đô hộ của phong kiến phương Bắc.</a:t>
            </a:r>
          </a:p>
        </p:txBody>
      </p:sp>
      <p:sp>
        <p:nvSpPr>
          <p:cNvPr id="10251" name="Text Box 11"/>
          <p:cNvSpPr txBox="1">
            <a:spLocks noChangeArrowheads="1"/>
          </p:cNvSpPr>
          <p:nvPr/>
        </p:nvSpPr>
        <p:spPr bwMode="auto">
          <a:xfrm>
            <a:off x="0" y="2038350"/>
            <a:ext cx="9144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2800">
                <a:solidFill>
                  <a:srgbClr val="0000CC"/>
                </a:solidFill>
                <a:latin typeface="Times New Roman" pitchFamily="18" charset="0"/>
                <a:cs typeface="Times New Roman" pitchFamily="18" charset="0"/>
              </a:rPr>
              <a:t>- Không chịu khuất phục, nhân dân ta vẫn gìn giữ được các phong tục truyền thống vốn có như ăn trầu, nhuộm răng, mở các lễ hội mùa xuân với những cuộc đua thuyền, đánh vật và hát những làn điệu dân ca .</a:t>
            </a:r>
          </a:p>
        </p:txBody>
      </p:sp>
      <p:sp>
        <p:nvSpPr>
          <p:cNvPr id="78854" name="Text Box 6"/>
          <p:cNvSpPr txBox="1">
            <a:spLocks noChangeArrowheads="1"/>
          </p:cNvSpPr>
          <p:nvPr/>
        </p:nvSpPr>
        <p:spPr bwMode="auto">
          <a:xfrm>
            <a:off x="0" y="1047750"/>
            <a:ext cx="9144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spcBef>
                <a:spcPct val="50000"/>
              </a:spcBef>
            </a:pPr>
            <a:r>
              <a:rPr lang="en-US" sz="2800">
                <a:solidFill>
                  <a:srgbClr val="008000"/>
                </a:solidFill>
                <a:latin typeface="Times New Roman" pitchFamily="18" charset="0"/>
              </a:rPr>
              <a:t>*  Nhân dân ta đã phản ứng ra sao trước những chính sách bóc lột của bọn quan lại đô hộ phương Bắc?</a:t>
            </a:r>
          </a:p>
        </p:txBody>
      </p:sp>
      <p:sp>
        <p:nvSpPr>
          <p:cNvPr id="10253" name="Text Box 13"/>
          <p:cNvSpPr txBox="1">
            <a:spLocks noChangeArrowheads="1"/>
          </p:cNvSpPr>
          <p:nvPr/>
        </p:nvSpPr>
        <p:spPr bwMode="auto">
          <a:xfrm>
            <a:off x="0" y="3867150"/>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spcBef>
                <a:spcPct val="50000"/>
              </a:spcBef>
            </a:pPr>
            <a:r>
              <a:rPr lang="en-US" sz="2400">
                <a:latin typeface="Times New Roman" pitchFamily="18" charset="0"/>
                <a:cs typeface="Times New Roman" pitchFamily="18" charset="0"/>
              </a:rPr>
              <a:t>- </a:t>
            </a:r>
            <a:r>
              <a:rPr lang="en-US" sz="2400">
                <a:solidFill>
                  <a:srgbClr val="0000CC"/>
                </a:solidFill>
                <a:latin typeface="Times New Roman" pitchFamily="18" charset="0"/>
                <a:cs typeface="Times New Roman" pitchFamily="18" charset="0"/>
              </a:rPr>
              <a:t>Đồng thời, dân ta cũng biết tiếp thu nghề làm giấy, làm đồ thuỷ tinh, làm đồ trang sức bằng vàng,bạc v.v… của người dân phương Bắc .</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8853"/>
                                        </p:tgtEl>
                                        <p:attrNameLst>
                                          <p:attrName>style.visibility</p:attrName>
                                        </p:attrNameLst>
                                      </p:cBhvr>
                                      <p:to>
                                        <p:strVal val="visible"/>
                                      </p:to>
                                    </p:set>
                                    <p:anim calcmode="discrete" valueType="clr">
                                      <p:cBhvr override="childStyle">
                                        <p:cTn id="7" dur="80"/>
                                        <p:tgtEl>
                                          <p:spTgt spid="7885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8853"/>
                                        </p:tgtEl>
                                        <p:attrNameLst>
                                          <p:attrName>fillcolor</p:attrName>
                                        </p:attrNameLst>
                                      </p:cBhvr>
                                      <p:tavLst>
                                        <p:tav tm="0">
                                          <p:val>
                                            <p:clrVal>
                                              <a:schemeClr val="accent2"/>
                                            </p:clrVal>
                                          </p:val>
                                        </p:tav>
                                        <p:tav tm="50000">
                                          <p:val>
                                            <p:clrVal>
                                              <a:schemeClr val="hlink"/>
                                            </p:clrVal>
                                          </p:val>
                                        </p:tav>
                                      </p:tavLst>
                                    </p:anim>
                                    <p:set>
                                      <p:cBhvr>
                                        <p:cTn id="9" dur="80"/>
                                        <p:tgtEl>
                                          <p:spTgt spid="78853"/>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78854"/>
                                        </p:tgtEl>
                                        <p:attrNameLst>
                                          <p:attrName>style.visibility</p:attrName>
                                        </p:attrNameLst>
                                      </p:cBhvr>
                                      <p:to>
                                        <p:strVal val="visible"/>
                                      </p:to>
                                    </p:set>
                                    <p:anim calcmode="discrete" valueType="clr">
                                      <p:cBhvr override="childStyle">
                                        <p:cTn id="14" dur="80"/>
                                        <p:tgtEl>
                                          <p:spTgt spid="78854"/>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78854"/>
                                        </p:tgtEl>
                                        <p:attrNameLst>
                                          <p:attrName>fillcolor</p:attrName>
                                        </p:attrNameLst>
                                      </p:cBhvr>
                                      <p:tavLst>
                                        <p:tav tm="0">
                                          <p:val>
                                            <p:clrVal>
                                              <a:schemeClr val="accent2"/>
                                            </p:clrVal>
                                          </p:val>
                                        </p:tav>
                                        <p:tav tm="50000">
                                          <p:val>
                                            <p:clrVal>
                                              <a:schemeClr val="hlink"/>
                                            </p:clrVal>
                                          </p:val>
                                        </p:tav>
                                      </p:tavLst>
                                    </p:anim>
                                    <p:set>
                                      <p:cBhvr>
                                        <p:cTn id="16" dur="80"/>
                                        <p:tgtEl>
                                          <p:spTgt spid="78854"/>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0251"/>
                                        </p:tgtEl>
                                        <p:attrNameLst>
                                          <p:attrName>style.visibility</p:attrName>
                                        </p:attrNameLst>
                                      </p:cBhvr>
                                      <p:to>
                                        <p:strVal val="visible"/>
                                      </p:to>
                                    </p:set>
                                    <p:anim calcmode="discrete" valueType="clr">
                                      <p:cBhvr override="childStyle">
                                        <p:cTn id="21" dur="80"/>
                                        <p:tgtEl>
                                          <p:spTgt spid="10251"/>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0251"/>
                                        </p:tgtEl>
                                        <p:attrNameLst>
                                          <p:attrName>fillcolor</p:attrName>
                                        </p:attrNameLst>
                                      </p:cBhvr>
                                      <p:tavLst>
                                        <p:tav tm="0">
                                          <p:val>
                                            <p:clrVal>
                                              <a:schemeClr val="accent2"/>
                                            </p:clrVal>
                                          </p:val>
                                        </p:tav>
                                        <p:tav tm="50000">
                                          <p:val>
                                            <p:clrVal>
                                              <a:schemeClr val="hlink"/>
                                            </p:clrVal>
                                          </p:val>
                                        </p:tav>
                                      </p:tavLst>
                                    </p:anim>
                                    <p:set>
                                      <p:cBhvr>
                                        <p:cTn id="23" dur="80"/>
                                        <p:tgtEl>
                                          <p:spTgt spid="10251"/>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0253"/>
                                        </p:tgtEl>
                                        <p:attrNameLst>
                                          <p:attrName>style.visibility</p:attrName>
                                        </p:attrNameLst>
                                      </p:cBhvr>
                                      <p:to>
                                        <p:strVal val="visible"/>
                                      </p:to>
                                    </p:set>
                                    <p:anim calcmode="discrete" valueType="clr">
                                      <p:cBhvr override="childStyle">
                                        <p:cTn id="28" dur="80"/>
                                        <p:tgtEl>
                                          <p:spTgt spid="10253"/>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0253"/>
                                        </p:tgtEl>
                                        <p:attrNameLst>
                                          <p:attrName>fillcolor</p:attrName>
                                        </p:attrNameLst>
                                      </p:cBhvr>
                                      <p:tavLst>
                                        <p:tav tm="0">
                                          <p:val>
                                            <p:clrVal>
                                              <a:schemeClr val="accent2"/>
                                            </p:clrVal>
                                          </p:val>
                                        </p:tav>
                                        <p:tav tm="50000">
                                          <p:val>
                                            <p:clrVal>
                                              <a:schemeClr val="hlink"/>
                                            </p:clrVal>
                                          </p:val>
                                        </p:tav>
                                      </p:tavLst>
                                    </p:anim>
                                    <p:set>
                                      <p:cBhvr>
                                        <p:cTn id="30" dur="80"/>
                                        <p:tgtEl>
                                          <p:spTgt spid="1025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3" grpId="0"/>
      <p:bldP spid="10251" grpId="0"/>
      <p:bldP spid="78854" grpId="0"/>
      <p:bldP spid="1025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van lang_11"/>
          <p:cNvPicPr>
            <a:picLocks noChangeAspect="1" noChangeArrowheads="1"/>
          </p:cNvPicPr>
          <p:nvPr/>
        </p:nvPicPr>
        <p:blipFill>
          <a:blip r:embed="rId2">
            <a:extLst>
              <a:ext uri="{28A0092B-C50C-407E-A947-70E740481C1C}">
                <a14:useLocalDpi xmlns:a14="http://schemas.microsoft.com/office/drawing/2010/main" val="0"/>
              </a:ext>
            </a:extLst>
          </a:blip>
          <a:srcRect l="14999" b="23825"/>
          <a:stretch>
            <a:fillRect/>
          </a:stretch>
        </p:blipFill>
        <p:spPr bwMode="auto">
          <a:xfrm>
            <a:off x="0" y="0"/>
            <a:ext cx="2971800" cy="2667000"/>
          </a:xfrm>
          <a:prstGeom prst="rect">
            <a:avLst/>
          </a:prstGeom>
          <a:noFill/>
          <a:ln w="12700">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10243" name="Text Box 3"/>
          <p:cNvSpPr txBox="1">
            <a:spLocks noChangeArrowheads="1"/>
          </p:cNvSpPr>
          <p:nvPr/>
        </p:nvSpPr>
        <p:spPr bwMode="auto">
          <a:xfrm>
            <a:off x="762000" y="3181350"/>
            <a:ext cx="746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2400">
                <a:latin typeface="Times New Roman" pitchFamily="18" charset="0"/>
              </a:rPr>
              <a:t>   </a:t>
            </a:r>
          </a:p>
        </p:txBody>
      </p:sp>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0"/>
            <a:ext cx="31242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571750"/>
            <a:ext cx="3048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724150"/>
            <a:ext cx="274320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2647950"/>
            <a:ext cx="358140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van lang_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9800" y="0"/>
            <a:ext cx="3124200" cy="2571750"/>
          </a:xfrm>
          <a:prstGeom prst="rect">
            <a:avLst/>
          </a:prstGeom>
          <a:noFill/>
          <a:ln w="12700">
            <a:solidFill>
              <a:srgbClr val="0000CC"/>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340"/>
                                        </p:tgtEl>
                                        <p:attrNameLst>
                                          <p:attrName>style.visibility</p:attrName>
                                        </p:attrNameLst>
                                      </p:cBhvr>
                                      <p:to>
                                        <p:strVal val="visible"/>
                                      </p:to>
                                    </p:set>
                                    <p:anim calcmode="lin" valueType="num">
                                      <p:cBhvr additive="base">
                                        <p:cTn id="13" dur="500" fill="hold"/>
                                        <p:tgtEl>
                                          <p:spTgt spid="14340"/>
                                        </p:tgtEl>
                                        <p:attrNameLst>
                                          <p:attrName>ppt_x</p:attrName>
                                        </p:attrNameLst>
                                      </p:cBhvr>
                                      <p:tavLst>
                                        <p:tav tm="0">
                                          <p:val>
                                            <p:strVal val="#ppt_x"/>
                                          </p:val>
                                        </p:tav>
                                        <p:tav tm="100000">
                                          <p:val>
                                            <p:strVal val="#ppt_x"/>
                                          </p:val>
                                        </p:tav>
                                      </p:tavLst>
                                    </p:anim>
                                    <p:anim calcmode="lin" valueType="num">
                                      <p:cBhvr additive="base">
                                        <p:cTn id="14" dur="500" fill="hold"/>
                                        <p:tgtEl>
                                          <p:spTgt spid="1434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194"/>
                                        </p:tgtEl>
                                        <p:attrNameLst>
                                          <p:attrName>style.visibility</p:attrName>
                                        </p:attrNameLst>
                                      </p:cBhvr>
                                      <p:to>
                                        <p:strVal val="visible"/>
                                      </p:to>
                                    </p:set>
                                    <p:anim calcmode="lin" valueType="num">
                                      <p:cBhvr additive="base">
                                        <p:cTn id="19" dur="500" fill="hold"/>
                                        <p:tgtEl>
                                          <p:spTgt spid="8194"/>
                                        </p:tgtEl>
                                        <p:attrNameLst>
                                          <p:attrName>ppt_x</p:attrName>
                                        </p:attrNameLst>
                                      </p:cBhvr>
                                      <p:tavLst>
                                        <p:tav tm="0">
                                          <p:val>
                                            <p:strVal val="#ppt_x"/>
                                          </p:val>
                                        </p:tav>
                                        <p:tav tm="100000">
                                          <p:val>
                                            <p:strVal val="#ppt_x"/>
                                          </p:val>
                                        </p:tav>
                                      </p:tavLst>
                                    </p:anim>
                                    <p:anim calcmode="lin" valueType="num">
                                      <p:cBhvr additive="base">
                                        <p:cTn id="20"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4342"/>
                                        </p:tgtEl>
                                        <p:attrNameLst>
                                          <p:attrName>style.visibility</p:attrName>
                                        </p:attrNameLst>
                                      </p:cBhvr>
                                      <p:to>
                                        <p:strVal val="visible"/>
                                      </p:to>
                                    </p:set>
                                    <p:anim calcmode="lin" valueType="num">
                                      <p:cBhvr additive="base">
                                        <p:cTn id="25" dur="500" fill="hold"/>
                                        <p:tgtEl>
                                          <p:spTgt spid="14342"/>
                                        </p:tgtEl>
                                        <p:attrNameLst>
                                          <p:attrName>ppt_x</p:attrName>
                                        </p:attrNameLst>
                                      </p:cBhvr>
                                      <p:tavLst>
                                        <p:tav tm="0">
                                          <p:val>
                                            <p:strVal val="#ppt_x"/>
                                          </p:val>
                                        </p:tav>
                                        <p:tav tm="100000">
                                          <p:val>
                                            <p:strVal val="#ppt_x"/>
                                          </p:val>
                                        </p:tav>
                                      </p:tavLst>
                                    </p:anim>
                                    <p:anim calcmode="lin" valueType="num">
                                      <p:cBhvr additive="base">
                                        <p:cTn id="26" dur="500" fill="hold"/>
                                        <p:tgtEl>
                                          <p:spTgt spid="14342"/>
                                        </p:tgtEl>
                                        <p:attrNameLst>
                                          <p:attrName>ppt_y</p:attrName>
                                        </p:attrNameLst>
                                      </p:cBhvr>
                                      <p:tavLst>
                                        <p:tav tm="0">
                                          <p:val>
                                            <p:strVal val="1+#ppt_h/2"/>
                                          </p:val>
                                        </p:tav>
                                        <p:tav tm="100000">
                                          <p:val>
                                            <p:strVal val="#ppt_y"/>
                                          </p:val>
                                        </p:tav>
                                      </p:tavLst>
                                    </p:anim>
                                  </p:childTnLst>
                                </p:cTn>
                              </p:par>
                            </p:childTnLst>
                          </p:cTn>
                        </p:par>
                        <p:par>
                          <p:cTn id="27" fill="hold" nodeType="afterGroup">
                            <p:stCondLst>
                              <p:cond delay="500"/>
                            </p:stCondLst>
                            <p:childTnLst>
                              <p:par>
                                <p:cTn id="28" presetID="2" presetClass="entr" presetSubtype="4" fill="hold" nodeType="afterEffect">
                                  <p:stCondLst>
                                    <p:cond delay="0"/>
                                  </p:stCondLst>
                                  <p:childTnLst>
                                    <p:set>
                                      <p:cBhvr>
                                        <p:cTn id="29" dur="1" fill="hold">
                                          <p:stCondLst>
                                            <p:cond delay="0"/>
                                          </p:stCondLst>
                                        </p:cTn>
                                        <p:tgtEl>
                                          <p:spTgt spid="14343"/>
                                        </p:tgtEl>
                                        <p:attrNameLst>
                                          <p:attrName>style.visibility</p:attrName>
                                        </p:attrNameLst>
                                      </p:cBhvr>
                                      <p:to>
                                        <p:strVal val="visible"/>
                                      </p:to>
                                    </p:set>
                                    <p:anim calcmode="lin" valueType="num">
                                      <p:cBhvr additive="base">
                                        <p:cTn id="30" dur="500" fill="hold"/>
                                        <p:tgtEl>
                                          <p:spTgt spid="14343"/>
                                        </p:tgtEl>
                                        <p:attrNameLst>
                                          <p:attrName>ppt_x</p:attrName>
                                        </p:attrNameLst>
                                      </p:cBhvr>
                                      <p:tavLst>
                                        <p:tav tm="0">
                                          <p:val>
                                            <p:strVal val="#ppt_x"/>
                                          </p:val>
                                        </p:tav>
                                        <p:tav tm="100000">
                                          <p:val>
                                            <p:strVal val="#ppt_x"/>
                                          </p:val>
                                        </p:tav>
                                      </p:tavLst>
                                    </p:anim>
                                    <p:anim calcmode="lin" valueType="num">
                                      <p:cBhvr additive="base">
                                        <p:cTn id="31" dur="500" fill="hold"/>
                                        <p:tgtEl>
                                          <p:spTgt spid="14343"/>
                                        </p:tgtEl>
                                        <p:attrNameLst>
                                          <p:attrName>ppt_y</p:attrName>
                                        </p:attrNameLst>
                                      </p:cBhvr>
                                      <p:tavLst>
                                        <p:tav tm="0">
                                          <p:val>
                                            <p:strVal val="1+#ppt_h/2"/>
                                          </p:val>
                                        </p:tav>
                                        <p:tav tm="100000">
                                          <p:val>
                                            <p:strVal val="#ppt_y"/>
                                          </p:val>
                                        </p:tav>
                                      </p:tavLst>
                                    </p:anim>
                                  </p:childTnLst>
                                </p:cTn>
                              </p:par>
                            </p:childTnLst>
                          </p:cTn>
                        </p:par>
                        <p:par>
                          <p:cTn id="32" fill="hold" nodeType="afterGroup">
                            <p:stCondLst>
                              <p:cond delay="1000"/>
                            </p:stCondLst>
                            <p:childTnLst>
                              <p:par>
                                <p:cTn id="33" presetID="2" presetClass="entr" presetSubtype="4" fill="hold" nodeType="afterEffect">
                                  <p:stCondLst>
                                    <p:cond delay="0"/>
                                  </p:stCondLst>
                                  <p:childTnLst>
                                    <p:set>
                                      <p:cBhvr>
                                        <p:cTn id="34" dur="1" fill="hold">
                                          <p:stCondLst>
                                            <p:cond delay="0"/>
                                          </p:stCondLst>
                                        </p:cTn>
                                        <p:tgtEl>
                                          <p:spTgt spid="14341"/>
                                        </p:tgtEl>
                                        <p:attrNameLst>
                                          <p:attrName>style.visibility</p:attrName>
                                        </p:attrNameLst>
                                      </p:cBhvr>
                                      <p:to>
                                        <p:strVal val="visible"/>
                                      </p:to>
                                    </p:set>
                                    <p:anim calcmode="lin" valueType="num">
                                      <p:cBhvr additive="base">
                                        <p:cTn id="35" dur="500" fill="hold"/>
                                        <p:tgtEl>
                                          <p:spTgt spid="14341"/>
                                        </p:tgtEl>
                                        <p:attrNameLst>
                                          <p:attrName>ppt_x</p:attrName>
                                        </p:attrNameLst>
                                      </p:cBhvr>
                                      <p:tavLst>
                                        <p:tav tm="0">
                                          <p:val>
                                            <p:strVal val="#ppt_x"/>
                                          </p:val>
                                        </p:tav>
                                        <p:tav tm="100000">
                                          <p:val>
                                            <p:strVal val="#ppt_x"/>
                                          </p:val>
                                        </p:tav>
                                      </p:tavLst>
                                    </p:anim>
                                    <p:anim calcmode="lin" valueType="num">
                                      <p:cBhvr additive="base">
                                        <p:cTn id="36" dur="500" fill="hold"/>
                                        <p:tgtEl>
                                          <p:spTgt spid="143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412875" y="209550"/>
            <a:ext cx="5410200" cy="857250"/>
          </a:xfrm>
        </p:spPr>
        <p:txBody>
          <a:bodyPr/>
          <a:lstStyle/>
          <a:p>
            <a:pPr eaLnBrk="1" hangingPunct="1"/>
            <a:r>
              <a:rPr lang="en-US" sz="2800" b="1" smtClean="0">
                <a:solidFill>
                  <a:srgbClr val="FF0066"/>
                </a:solidFill>
              </a:rPr>
              <a:t>Nghề làm giấy ở Việt Nam</a:t>
            </a:r>
            <a:endParaRPr lang="vi-VN" sz="2800" b="1" smtClean="0">
              <a:solidFill>
                <a:srgbClr val="FF0066"/>
              </a:solidFill>
            </a:endParaRPr>
          </a:p>
        </p:txBody>
      </p:sp>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1749425"/>
            <a:ext cx="3810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5"/>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4273550" y="1055688"/>
            <a:ext cx="4235450" cy="3867150"/>
          </a:xfrm>
          <a:noFill/>
        </p:spPr>
      </p:pic>
      <p:sp>
        <p:nvSpPr>
          <p:cNvPr id="11269" name="AutoShape 6">
            <a:hlinkClick r:id="rId4" action="ppaction://hlinksldjump" highlightClick="1"/>
          </p:cNvPr>
          <p:cNvSpPr>
            <a:spLocks noChangeArrowheads="1"/>
          </p:cNvSpPr>
          <p:nvPr/>
        </p:nvSpPr>
        <p:spPr bwMode="auto">
          <a:xfrm>
            <a:off x="8534400" y="4972050"/>
            <a:ext cx="609600" cy="171450"/>
          </a:xfrm>
          <a:prstGeom prst="actionButtonEnd">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diamond(in)">
                                      <p:cBhvr>
                                        <p:cTn id="7" dur="2000"/>
                                        <p:tgtEl>
                                          <p:spTgt spid="10244"/>
                                        </p:tgtEl>
                                      </p:cBhvr>
                                    </p:animEffect>
                                  </p:childTnLst>
                                </p:cTn>
                              </p:par>
                              <p:par>
                                <p:cTn id="8" presetID="8" presetClass="entr" presetSubtype="16" fill="hold" nodeType="withEffect">
                                  <p:stCondLst>
                                    <p:cond delay="0"/>
                                  </p:stCondLst>
                                  <p:childTnLst>
                                    <p:set>
                                      <p:cBhvr>
                                        <p:cTn id="9" dur="1" fill="hold">
                                          <p:stCondLst>
                                            <p:cond delay="0"/>
                                          </p:stCondLst>
                                        </p:cTn>
                                        <p:tgtEl>
                                          <p:spTgt spid="10245"/>
                                        </p:tgtEl>
                                        <p:attrNameLst>
                                          <p:attrName>style.visibility</p:attrName>
                                        </p:attrNameLst>
                                      </p:cBhvr>
                                      <p:to>
                                        <p:strVal val="visible"/>
                                      </p:to>
                                    </p:set>
                                    <p:animEffect transition="in" filter="diamond(in)">
                                      <p:cBhvr>
                                        <p:cTn id="10" dur="2000"/>
                                        <p:tgtEl>
                                          <p:spTgt spid="10245"/>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15362"/>
                                        </p:tgtEl>
                                        <p:attrNameLst>
                                          <p:attrName>style.visibility</p:attrName>
                                        </p:attrNameLst>
                                      </p:cBhvr>
                                      <p:to>
                                        <p:strVal val="visible"/>
                                      </p:to>
                                    </p:set>
                                    <p:animEffect transition="in" filter="diamond(in)">
                                      <p:cBhvr>
                                        <p:cTn id="13" dur="20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1075</TotalTime>
  <Words>748</Words>
  <Application>Microsoft Office PowerPoint</Application>
  <PresentationFormat>On-screen Show (16:9)</PresentationFormat>
  <Paragraphs>79</Paragraphs>
  <Slides>22</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Nghề làm giấy ở Việt Nam</vt:lpstr>
      <vt:lpstr>PowerPoint Presentation</vt:lpstr>
      <vt:lpstr>PowerPoint Presentation</vt:lpstr>
      <vt:lpstr>PowerPoint Presentation</vt:lpstr>
      <vt:lpstr>PowerPoint Presentation</vt:lpstr>
      <vt:lpstr>PowerPoint Presentation</vt:lpstr>
      <vt:lpstr>PowerPoint Presentation</vt:lpstr>
      <vt:lpstr>Nối tên các cuộc khởi nghĩa với thời điểm thích hợp  </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Dang Le Phan Danh</cp:lastModifiedBy>
  <cp:revision>170</cp:revision>
  <dcterms:created xsi:type="dcterms:W3CDTF">2007-06-13T04:05:04Z</dcterms:created>
  <dcterms:modified xsi:type="dcterms:W3CDTF">2019-09-12T10:03:01Z</dcterms:modified>
</cp:coreProperties>
</file>