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8" r:id="rId1"/>
  </p:sldMasterIdLst>
  <p:notesMasterIdLst>
    <p:notesMasterId r:id="rId18"/>
  </p:notesMasterIdLst>
  <p:sldIdLst>
    <p:sldId id="272" r:id="rId2"/>
    <p:sldId id="274" r:id="rId3"/>
    <p:sldId id="279" r:id="rId4"/>
    <p:sldId id="256" r:id="rId5"/>
    <p:sldId id="257" r:id="rId6"/>
    <p:sldId id="258" r:id="rId7"/>
    <p:sldId id="269" r:id="rId8"/>
    <p:sldId id="270" r:id="rId9"/>
    <p:sldId id="260" r:id="rId10"/>
    <p:sldId id="267" r:id="rId11"/>
    <p:sldId id="261" r:id="rId12"/>
    <p:sldId id="265" r:id="rId13"/>
    <p:sldId id="277" r:id="rId14"/>
    <p:sldId id="263" r:id="rId15"/>
    <p:sldId id="280" r:id="rId16"/>
    <p:sldId id="275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66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94" autoAdjust="0"/>
    <p:restoredTop sz="94660" autoAdjust="0"/>
  </p:normalViewPr>
  <p:slideViewPr>
    <p:cSldViewPr>
      <p:cViewPr>
        <p:scale>
          <a:sx n="73" d="100"/>
          <a:sy n="73" d="100"/>
        </p:scale>
        <p:origin x="-270" y="0"/>
      </p:cViewPr>
      <p:guideLst>
        <p:guide orient="horz" pos="215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F17A1D2F-2A67-4BEB-A17B-DB2476C3AD1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33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1D5B968-6E66-477C-9A31-40631290485F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9218" name="Rectangle 2"/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8F30575-67E5-49CC-9B15-81E0A3CEEB7E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88" y="232"/>
              <a:ext cx="1860" cy="3631"/>
              <a:chOff x="3006" y="772"/>
              <a:chExt cx="1860" cy="3631"/>
            </a:xfrm>
          </p:grpSpPr>
          <p:sp>
            <p:nvSpPr>
              <p:cNvPr id="39" name="Freeform 4"/>
              <p:cNvSpPr/>
              <p:nvPr/>
            </p:nvSpPr>
            <p:spPr bwMode="ltGray">
              <a:xfrm rot="12185230" flipV="1">
                <a:off x="3533" y="771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5"/>
              <p:cNvSpPr/>
              <p:nvPr/>
            </p:nvSpPr>
            <p:spPr bwMode="ltGray">
              <a:xfrm rot="12185230" flipV="1">
                <a:off x="4028" y="1798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Freeform 6"/>
              <p:cNvSpPr/>
              <p:nvPr/>
            </p:nvSpPr>
            <p:spPr bwMode="ltGray">
              <a:xfrm rot="12185230" flipV="1">
                <a:off x="3636" y="2160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Freeform 7"/>
              <p:cNvSpPr/>
              <p:nvPr/>
            </p:nvSpPr>
            <p:spPr bwMode="ltGray">
              <a:xfrm rot="12185230" flipV="1">
                <a:off x="3977" y="970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8"/>
              <p:cNvSpPr/>
              <p:nvPr/>
            </p:nvSpPr>
            <p:spPr bwMode="ltGray">
              <a:xfrm rot="12185230" flipV="1">
                <a:off x="3838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Freeform 9"/>
              <p:cNvSpPr/>
              <p:nvPr/>
            </p:nvSpPr>
            <p:spPr bwMode="ltGray">
              <a:xfrm rot="12185230" flipV="1">
                <a:off x="3888" y="1321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Freeform 10"/>
              <p:cNvSpPr/>
              <p:nvPr/>
            </p:nvSpPr>
            <p:spPr bwMode="ltGray">
              <a:xfrm rot="12185230" flipV="1">
                <a:off x="3005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11"/>
            <p:cNvSpPr/>
            <p:nvPr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2"/>
            <p:cNvSpPr/>
            <p:nvPr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3"/>
            <p:cNvSpPr/>
            <p:nvPr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14"/>
            <p:cNvSpPr/>
            <p:nvPr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5"/>
            <p:cNvSpPr/>
            <p:nvPr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16"/>
            <p:cNvSpPr/>
            <p:nvPr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5" y="750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/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9"/>
              <p:cNvSpPr/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20"/>
              <p:cNvSpPr/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17"/>
              <a:ext cx="356" cy="608"/>
              <a:chOff x="1733" y="866"/>
              <a:chExt cx="129" cy="157"/>
            </a:xfrm>
          </p:grpSpPr>
          <p:sp>
            <p:nvSpPr>
              <p:cNvPr id="33" name="Freeform 22"/>
              <p:cNvSpPr/>
              <p:nvPr/>
            </p:nvSpPr>
            <p:spPr bwMode="ltGray">
              <a:xfrm>
                <a:off x="1734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23"/>
              <p:cNvSpPr/>
              <p:nvPr/>
            </p:nvSpPr>
            <p:spPr bwMode="ltGray">
              <a:xfrm>
                <a:off x="1793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24"/>
              <p:cNvSpPr/>
              <p:nvPr/>
            </p:nvSpPr>
            <p:spPr bwMode="ltGray">
              <a:xfrm>
                <a:off x="1777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303"/>
              <a:ext cx="500" cy="500"/>
              <a:chOff x="1727" y="872"/>
              <a:chExt cx="129" cy="156"/>
            </a:xfrm>
          </p:grpSpPr>
          <p:sp>
            <p:nvSpPr>
              <p:cNvPr id="30" name="Freeform 26"/>
              <p:cNvSpPr/>
              <p:nvPr/>
            </p:nvSpPr>
            <p:spPr bwMode="ltGray">
              <a:xfrm>
                <a:off x="1727" y="873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7"/>
              <p:cNvSpPr/>
              <p:nvPr/>
            </p:nvSpPr>
            <p:spPr bwMode="ltGray">
              <a:xfrm>
                <a:off x="1786" y="901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28"/>
              <p:cNvSpPr/>
              <p:nvPr/>
            </p:nvSpPr>
            <p:spPr bwMode="ltGray">
              <a:xfrm>
                <a:off x="1772" y="1004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3" y="259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/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31"/>
              <p:cNvSpPr/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32"/>
              <p:cNvSpPr/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6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/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35"/>
              <p:cNvSpPr/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36"/>
              <p:cNvSpPr/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" name="Freeform 37"/>
            <p:cNvSpPr/>
            <p:nvPr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38"/>
            <p:cNvSpPr/>
            <p:nvPr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39"/>
            <p:cNvSpPr/>
            <p:nvPr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40"/>
            <p:cNvSpPr/>
            <p:nvPr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41"/>
            <p:cNvSpPr/>
            <p:nvPr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42"/>
            <p:cNvSpPr/>
            <p:nvPr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43"/>
            <p:cNvSpPr/>
            <p:nvPr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15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vi-VN" noProof="1"/>
              <a:t>Click to edit Master title style</a:t>
            </a:r>
          </a:p>
        </p:txBody>
      </p:sp>
      <p:sp>
        <p:nvSpPr>
          <p:cNvPr id="4715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vi-VN" noProof="1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4393D-9B66-454D-BD02-9D82B1187595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716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A7D27B-41C3-4566-ADCB-99BD1F82327B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272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D5208-E071-4482-9ABD-1BB66A50DDB3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8367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58E8D-1B20-41F8-9C83-936F327A1369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432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E6C65-289B-4B75-9282-A8E5F2841CC1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613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2DE515-F135-4131-BC2A-B3104FFE5511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741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39E4F0-E681-4865-B8F1-F5DBAD83657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1390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A264D7-B38C-44CB-A2DA-DC352654994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8723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C1BE73-0007-4E97-AE95-56C0105DB94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633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6A310D-CDA4-4D6E-9202-8AC86F25499E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12675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C2E76A-859D-49C4-9FA9-AE4F1E09E2F0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67096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C5C793-2DEB-48CE-A108-FCB3C6AF4E6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0057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6083" name="Freeform 3"/>
            <p:cNvSpPr/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28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6085" name="Freeform 5"/>
              <p:cNvSpPr/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086" name="Freeform 6"/>
              <p:cNvSpPr/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087" name="Freeform 7"/>
              <p:cNvSpPr/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6088" name="Freeform 8"/>
            <p:cNvSpPr/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6090" name="Freeform 10"/>
              <p:cNvSpPr/>
              <p:nvPr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091" name="Freeform 11"/>
              <p:cNvSpPr/>
              <p:nvPr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092" name="Freeform 12"/>
              <p:cNvSpPr/>
              <p:nvPr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093" name="Freeform 13"/>
              <p:cNvSpPr/>
              <p:nvPr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094" name="Freeform 14"/>
              <p:cNvSpPr/>
              <p:nvPr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3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46096" name="Freeform 16"/>
                <p:cNvSpPr/>
                <p:nvPr/>
              </p:nvSpPr>
              <p:spPr bwMode="ltGray">
                <a:xfrm rot="4200091">
                  <a:off x="-243" y="1806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097" name="Freeform 17"/>
                <p:cNvSpPr/>
                <p:nvPr/>
              </p:nvSpPr>
              <p:spPr bwMode="ltGray">
                <a:xfrm rot="4200091">
                  <a:off x="123" y="1760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098" name="Freeform 18"/>
                <p:cNvSpPr/>
                <p:nvPr/>
              </p:nvSpPr>
              <p:spPr bwMode="ltGray">
                <a:xfrm rot="4200091">
                  <a:off x="186" y="1722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1043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6100" name="Freeform 20"/>
              <p:cNvSpPr/>
              <p:nvPr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101" name="Freeform 21"/>
              <p:cNvSpPr/>
              <p:nvPr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102" name="Freeform 22"/>
              <p:cNvSpPr/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4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6104" name="Freeform 24"/>
              <p:cNvSpPr/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105" name="Freeform 25"/>
              <p:cNvSpPr/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106" name="Freeform 26"/>
              <p:cNvSpPr/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51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6108" name="Freeform 28"/>
              <p:cNvSpPr/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109" name="Freeform 29"/>
              <p:cNvSpPr/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110" name="Freeform 30"/>
              <p:cNvSpPr/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6111" name="Freeform 31"/>
            <p:cNvSpPr/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12" name="Freeform 32"/>
            <p:cNvSpPr/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13" name="Freeform 33"/>
            <p:cNvSpPr/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14" name="Freeform 34"/>
            <p:cNvSpPr/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15" name="Freeform 35"/>
            <p:cNvSpPr/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16" name="Freeform 36"/>
            <p:cNvSpPr/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17" name="Freeform 37"/>
            <p:cNvSpPr/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18" name="Freeform 38"/>
            <p:cNvSpPr/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19" name="Freeform 39"/>
            <p:cNvSpPr/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20" name="Freeform 40"/>
            <p:cNvSpPr/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21" name="Freeform 41"/>
            <p:cNvSpPr/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22" name="Freeform 42"/>
            <p:cNvSpPr/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23" name="Freeform 43"/>
            <p:cNvSpPr/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124" name="Freeform 44"/>
            <p:cNvSpPr/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612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vi-VN" noProof="1" smtClean="0"/>
              <a:t>Click to edit Master title style</a:t>
            </a:r>
          </a:p>
        </p:txBody>
      </p:sp>
      <p:sp>
        <p:nvSpPr>
          <p:cNvPr id="1070" name="Rectangle 4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4612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612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612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1819A99-BC3B-4604-AAA7-F0996EE298ED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0" r:id="rId2"/>
    <p:sldLayoutId id="2147483679" r:id="rId3"/>
    <p:sldLayoutId id="2147483678" r:id="rId4"/>
    <p:sldLayoutId id="2147483677" r:id="rId5"/>
    <p:sldLayoutId id="2147483676" r:id="rId6"/>
    <p:sldLayoutId id="2147483675" r:id="rId7"/>
    <p:sldLayoutId id="2147483674" r:id="rId8"/>
    <p:sldLayoutId id="2147483673" r:id="rId9"/>
    <p:sldLayoutId id="2147483672" r:id="rId10"/>
    <p:sldLayoutId id="2147483671" r:id="rId11"/>
    <p:sldLayoutId id="2147483670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Arial" panose="020B0604020202020204" pitchFamily="34" charset="0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a%20nhac\Nhac%20Do\Mua%20xuan%20tren%20thanh%20pho%20Ho%20Chi%20Minh.wma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19"/>
          <p:cNvSpPr>
            <a:spLocks noChangeArrowheads="1" noChangeShapeType="1" noTextEdit="1"/>
          </p:cNvSpPr>
          <p:nvPr/>
        </p:nvSpPr>
        <p:spPr bwMode="auto">
          <a:xfrm>
            <a:off x="43815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2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ÁI MỘ A</a:t>
            </a:r>
            <a:endParaRPr lang="en-US" sz="32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5" name="WordArt 20"/>
          <p:cNvSpPr>
            <a:spLocks noTextEdit="1"/>
          </p:cNvSpPr>
          <p:nvPr/>
        </p:nvSpPr>
        <p:spPr>
          <a:xfrm>
            <a:off x="685800" y="1334770"/>
            <a:ext cx="7810500" cy="1864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eaLnBrk="0" hangingPunct="0"/>
            <a:r>
              <a:rPr lang="en-US" sz="2400" noProof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GIÁO ÁN ĐIỆN TỬ</a:t>
            </a:r>
          </a:p>
          <a:p>
            <a:pPr eaLnBrk="0" hangingPunct="0"/>
            <a:endParaRPr lang="en-US" sz="2400" noProof="1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6" name="WordArt 21"/>
          <p:cNvSpPr>
            <a:spLocks noTextEdit="1"/>
          </p:cNvSpPr>
          <p:nvPr/>
        </p:nvSpPr>
        <p:spPr>
          <a:xfrm>
            <a:off x="685800" y="4383405"/>
            <a:ext cx="8382000" cy="16179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99"/>
              </a:avLst>
            </a:prstTxWarp>
            <a:normAutofit/>
          </a:bodyPr>
          <a:lstStyle/>
          <a:p>
            <a:pPr eaLnBrk="0" hangingPunct="0"/>
            <a:r>
              <a:rPr lang="en-US" sz="2800" b="1" noProof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Ôn tập các số đến 100 000</a:t>
            </a:r>
            <a:r>
              <a:rPr lang="en-US" sz="2400" b="1" noProof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eaLnBrk="0" hangingPunct="0"/>
            <a:r>
              <a:rPr lang="en-US" sz="2400" b="1" noProof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</a:t>
            </a:r>
          </a:p>
          <a:p>
            <a:pPr eaLnBrk="0" hangingPunct="0"/>
            <a:endParaRPr lang="en-US" sz="2400" b="1" noProof="1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100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4101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0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4104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05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06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07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" name="Text Box 1"/>
          <p:cNvSpPr txBox="1"/>
          <p:nvPr/>
        </p:nvSpPr>
        <p:spPr>
          <a:xfrm>
            <a:off x="2598420" y="2343785"/>
            <a:ext cx="3744595" cy="1660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/>
            <a:r>
              <a:rPr lang="en-US" sz="2800" noProof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Môn: Toán</a:t>
            </a:r>
            <a:endParaRPr lang="en-US" sz="2800" noProof="1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hangingPunct="0"/>
            <a:r>
              <a:rPr lang="en-US" sz="2800" noProof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Lớp : 4</a:t>
            </a:r>
            <a:endParaRPr lang="en-US" sz="2800" noProof="1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hangingPunct="0"/>
            <a:r>
              <a:rPr lang="en-US" sz="2800" noProof="1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Tuần: 1</a:t>
            </a:r>
            <a:endParaRPr lang="en-US" noProof="1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noProof="1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font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17475"/>
            <a:ext cx="9982200" cy="727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2905125"/>
            <a:ext cx="39624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latin typeface=".VnAvant" pitchFamily="34" charset="0"/>
              </a:rPr>
              <a:t>S</a:t>
            </a:r>
            <a:r>
              <a:rPr lang="en-US" sz="2400">
                <a:latin typeface="Comic Sans MS" pitchFamily="66" charset="0"/>
              </a:rPr>
              <a:t>ố thích hợp để viết vào chỗ chấm là số nào?</a:t>
            </a:r>
          </a:p>
          <a:p>
            <a:pPr eaLnBrk="0" hangingPunct="0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37958= 30 000 +7 000 + … + 50 + 8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029200" y="1289050"/>
            <a:ext cx="3733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.VnAvant" pitchFamily="34" charset="0"/>
              </a:rPr>
              <a:t>A. 90</a:t>
            </a:r>
          </a:p>
          <a:p>
            <a:pPr algn="r" eaLnBrk="0" hangingPunct="0">
              <a:spcBef>
                <a:spcPct val="50000"/>
              </a:spcBef>
            </a:pPr>
            <a:endParaRPr lang="en-US" sz="2800" b="1">
              <a:solidFill>
                <a:srgbClr val="006600"/>
              </a:solidFill>
              <a:latin typeface=".VnAvant" pitchFamily="34" charset="0"/>
            </a:endParaRPr>
          </a:p>
        </p:txBody>
      </p:sp>
      <p:pic>
        <p:nvPicPr>
          <p:cNvPr id="15364" name="Picture 5" descr="questionmark_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19263"/>
            <a:ext cx="69691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41"/>
          <p:cNvGrpSpPr>
            <a:grpSpLocks/>
          </p:cNvGrpSpPr>
          <p:nvPr/>
        </p:nvGrpSpPr>
        <p:grpSpPr bwMode="auto">
          <a:xfrm>
            <a:off x="5029200" y="4733925"/>
            <a:ext cx="4000500" cy="1905000"/>
            <a:chOff x="3072" y="2958"/>
            <a:chExt cx="2520" cy="1200"/>
          </a:xfrm>
        </p:grpSpPr>
        <p:pic>
          <p:nvPicPr>
            <p:cNvPr id="15366" name="Picture 142" descr="do nan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8" y="2958"/>
              <a:ext cx="96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7" name="Text Box 143"/>
            <p:cNvSpPr txBox="1">
              <a:spLocks noChangeArrowheads="1"/>
            </p:cNvSpPr>
            <p:nvPr/>
          </p:nvSpPr>
          <p:spPr bwMode="auto">
            <a:xfrm>
              <a:off x="3072" y="3141"/>
              <a:ext cx="2208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4000">
                  <a:solidFill>
                    <a:srgbClr val="FF0000"/>
                  </a:solidFill>
                  <a:latin typeface="Arial" pitchFamily="34" charset="0"/>
                  <a:ea typeface="SimSun" pitchFamily="2" charset="-122"/>
                </a:rPr>
                <a:t>Xin ch</a:t>
              </a:r>
              <a:r>
                <a:rPr lang="en-US" altLang="zh-CN" sz="4000">
                  <a:solidFill>
                    <a:srgbClr val="FF0000"/>
                  </a:solidFill>
                  <a:latin typeface=".VnAristote"/>
                  <a:ea typeface="SimSun" pitchFamily="2" charset="-122"/>
                </a:rPr>
                <a:t>ú</a:t>
              </a:r>
              <a:r>
                <a:rPr lang="en-US" altLang="zh-CN" sz="4000">
                  <a:solidFill>
                    <a:srgbClr val="FF0000"/>
                  </a:solidFill>
                  <a:latin typeface="Arial" pitchFamily="34" charset="0"/>
                  <a:ea typeface="SimSun" pitchFamily="2" charset="-122"/>
                </a:rPr>
                <a:t>c mừng!</a:t>
              </a:r>
            </a:p>
          </p:txBody>
        </p:sp>
      </p:grpSp>
      <p:sp>
        <p:nvSpPr>
          <p:cNvPr id="5264" name="Text Box 144"/>
          <p:cNvSpPr txBox="1">
            <a:spLocks noChangeArrowheads="1"/>
          </p:cNvSpPr>
          <p:nvPr/>
        </p:nvSpPr>
        <p:spPr bwMode="auto">
          <a:xfrm>
            <a:off x="4991100" y="4438650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vant" pitchFamily="34" charset="0"/>
              </a:rPr>
              <a:t>C. 900</a:t>
            </a:r>
          </a:p>
        </p:txBody>
      </p:sp>
      <p:sp>
        <p:nvSpPr>
          <p:cNvPr id="5265" name="Text Box 145"/>
          <p:cNvSpPr txBox="1">
            <a:spLocks noChangeArrowheads="1"/>
          </p:cNvSpPr>
          <p:nvPr/>
        </p:nvSpPr>
        <p:spPr bwMode="auto">
          <a:xfrm>
            <a:off x="5029200" y="2895600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Avant" pitchFamily="34" charset="0"/>
              </a:rPr>
              <a:t>B. 9000</a:t>
            </a:r>
          </a:p>
        </p:txBody>
      </p:sp>
      <p:pic>
        <p:nvPicPr>
          <p:cNvPr id="15370" name="Picture 146" descr="o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409575"/>
            <a:ext cx="12096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TextBox 147"/>
          <p:cNvSpPr txBox="1">
            <a:spLocks noChangeArrowheads="1"/>
          </p:cNvSpPr>
          <p:nvPr/>
        </p:nvSpPr>
        <p:spPr bwMode="auto">
          <a:xfrm>
            <a:off x="1066800" y="2057400"/>
            <a:ext cx="327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</a:rPr>
              <a:t>Chọn đáp án đúng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65"/>
                  </p:tgtEl>
                </p:cond>
              </p:nextCondLst>
            </p:seq>
          </p:childTnLst>
        </p:cTn>
      </p:par>
    </p:tnLst>
    <p:bldLst>
      <p:bldP spid="5123" grpId="0"/>
      <p:bldP spid="5124" grpId="0"/>
      <p:bldP spid="5124" grpId="1"/>
      <p:bldP spid="5124" grpId="2"/>
      <p:bldP spid="5264" grpId="0"/>
      <p:bldP spid="5265" grpId="0"/>
      <p:bldP spid="5265" grpId="1"/>
      <p:bldP spid="5265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font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228600"/>
            <a:ext cx="9982200" cy="727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1000" y="2689225"/>
            <a:ext cx="39624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.VnArial" pitchFamily="34" charset="0"/>
              </a:rPr>
              <a:t> </a:t>
            </a:r>
            <a:r>
              <a:rPr lang="en-US" sz="2400">
                <a:latin typeface="Comic Sans MS" pitchFamily="66" charset="0"/>
              </a:rPr>
              <a:t>Số gồm 12 trăm, 12 chục, 12 đơn vị là: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181600" y="2863850"/>
            <a:ext cx="3657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.VnAvant" pitchFamily="34" charset="0"/>
              </a:rPr>
              <a:t>B. 121212 </a:t>
            </a:r>
          </a:p>
        </p:txBody>
      </p:sp>
      <p:pic>
        <p:nvPicPr>
          <p:cNvPr id="16388" name="Picture 5" descr="questionmark_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39888"/>
            <a:ext cx="69691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943600" y="1905000"/>
            <a:ext cx="2840038" cy="3254375"/>
            <a:chOff x="3115" y="0"/>
            <a:chExt cx="2170" cy="2486"/>
          </a:xfrm>
        </p:grpSpPr>
        <p:grpSp>
          <p:nvGrpSpPr>
            <p:cNvPr id="16390" name="Group 7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6391" name="Oval 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392" name="Oval 9"/>
              <p:cNvSpPr>
                <a:spLocks noChangeArrowheads="1"/>
              </p:cNvSpPr>
              <p:nvPr/>
            </p:nvSpPr>
            <p:spPr bwMode="auto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16393" name="Group 10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6394" name="Oval 1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395" name="Oval 12"/>
              <p:cNvSpPr>
                <a:spLocks noChangeArrowheads="1"/>
              </p:cNvSpPr>
              <p:nvPr/>
            </p:nvSpPr>
            <p:spPr bwMode="auto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16396" name="Group 13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6397" name="Oval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398" name="Oval 15"/>
              <p:cNvSpPr>
                <a:spLocks noChangeArrowheads="1"/>
              </p:cNvSpPr>
              <p:nvPr/>
            </p:nvSpPr>
            <p:spPr bwMode="auto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16399" name="Group 16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6400" name="Group 17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6401" name="Oval 18"/>
                <p:cNvSpPr>
                  <a:spLocks noChangeArrowheads="1"/>
                </p:cNvSpPr>
                <p:nvPr/>
              </p:nvSpPr>
              <p:spPr bwMode="auto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16402" name="Oval 19"/>
                <p:cNvSpPr>
                  <a:spLocks noChangeArrowheads="1"/>
                </p:cNvSpPr>
                <p:nvPr/>
              </p:nvSpPr>
              <p:spPr bwMode="auto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</p:grpSp>
          <p:grpSp>
            <p:nvGrpSpPr>
              <p:cNvPr id="16403" name="Group 20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6404" name="Group 21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6405" name="Freeform 22"/>
                  <p:cNvSpPr>
                    <a:spLocks noChangeArrowheads="1"/>
                  </p:cNvSpPr>
                  <p:nvPr/>
                </p:nvSpPr>
                <p:spPr bwMode="auto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06" name="Freeform 23"/>
                  <p:cNvSpPr>
                    <a:spLocks noChangeArrowheads="1"/>
                  </p:cNvSpPr>
                  <p:nvPr/>
                </p:nvSpPr>
                <p:spPr bwMode="auto">
                  <a:xfrm rot="2711884">
                    <a:off x="4020" y="3149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07" name="Group 24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6408" name="Freeform 25"/>
                  <p:cNvSpPr>
                    <a:spLocks noChangeArrowheads="1"/>
                  </p:cNvSpPr>
                  <p:nvPr/>
                </p:nvSpPr>
                <p:spPr bwMode="auto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09" name="Freeform 26"/>
                  <p:cNvSpPr>
                    <a:spLocks noChangeArrowheads="1"/>
                  </p:cNvSpPr>
                  <p:nvPr/>
                </p:nvSpPr>
                <p:spPr bwMode="auto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10" name="Group 27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6411" name="Freeform 28"/>
                  <p:cNvSpPr>
                    <a:spLocks noChangeArrowheads="1"/>
                  </p:cNvSpPr>
                  <p:nvPr/>
                </p:nvSpPr>
                <p:spPr bwMode="auto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12" name="Freeform 29"/>
                  <p:cNvSpPr>
                    <a:spLocks noChangeArrowheads="1"/>
                  </p:cNvSpPr>
                  <p:nvPr/>
                </p:nvSpPr>
                <p:spPr bwMode="auto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13" name="Group 30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6414" name="Freeform 31"/>
                  <p:cNvSpPr>
                    <a:spLocks noChangeArrowheads="1"/>
                  </p:cNvSpPr>
                  <p:nvPr/>
                </p:nvSpPr>
                <p:spPr bwMode="auto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15" name="Freeform 32"/>
                  <p:cNvSpPr>
                    <a:spLocks noChangeArrowheads="1"/>
                  </p:cNvSpPr>
                  <p:nvPr/>
                </p:nvSpPr>
                <p:spPr bwMode="auto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16" name="Group 33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6417" name="Freeform 34"/>
                  <p:cNvSpPr>
                    <a:spLocks noChangeArrowheads="1"/>
                  </p:cNvSpPr>
                  <p:nvPr/>
                </p:nvSpPr>
                <p:spPr bwMode="auto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18" name="Freeform 35"/>
                  <p:cNvSpPr>
                    <a:spLocks noChangeArrowheads="1"/>
                  </p:cNvSpPr>
                  <p:nvPr/>
                </p:nvSpPr>
                <p:spPr bwMode="auto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19" name="Group 36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6420" name="Freeform 37"/>
                  <p:cNvSpPr>
                    <a:spLocks noChangeArrowheads="1"/>
                  </p:cNvSpPr>
                  <p:nvPr/>
                </p:nvSpPr>
                <p:spPr bwMode="auto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21" name="Freeform 38"/>
                  <p:cNvSpPr>
                    <a:spLocks noChangeArrowheads="1"/>
                  </p:cNvSpPr>
                  <p:nvPr/>
                </p:nvSpPr>
                <p:spPr bwMode="auto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22" name="Group 39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6423" name="Freeform 40"/>
                  <p:cNvSpPr>
                    <a:spLocks noChangeArrowheads="1"/>
                  </p:cNvSpPr>
                  <p:nvPr/>
                </p:nvSpPr>
                <p:spPr bwMode="auto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24" name="Freeform 41"/>
                  <p:cNvSpPr>
                    <a:spLocks noChangeArrowheads="1"/>
                  </p:cNvSpPr>
                  <p:nvPr/>
                </p:nvSpPr>
                <p:spPr bwMode="auto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25" name="Group 42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6426" name="Freeform 43"/>
                  <p:cNvSpPr>
                    <a:spLocks noChangeArrowheads="1"/>
                  </p:cNvSpPr>
                  <p:nvPr/>
                </p:nvSpPr>
                <p:spPr bwMode="auto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27" name="Freeform 44"/>
                  <p:cNvSpPr>
                    <a:spLocks noChangeArrowheads="1"/>
                  </p:cNvSpPr>
                  <p:nvPr/>
                </p:nvSpPr>
                <p:spPr bwMode="auto">
                  <a:xfrm rot="18888116" flipH="1">
                    <a:off x="418" y="3271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28" name="Group 45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6429" name="Freeform 46"/>
                  <p:cNvSpPr>
                    <a:spLocks noChangeArrowheads="1"/>
                  </p:cNvSpPr>
                  <p:nvPr/>
                </p:nvSpPr>
                <p:spPr bwMode="auto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30" name="Freeform 47"/>
                  <p:cNvSpPr>
                    <a:spLocks noChangeArrowheads="1"/>
                  </p:cNvSpPr>
                  <p:nvPr/>
                </p:nvSpPr>
                <p:spPr bwMode="auto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31" name="Group 48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6432" name="Freeform 49"/>
                  <p:cNvSpPr>
                    <a:spLocks noChangeArrowheads="1"/>
                  </p:cNvSpPr>
                  <p:nvPr/>
                </p:nvSpPr>
                <p:spPr bwMode="auto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33" name="Freeform 50"/>
                  <p:cNvSpPr>
                    <a:spLocks noChangeArrowheads="1"/>
                  </p:cNvSpPr>
                  <p:nvPr/>
                </p:nvSpPr>
                <p:spPr bwMode="auto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34" name="Group 51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6435" name="Freeform 52"/>
                  <p:cNvSpPr>
                    <a:spLocks noChangeArrowheads="1"/>
                  </p:cNvSpPr>
                  <p:nvPr/>
                </p:nvSpPr>
                <p:spPr bwMode="auto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36" name="Freeform 53"/>
                  <p:cNvSpPr>
                    <a:spLocks noChangeArrowheads="1"/>
                  </p:cNvSpPr>
                  <p:nvPr/>
                </p:nvSpPr>
                <p:spPr bwMode="auto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37" name="Group 54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6438" name="Freeform 55"/>
                  <p:cNvSpPr>
                    <a:spLocks noChangeArrowheads="1"/>
                  </p:cNvSpPr>
                  <p:nvPr/>
                </p:nvSpPr>
                <p:spPr bwMode="auto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39" name="Freeform 56"/>
                  <p:cNvSpPr>
                    <a:spLocks noChangeArrowheads="1"/>
                  </p:cNvSpPr>
                  <p:nvPr/>
                </p:nvSpPr>
                <p:spPr bwMode="auto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40" name="Group 57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6441" name="Freeform 58"/>
                  <p:cNvSpPr>
                    <a:spLocks noChangeArrowheads="1"/>
                  </p:cNvSpPr>
                  <p:nvPr/>
                </p:nvSpPr>
                <p:spPr bwMode="auto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42" name="Freeform 59"/>
                  <p:cNvSpPr>
                    <a:spLocks noChangeArrowheads="1"/>
                  </p:cNvSpPr>
                  <p:nvPr/>
                </p:nvSpPr>
                <p:spPr bwMode="auto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43" name="Group 60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6444" name="Freeform 61"/>
                  <p:cNvSpPr>
                    <a:spLocks noChangeArrowheads="1"/>
                  </p:cNvSpPr>
                  <p:nvPr/>
                </p:nvSpPr>
                <p:spPr bwMode="auto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45" name="Freeform 62"/>
                  <p:cNvSpPr>
                    <a:spLocks noChangeArrowheads="1"/>
                  </p:cNvSpPr>
                  <p:nvPr/>
                </p:nvSpPr>
                <p:spPr bwMode="auto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46" name="Group 63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6447" name="Freeform 64"/>
                  <p:cNvSpPr>
                    <a:spLocks noChangeArrowheads="1"/>
                  </p:cNvSpPr>
                  <p:nvPr/>
                </p:nvSpPr>
                <p:spPr bwMode="auto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48" name="Freeform 65"/>
                  <p:cNvSpPr>
                    <a:spLocks noChangeArrowheads="1"/>
                  </p:cNvSpPr>
                  <p:nvPr/>
                </p:nvSpPr>
                <p:spPr bwMode="auto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49" name="Group 66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6450" name="Freeform 67"/>
                  <p:cNvSpPr>
                    <a:spLocks noChangeArrowheads="1"/>
                  </p:cNvSpPr>
                  <p:nvPr/>
                </p:nvSpPr>
                <p:spPr bwMode="auto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51" name="Freeform 68"/>
                  <p:cNvSpPr>
                    <a:spLocks noChangeArrowheads="1"/>
                  </p:cNvSpPr>
                  <p:nvPr/>
                </p:nvSpPr>
                <p:spPr bwMode="auto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52" name="Group 69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6453" name="Freeform 70"/>
                  <p:cNvSpPr>
                    <a:spLocks noChangeArrowheads="1"/>
                  </p:cNvSpPr>
                  <p:nvPr/>
                </p:nvSpPr>
                <p:spPr bwMode="auto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54" name="Freeform 71"/>
                  <p:cNvSpPr>
                    <a:spLocks noChangeArrowheads="1"/>
                  </p:cNvSpPr>
                  <p:nvPr/>
                </p:nvSpPr>
                <p:spPr bwMode="auto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55" name="Group 72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6456" name="Freeform 73"/>
                  <p:cNvSpPr>
                    <a:spLocks noChangeArrowheads="1"/>
                  </p:cNvSpPr>
                  <p:nvPr/>
                </p:nvSpPr>
                <p:spPr bwMode="auto">
                  <a:xfrm rot="3473776" flipH="1">
                    <a:off x="1753" y="957"/>
                    <a:ext cx="1100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57" name="Freeform 74"/>
                  <p:cNvSpPr>
                    <a:spLocks noChangeArrowheads="1"/>
                  </p:cNvSpPr>
                  <p:nvPr/>
                </p:nvSpPr>
                <p:spPr bwMode="auto">
                  <a:xfrm rot="3473776" flipH="1">
                    <a:off x="1505" y="230"/>
                    <a:ext cx="591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58" name="Group 75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6459" name="Freeform 76"/>
                  <p:cNvSpPr>
                    <a:spLocks noChangeArrowheads="1"/>
                  </p:cNvSpPr>
                  <p:nvPr/>
                </p:nvSpPr>
                <p:spPr bwMode="auto">
                  <a:xfrm rot="4126480" flipH="1">
                    <a:off x="1930" y="923"/>
                    <a:ext cx="1061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60" name="Freeform 77"/>
                  <p:cNvSpPr>
                    <a:spLocks noChangeArrowheads="1"/>
                  </p:cNvSpPr>
                  <p:nvPr/>
                </p:nvSpPr>
                <p:spPr bwMode="auto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61" name="Group 78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6462" name="Freeform 79"/>
                  <p:cNvSpPr>
                    <a:spLocks noChangeArrowheads="1"/>
                  </p:cNvSpPr>
                  <p:nvPr/>
                </p:nvSpPr>
                <p:spPr bwMode="auto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63" name="Freeform 80"/>
                  <p:cNvSpPr>
                    <a:spLocks noChangeArrowheads="1"/>
                  </p:cNvSpPr>
                  <p:nvPr/>
                </p:nvSpPr>
                <p:spPr bwMode="auto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64" name="Group 81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6465" name="Freeform 82"/>
                  <p:cNvSpPr>
                    <a:spLocks noChangeArrowheads="1"/>
                  </p:cNvSpPr>
                  <p:nvPr/>
                </p:nvSpPr>
                <p:spPr bwMode="auto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66" name="Freeform 83"/>
                  <p:cNvSpPr>
                    <a:spLocks noChangeArrowheads="1"/>
                  </p:cNvSpPr>
                  <p:nvPr/>
                </p:nvSpPr>
                <p:spPr bwMode="auto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sp>
              <p:nvSpPr>
                <p:cNvPr id="16467" name="Freeform 84"/>
                <p:cNvSpPr>
                  <a:spLocks noChangeArrowheads="1"/>
                </p:cNvSpPr>
                <p:nvPr/>
              </p:nvSpPr>
              <p:spPr bwMode="auto">
                <a:xfrm rot="4578755" flipH="1">
                  <a:off x="3967" y="371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16468" name="Freeform 85"/>
                <p:cNvSpPr>
                  <a:spLocks noChangeArrowheads="1"/>
                </p:cNvSpPr>
                <p:nvPr/>
              </p:nvSpPr>
              <p:spPr bwMode="auto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grpSp>
              <p:nvGrpSpPr>
                <p:cNvPr id="16469" name="Group 86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6470" name="Freeform 87"/>
                  <p:cNvSpPr>
                    <a:spLocks noChangeArrowheads="1"/>
                  </p:cNvSpPr>
                  <p:nvPr/>
                </p:nvSpPr>
                <p:spPr bwMode="auto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71" name="Freeform 88"/>
                  <p:cNvSpPr>
                    <a:spLocks noChangeArrowheads="1"/>
                  </p:cNvSpPr>
                  <p:nvPr/>
                </p:nvSpPr>
                <p:spPr bwMode="auto">
                  <a:xfrm rot="-3857755">
                    <a:off x="3010" y="180"/>
                    <a:ext cx="570" cy="2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72" name="Group 89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6473" name="Freeform 90"/>
                  <p:cNvSpPr>
                    <a:spLocks noChangeArrowheads="1"/>
                  </p:cNvSpPr>
                  <p:nvPr/>
                </p:nvSpPr>
                <p:spPr bwMode="auto">
                  <a:xfrm rot="-2777260">
                    <a:off x="2490" y="914"/>
                    <a:ext cx="1155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74" name="Freeform 91"/>
                  <p:cNvSpPr>
                    <a:spLocks noChangeArrowheads="1"/>
                  </p:cNvSpPr>
                  <p:nvPr/>
                </p:nvSpPr>
                <p:spPr bwMode="auto">
                  <a:xfrm rot="-2777260">
                    <a:off x="3429" y="260"/>
                    <a:ext cx="620" cy="42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75" name="Group 92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6476" name="Freeform 93"/>
                  <p:cNvSpPr>
                    <a:spLocks noChangeArrowheads="1"/>
                  </p:cNvSpPr>
                  <p:nvPr/>
                </p:nvSpPr>
                <p:spPr bwMode="auto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77" name="Freeform 94"/>
                  <p:cNvSpPr>
                    <a:spLocks noChangeArrowheads="1"/>
                  </p:cNvSpPr>
                  <p:nvPr/>
                </p:nvSpPr>
                <p:spPr bwMode="auto">
                  <a:xfrm rot="-4903748">
                    <a:off x="2649" y="219"/>
                    <a:ext cx="512" cy="1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78" name="Group 95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6479" name="Freeform 96"/>
                  <p:cNvSpPr>
                    <a:spLocks noChangeArrowheads="1"/>
                  </p:cNvSpPr>
                  <p:nvPr/>
                </p:nvSpPr>
                <p:spPr bwMode="auto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80" name="Freeform 97"/>
                  <p:cNvSpPr>
                    <a:spLocks noChangeArrowheads="1"/>
                  </p:cNvSpPr>
                  <p:nvPr/>
                </p:nvSpPr>
                <p:spPr bwMode="auto">
                  <a:xfrm rot="18335692" flipH="1">
                    <a:off x="724" y="3511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81" name="Group 98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6482" name="Freeform 99"/>
                  <p:cNvSpPr>
                    <a:spLocks noChangeArrowheads="1"/>
                  </p:cNvSpPr>
                  <p:nvPr/>
                </p:nvSpPr>
                <p:spPr bwMode="auto">
                  <a:xfrm rot="17542885" flipH="1">
                    <a:off x="1266" y="2577"/>
                    <a:ext cx="159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83" name="Freeform 100"/>
                  <p:cNvSpPr>
                    <a:spLocks noChangeArrowheads="1"/>
                  </p:cNvSpPr>
                  <p:nvPr/>
                </p:nvSpPr>
                <p:spPr bwMode="auto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84" name="Group 101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6485" name="Freeform 102"/>
                  <p:cNvSpPr>
                    <a:spLocks noChangeArrowheads="1"/>
                  </p:cNvSpPr>
                  <p:nvPr/>
                </p:nvSpPr>
                <p:spPr bwMode="auto">
                  <a:xfrm rot="16782062" flipH="1">
                    <a:off x="1441" y="2694"/>
                    <a:ext cx="1711" cy="30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86" name="Freeform 103"/>
                  <p:cNvSpPr>
                    <a:spLocks noChangeArrowheads="1"/>
                  </p:cNvSpPr>
                  <p:nvPr/>
                </p:nvSpPr>
                <p:spPr bwMode="auto">
                  <a:xfrm rot="16782062" flipH="1">
                    <a:off x="1733" y="3897"/>
                    <a:ext cx="918" cy="47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87" name="Group 104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6488" name="Freeform 105"/>
                  <p:cNvSpPr>
                    <a:spLocks noChangeArrowheads="1"/>
                  </p:cNvSpPr>
                  <p:nvPr/>
                </p:nvSpPr>
                <p:spPr bwMode="auto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89" name="Freeform 106"/>
                  <p:cNvSpPr>
                    <a:spLocks noChangeArrowheads="1"/>
                  </p:cNvSpPr>
                  <p:nvPr/>
                </p:nvSpPr>
                <p:spPr bwMode="auto">
                  <a:xfrm rot="3144576">
                    <a:off x="3750" y="3435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90" name="Group 107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6491" name="Freeform 108"/>
                  <p:cNvSpPr>
                    <a:spLocks noChangeArrowheads="1"/>
                  </p:cNvSpPr>
                  <p:nvPr/>
                </p:nvSpPr>
                <p:spPr bwMode="auto">
                  <a:xfrm rot="3745735">
                    <a:off x="2505" y="2540"/>
                    <a:ext cx="1650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92" name="Freeform 109"/>
                  <p:cNvSpPr>
                    <a:spLocks noChangeArrowheads="1"/>
                  </p:cNvSpPr>
                  <p:nvPr/>
                </p:nvSpPr>
                <p:spPr bwMode="auto">
                  <a:xfrm rot="3745735">
                    <a:off x="3386" y="3614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93" name="Group 110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6494" name="Freeform 111"/>
                  <p:cNvSpPr>
                    <a:spLocks noChangeArrowheads="1"/>
                  </p:cNvSpPr>
                  <p:nvPr/>
                </p:nvSpPr>
                <p:spPr bwMode="auto">
                  <a:xfrm rot="4286818">
                    <a:off x="2327" y="2660"/>
                    <a:ext cx="160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95" name="Freeform 112"/>
                  <p:cNvSpPr>
                    <a:spLocks noChangeArrowheads="1"/>
                  </p:cNvSpPr>
                  <p:nvPr/>
                </p:nvSpPr>
                <p:spPr bwMode="auto">
                  <a:xfrm rot="4286818">
                    <a:off x="3001" y="3746"/>
                    <a:ext cx="85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96" name="Group 113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6497" name="Freeform 114"/>
                  <p:cNvSpPr>
                    <a:spLocks noChangeArrowheads="1"/>
                  </p:cNvSpPr>
                  <p:nvPr/>
                </p:nvSpPr>
                <p:spPr bwMode="auto">
                  <a:xfrm rot="4898956">
                    <a:off x="2205" y="2713"/>
                    <a:ext cx="147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498" name="Freeform 115"/>
                  <p:cNvSpPr>
                    <a:spLocks noChangeArrowheads="1"/>
                  </p:cNvSpPr>
                  <p:nvPr/>
                </p:nvSpPr>
                <p:spPr bwMode="auto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6499" name="Group 116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6500" name="Freeform 117"/>
                  <p:cNvSpPr>
                    <a:spLocks noChangeArrowheads="1"/>
                  </p:cNvSpPr>
                  <p:nvPr/>
                </p:nvSpPr>
                <p:spPr bwMode="auto">
                  <a:xfrm rot="5755659">
                    <a:off x="1899" y="2759"/>
                    <a:ext cx="1437" cy="18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6501" name="Freeform 118"/>
                  <p:cNvSpPr>
                    <a:spLocks noChangeArrowheads="1"/>
                  </p:cNvSpPr>
                  <p:nvPr/>
                </p:nvSpPr>
                <p:spPr bwMode="auto">
                  <a:xfrm rot="5755659">
                    <a:off x="2048" y="3786"/>
                    <a:ext cx="771" cy="29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</p:grpSp>
          <p:sp>
            <p:nvSpPr>
              <p:cNvPr id="16502" name="Freeform 119"/>
              <p:cNvSpPr>
                <a:spLocks noChangeArrowheads="1"/>
              </p:cNvSpPr>
              <p:nvPr/>
            </p:nvSpPr>
            <p:spPr bwMode="auto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03" name="Arc 120"/>
              <p:cNvSpPr>
                <a:spLocks noChangeArrowheads="1"/>
              </p:cNvSpPr>
              <p:nvPr/>
            </p:nvSpPr>
            <p:spPr bwMode="auto">
              <a:xfrm flipH="1">
                <a:off x="3528" y="726"/>
                <a:ext cx="833" cy="903"/>
              </a:xfrm>
              <a:custGeom>
                <a:avLst/>
                <a:gdLst>
                  <a:gd name="T0" fmla="*/ 5466 w 21600"/>
                  <a:gd name="T1" fmla="*/ 0 h 21602"/>
                  <a:gd name="T2" fmla="*/ 21600 w 21600"/>
                  <a:gd name="T3" fmla="*/ 20897 h 21602"/>
                  <a:gd name="T4" fmla="*/ 21588 w 21600"/>
                  <a:gd name="T5" fmla="*/ 21601 h 21602"/>
                  <a:gd name="T6" fmla="*/ 5466 w 21600"/>
                  <a:gd name="T7" fmla="*/ 0 h 21602"/>
                  <a:gd name="T8" fmla="*/ 21600 w 21600"/>
                  <a:gd name="T9" fmla="*/ 20897 h 21602"/>
                  <a:gd name="T10" fmla="*/ 21588 w 21600"/>
                  <a:gd name="T11" fmla="*/ 21601 h 21602"/>
                  <a:gd name="T12" fmla="*/ 0 w 21600"/>
                  <a:gd name="T13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600" h="21602" fill="none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04" name="Arc 121"/>
              <p:cNvSpPr>
                <a:spLocks noChangeArrowheads="1"/>
              </p:cNvSpPr>
              <p:nvPr/>
            </p:nvSpPr>
            <p:spPr bwMode="auto">
              <a:xfrm flipV="1">
                <a:off x="4278" y="179"/>
                <a:ext cx="1007" cy="802"/>
              </a:xfrm>
              <a:custGeom>
                <a:avLst/>
                <a:gdLst>
                  <a:gd name="T0" fmla="*/ 36729 w 36729"/>
                  <a:gd name="T1" fmla="*/ 10451 h 21600"/>
                  <a:gd name="T2" fmla="*/ 17826 w 36729"/>
                  <a:gd name="T3" fmla="*/ 21600 h 21600"/>
                  <a:gd name="T4" fmla="*/ -1 w 36729"/>
                  <a:gd name="T5" fmla="*/ 12197 h 21600"/>
                  <a:gd name="T6" fmla="*/ 36729 w 36729"/>
                  <a:gd name="T7" fmla="*/ 10451 h 21600"/>
                  <a:gd name="T8" fmla="*/ 17826 w 36729"/>
                  <a:gd name="T9" fmla="*/ 21600 h 21600"/>
                  <a:gd name="T10" fmla="*/ -1 w 36729"/>
                  <a:gd name="T11" fmla="*/ 12197 h 21600"/>
                  <a:gd name="T12" fmla="*/ 17826 w 36729"/>
                  <a:gd name="T1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729" h="21600" fill="none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05" name="Arc 122"/>
              <p:cNvSpPr>
                <a:spLocks noChangeArrowheads="1"/>
              </p:cNvSpPr>
              <p:nvPr/>
            </p:nvSpPr>
            <p:spPr bwMode="auto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1285 h 22305"/>
                  <a:gd name="T2" fmla="*/ 7340 w 28940"/>
                  <a:gd name="T3" fmla="*/ 0 h 22305"/>
                  <a:gd name="T4" fmla="*/ 28940 w 28940"/>
                  <a:gd name="T5" fmla="*/ 21600 h 22305"/>
                  <a:gd name="T6" fmla="*/ 28928 w 28940"/>
                  <a:gd name="T7" fmla="*/ 22304 h 22305"/>
                  <a:gd name="T8" fmla="*/ 0 w 28940"/>
                  <a:gd name="T9" fmla="*/ 1285 h 22305"/>
                  <a:gd name="T10" fmla="*/ 7340 w 28940"/>
                  <a:gd name="T11" fmla="*/ 0 h 22305"/>
                  <a:gd name="T12" fmla="*/ 28940 w 28940"/>
                  <a:gd name="T13" fmla="*/ 21600 h 22305"/>
                  <a:gd name="T14" fmla="*/ 28928 w 28940"/>
                  <a:gd name="T15" fmla="*/ 22304 h 22305"/>
                  <a:gd name="T16" fmla="*/ 7340 w 28940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940" h="22305" fill="none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06" name="Arc 123"/>
              <p:cNvSpPr>
                <a:spLocks noChangeArrowheads="1"/>
              </p:cNvSpPr>
              <p:nvPr/>
            </p:nvSpPr>
            <p:spPr bwMode="auto">
              <a:xfrm flipH="1">
                <a:off x="3267" y="628"/>
                <a:ext cx="791" cy="932"/>
              </a:xfrm>
              <a:custGeom>
                <a:avLst/>
                <a:gdLst>
                  <a:gd name="T0" fmla="*/ -1 w 30473"/>
                  <a:gd name="T1" fmla="*/ 1906 h 22305"/>
                  <a:gd name="T2" fmla="*/ 8873 w 30473"/>
                  <a:gd name="T3" fmla="*/ 0 h 22305"/>
                  <a:gd name="T4" fmla="*/ 30473 w 30473"/>
                  <a:gd name="T5" fmla="*/ 21600 h 22305"/>
                  <a:gd name="T6" fmla="*/ 30461 w 30473"/>
                  <a:gd name="T7" fmla="*/ 22304 h 22305"/>
                  <a:gd name="T8" fmla="*/ -1 w 30473"/>
                  <a:gd name="T9" fmla="*/ 1906 h 22305"/>
                  <a:gd name="T10" fmla="*/ 8873 w 30473"/>
                  <a:gd name="T11" fmla="*/ 0 h 22305"/>
                  <a:gd name="T12" fmla="*/ 30473 w 30473"/>
                  <a:gd name="T13" fmla="*/ 21600 h 22305"/>
                  <a:gd name="T14" fmla="*/ 30461 w 30473"/>
                  <a:gd name="T15" fmla="*/ 22304 h 22305"/>
                  <a:gd name="T16" fmla="*/ 8873 w 30473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473" h="22305" fill="none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07" name="Arc 124"/>
              <p:cNvSpPr>
                <a:spLocks noChangeArrowheads="1"/>
              </p:cNvSpPr>
              <p:nvPr/>
            </p:nvSpPr>
            <p:spPr bwMode="auto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4241 h 22305"/>
                  <a:gd name="T2" fmla="*/ 12855 w 34455"/>
                  <a:gd name="T3" fmla="*/ 0 h 22305"/>
                  <a:gd name="T4" fmla="*/ 34455 w 34455"/>
                  <a:gd name="T5" fmla="*/ 21600 h 22305"/>
                  <a:gd name="T6" fmla="*/ 34443 w 34455"/>
                  <a:gd name="T7" fmla="*/ 22304 h 22305"/>
                  <a:gd name="T8" fmla="*/ 0 w 34455"/>
                  <a:gd name="T9" fmla="*/ 4241 h 22305"/>
                  <a:gd name="T10" fmla="*/ 12855 w 34455"/>
                  <a:gd name="T11" fmla="*/ 0 h 22305"/>
                  <a:gd name="T12" fmla="*/ 34455 w 34455"/>
                  <a:gd name="T13" fmla="*/ 21600 h 22305"/>
                  <a:gd name="T14" fmla="*/ 34443 w 34455"/>
                  <a:gd name="T15" fmla="*/ 22304 h 22305"/>
                  <a:gd name="T16" fmla="*/ 12855 w 34455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455" h="22305" fill="none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08" name="Arc 125"/>
              <p:cNvSpPr>
                <a:spLocks noChangeArrowheads="1"/>
              </p:cNvSpPr>
              <p:nvPr/>
            </p:nvSpPr>
            <p:spPr bwMode="auto">
              <a:xfrm>
                <a:off x="4229" y="589"/>
                <a:ext cx="149" cy="933"/>
              </a:xfrm>
              <a:custGeom>
                <a:avLst/>
                <a:gdLst>
                  <a:gd name="T0" fmla="*/ -1 w 34812"/>
                  <a:gd name="T1" fmla="*/ 4511 h 22305"/>
                  <a:gd name="T2" fmla="*/ 13212 w 34812"/>
                  <a:gd name="T3" fmla="*/ 0 h 22305"/>
                  <a:gd name="T4" fmla="*/ 34812 w 34812"/>
                  <a:gd name="T5" fmla="*/ 21600 h 22305"/>
                  <a:gd name="T6" fmla="*/ 34800 w 34812"/>
                  <a:gd name="T7" fmla="*/ 22304 h 22305"/>
                  <a:gd name="T8" fmla="*/ -1 w 34812"/>
                  <a:gd name="T9" fmla="*/ 4511 h 22305"/>
                  <a:gd name="T10" fmla="*/ 13212 w 34812"/>
                  <a:gd name="T11" fmla="*/ 0 h 22305"/>
                  <a:gd name="T12" fmla="*/ 34812 w 34812"/>
                  <a:gd name="T13" fmla="*/ 21600 h 22305"/>
                  <a:gd name="T14" fmla="*/ 34800 w 34812"/>
                  <a:gd name="T15" fmla="*/ 22304 h 22305"/>
                  <a:gd name="T16" fmla="*/ 13212 w 34812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09" name="Arc 126"/>
              <p:cNvSpPr>
                <a:spLocks noChangeArrowheads="1"/>
              </p:cNvSpPr>
              <p:nvPr/>
            </p:nvSpPr>
            <p:spPr bwMode="auto">
              <a:xfrm>
                <a:off x="4268" y="585"/>
                <a:ext cx="394" cy="933"/>
              </a:xfrm>
              <a:custGeom>
                <a:avLst/>
                <a:gdLst>
                  <a:gd name="T0" fmla="*/ -1 w 34812"/>
                  <a:gd name="T1" fmla="*/ 4511 h 22305"/>
                  <a:gd name="T2" fmla="*/ 13212 w 34812"/>
                  <a:gd name="T3" fmla="*/ 0 h 22305"/>
                  <a:gd name="T4" fmla="*/ 34812 w 34812"/>
                  <a:gd name="T5" fmla="*/ 21600 h 22305"/>
                  <a:gd name="T6" fmla="*/ 34800 w 34812"/>
                  <a:gd name="T7" fmla="*/ 22304 h 22305"/>
                  <a:gd name="T8" fmla="*/ -1 w 34812"/>
                  <a:gd name="T9" fmla="*/ 4511 h 22305"/>
                  <a:gd name="T10" fmla="*/ 13212 w 34812"/>
                  <a:gd name="T11" fmla="*/ 0 h 22305"/>
                  <a:gd name="T12" fmla="*/ 34812 w 34812"/>
                  <a:gd name="T13" fmla="*/ 21600 h 22305"/>
                  <a:gd name="T14" fmla="*/ 34800 w 34812"/>
                  <a:gd name="T15" fmla="*/ 22304 h 22305"/>
                  <a:gd name="T16" fmla="*/ 13212 w 34812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0" name="Arc 127"/>
              <p:cNvSpPr>
                <a:spLocks noChangeArrowheads="1"/>
              </p:cNvSpPr>
              <p:nvPr/>
            </p:nvSpPr>
            <p:spPr bwMode="auto">
              <a:xfrm>
                <a:off x="4303" y="463"/>
                <a:ext cx="559" cy="933"/>
              </a:xfrm>
              <a:custGeom>
                <a:avLst/>
                <a:gdLst>
                  <a:gd name="T0" fmla="*/ -1 w 34812"/>
                  <a:gd name="T1" fmla="*/ 4511 h 22305"/>
                  <a:gd name="T2" fmla="*/ 13212 w 34812"/>
                  <a:gd name="T3" fmla="*/ 0 h 22305"/>
                  <a:gd name="T4" fmla="*/ 34812 w 34812"/>
                  <a:gd name="T5" fmla="*/ 21600 h 22305"/>
                  <a:gd name="T6" fmla="*/ 34800 w 34812"/>
                  <a:gd name="T7" fmla="*/ 22304 h 22305"/>
                  <a:gd name="T8" fmla="*/ -1 w 34812"/>
                  <a:gd name="T9" fmla="*/ 4511 h 22305"/>
                  <a:gd name="T10" fmla="*/ 13212 w 34812"/>
                  <a:gd name="T11" fmla="*/ 0 h 22305"/>
                  <a:gd name="T12" fmla="*/ 34812 w 34812"/>
                  <a:gd name="T13" fmla="*/ 21600 h 22305"/>
                  <a:gd name="T14" fmla="*/ 34800 w 34812"/>
                  <a:gd name="T15" fmla="*/ 22304 h 22305"/>
                  <a:gd name="T16" fmla="*/ 13212 w 34812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1" name="Freeform 128"/>
              <p:cNvSpPr>
                <a:spLocks noChangeArrowheads="1"/>
              </p:cNvSpPr>
              <p:nvPr/>
            </p:nvSpPr>
            <p:spPr bwMode="auto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2" name="Freeform 129"/>
              <p:cNvSpPr>
                <a:spLocks noChangeArrowheads="1"/>
              </p:cNvSpPr>
              <p:nvPr/>
            </p:nvSpPr>
            <p:spPr bwMode="auto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3" name="Arc 130"/>
              <p:cNvSpPr>
                <a:spLocks noChangeArrowheads="1"/>
              </p:cNvSpPr>
              <p:nvPr/>
            </p:nvSpPr>
            <p:spPr bwMode="auto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6283 h 22305"/>
                  <a:gd name="T2" fmla="*/ 15230 w 36830"/>
                  <a:gd name="T3" fmla="*/ 0 h 22305"/>
                  <a:gd name="T4" fmla="*/ 36830 w 36830"/>
                  <a:gd name="T5" fmla="*/ 21600 h 22305"/>
                  <a:gd name="T6" fmla="*/ 36818 w 36830"/>
                  <a:gd name="T7" fmla="*/ 22304 h 22305"/>
                  <a:gd name="T8" fmla="*/ 0 w 36830"/>
                  <a:gd name="T9" fmla="*/ 6283 h 22305"/>
                  <a:gd name="T10" fmla="*/ 15230 w 36830"/>
                  <a:gd name="T11" fmla="*/ 0 h 22305"/>
                  <a:gd name="T12" fmla="*/ 36830 w 36830"/>
                  <a:gd name="T13" fmla="*/ 21600 h 22305"/>
                  <a:gd name="T14" fmla="*/ 36818 w 36830"/>
                  <a:gd name="T15" fmla="*/ 22304 h 22305"/>
                  <a:gd name="T16" fmla="*/ 15230 w 36830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6830" h="22305" fill="none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4" name="Arc 131"/>
              <p:cNvSpPr>
                <a:spLocks noChangeArrowheads="1"/>
              </p:cNvSpPr>
              <p:nvPr/>
            </p:nvSpPr>
            <p:spPr bwMode="auto">
              <a:xfrm flipH="1">
                <a:off x="3425" y="123"/>
                <a:ext cx="725" cy="903"/>
              </a:xfrm>
              <a:custGeom>
                <a:avLst/>
                <a:gdLst>
                  <a:gd name="T0" fmla="*/ -1 w 31881"/>
                  <a:gd name="T1" fmla="*/ 10015 h 21600"/>
                  <a:gd name="T2" fmla="*/ 18231 w 31881"/>
                  <a:gd name="T3" fmla="*/ 0 h 21600"/>
                  <a:gd name="T4" fmla="*/ 31881 w 31881"/>
                  <a:gd name="T5" fmla="*/ 4859 h 21600"/>
                  <a:gd name="T6" fmla="*/ -1 w 31881"/>
                  <a:gd name="T7" fmla="*/ 10015 h 21600"/>
                  <a:gd name="T8" fmla="*/ 18231 w 31881"/>
                  <a:gd name="T9" fmla="*/ 0 h 21600"/>
                  <a:gd name="T10" fmla="*/ 31881 w 31881"/>
                  <a:gd name="T11" fmla="*/ 4859 h 21600"/>
                  <a:gd name="T12" fmla="*/ 18231 w 31881"/>
                  <a:gd name="T1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881" h="21600" fill="none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5" name="Arc 132"/>
              <p:cNvSpPr>
                <a:spLocks noChangeArrowheads="1"/>
              </p:cNvSpPr>
              <p:nvPr/>
            </p:nvSpPr>
            <p:spPr bwMode="auto">
              <a:xfrm>
                <a:off x="4199" y="502"/>
                <a:ext cx="299" cy="904"/>
              </a:xfrm>
              <a:custGeom>
                <a:avLst/>
                <a:gdLst>
                  <a:gd name="T0" fmla="*/ -1 w 31146"/>
                  <a:gd name="T1" fmla="*/ 4511 h 21600"/>
                  <a:gd name="T2" fmla="*/ 13212 w 31146"/>
                  <a:gd name="T3" fmla="*/ 0 h 21600"/>
                  <a:gd name="T4" fmla="*/ 31145 w 31146"/>
                  <a:gd name="T5" fmla="*/ 9561 h 21600"/>
                  <a:gd name="T6" fmla="*/ -1 w 31146"/>
                  <a:gd name="T7" fmla="*/ 4511 h 21600"/>
                  <a:gd name="T8" fmla="*/ 13212 w 31146"/>
                  <a:gd name="T9" fmla="*/ 0 h 21600"/>
                  <a:gd name="T10" fmla="*/ 31145 w 31146"/>
                  <a:gd name="T11" fmla="*/ 9561 h 21600"/>
                  <a:gd name="T12" fmla="*/ 13212 w 31146"/>
                  <a:gd name="T1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146" h="21600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6" name="Freeform 133"/>
              <p:cNvSpPr>
                <a:spLocks noChangeArrowheads="1"/>
              </p:cNvSpPr>
              <p:nvPr/>
            </p:nvSpPr>
            <p:spPr bwMode="auto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7" name="Freeform 134"/>
              <p:cNvSpPr>
                <a:spLocks noChangeArrowheads="1"/>
              </p:cNvSpPr>
              <p:nvPr/>
            </p:nvSpPr>
            <p:spPr bwMode="auto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8" name="Freeform 135"/>
              <p:cNvSpPr>
                <a:spLocks noChangeArrowheads="1"/>
              </p:cNvSpPr>
              <p:nvPr/>
            </p:nvSpPr>
            <p:spPr bwMode="auto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19" name="Freeform 136"/>
              <p:cNvSpPr>
                <a:spLocks noChangeArrowheads="1"/>
              </p:cNvSpPr>
              <p:nvPr/>
            </p:nvSpPr>
            <p:spPr bwMode="auto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20" name="Freeform 137"/>
              <p:cNvSpPr>
                <a:spLocks noChangeArrowheads="1"/>
              </p:cNvSpPr>
              <p:nvPr/>
            </p:nvSpPr>
            <p:spPr bwMode="auto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21" name="Freeform 138"/>
              <p:cNvSpPr>
                <a:spLocks noChangeArrowheads="1"/>
              </p:cNvSpPr>
              <p:nvPr/>
            </p:nvSpPr>
            <p:spPr bwMode="auto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22" name="Freeform 139"/>
              <p:cNvSpPr>
                <a:spLocks noChangeArrowheads="1"/>
              </p:cNvSpPr>
              <p:nvPr/>
            </p:nvSpPr>
            <p:spPr bwMode="auto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6523" name="Freeform 140"/>
              <p:cNvSpPr>
                <a:spLocks noChangeArrowheads="1"/>
              </p:cNvSpPr>
              <p:nvPr/>
            </p:nvSpPr>
            <p:spPr bwMode="auto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</p:grpSp>
      <p:grpSp>
        <p:nvGrpSpPr>
          <p:cNvPr id="13470" name="Group 141"/>
          <p:cNvGrpSpPr>
            <a:grpSpLocks/>
          </p:cNvGrpSpPr>
          <p:nvPr/>
        </p:nvGrpSpPr>
        <p:grpSpPr bwMode="auto">
          <a:xfrm>
            <a:off x="5029200" y="609600"/>
            <a:ext cx="4000500" cy="2314575"/>
            <a:chOff x="3072" y="2700"/>
            <a:chExt cx="2520" cy="1458"/>
          </a:xfrm>
        </p:grpSpPr>
        <p:pic>
          <p:nvPicPr>
            <p:cNvPr id="16525" name="Picture 142" descr="do nan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8" y="2958"/>
              <a:ext cx="96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526" name="Text Box 143"/>
            <p:cNvSpPr txBox="1">
              <a:spLocks noChangeArrowheads="1"/>
            </p:cNvSpPr>
            <p:nvPr/>
          </p:nvSpPr>
          <p:spPr bwMode="auto">
            <a:xfrm>
              <a:off x="3072" y="2700"/>
              <a:ext cx="2056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4000">
                  <a:solidFill>
                    <a:srgbClr val="FF0000"/>
                  </a:solidFill>
                  <a:latin typeface="Arial" pitchFamily="34" charset="0"/>
                  <a:ea typeface="SimSun" pitchFamily="2" charset="-122"/>
                </a:rPr>
                <a:t>Xin ch</a:t>
              </a:r>
              <a:r>
                <a:rPr lang="en-US" altLang="zh-CN" sz="4000">
                  <a:solidFill>
                    <a:srgbClr val="FF0000"/>
                  </a:solidFill>
                  <a:latin typeface=".VnAristote"/>
                  <a:ea typeface="SimSun" pitchFamily="2" charset="-122"/>
                </a:rPr>
                <a:t>ú</a:t>
              </a:r>
              <a:r>
                <a:rPr lang="en-US" altLang="zh-CN" sz="4000">
                  <a:solidFill>
                    <a:srgbClr val="FF0000"/>
                  </a:solidFill>
                  <a:latin typeface="Arial" pitchFamily="34" charset="0"/>
                  <a:ea typeface="SimSun" pitchFamily="2" charset="-122"/>
                </a:rPr>
                <a:t>c mừng!</a:t>
              </a:r>
            </a:p>
          </p:txBody>
        </p:sp>
      </p:grpSp>
      <p:sp>
        <p:nvSpPr>
          <p:cNvPr id="3216" name="Text Box 144"/>
          <p:cNvSpPr txBox="1">
            <a:spLocks noChangeArrowheads="1"/>
          </p:cNvSpPr>
          <p:nvPr/>
        </p:nvSpPr>
        <p:spPr bwMode="auto">
          <a:xfrm>
            <a:off x="5181600" y="1343025"/>
            <a:ext cx="358140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hangingPunct="0">
              <a:lnSpc>
                <a:spcPct val="8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800" b="1">
                <a:solidFill>
                  <a:srgbClr val="008000"/>
                </a:solidFill>
                <a:latin typeface=".VnAvant" pitchFamily="34" charset="0"/>
              </a:rPr>
              <a:t> 1332</a:t>
            </a:r>
          </a:p>
        </p:txBody>
      </p:sp>
      <p:sp>
        <p:nvSpPr>
          <p:cNvPr id="3217" name="Text Box 145"/>
          <p:cNvSpPr txBox="1">
            <a:spLocks noChangeArrowheads="1"/>
          </p:cNvSpPr>
          <p:nvPr/>
        </p:nvSpPr>
        <p:spPr bwMode="auto">
          <a:xfrm>
            <a:off x="5181600" y="4311650"/>
            <a:ext cx="3657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  <a:latin typeface=".VnAvant" pitchFamily="34" charset="0"/>
              </a:rPr>
              <a:t>C. 1224</a:t>
            </a:r>
          </a:p>
          <a:p>
            <a:pPr algn="r" eaLnBrk="0" hangingPunct="0">
              <a:spcBef>
                <a:spcPct val="50000"/>
              </a:spcBef>
            </a:pPr>
            <a:endParaRPr lang="en-US" sz="2800" b="1">
              <a:solidFill>
                <a:srgbClr val="3333FF"/>
              </a:solidFill>
              <a:latin typeface=".VnAvant" pitchFamily="34" charset="0"/>
            </a:endParaRPr>
          </a:p>
        </p:txBody>
      </p:sp>
      <p:sp>
        <p:nvSpPr>
          <p:cNvPr id="16529" name="Text Box 152"/>
          <p:cNvSpPr txBox="1">
            <a:spLocks noChangeArrowheads="1"/>
          </p:cNvSpPr>
          <p:nvPr/>
        </p:nvSpPr>
        <p:spPr bwMode="auto">
          <a:xfrm>
            <a:off x="974725" y="51784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vi-VN">
              <a:latin typeface=".VnAvant" pitchFamily="34" charset="0"/>
            </a:endParaRPr>
          </a:p>
        </p:txBody>
      </p:sp>
      <p:pic>
        <p:nvPicPr>
          <p:cNvPr id="16530" name="Picture 147" descr="o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395288"/>
            <a:ext cx="12096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31" name="Rectangle 148"/>
          <p:cNvSpPr>
            <a:spLocks noChangeArrowheads="1"/>
          </p:cNvSpPr>
          <p:nvPr/>
        </p:nvSpPr>
        <p:spPr bwMode="auto">
          <a:xfrm>
            <a:off x="1066800" y="1828800"/>
            <a:ext cx="3184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</a:rPr>
              <a:t>Chọn đáp án đúng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17"/>
                  </p:tgtEl>
                </p:cond>
              </p:nextCondLst>
            </p:seq>
          </p:childTnLst>
        </p:cTn>
      </p:par>
    </p:tnLst>
    <p:bldLst>
      <p:bldP spid="3075" grpId="0"/>
      <p:bldP spid="3076" grpId="0"/>
      <p:bldP spid="3076" grpId="1"/>
      <p:bldP spid="3076" grpId="2"/>
      <p:bldP spid="3076" grpId="3"/>
      <p:bldP spid="3216" grpId="0"/>
      <p:bldP spid="3217" grpId="0"/>
      <p:bldP spid="3217" grpId="1"/>
      <p:bldP spid="3217" grpId="2"/>
      <p:bldP spid="3217" grpId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font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228600"/>
            <a:ext cx="9982200" cy="727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1000" y="2689225"/>
            <a:ext cx="39624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.VnArial" pitchFamily="34" charset="0"/>
              </a:rPr>
              <a:t> </a:t>
            </a:r>
            <a:r>
              <a:rPr lang="en-US" sz="2400">
                <a:latin typeface="Comic Sans MS" pitchFamily="66" charset="0"/>
              </a:rPr>
              <a:t>Số nhỏ nhất có 5 chữ số khác nhau: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181600" y="2863850"/>
            <a:ext cx="3657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.VnAvant" pitchFamily="34" charset="0"/>
              </a:rPr>
              <a:t>B. 10000</a:t>
            </a:r>
          </a:p>
        </p:txBody>
      </p:sp>
      <p:pic>
        <p:nvPicPr>
          <p:cNvPr id="17412" name="Picture 5" descr="questionmark_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39888"/>
            <a:ext cx="69691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943600" y="1905000"/>
            <a:ext cx="2840038" cy="3254375"/>
            <a:chOff x="3115" y="0"/>
            <a:chExt cx="2170" cy="2486"/>
          </a:xfrm>
        </p:grpSpPr>
        <p:grpSp>
          <p:nvGrpSpPr>
            <p:cNvPr id="17414" name="Group 7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7415" name="Oval 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416" name="Oval 9"/>
              <p:cNvSpPr>
                <a:spLocks noChangeArrowheads="1"/>
              </p:cNvSpPr>
              <p:nvPr/>
            </p:nvSpPr>
            <p:spPr bwMode="auto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17417" name="Group 10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7418" name="Oval 1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419" name="Oval 12"/>
              <p:cNvSpPr>
                <a:spLocks noChangeArrowheads="1"/>
              </p:cNvSpPr>
              <p:nvPr/>
            </p:nvSpPr>
            <p:spPr bwMode="auto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17420" name="Group 13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7421" name="Oval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422" name="Oval 15"/>
              <p:cNvSpPr>
                <a:spLocks noChangeArrowheads="1"/>
              </p:cNvSpPr>
              <p:nvPr/>
            </p:nvSpPr>
            <p:spPr bwMode="auto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  <p:grpSp>
          <p:nvGrpSpPr>
            <p:cNvPr id="17423" name="Group 16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7424" name="Group 17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7425" name="Oval 18"/>
                <p:cNvSpPr>
                  <a:spLocks noChangeArrowheads="1"/>
                </p:cNvSpPr>
                <p:nvPr/>
              </p:nvSpPr>
              <p:spPr bwMode="auto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17426" name="Oval 19"/>
                <p:cNvSpPr>
                  <a:spLocks noChangeArrowheads="1"/>
                </p:cNvSpPr>
                <p:nvPr/>
              </p:nvSpPr>
              <p:spPr bwMode="auto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</p:grpSp>
          <p:grpSp>
            <p:nvGrpSpPr>
              <p:cNvPr id="17427" name="Group 20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7428" name="Group 21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7429" name="Freeform 22"/>
                  <p:cNvSpPr>
                    <a:spLocks noChangeArrowheads="1"/>
                  </p:cNvSpPr>
                  <p:nvPr/>
                </p:nvSpPr>
                <p:spPr bwMode="auto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30" name="Freeform 23"/>
                  <p:cNvSpPr>
                    <a:spLocks noChangeArrowheads="1"/>
                  </p:cNvSpPr>
                  <p:nvPr/>
                </p:nvSpPr>
                <p:spPr bwMode="auto">
                  <a:xfrm rot="2711884">
                    <a:off x="4020" y="3149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31" name="Group 24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7432" name="Freeform 25"/>
                  <p:cNvSpPr>
                    <a:spLocks noChangeArrowheads="1"/>
                  </p:cNvSpPr>
                  <p:nvPr/>
                </p:nvSpPr>
                <p:spPr bwMode="auto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33" name="Freeform 26"/>
                  <p:cNvSpPr>
                    <a:spLocks noChangeArrowheads="1"/>
                  </p:cNvSpPr>
                  <p:nvPr/>
                </p:nvSpPr>
                <p:spPr bwMode="auto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34" name="Group 27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7435" name="Freeform 28"/>
                  <p:cNvSpPr>
                    <a:spLocks noChangeArrowheads="1"/>
                  </p:cNvSpPr>
                  <p:nvPr/>
                </p:nvSpPr>
                <p:spPr bwMode="auto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36" name="Freeform 29"/>
                  <p:cNvSpPr>
                    <a:spLocks noChangeArrowheads="1"/>
                  </p:cNvSpPr>
                  <p:nvPr/>
                </p:nvSpPr>
                <p:spPr bwMode="auto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37" name="Group 30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7438" name="Freeform 31"/>
                  <p:cNvSpPr>
                    <a:spLocks noChangeArrowheads="1"/>
                  </p:cNvSpPr>
                  <p:nvPr/>
                </p:nvSpPr>
                <p:spPr bwMode="auto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39" name="Freeform 32"/>
                  <p:cNvSpPr>
                    <a:spLocks noChangeArrowheads="1"/>
                  </p:cNvSpPr>
                  <p:nvPr/>
                </p:nvSpPr>
                <p:spPr bwMode="auto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40" name="Group 33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7441" name="Freeform 34"/>
                  <p:cNvSpPr>
                    <a:spLocks noChangeArrowheads="1"/>
                  </p:cNvSpPr>
                  <p:nvPr/>
                </p:nvSpPr>
                <p:spPr bwMode="auto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42" name="Freeform 35"/>
                  <p:cNvSpPr>
                    <a:spLocks noChangeArrowheads="1"/>
                  </p:cNvSpPr>
                  <p:nvPr/>
                </p:nvSpPr>
                <p:spPr bwMode="auto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43" name="Group 36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7444" name="Freeform 37"/>
                  <p:cNvSpPr>
                    <a:spLocks noChangeArrowheads="1"/>
                  </p:cNvSpPr>
                  <p:nvPr/>
                </p:nvSpPr>
                <p:spPr bwMode="auto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45" name="Freeform 38"/>
                  <p:cNvSpPr>
                    <a:spLocks noChangeArrowheads="1"/>
                  </p:cNvSpPr>
                  <p:nvPr/>
                </p:nvSpPr>
                <p:spPr bwMode="auto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46" name="Group 39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7447" name="Freeform 40"/>
                  <p:cNvSpPr>
                    <a:spLocks noChangeArrowheads="1"/>
                  </p:cNvSpPr>
                  <p:nvPr/>
                </p:nvSpPr>
                <p:spPr bwMode="auto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48" name="Freeform 41"/>
                  <p:cNvSpPr>
                    <a:spLocks noChangeArrowheads="1"/>
                  </p:cNvSpPr>
                  <p:nvPr/>
                </p:nvSpPr>
                <p:spPr bwMode="auto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49" name="Group 42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7450" name="Freeform 43"/>
                  <p:cNvSpPr>
                    <a:spLocks noChangeArrowheads="1"/>
                  </p:cNvSpPr>
                  <p:nvPr/>
                </p:nvSpPr>
                <p:spPr bwMode="auto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51" name="Freeform 44"/>
                  <p:cNvSpPr>
                    <a:spLocks noChangeArrowheads="1"/>
                  </p:cNvSpPr>
                  <p:nvPr/>
                </p:nvSpPr>
                <p:spPr bwMode="auto">
                  <a:xfrm rot="18888116" flipH="1">
                    <a:off x="418" y="3271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52" name="Group 45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7453" name="Freeform 46"/>
                  <p:cNvSpPr>
                    <a:spLocks noChangeArrowheads="1"/>
                  </p:cNvSpPr>
                  <p:nvPr/>
                </p:nvSpPr>
                <p:spPr bwMode="auto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54" name="Freeform 47"/>
                  <p:cNvSpPr>
                    <a:spLocks noChangeArrowheads="1"/>
                  </p:cNvSpPr>
                  <p:nvPr/>
                </p:nvSpPr>
                <p:spPr bwMode="auto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55" name="Group 48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7456" name="Freeform 49"/>
                  <p:cNvSpPr>
                    <a:spLocks noChangeArrowheads="1"/>
                  </p:cNvSpPr>
                  <p:nvPr/>
                </p:nvSpPr>
                <p:spPr bwMode="auto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57" name="Freeform 50"/>
                  <p:cNvSpPr>
                    <a:spLocks noChangeArrowheads="1"/>
                  </p:cNvSpPr>
                  <p:nvPr/>
                </p:nvSpPr>
                <p:spPr bwMode="auto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58" name="Group 51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7459" name="Freeform 52"/>
                  <p:cNvSpPr>
                    <a:spLocks noChangeArrowheads="1"/>
                  </p:cNvSpPr>
                  <p:nvPr/>
                </p:nvSpPr>
                <p:spPr bwMode="auto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60" name="Freeform 53"/>
                  <p:cNvSpPr>
                    <a:spLocks noChangeArrowheads="1"/>
                  </p:cNvSpPr>
                  <p:nvPr/>
                </p:nvSpPr>
                <p:spPr bwMode="auto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61" name="Group 54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7462" name="Freeform 55"/>
                  <p:cNvSpPr>
                    <a:spLocks noChangeArrowheads="1"/>
                  </p:cNvSpPr>
                  <p:nvPr/>
                </p:nvSpPr>
                <p:spPr bwMode="auto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63" name="Freeform 56"/>
                  <p:cNvSpPr>
                    <a:spLocks noChangeArrowheads="1"/>
                  </p:cNvSpPr>
                  <p:nvPr/>
                </p:nvSpPr>
                <p:spPr bwMode="auto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64" name="Group 57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7465" name="Freeform 58"/>
                  <p:cNvSpPr>
                    <a:spLocks noChangeArrowheads="1"/>
                  </p:cNvSpPr>
                  <p:nvPr/>
                </p:nvSpPr>
                <p:spPr bwMode="auto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66" name="Freeform 59"/>
                  <p:cNvSpPr>
                    <a:spLocks noChangeArrowheads="1"/>
                  </p:cNvSpPr>
                  <p:nvPr/>
                </p:nvSpPr>
                <p:spPr bwMode="auto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67" name="Group 60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7468" name="Freeform 61"/>
                  <p:cNvSpPr>
                    <a:spLocks noChangeArrowheads="1"/>
                  </p:cNvSpPr>
                  <p:nvPr/>
                </p:nvSpPr>
                <p:spPr bwMode="auto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69" name="Freeform 62"/>
                  <p:cNvSpPr>
                    <a:spLocks noChangeArrowheads="1"/>
                  </p:cNvSpPr>
                  <p:nvPr/>
                </p:nvSpPr>
                <p:spPr bwMode="auto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70" name="Group 63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7471" name="Freeform 64"/>
                  <p:cNvSpPr>
                    <a:spLocks noChangeArrowheads="1"/>
                  </p:cNvSpPr>
                  <p:nvPr/>
                </p:nvSpPr>
                <p:spPr bwMode="auto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72" name="Freeform 65"/>
                  <p:cNvSpPr>
                    <a:spLocks noChangeArrowheads="1"/>
                  </p:cNvSpPr>
                  <p:nvPr/>
                </p:nvSpPr>
                <p:spPr bwMode="auto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73" name="Group 66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7474" name="Freeform 67"/>
                  <p:cNvSpPr>
                    <a:spLocks noChangeArrowheads="1"/>
                  </p:cNvSpPr>
                  <p:nvPr/>
                </p:nvSpPr>
                <p:spPr bwMode="auto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75" name="Freeform 68"/>
                  <p:cNvSpPr>
                    <a:spLocks noChangeArrowheads="1"/>
                  </p:cNvSpPr>
                  <p:nvPr/>
                </p:nvSpPr>
                <p:spPr bwMode="auto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76" name="Group 69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7477" name="Freeform 70"/>
                  <p:cNvSpPr>
                    <a:spLocks noChangeArrowheads="1"/>
                  </p:cNvSpPr>
                  <p:nvPr/>
                </p:nvSpPr>
                <p:spPr bwMode="auto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78" name="Freeform 71"/>
                  <p:cNvSpPr>
                    <a:spLocks noChangeArrowheads="1"/>
                  </p:cNvSpPr>
                  <p:nvPr/>
                </p:nvSpPr>
                <p:spPr bwMode="auto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79" name="Group 72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7480" name="Freeform 73"/>
                  <p:cNvSpPr>
                    <a:spLocks noChangeArrowheads="1"/>
                  </p:cNvSpPr>
                  <p:nvPr/>
                </p:nvSpPr>
                <p:spPr bwMode="auto">
                  <a:xfrm rot="3473776" flipH="1">
                    <a:off x="1753" y="957"/>
                    <a:ext cx="1100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81" name="Freeform 74"/>
                  <p:cNvSpPr>
                    <a:spLocks noChangeArrowheads="1"/>
                  </p:cNvSpPr>
                  <p:nvPr/>
                </p:nvSpPr>
                <p:spPr bwMode="auto">
                  <a:xfrm rot="3473776" flipH="1">
                    <a:off x="1505" y="230"/>
                    <a:ext cx="591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82" name="Group 75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7483" name="Freeform 76"/>
                  <p:cNvSpPr>
                    <a:spLocks noChangeArrowheads="1"/>
                  </p:cNvSpPr>
                  <p:nvPr/>
                </p:nvSpPr>
                <p:spPr bwMode="auto">
                  <a:xfrm rot="4126480" flipH="1">
                    <a:off x="1930" y="923"/>
                    <a:ext cx="1061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84" name="Freeform 77"/>
                  <p:cNvSpPr>
                    <a:spLocks noChangeArrowheads="1"/>
                  </p:cNvSpPr>
                  <p:nvPr/>
                </p:nvSpPr>
                <p:spPr bwMode="auto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85" name="Group 78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7486" name="Freeform 79"/>
                  <p:cNvSpPr>
                    <a:spLocks noChangeArrowheads="1"/>
                  </p:cNvSpPr>
                  <p:nvPr/>
                </p:nvSpPr>
                <p:spPr bwMode="auto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87" name="Freeform 80"/>
                  <p:cNvSpPr>
                    <a:spLocks noChangeArrowheads="1"/>
                  </p:cNvSpPr>
                  <p:nvPr/>
                </p:nvSpPr>
                <p:spPr bwMode="auto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88" name="Group 81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7489" name="Freeform 82"/>
                  <p:cNvSpPr>
                    <a:spLocks noChangeArrowheads="1"/>
                  </p:cNvSpPr>
                  <p:nvPr/>
                </p:nvSpPr>
                <p:spPr bwMode="auto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90" name="Freeform 83"/>
                  <p:cNvSpPr>
                    <a:spLocks noChangeArrowheads="1"/>
                  </p:cNvSpPr>
                  <p:nvPr/>
                </p:nvSpPr>
                <p:spPr bwMode="auto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sp>
              <p:nvSpPr>
                <p:cNvPr id="17491" name="Freeform 84"/>
                <p:cNvSpPr>
                  <a:spLocks noChangeArrowheads="1"/>
                </p:cNvSpPr>
                <p:nvPr/>
              </p:nvSpPr>
              <p:spPr bwMode="auto">
                <a:xfrm rot="4578755" flipH="1">
                  <a:off x="3967" y="371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sp>
              <p:nvSpPr>
                <p:cNvPr id="17492" name="Freeform 85"/>
                <p:cNvSpPr>
                  <a:spLocks noChangeArrowheads="1"/>
                </p:cNvSpPr>
                <p:nvPr/>
              </p:nvSpPr>
              <p:spPr bwMode="auto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latin typeface=".VnArial Narrow" pitchFamily="34" charset="0"/>
                  </a:endParaRPr>
                </a:p>
              </p:txBody>
            </p:sp>
            <p:grpSp>
              <p:nvGrpSpPr>
                <p:cNvPr id="17493" name="Group 86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7494" name="Freeform 87"/>
                  <p:cNvSpPr>
                    <a:spLocks noChangeArrowheads="1"/>
                  </p:cNvSpPr>
                  <p:nvPr/>
                </p:nvSpPr>
                <p:spPr bwMode="auto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95" name="Freeform 88"/>
                  <p:cNvSpPr>
                    <a:spLocks noChangeArrowheads="1"/>
                  </p:cNvSpPr>
                  <p:nvPr/>
                </p:nvSpPr>
                <p:spPr bwMode="auto">
                  <a:xfrm rot="-3857755">
                    <a:off x="3010" y="180"/>
                    <a:ext cx="570" cy="2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96" name="Group 89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7497" name="Freeform 90"/>
                  <p:cNvSpPr>
                    <a:spLocks noChangeArrowheads="1"/>
                  </p:cNvSpPr>
                  <p:nvPr/>
                </p:nvSpPr>
                <p:spPr bwMode="auto">
                  <a:xfrm rot="-2777260">
                    <a:off x="2490" y="914"/>
                    <a:ext cx="1155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498" name="Freeform 91"/>
                  <p:cNvSpPr>
                    <a:spLocks noChangeArrowheads="1"/>
                  </p:cNvSpPr>
                  <p:nvPr/>
                </p:nvSpPr>
                <p:spPr bwMode="auto">
                  <a:xfrm rot="-2777260">
                    <a:off x="3429" y="260"/>
                    <a:ext cx="620" cy="42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499" name="Group 92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7500" name="Freeform 93"/>
                  <p:cNvSpPr>
                    <a:spLocks noChangeArrowheads="1"/>
                  </p:cNvSpPr>
                  <p:nvPr/>
                </p:nvSpPr>
                <p:spPr bwMode="auto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501" name="Freeform 94"/>
                  <p:cNvSpPr>
                    <a:spLocks noChangeArrowheads="1"/>
                  </p:cNvSpPr>
                  <p:nvPr/>
                </p:nvSpPr>
                <p:spPr bwMode="auto">
                  <a:xfrm rot="-4903748">
                    <a:off x="2649" y="219"/>
                    <a:ext cx="512" cy="1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502" name="Group 95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7503" name="Freeform 96"/>
                  <p:cNvSpPr>
                    <a:spLocks noChangeArrowheads="1"/>
                  </p:cNvSpPr>
                  <p:nvPr/>
                </p:nvSpPr>
                <p:spPr bwMode="auto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504" name="Freeform 97"/>
                  <p:cNvSpPr>
                    <a:spLocks noChangeArrowheads="1"/>
                  </p:cNvSpPr>
                  <p:nvPr/>
                </p:nvSpPr>
                <p:spPr bwMode="auto">
                  <a:xfrm rot="18335692" flipH="1">
                    <a:off x="724" y="3511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505" name="Group 98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7506" name="Freeform 99"/>
                  <p:cNvSpPr>
                    <a:spLocks noChangeArrowheads="1"/>
                  </p:cNvSpPr>
                  <p:nvPr/>
                </p:nvSpPr>
                <p:spPr bwMode="auto">
                  <a:xfrm rot="17542885" flipH="1">
                    <a:off x="1266" y="2577"/>
                    <a:ext cx="159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507" name="Freeform 100"/>
                  <p:cNvSpPr>
                    <a:spLocks noChangeArrowheads="1"/>
                  </p:cNvSpPr>
                  <p:nvPr/>
                </p:nvSpPr>
                <p:spPr bwMode="auto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508" name="Group 101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7509" name="Freeform 102"/>
                  <p:cNvSpPr>
                    <a:spLocks noChangeArrowheads="1"/>
                  </p:cNvSpPr>
                  <p:nvPr/>
                </p:nvSpPr>
                <p:spPr bwMode="auto">
                  <a:xfrm rot="16782062" flipH="1">
                    <a:off x="1441" y="2694"/>
                    <a:ext cx="1711" cy="30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510" name="Freeform 103"/>
                  <p:cNvSpPr>
                    <a:spLocks noChangeArrowheads="1"/>
                  </p:cNvSpPr>
                  <p:nvPr/>
                </p:nvSpPr>
                <p:spPr bwMode="auto">
                  <a:xfrm rot="16782062" flipH="1">
                    <a:off x="1733" y="3897"/>
                    <a:ext cx="918" cy="47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511" name="Group 104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7512" name="Freeform 105"/>
                  <p:cNvSpPr>
                    <a:spLocks noChangeArrowheads="1"/>
                  </p:cNvSpPr>
                  <p:nvPr/>
                </p:nvSpPr>
                <p:spPr bwMode="auto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513" name="Freeform 106"/>
                  <p:cNvSpPr>
                    <a:spLocks noChangeArrowheads="1"/>
                  </p:cNvSpPr>
                  <p:nvPr/>
                </p:nvSpPr>
                <p:spPr bwMode="auto">
                  <a:xfrm rot="3144576">
                    <a:off x="3750" y="3435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514" name="Group 107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7515" name="Freeform 108"/>
                  <p:cNvSpPr>
                    <a:spLocks noChangeArrowheads="1"/>
                  </p:cNvSpPr>
                  <p:nvPr/>
                </p:nvSpPr>
                <p:spPr bwMode="auto">
                  <a:xfrm rot="3745735">
                    <a:off x="2505" y="2540"/>
                    <a:ext cx="1650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516" name="Freeform 109"/>
                  <p:cNvSpPr>
                    <a:spLocks noChangeArrowheads="1"/>
                  </p:cNvSpPr>
                  <p:nvPr/>
                </p:nvSpPr>
                <p:spPr bwMode="auto">
                  <a:xfrm rot="3745735">
                    <a:off x="3386" y="3614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517" name="Group 110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7518" name="Freeform 111"/>
                  <p:cNvSpPr>
                    <a:spLocks noChangeArrowheads="1"/>
                  </p:cNvSpPr>
                  <p:nvPr/>
                </p:nvSpPr>
                <p:spPr bwMode="auto">
                  <a:xfrm rot="4286818">
                    <a:off x="2327" y="2660"/>
                    <a:ext cx="160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519" name="Freeform 112"/>
                  <p:cNvSpPr>
                    <a:spLocks noChangeArrowheads="1"/>
                  </p:cNvSpPr>
                  <p:nvPr/>
                </p:nvSpPr>
                <p:spPr bwMode="auto">
                  <a:xfrm rot="4286818">
                    <a:off x="3001" y="3746"/>
                    <a:ext cx="85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520" name="Group 113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7521" name="Freeform 114"/>
                  <p:cNvSpPr>
                    <a:spLocks noChangeArrowheads="1"/>
                  </p:cNvSpPr>
                  <p:nvPr/>
                </p:nvSpPr>
                <p:spPr bwMode="auto">
                  <a:xfrm rot="4898956">
                    <a:off x="2205" y="2713"/>
                    <a:ext cx="147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522" name="Freeform 115"/>
                  <p:cNvSpPr>
                    <a:spLocks noChangeArrowheads="1"/>
                  </p:cNvSpPr>
                  <p:nvPr/>
                </p:nvSpPr>
                <p:spPr bwMode="auto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  <p:grpSp>
              <p:nvGrpSpPr>
                <p:cNvPr id="17523" name="Group 116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7524" name="Freeform 117"/>
                  <p:cNvSpPr>
                    <a:spLocks noChangeArrowheads="1"/>
                  </p:cNvSpPr>
                  <p:nvPr/>
                </p:nvSpPr>
                <p:spPr bwMode="auto">
                  <a:xfrm rot="5755659">
                    <a:off x="1899" y="2759"/>
                    <a:ext cx="1437" cy="18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  <p:sp>
                <p:nvSpPr>
                  <p:cNvPr id="17525" name="Freeform 118"/>
                  <p:cNvSpPr>
                    <a:spLocks noChangeArrowheads="1"/>
                  </p:cNvSpPr>
                  <p:nvPr/>
                </p:nvSpPr>
                <p:spPr bwMode="auto">
                  <a:xfrm rot="5755659">
                    <a:off x="2048" y="3786"/>
                    <a:ext cx="771" cy="29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latin typeface=".VnArial Narrow" pitchFamily="34" charset="0"/>
                    </a:endParaRPr>
                  </a:p>
                </p:txBody>
              </p:sp>
            </p:grpSp>
          </p:grpSp>
          <p:sp>
            <p:nvSpPr>
              <p:cNvPr id="17526" name="Freeform 119"/>
              <p:cNvSpPr>
                <a:spLocks noChangeArrowheads="1"/>
              </p:cNvSpPr>
              <p:nvPr/>
            </p:nvSpPr>
            <p:spPr bwMode="auto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27" name="Arc 120"/>
              <p:cNvSpPr>
                <a:spLocks noChangeArrowheads="1"/>
              </p:cNvSpPr>
              <p:nvPr/>
            </p:nvSpPr>
            <p:spPr bwMode="auto">
              <a:xfrm flipH="1">
                <a:off x="3528" y="726"/>
                <a:ext cx="833" cy="903"/>
              </a:xfrm>
              <a:custGeom>
                <a:avLst/>
                <a:gdLst>
                  <a:gd name="T0" fmla="*/ 5466 w 21600"/>
                  <a:gd name="T1" fmla="*/ 0 h 21602"/>
                  <a:gd name="T2" fmla="*/ 21600 w 21600"/>
                  <a:gd name="T3" fmla="*/ 20897 h 21602"/>
                  <a:gd name="T4" fmla="*/ 21588 w 21600"/>
                  <a:gd name="T5" fmla="*/ 21601 h 21602"/>
                  <a:gd name="T6" fmla="*/ 5466 w 21600"/>
                  <a:gd name="T7" fmla="*/ 0 h 21602"/>
                  <a:gd name="T8" fmla="*/ 21600 w 21600"/>
                  <a:gd name="T9" fmla="*/ 20897 h 21602"/>
                  <a:gd name="T10" fmla="*/ 21588 w 21600"/>
                  <a:gd name="T11" fmla="*/ 21601 h 21602"/>
                  <a:gd name="T12" fmla="*/ 0 w 21600"/>
                  <a:gd name="T13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600" h="21602" fill="none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28" name="Arc 121"/>
              <p:cNvSpPr>
                <a:spLocks noChangeArrowheads="1"/>
              </p:cNvSpPr>
              <p:nvPr/>
            </p:nvSpPr>
            <p:spPr bwMode="auto">
              <a:xfrm flipV="1">
                <a:off x="4278" y="179"/>
                <a:ext cx="1007" cy="802"/>
              </a:xfrm>
              <a:custGeom>
                <a:avLst/>
                <a:gdLst>
                  <a:gd name="T0" fmla="*/ 36729 w 36729"/>
                  <a:gd name="T1" fmla="*/ 10451 h 21600"/>
                  <a:gd name="T2" fmla="*/ 17826 w 36729"/>
                  <a:gd name="T3" fmla="*/ 21600 h 21600"/>
                  <a:gd name="T4" fmla="*/ -1 w 36729"/>
                  <a:gd name="T5" fmla="*/ 12197 h 21600"/>
                  <a:gd name="T6" fmla="*/ 36729 w 36729"/>
                  <a:gd name="T7" fmla="*/ 10451 h 21600"/>
                  <a:gd name="T8" fmla="*/ 17826 w 36729"/>
                  <a:gd name="T9" fmla="*/ 21600 h 21600"/>
                  <a:gd name="T10" fmla="*/ -1 w 36729"/>
                  <a:gd name="T11" fmla="*/ 12197 h 21600"/>
                  <a:gd name="T12" fmla="*/ 17826 w 36729"/>
                  <a:gd name="T1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729" h="21600" fill="none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29" name="Arc 122"/>
              <p:cNvSpPr>
                <a:spLocks noChangeArrowheads="1"/>
              </p:cNvSpPr>
              <p:nvPr/>
            </p:nvSpPr>
            <p:spPr bwMode="auto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1285 h 22305"/>
                  <a:gd name="T2" fmla="*/ 7340 w 28940"/>
                  <a:gd name="T3" fmla="*/ 0 h 22305"/>
                  <a:gd name="T4" fmla="*/ 28940 w 28940"/>
                  <a:gd name="T5" fmla="*/ 21600 h 22305"/>
                  <a:gd name="T6" fmla="*/ 28928 w 28940"/>
                  <a:gd name="T7" fmla="*/ 22304 h 22305"/>
                  <a:gd name="T8" fmla="*/ 0 w 28940"/>
                  <a:gd name="T9" fmla="*/ 1285 h 22305"/>
                  <a:gd name="T10" fmla="*/ 7340 w 28940"/>
                  <a:gd name="T11" fmla="*/ 0 h 22305"/>
                  <a:gd name="T12" fmla="*/ 28940 w 28940"/>
                  <a:gd name="T13" fmla="*/ 21600 h 22305"/>
                  <a:gd name="T14" fmla="*/ 28928 w 28940"/>
                  <a:gd name="T15" fmla="*/ 22304 h 22305"/>
                  <a:gd name="T16" fmla="*/ 7340 w 28940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940" h="22305" fill="none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0" name="Arc 123"/>
              <p:cNvSpPr>
                <a:spLocks noChangeArrowheads="1"/>
              </p:cNvSpPr>
              <p:nvPr/>
            </p:nvSpPr>
            <p:spPr bwMode="auto">
              <a:xfrm flipH="1">
                <a:off x="3267" y="628"/>
                <a:ext cx="791" cy="932"/>
              </a:xfrm>
              <a:custGeom>
                <a:avLst/>
                <a:gdLst>
                  <a:gd name="T0" fmla="*/ -1 w 30473"/>
                  <a:gd name="T1" fmla="*/ 1906 h 22305"/>
                  <a:gd name="T2" fmla="*/ 8873 w 30473"/>
                  <a:gd name="T3" fmla="*/ 0 h 22305"/>
                  <a:gd name="T4" fmla="*/ 30473 w 30473"/>
                  <a:gd name="T5" fmla="*/ 21600 h 22305"/>
                  <a:gd name="T6" fmla="*/ 30461 w 30473"/>
                  <a:gd name="T7" fmla="*/ 22304 h 22305"/>
                  <a:gd name="T8" fmla="*/ -1 w 30473"/>
                  <a:gd name="T9" fmla="*/ 1906 h 22305"/>
                  <a:gd name="T10" fmla="*/ 8873 w 30473"/>
                  <a:gd name="T11" fmla="*/ 0 h 22305"/>
                  <a:gd name="T12" fmla="*/ 30473 w 30473"/>
                  <a:gd name="T13" fmla="*/ 21600 h 22305"/>
                  <a:gd name="T14" fmla="*/ 30461 w 30473"/>
                  <a:gd name="T15" fmla="*/ 22304 h 22305"/>
                  <a:gd name="T16" fmla="*/ 8873 w 30473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473" h="22305" fill="none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1" name="Arc 124"/>
              <p:cNvSpPr>
                <a:spLocks noChangeArrowheads="1"/>
              </p:cNvSpPr>
              <p:nvPr/>
            </p:nvSpPr>
            <p:spPr bwMode="auto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4241 h 22305"/>
                  <a:gd name="T2" fmla="*/ 12855 w 34455"/>
                  <a:gd name="T3" fmla="*/ 0 h 22305"/>
                  <a:gd name="T4" fmla="*/ 34455 w 34455"/>
                  <a:gd name="T5" fmla="*/ 21600 h 22305"/>
                  <a:gd name="T6" fmla="*/ 34443 w 34455"/>
                  <a:gd name="T7" fmla="*/ 22304 h 22305"/>
                  <a:gd name="T8" fmla="*/ 0 w 34455"/>
                  <a:gd name="T9" fmla="*/ 4241 h 22305"/>
                  <a:gd name="T10" fmla="*/ 12855 w 34455"/>
                  <a:gd name="T11" fmla="*/ 0 h 22305"/>
                  <a:gd name="T12" fmla="*/ 34455 w 34455"/>
                  <a:gd name="T13" fmla="*/ 21600 h 22305"/>
                  <a:gd name="T14" fmla="*/ 34443 w 34455"/>
                  <a:gd name="T15" fmla="*/ 22304 h 22305"/>
                  <a:gd name="T16" fmla="*/ 12855 w 34455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455" h="22305" fill="none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2" name="Arc 125"/>
              <p:cNvSpPr>
                <a:spLocks noChangeArrowheads="1"/>
              </p:cNvSpPr>
              <p:nvPr/>
            </p:nvSpPr>
            <p:spPr bwMode="auto">
              <a:xfrm>
                <a:off x="4229" y="589"/>
                <a:ext cx="149" cy="933"/>
              </a:xfrm>
              <a:custGeom>
                <a:avLst/>
                <a:gdLst>
                  <a:gd name="T0" fmla="*/ -1 w 34812"/>
                  <a:gd name="T1" fmla="*/ 4511 h 22305"/>
                  <a:gd name="T2" fmla="*/ 13212 w 34812"/>
                  <a:gd name="T3" fmla="*/ 0 h 22305"/>
                  <a:gd name="T4" fmla="*/ 34812 w 34812"/>
                  <a:gd name="T5" fmla="*/ 21600 h 22305"/>
                  <a:gd name="T6" fmla="*/ 34800 w 34812"/>
                  <a:gd name="T7" fmla="*/ 22304 h 22305"/>
                  <a:gd name="T8" fmla="*/ -1 w 34812"/>
                  <a:gd name="T9" fmla="*/ 4511 h 22305"/>
                  <a:gd name="T10" fmla="*/ 13212 w 34812"/>
                  <a:gd name="T11" fmla="*/ 0 h 22305"/>
                  <a:gd name="T12" fmla="*/ 34812 w 34812"/>
                  <a:gd name="T13" fmla="*/ 21600 h 22305"/>
                  <a:gd name="T14" fmla="*/ 34800 w 34812"/>
                  <a:gd name="T15" fmla="*/ 22304 h 22305"/>
                  <a:gd name="T16" fmla="*/ 13212 w 34812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3" name="Arc 126"/>
              <p:cNvSpPr>
                <a:spLocks noChangeArrowheads="1"/>
              </p:cNvSpPr>
              <p:nvPr/>
            </p:nvSpPr>
            <p:spPr bwMode="auto">
              <a:xfrm>
                <a:off x="4268" y="585"/>
                <a:ext cx="394" cy="933"/>
              </a:xfrm>
              <a:custGeom>
                <a:avLst/>
                <a:gdLst>
                  <a:gd name="T0" fmla="*/ -1 w 34812"/>
                  <a:gd name="T1" fmla="*/ 4511 h 22305"/>
                  <a:gd name="T2" fmla="*/ 13212 w 34812"/>
                  <a:gd name="T3" fmla="*/ 0 h 22305"/>
                  <a:gd name="T4" fmla="*/ 34812 w 34812"/>
                  <a:gd name="T5" fmla="*/ 21600 h 22305"/>
                  <a:gd name="T6" fmla="*/ 34800 w 34812"/>
                  <a:gd name="T7" fmla="*/ 22304 h 22305"/>
                  <a:gd name="T8" fmla="*/ -1 w 34812"/>
                  <a:gd name="T9" fmla="*/ 4511 h 22305"/>
                  <a:gd name="T10" fmla="*/ 13212 w 34812"/>
                  <a:gd name="T11" fmla="*/ 0 h 22305"/>
                  <a:gd name="T12" fmla="*/ 34812 w 34812"/>
                  <a:gd name="T13" fmla="*/ 21600 h 22305"/>
                  <a:gd name="T14" fmla="*/ 34800 w 34812"/>
                  <a:gd name="T15" fmla="*/ 22304 h 22305"/>
                  <a:gd name="T16" fmla="*/ 13212 w 34812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4" name="Arc 127"/>
              <p:cNvSpPr>
                <a:spLocks noChangeArrowheads="1"/>
              </p:cNvSpPr>
              <p:nvPr/>
            </p:nvSpPr>
            <p:spPr bwMode="auto">
              <a:xfrm>
                <a:off x="4303" y="463"/>
                <a:ext cx="559" cy="933"/>
              </a:xfrm>
              <a:custGeom>
                <a:avLst/>
                <a:gdLst>
                  <a:gd name="T0" fmla="*/ -1 w 34812"/>
                  <a:gd name="T1" fmla="*/ 4511 h 22305"/>
                  <a:gd name="T2" fmla="*/ 13212 w 34812"/>
                  <a:gd name="T3" fmla="*/ 0 h 22305"/>
                  <a:gd name="T4" fmla="*/ 34812 w 34812"/>
                  <a:gd name="T5" fmla="*/ 21600 h 22305"/>
                  <a:gd name="T6" fmla="*/ 34800 w 34812"/>
                  <a:gd name="T7" fmla="*/ 22304 h 22305"/>
                  <a:gd name="T8" fmla="*/ -1 w 34812"/>
                  <a:gd name="T9" fmla="*/ 4511 h 22305"/>
                  <a:gd name="T10" fmla="*/ 13212 w 34812"/>
                  <a:gd name="T11" fmla="*/ 0 h 22305"/>
                  <a:gd name="T12" fmla="*/ 34812 w 34812"/>
                  <a:gd name="T13" fmla="*/ 21600 h 22305"/>
                  <a:gd name="T14" fmla="*/ 34800 w 34812"/>
                  <a:gd name="T15" fmla="*/ 22304 h 22305"/>
                  <a:gd name="T16" fmla="*/ 13212 w 34812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5" name="Freeform 128"/>
              <p:cNvSpPr>
                <a:spLocks noChangeArrowheads="1"/>
              </p:cNvSpPr>
              <p:nvPr/>
            </p:nvSpPr>
            <p:spPr bwMode="auto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6" name="Freeform 129"/>
              <p:cNvSpPr>
                <a:spLocks noChangeArrowheads="1"/>
              </p:cNvSpPr>
              <p:nvPr/>
            </p:nvSpPr>
            <p:spPr bwMode="auto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7" name="Arc 130"/>
              <p:cNvSpPr>
                <a:spLocks noChangeArrowheads="1"/>
              </p:cNvSpPr>
              <p:nvPr/>
            </p:nvSpPr>
            <p:spPr bwMode="auto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6283 h 22305"/>
                  <a:gd name="T2" fmla="*/ 15230 w 36830"/>
                  <a:gd name="T3" fmla="*/ 0 h 22305"/>
                  <a:gd name="T4" fmla="*/ 36830 w 36830"/>
                  <a:gd name="T5" fmla="*/ 21600 h 22305"/>
                  <a:gd name="T6" fmla="*/ 36818 w 36830"/>
                  <a:gd name="T7" fmla="*/ 22304 h 22305"/>
                  <a:gd name="T8" fmla="*/ 0 w 36830"/>
                  <a:gd name="T9" fmla="*/ 6283 h 22305"/>
                  <a:gd name="T10" fmla="*/ 15230 w 36830"/>
                  <a:gd name="T11" fmla="*/ 0 h 22305"/>
                  <a:gd name="T12" fmla="*/ 36830 w 36830"/>
                  <a:gd name="T13" fmla="*/ 21600 h 22305"/>
                  <a:gd name="T14" fmla="*/ 36818 w 36830"/>
                  <a:gd name="T15" fmla="*/ 22304 h 22305"/>
                  <a:gd name="T16" fmla="*/ 15230 w 36830"/>
                  <a:gd name="T17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6830" h="22305" fill="none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8" name="Arc 131"/>
              <p:cNvSpPr>
                <a:spLocks noChangeArrowheads="1"/>
              </p:cNvSpPr>
              <p:nvPr/>
            </p:nvSpPr>
            <p:spPr bwMode="auto">
              <a:xfrm flipH="1">
                <a:off x="3425" y="123"/>
                <a:ext cx="725" cy="903"/>
              </a:xfrm>
              <a:custGeom>
                <a:avLst/>
                <a:gdLst>
                  <a:gd name="T0" fmla="*/ -1 w 31881"/>
                  <a:gd name="T1" fmla="*/ 10015 h 21600"/>
                  <a:gd name="T2" fmla="*/ 18231 w 31881"/>
                  <a:gd name="T3" fmla="*/ 0 h 21600"/>
                  <a:gd name="T4" fmla="*/ 31881 w 31881"/>
                  <a:gd name="T5" fmla="*/ 4859 h 21600"/>
                  <a:gd name="T6" fmla="*/ -1 w 31881"/>
                  <a:gd name="T7" fmla="*/ 10015 h 21600"/>
                  <a:gd name="T8" fmla="*/ 18231 w 31881"/>
                  <a:gd name="T9" fmla="*/ 0 h 21600"/>
                  <a:gd name="T10" fmla="*/ 31881 w 31881"/>
                  <a:gd name="T11" fmla="*/ 4859 h 21600"/>
                  <a:gd name="T12" fmla="*/ 18231 w 31881"/>
                  <a:gd name="T1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881" h="21600" fill="none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39" name="Arc 132"/>
              <p:cNvSpPr>
                <a:spLocks noChangeArrowheads="1"/>
              </p:cNvSpPr>
              <p:nvPr/>
            </p:nvSpPr>
            <p:spPr bwMode="auto">
              <a:xfrm>
                <a:off x="4199" y="502"/>
                <a:ext cx="299" cy="904"/>
              </a:xfrm>
              <a:custGeom>
                <a:avLst/>
                <a:gdLst>
                  <a:gd name="T0" fmla="*/ -1 w 31146"/>
                  <a:gd name="T1" fmla="*/ 4511 h 21600"/>
                  <a:gd name="T2" fmla="*/ 13212 w 31146"/>
                  <a:gd name="T3" fmla="*/ 0 h 21600"/>
                  <a:gd name="T4" fmla="*/ 31145 w 31146"/>
                  <a:gd name="T5" fmla="*/ 9561 h 21600"/>
                  <a:gd name="T6" fmla="*/ -1 w 31146"/>
                  <a:gd name="T7" fmla="*/ 4511 h 21600"/>
                  <a:gd name="T8" fmla="*/ 13212 w 31146"/>
                  <a:gd name="T9" fmla="*/ 0 h 21600"/>
                  <a:gd name="T10" fmla="*/ 31145 w 31146"/>
                  <a:gd name="T11" fmla="*/ 9561 h 21600"/>
                  <a:gd name="T12" fmla="*/ 13212 w 31146"/>
                  <a:gd name="T1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146" h="21600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40" name="Freeform 133"/>
              <p:cNvSpPr>
                <a:spLocks noChangeArrowheads="1"/>
              </p:cNvSpPr>
              <p:nvPr/>
            </p:nvSpPr>
            <p:spPr bwMode="auto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41" name="Freeform 134"/>
              <p:cNvSpPr>
                <a:spLocks noChangeArrowheads="1"/>
              </p:cNvSpPr>
              <p:nvPr/>
            </p:nvSpPr>
            <p:spPr bwMode="auto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42" name="Freeform 135"/>
              <p:cNvSpPr>
                <a:spLocks noChangeArrowheads="1"/>
              </p:cNvSpPr>
              <p:nvPr/>
            </p:nvSpPr>
            <p:spPr bwMode="auto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43" name="Freeform 136"/>
              <p:cNvSpPr>
                <a:spLocks noChangeArrowheads="1"/>
              </p:cNvSpPr>
              <p:nvPr/>
            </p:nvSpPr>
            <p:spPr bwMode="auto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44" name="Freeform 137"/>
              <p:cNvSpPr>
                <a:spLocks noChangeArrowheads="1"/>
              </p:cNvSpPr>
              <p:nvPr/>
            </p:nvSpPr>
            <p:spPr bwMode="auto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45" name="Freeform 138"/>
              <p:cNvSpPr>
                <a:spLocks noChangeArrowheads="1"/>
              </p:cNvSpPr>
              <p:nvPr/>
            </p:nvSpPr>
            <p:spPr bwMode="auto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46" name="Freeform 139"/>
              <p:cNvSpPr>
                <a:spLocks noChangeArrowheads="1"/>
              </p:cNvSpPr>
              <p:nvPr/>
            </p:nvSpPr>
            <p:spPr bwMode="auto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  <p:sp>
            <p:nvSpPr>
              <p:cNvPr id="17547" name="Freeform 140"/>
              <p:cNvSpPr>
                <a:spLocks noChangeArrowheads="1"/>
              </p:cNvSpPr>
              <p:nvPr/>
            </p:nvSpPr>
            <p:spPr bwMode="auto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.VnArial Narrow" pitchFamily="34" charset="0"/>
                </a:endParaRPr>
              </a:p>
            </p:txBody>
          </p:sp>
        </p:grpSp>
      </p:grpSp>
      <p:grpSp>
        <p:nvGrpSpPr>
          <p:cNvPr id="3" name="Group 141"/>
          <p:cNvGrpSpPr>
            <a:grpSpLocks/>
          </p:cNvGrpSpPr>
          <p:nvPr/>
        </p:nvGrpSpPr>
        <p:grpSpPr bwMode="auto">
          <a:xfrm>
            <a:off x="5029200" y="609600"/>
            <a:ext cx="4000500" cy="2314575"/>
            <a:chOff x="3072" y="2700"/>
            <a:chExt cx="2520" cy="1458"/>
          </a:xfrm>
        </p:grpSpPr>
        <p:pic>
          <p:nvPicPr>
            <p:cNvPr id="17549" name="Picture 142" descr="do nan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8" y="2958"/>
              <a:ext cx="96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550" name="Text Box 143"/>
            <p:cNvSpPr txBox="1">
              <a:spLocks noChangeArrowheads="1"/>
            </p:cNvSpPr>
            <p:nvPr/>
          </p:nvSpPr>
          <p:spPr bwMode="auto">
            <a:xfrm>
              <a:off x="3072" y="2700"/>
              <a:ext cx="2208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4000">
                  <a:solidFill>
                    <a:srgbClr val="FF0000"/>
                  </a:solidFill>
                  <a:latin typeface="Arial" pitchFamily="34" charset="0"/>
                  <a:ea typeface="SimSun" pitchFamily="2" charset="-122"/>
                </a:rPr>
                <a:t>Xin chúc mừng!</a:t>
              </a:r>
              <a:endParaRPr lang="en-US" sz="4000">
                <a:solidFill>
                  <a:srgbClr val="FF0000"/>
                </a:solidFill>
                <a:latin typeface=".VnAristote" pitchFamily="34" charset="0"/>
              </a:endParaRPr>
            </a:p>
          </p:txBody>
        </p:sp>
      </p:grpSp>
      <p:sp>
        <p:nvSpPr>
          <p:cNvPr id="3216" name="Text Box 144"/>
          <p:cNvSpPr txBox="1">
            <a:spLocks noChangeArrowheads="1"/>
          </p:cNvSpPr>
          <p:nvPr/>
        </p:nvSpPr>
        <p:spPr bwMode="auto">
          <a:xfrm>
            <a:off x="5181600" y="1343025"/>
            <a:ext cx="358140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hangingPunct="0">
              <a:lnSpc>
                <a:spcPct val="8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800" b="1">
                <a:solidFill>
                  <a:srgbClr val="008000"/>
                </a:solidFill>
                <a:latin typeface=".VnAvant" pitchFamily="34" charset="0"/>
              </a:rPr>
              <a:t> 10234</a:t>
            </a:r>
          </a:p>
        </p:txBody>
      </p:sp>
      <p:sp>
        <p:nvSpPr>
          <p:cNvPr id="3217" name="Text Box 145"/>
          <p:cNvSpPr txBox="1">
            <a:spLocks noChangeArrowheads="1"/>
          </p:cNvSpPr>
          <p:nvPr/>
        </p:nvSpPr>
        <p:spPr bwMode="auto">
          <a:xfrm>
            <a:off x="5181600" y="4311650"/>
            <a:ext cx="3657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  <a:latin typeface=".VnAvant" pitchFamily="34" charset="0"/>
              </a:rPr>
              <a:t>C. 01234</a:t>
            </a:r>
          </a:p>
          <a:p>
            <a:pPr algn="r" eaLnBrk="0" hangingPunct="0">
              <a:spcBef>
                <a:spcPct val="50000"/>
              </a:spcBef>
            </a:pPr>
            <a:endParaRPr lang="en-US" sz="2800" b="1">
              <a:solidFill>
                <a:srgbClr val="3333FF"/>
              </a:solidFill>
              <a:latin typeface=".VnAvant" pitchFamily="34" charset="0"/>
            </a:endParaRPr>
          </a:p>
        </p:txBody>
      </p:sp>
      <p:sp>
        <p:nvSpPr>
          <p:cNvPr id="17553" name="Text Box 152"/>
          <p:cNvSpPr txBox="1">
            <a:spLocks noChangeArrowheads="1"/>
          </p:cNvSpPr>
          <p:nvPr/>
        </p:nvSpPr>
        <p:spPr bwMode="auto">
          <a:xfrm>
            <a:off x="974725" y="51784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vi-VN">
              <a:latin typeface=".VnAvant" pitchFamily="34" charset="0"/>
            </a:endParaRPr>
          </a:p>
        </p:txBody>
      </p:sp>
      <p:pic>
        <p:nvPicPr>
          <p:cNvPr id="17554" name="Picture 147" descr="o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395288"/>
            <a:ext cx="12096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55" name="Rectangle 148"/>
          <p:cNvSpPr>
            <a:spLocks noChangeArrowheads="1"/>
          </p:cNvSpPr>
          <p:nvPr/>
        </p:nvSpPr>
        <p:spPr bwMode="auto">
          <a:xfrm>
            <a:off x="990600" y="1752600"/>
            <a:ext cx="3184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</a:rPr>
              <a:t>Chọn đáp án đúng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17"/>
                  </p:tgtEl>
                </p:cond>
              </p:nextCondLst>
            </p:seq>
          </p:childTnLst>
        </p:cTn>
      </p:par>
    </p:tnLst>
    <p:bldLst>
      <p:bldP spid="3075" grpId="0"/>
      <p:bldP spid="3076" grpId="0"/>
      <p:bldP spid="3076" grpId="1"/>
      <p:bldP spid="3076" grpId="2"/>
      <p:bldP spid="3076" grpId="3"/>
      <p:bldP spid="3216" grpId="0"/>
      <p:bldP spid="3217" grpId="0"/>
      <p:bldP spid="3217" grpId="1"/>
      <p:bldP spid="3217" grpId="2"/>
      <p:bldP spid="3217" grpId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WordArt 2"/>
          <p:cNvSpPr>
            <a:spLocks noChangeArrowheads="1" noChangeShapeType="1" noTextEdit="1"/>
          </p:cNvSpPr>
          <p:nvPr/>
        </p:nvSpPr>
        <p:spPr bwMode="auto">
          <a:xfrm>
            <a:off x="1905000" y="533400"/>
            <a:ext cx="5181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DẶN DÒ</a:t>
            </a:r>
          </a:p>
        </p:txBody>
      </p:sp>
      <p:pic>
        <p:nvPicPr>
          <p:cNvPr id="18434" name="Picture 5" descr="book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38400"/>
            <a:ext cx="7148513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199" y="274637"/>
            <a:ext cx="8229600" cy="1143000"/>
          </a:xfrm>
        </p:spPr>
        <p:txBody>
          <a:bodyPr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en-US" sz="5400" b="1" kern="120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Trân trọng cảm </a:t>
            </a:r>
            <a:r>
              <a:rPr lang="vi-VN" sz="5400" b="1" kern="120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ơ</a:t>
            </a:r>
            <a:r>
              <a:rPr lang="en-US" sz="5400" b="1" kern="120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n!</a:t>
            </a:r>
          </a:p>
        </p:txBody>
      </p:sp>
      <p:pic>
        <p:nvPicPr>
          <p:cNvPr id="19458" name="Picture 5" descr="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543800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C:\Users\admin\Downloads\Các loại lớp 4B\BÀI GIẢNG POI\Tuần 1\hoa\67890265_162289088242647_96405645956848025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4500"/>
            <a:ext cx="9144000" cy="857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00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410200"/>
            <a:ext cx="76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6" name="Picture 5" descr="00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410200"/>
            <a:ext cx="76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6" descr="00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410200"/>
            <a:ext cx="76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13" descr="00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410200"/>
            <a:ext cx="76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14" descr="00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410200"/>
            <a:ext cx="76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7" name="Picture 15" descr="1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715000"/>
            <a:ext cx="1504950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16" descr="1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638800"/>
            <a:ext cx="1504950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17" descr="1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5000"/>
            <a:ext cx="1504950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18" descr="1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638800"/>
            <a:ext cx="1504950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41" name="Mua xuan tren thanh pho Ho Chi Minh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25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4" name="WordArt 6"/>
          <p:cNvSpPr>
            <a:spLocks noTextEdit="1"/>
          </p:cNvSpPr>
          <p:nvPr/>
        </p:nvSpPr>
        <p:spPr>
          <a:xfrm>
            <a:off x="533400" y="1141413"/>
            <a:ext cx="8077200" cy="334645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  <a:normAutofit/>
          </a:bodyPr>
          <a:lstStyle/>
          <a:p>
            <a:pPr algn="ctr" eaLnBrk="0" hangingPunct="0"/>
            <a:r>
              <a:rPr lang="en-US" sz="3600" b="1" i="1" noProof="1">
                <a:ln w="127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  <a:tileRect/>
                </a:gradFill>
                <a:effectLst>
                  <a:outerShdw dist="35921" dir="2699999" sy="50000" rotWithShape="0">
                    <a:srgbClr val="875B0D">
                      <a:alpha val="70000"/>
                    </a:srgbClr>
                  </a:outerShdw>
                </a:effectLst>
                <a:latin typeface="Broadway" panose="04040905080B02020502" charset="0"/>
                <a:ea typeface="Broadway" panose="04040905080B02020502" charset="0"/>
              </a:rPr>
              <a:t>CHÀO  TẠM BiỆT</a:t>
            </a:r>
          </a:p>
          <a:p>
            <a:pPr algn="ctr" eaLnBrk="0" hangingPunct="0"/>
            <a:r>
              <a:rPr lang="en-US" sz="3600" b="1" i="1" noProof="1">
                <a:ln w="127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  <a:tileRect/>
                </a:gradFill>
                <a:effectLst>
                  <a:outerShdw dist="35921" dir="2699999" sy="50000" rotWithShape="0">
                    <a:srgbClr val="875B0D">
                      <a:alpha val="70000"/>
                    </a:srgbClr>
                  </a:outerShdw>
                </a:effectLst>
                <a:latin typeface="Broadway" panose="04040905080B02020502" charset="0"/>
                <a:ea typeface="Broadway" panose="04040905080B02020502" charset="0"/>
              </a:rPr>
              <a:t>CÁC  EM!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33980" fill="hold"/>
                                        <p:tgtEl>
                                          <p:spTgt spid="1669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694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3"/>
          <p:cNvSpPr>
            <a:spLocks noChangeArrowheads="1"/>
          </p:cNvSpPr>
          <p:nvPr/>
        </p:nvSpPr>
        <p:spPr bwMode="auto">
          <a:xfrm>
            <a:off x="1600200" y="1295400"/>
            <a:ext cx="5029200" cy="35814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zh-CN" sz="4000" b="1">
                <a:solidFill>
                  <a:srgbClr val="FF0000"/>
                </a:solidFill>
                <a:ea typeface="SimSun" pitchFamily="2" charset="-122"/>
              </a:rPr>
              <a:t>Ôn</a:t>
            </a:r>
            <a:r>
              <a:rPr lang="en-US" sz="4000" b="1">
                <a:solidFill>
                  <a:srgbClr val="FF0000"/>
                </a:solidFill>
              </a:rPr>
              <a:t> bài cũ</a:t>
            </a:r>
          </a:p>
        </p:txBody>
      </p:sp>
      <p:pic>
        <p:nvPicPr>
          <p:cNvPr id="5122" name="Picture 7" descr="cartoon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7912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7" descr="cartoon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4196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7" descr="cartoon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7150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7" descr="cartoon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63" y="3276600"/>
            <a:ext cx="1062037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7" descr="cartoon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4102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cartoon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7912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8" y="0"/>
            <a:ext cx="9104312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6" name="Group 8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672" y="0"/>
            <a:chExt cx="5760" cy="4320"/>
          </a:xfrm>
        </p:grpSpPr>
        <p:pic>
          <p:nvPicPr>
            <p:cNvPr id="6147" name="Picture 9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48" name="Picture 10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49" name="Picture 11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0" name="Picture 12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09600" y="990600"/>
            <a:ext cx="85344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7030A0"/>
                </a:solidFill>
                <a:latin typeface="Arial" pitchFamily="34" charset="0"/>
              </a:rPr>
              <a:t>   a) Hãy viết số thích hợp vào các vạch của tia số: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33400" y="2133600"/>
            <a:ext cx="74136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7030A0"/>
                </a:solidFill>
                <a:latin typeface="Arial" pitchFamily="34" charset="0"/>
              </a:rPr>
              <a:t>b) Viết số thích hợp vào chỗ chấm: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828800" y="1524000"/>
            <a:ext cx="6176963" cy="166688"/>
            <a:chOff x="573" y="2727"/>
            <a:chExt cx="3396" cy="105"/>
          </a:xfrm>
        </p:grpSpPr>
        <p:grpSp>
          <p:nvGrpSpPr>
            <p:cNvPr id="7172" name="Group 43"/>
            <p:cNvGrpSpPr>
              <a:grpSpLocks/>
            </p:cNvGrpSpPr>
            <p:nvPr/>
          </p:nvGrpSpPr>
          <p:grpSpPr bwMode="auto">
            <a:xfrm>
              <a:off x="573" y="2727"/>
              <a:ext cx="2181" cy="105"/>
              <a:chOff x="573" y="2727"/>
              <a:chExt cx="2181" cy="105"/>
            </a:xfrm>
          </p:grpSpPr>
          <p:grpSp>
            <p:nvGrpSpPr>
              <p:cNvPr id="7173" name="Group 13"/>
              <p:cNvGrpSpPr>
                <a:grpSpLocks/>
              </p:cNvGrpSpPr>
              <p:nvPr/>
            </p:nvGrpSpPr>
            <p:grpSpPr bwMode="auto">
              <a:xfrm>
                <a:off x="573" y="2733"/>
                <a:ext cx="444" cy="99"/>
                <a:chOff x="573" y="2733"/>
                <a:chExt cx="444" cy="99"/>
              </a:xfrm>
            </p:grpSpPr>
            <p:sp>
              <p:nvSpPr>
                <p:cNvPr id="7174" name="Line 10"/>
                <p:cNvSpPr>
                  <a:spLocks noChangeShapeType="1"/>
                </p:cNvSpPr>
                <p:nvPr/>
              </p:nvSpPr>
              <p:spPr bwMode="auto">
                <a:xfrm>
                  <a:off x="576" y="2784"/>
                  <a:ext cx="4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75" name="Line 11"/>
                <p:cNvSpPr>
                  <a:spLocks noChangeShapeType="1"/>
                </p:cNvSpPr>
                <p:nvPr/>
              </p:nvSpPr>
              <p:spPr bwMode="auto">
                <a:xfrm>
                  <a:off x="1017" y="2736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76" name="Line 12"/>
                <p:cNvSpPr>
                  <a:spLocks noChangeShapeType="1"/>
                </p:cNvSpPr>
                <p:nvPr/>
              </p:nvSpPr>
              <p:spPr bwMode="auto">
                <a:xfrm>
                  <a:off x="573" y="2733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77" name="Group 42"/>
              <p:cNvGrpSpPr>
                <a:grpSpLocks/>
              </p:cNvGrpSpPr>
              <p:nvPr/>
            </p:nvGrpSpPr>
            <p:grpSpPr bwMode="auto">
              <a:xfrm>
                <a:off x="1023" y="2727"/>
                <a:ext cx="1731" cy="102"/>
                <a:chOff x="1050" y="3015"/>
                <a:chExt cx="1731" cy="102"/>
              </a:xfrm>
            </p:grpSpPr>
            <p:grpSp>
              <p:nvGrpSpPr>
                <p:cNvPr id="7178" name="Group 34"/>
                <p:cNvGrpSpPr>
                  <a:grpSpLocks/>
                </p:cNvGrpSpPr>
                <p:nvPr/>
              </p:nvGrpSpPr>
              <p:grpSpPr bwMode="auto">
                <a:xfrm>
                  <a:off x="1050" y="3018"/>
                  <a:ext cx="870" cy="99"/>
                  <a:chOff x="1050" y="3018"/>
                  <a:chExt cx="870" cy="99"/>
                </a:xfrm>
              </p:grpSpPr>
              <p:grpSp>
                <p:nvGrpSpPr>
                  <p:cNvPr id="7179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1050" y="3021"/>
                    <a:ext cx="432" cy="96"/>
                    <a:chOff x="1212" y="2931"/>
                    <a:chExt cx="432" cy="96"/>
                  </a:xfrm>
                </p:grpSpPr>
                <p:sp>
                  <p:nvSpPr>
                    <p:cNvPr id="7180" name="Line 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12" y="2979"/>
                      <a:ext cx="43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81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44" y="2931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718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1488" y="3018"/>
                    <a:ext cx="432" cy="96"/>
                    <a:chOff x="1212" y="2931"/>
                    <a:chExt cx="432" cy="96"/>
                  </a:xfrm>
                </p:grpSpPr>
                <p:sp>
                  <p:nvSpPr>
                    <p:cNvPr id="7183" name="Lin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12" y="2979"/>
                      <a:ext cx="43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84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44" y="2931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7185" name="Group 35"/>
                <p:cNvGrpSpPr>
                  <a:grpSpLocks/>
                </p:cNvGrpSpPr>
                <p:nvPr/>
              </p:nvGrpSpPr>
              <p:grpSpPr bwMode="auto">
                <a:xfrm>
                  <a:off x="1911" y="3015"/>
                  <a:ext cx="870" cy="99"/>
                  <a:chOff x="1050" y="3018"/>
                  <a:chExt cx="870" cy="99"/>
                </a:xfrm>
              </p:grpSpPr>
              <p:grpSp>
                <p:nvGrpSpPr>
                  <p:cNvPr id="7186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1050" y="3021"/>
                    <a:ext cx="432" cy="96"/>
                    <a:chOff x="1212" y="2931"/>
                    <a:chExt cx="432" cy="96"/>
                  </a:xfrm>
                </p:grpSpPr>
                <p:sp>
                  <p:nvSpPr>
                    <p:cNvPr id="7187" name="Line 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12" y="2979"/>
                      <a:ext cx="43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88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44" y="2931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7189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1488" y="3018"/>
                    <a:ext cx="432" cy="96"/>
                    <a:chOff x="1212" y="2931"/>
                    <a:chExt cx="432" cy="96"/>
                  </a:xfrm>
                </p:grpSpPr>
                <p:sp>
                  <p:nvSpPr>
                    <p:cNvPr id="7190" name="Line 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12" y="2979"/>
                      <a:ext cx="43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91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44" y="2931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grpSp>
          <p:nvGrpSpPr>
            <p:cNvPr id="7192" name="Group 45"/>
            <p:cNvGrpSpPr>
              <a:grpSpLocks/>
            </p:cNvGrpSpPr>
            <p:nvPr/>
          </p:nvGrpSpPr>
          <p:grpSpPr bwMode="auto">
            <a:xfrm>
              <a:off x="2763" y="2730"/>
              <a:ext cx="1206" cy="96"/>
              <a:chOff x="3555" y="3459"/>
              <a:chExt cx="1206" cy="96"/>
            </a:xfrm>
          </p:grpSpPr>
          <p:sp>
            <p:nvSpPr>
              <p:cNvPr id="7193" name="Line 25"/>
              <p:cNvSpPr>
                <a:spLocks noChangeShapeType="1"/>
              </p:cNvSpPr>
              <p:nvPr/>
            </p:nvSpPr>
            <p:spPr bwMode="auto">
              <a:xfrm>
                <a:off x="3555" y="3507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4" name="Line 26"/>
              <p:cNvSpPr>
                <a:spLocks noChangeShapeType="1"/>
              </p:cNvSpPr>
              <p:nvPr/>
            </p:nvSpPr>
            <p:spPr bwMode="auto">
              <a:xfrm>
                <a:off x="3996" y="3459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5" name="Line 44"/>
              <p:cNvSpPr>
                <a:spLocks noChangeShapeType="1"/>
              </p:cNvSpPr>
              <p:nvPr/>
            </p:nvSpPr>
            <p:spPr bwMode="auto">
              <a:xfrm>
                <a:off x="3993" y="3504"/>
                <a:ext cx="76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2971800" y="1600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…</a:t>
            </a:r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1585913" y="1628775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0</a:t>
            </a: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2209800" y="1628775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10 000</a:t>
            </a:r>
          </a:p>
        </p:txBody>
      </p:sp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3824288" y="1633538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30 000</a:t>
            </a:r>
          </a:p>
        </p:txBody>
      </p:sp>
      <p:sp>
        <p:nvSpPr>
          <p:cNvPr id="2099" name="Text Box 51"/>
          <p:cNvSpPr txBox="1">
            <a:spLocks noChangeArrowheads="1"/>
          </p:cNvSpPr>
          <p:nvPr/>
        </p:nvSpPr>
        <p:spPr bwMode="auto">
          <a:xfrm>
            <a:off x="4572000" y="161925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…</a:t>
            </a:r>
          </a:p>
        </p:txBody>
      </p:sp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5376863" y="1633538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…</a:t>
            </a: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6172200" y="1600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…</a:t>
            </a:r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3048000" y="1600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3300"/>
                </a:solidFill>
                <a:latin typeface="Arial" pitchFamily="34" charset="0"/>
              </a:rPr>
              <a:t>20 000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4572000" y="1600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3300"/>
                </a:solidFill>
                <a:latin typeface="Arial" pitchFamily="34" charset="0"/>
              </a:rPr>
              <a:t>40 000</a:t>
            </a:r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5410200" y="1600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3300"/>
                </a:solidFill>
                <a:latin typeface="Arial" pitchFamily="34" charset="0"/>
              </a:rPr>
              <a:t>50 000</a:t>
            </a: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6248400" y="1600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3300"/>
                </a:solidFill>
                <a:latin typeface="Arial" pitchFamily="34" charset="0"/>
              </a:rPr>
              <a:t>60 000</a:t>
            </a:r>
          </a:p>
        </p:txBody>
      </p:sp>
      <p:grpSp>
        <p:nvGrpSpPr>
          <p:cNvPr id="13" name="Group 60"/>
          <p:cNvGrpSpPr>
            <a:grpSpLocks/>
          </p:cNvGrpSpPr>
          <p:nvPr/>
        </p:nvGrpSpPr>
        <p:grpSpPr bwMode="auto">
          <a:xfrm>
            <a:off x="0" y="0"/>
            <a:ext cx="3810000" cy="1390650"/>
            <a:chOff x="3024" y="1632"/>
            <a:chExt cx="2400" cy="876"/>
          </a:xfrm>
        </p:grpSpPr>
        <p:sp>
          <p:nvSpPr>
            <p:cNvPr id="7208" name="AutoShape 58"/>
            <p:cNvSpPr>
              <a:spLocks noChangeArrowheads="1"/>
            </p:cNvSpPr>
            <p:nvPr/>
          </p:nvSpPr>
          <p:spPr bwMode="auto">
            <a:xfrm>
              <a:off x="3360" y="1632"/>
              <a:ext cx="2064" cy="288"/>
            </a:xfrm>
            <a:prstGeom prst="cloudCallout">
              <a:avLst>
                <a:gd name="adj1" fmla="val -27421"/>
                <a:gd name="adj2" fmla="val 11076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b="1">
                  <a:solidFill>
                    <a:srgbClr val="FF3300"/>
                  </a:solidFill>
                  <a:latin typeface="Arial" pitchFamily="34" charset="0"/>
                </a:rPr>
                <a:t>Ai nhanh ai đúng?</a:t>
              </a:r>
            </a:p>
          </p:txBody>
        </p:sp>
        <p:pic>
          <p:nvPicPr>
            <p:cNvPr id="7209" name="Picture 59" descr="8690ec45cd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872"/>
              <a:ext cx="672" cy="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22860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36 000;</a:t>
            </a:r>
          </a:p>
        </p:txBody>
      </p:sp>
      <p:sp>
        <p:nvSpPr>
          <p:cNvPr id="2110" name="Text Box 62"/>
          <p:cNvSpPr txBox="1">
            <a:spLocks noChangeArrowheads="1"/>
          </p:cNvSpPr>
          <p:nvPr/>
        </p:nvSpPr>
        <p:spPr bwMode="auto">
          <a:xfrm>
            <a:off x="29718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37 000;</a:t>
            </a:r>
          </a:p>
        </p:txBody>
      </p:sp>
      <p:sp>
        <p:nvSpPr>
          <p:cNvPr id="2111" name="Text Box 63"/>
          <p:cNvSpPr txBox="1">
            <a:spLocks noChangeArrowheads="1"/>
          </p:cNvSpPr>
          <p:nvPr/>
        </p:nvSpPr>
        <p:spPr bwMode="auto">
          <a:xfrm>
            <a:off x="44196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…;</a:t>
            </a:r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52578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…;</a:t>
            </a:r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36576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…;</a:t>
            </a:r>
          </a:p>
        </p:txBody>
      </p:sp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69342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….</a:t>
            </a:r>
          </a:p>
        </p:txBody>
      </p:sp>
      <p:sp>
        <p:nvSpPr>
          <p:cNvPr id="2115" name="Text Box 67"/>
          <p:cNvSpPr txBox="1">
            <a:spLocks noChangeArrowheads="1"/>
          </p:cNvSpPr>
          <p:nvPr/>
        </p:nvSpPr>
        <p:spPr bwMode="auto">
          <a:xfrm>
            <a:off x="59436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41 000;</a:t>
            </a:r>
          </a:p>
        </p:txBody>
      </p:sp>
      <p:sp>
        <p:nvSpPr>
          <p:cNvPr id="2116" name="Text Box 68"/>
          <p:cNvSpPr txBox="1">
            <a:spLocks noChangeArrowheads="1"/>
          </p:cNvSpPr>
          <p:nvPr/>
        </p:nvSpPr>
        <p:spPr bwMode="auto">
          <a:xfrm>
            <a:off x="36576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3300"/>
                </a:solidFill>
                <a:latin typeface="Arial" pitchFamily="34" charset="0"/>
              </a:rPr>
              <a:t>38 000</a:t>
            </a:r>
            <a:r>
              <a:rPr lang="en-US" sz="1400" b="1">
                <a:latin typeface="Arial" pitchFamily="34" charset="0"/>
              </a:rPr>
              <a:t>;</a:t>
            </a:r>
          </a:p>
        </p:txBody>
      </p:sp>
      <p:sp>
        <p:nvSpPr>
          <p:cNvPr id="2117" name="Text Box 69"/>
          <p:cNvSpPr txBox="1">
            <a:spLocks noChangeArrowheads="1"/>
          </p:cNvSpPr>
          <p:nvPr/>
        </p:nvSpPr>
        <p:spPr bwMode="auto">
          <a:xfrm>
            <a:off x="44196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3300"/>
                </a:solidFill>
                <a:latin typeface="Arial" pitchFamily="34" charset="0"/>
              </a:rPr>
              <a:t>39 000</a:t>
            </a:r>
            <a:r>
              <a:rPr lang="en-US" sz="1400" b="1">
                <a:latin typeface="Arial" pitchFamily="34" charset="0"/>
              </a:rPr>
              <a:t>;</a:t>
            </a:r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52578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3300"/>
                </a:solidFill>
                <a:latin typeface="Arial" pitchFamily="34" charset="0"/>
              </a:rPr>
              <a:t>40 000;</a:t>
            </a:r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6781800" y="2743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3300"/>
                </a:solidFill>
                <a:latin typeface="Arial" pitchFamily="34" charset="0"/>
              </a:rPr>
              <a:t>42 000;</a:t>
            </a:r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0" y="3048000"/>
            <a:ext cx="8839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7030A0"/>
                </a:solidFill>
                <a:latin typeface="Times New Roman" pitchFamily="18" charset="0"/>
              </a:rPr>
              <a:t>Hãy cho biết quy luật  dãy số trên tia số a v</a:t>
            </a:r>
            <a:r>
              <a:rPr lang="en-US" sz="28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b="1">
                <a:solidFill>
                  <a:srgbClr val="7030A0"/>
                </a:solidFill>
                <a:latin typeface="Times New Roman" pitchFamily="18" charset="0"/>
              </a:rPr>
              <a:t> các số trong dãy số b?</a:t>
            </a:r>
            <a:endParaRPr lang="en-US" sz="28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0" y="4038600"/>
            <a:ext cx="9372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Hai số đứng liền nhau trên tia số a hơn kém nhau 10 000 đơn vị.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5" name="Text Box 77"/>
          <p:cNvSpPr txBox="1">
            <a:spLocks noChangeArrowheads="1"/>
          </p:cNvSpPr>
          <p:nvPr/>
        </p:nvSpPr>
        <p:spPr bwMode="auto">
          <a:xfrm>
            <a:off x="0" y="49530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Hai số đứng liền nhau trên dãy số b hơn kém nhau 1 000 đơn vị.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6" name="Text Box 78"/>
          <p:cNvSpPr txBox="1">
            <a:spLocks noChangeArrowheads="1"/>
          </p:cNvSpPr>
          <p:nvPr/>
        </p:nvSpPr>
        <p:spPr bwMode="auto">
          <a:xfrm>
            <a:off x="0" y="5903913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Hãy cho biết các số trong dãy số trên gồm mấy 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b="1">
                <a:latin typeface="Times New Roman" pitchFamily="18" charset="0"/>
              </a:rPr>
              <a:t>ng, đó l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b="1">
                <a:latin typeface="Times New Roman" pitchFamily="18" charset="0"/>
              </a:rPr>
              <a:t> những 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b="1">
                <a:latin typeface="Times New Roman" pitchFamily="18" charset="0"/>
              </a:rPr>
              <a:t>ng 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b="1">
                <a:latin typeface="Times New Roman" pitchFamily="18" charset="0"/>
              </a:rPr>
              <a:t>o?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" name="Text Box 106"/>
          <p:cNvSpPr txBox="1">
            <a:spLocks noChangeArrowheads="1"/>
          </p:cNvSpPr>
          <p:nvPr/>
        </p:nvSpPr>
        <p:spPr bwMode="auto">
          <a:xfrm>
            <a:off x="3124200" y="1600200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pitchFamily="34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2" dur="2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5" dur="2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8" dur="2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3" dur="20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8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20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8" dur="5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1" dur="5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4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9" dur="20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7" grpId="0"/>
      <p:bldP spid="2095" grpId="0"/>
      <p:bldP spid="2095" grpId="1"/>
      <p:bldP spid="2096" grpId="0"/>
      <p:bldP spid="2097" grpId="0"/>
      <p:bldP spid="2098" grpId="0"/>
      <p:bldP spid="2099" grpId="0"/>
      <p:bldP spid="2099" grpId="1"/>
      <p:bldP spid="2100" grpId="0"/>
      <p:bldP spid="2100" grpId="1"/>
      <p:bldP spid="2101" grpId="0"/>
      <p:bldP spid="2101" grpId="1"/>
      <p:bldP spid="2102" grpId="0"/>
      <p:bldP spid="2103" grpId="0"/>
      <p:bldP spid="2104" grpId="0"/>
      <p:bldP spid="2105" grpId="0"/>
      <p:bldP spid="2109" grpId="0"/>
      <p:bldP spid="2110" grpId="0"/>
      <p:bldP spid="2111" grpId="0"/>
      <p:bldP spid="2112" grpId="0"/>
      <p:bldP spid="2113" grpId="0"/>
      <p:bldP spid="2113" grpId="1"/>
      <p:bldP spid="2114" grpId="0"/>
      <p:bldP spid="2115" grpId="0"/>
      <p:bldP spid="2116" grpId="0"/>
      <p:bldP spid="2117" grpId="0"/>
      <p:bldP spid="2118" grpId="0"/>
      <p:bldP spid="2119" grpId="0"/>
      <p:bldP spid="2122" grpId="0"/>
      <p:bldP spid="2122" grpId="1"/>
      <p:bldP spid="2124" grpId="0"/>
      <p:bldP spid="2124" grpId="1"/>
      <p:bldP spid="2125" grpId="0"/>
      <p:bldP spid="2125" grpId="1"/>
      <p:bldP spid="2126" grpId="0"/>
      <p:bldP spid="2154" grpId="0"/>
      <p:bldP spid="215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57" name="Group 161"/>
          <p:cNvGraphicFramePr>
            <a:graphicFrameLocks noGrp="1"/>
          </p:cNvGraphicFramePr>
          <p:nvPr>
            <p:ph idx="4294967295"/>
          </p:nvPr>
        </p:nvGraphicFramePr>
        <p:xfrm>
          <a:off x="457200" y="695325"/>
          <a:ext cx="8229600" cy="5770564"/>
        </p:xfrm>
        <a:graphic>
          <a:graphicData uri="http://schemas.openxmlformats.org/drawingml/2006/table">
            <a:tbl>
              <a:tblPr/>
              <a:tblGrid>
                <a:gridCol w="1176338"/>
                <a:gridCol w="804862"/>
                <a:gridCol w="762000"/>
                <a:gridCol w="685800"/>
                <a:gridCol w="685800"/>
                <a:gridCol w="838200"/>
                <a:gridCol w="3276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89" name="Text Box 93"/>
          <p:cNvSpPr txBox="1">
            <a:spLocks noChangeArrowheads="1"/>
          </p:cNvSpPr>
          <p:nvPr/>
        </p:nvSpPr>
        <p:spPr bwMode="auto">
          <a:xfrm>
            <a:off x="533400" y="919163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Viết số</a:t>
            </a:r>
          </a:p>
        </p:txBody>
      </p:sp>
      <p:sp>
        <p:nvSpPr>
          <p:cNvPr id="8260" name="Text Box 94"/>
          <p:cNvSpPr txBox="1">
            <a:spLocks noChangeArrowheads="1"/>
          </p:cNvSpPr>
          <p:nvPr/>
        </p:nvSpPr>
        <p:spPr bwMode="auto">
          <a:xfrm>
            <a:off x="1828800" y="457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sp>
        <p:nvSpPr>
          <p:cNvPr id="4191" name="Text Box 95"/>
          <p:cNvSpPr txBox="1">
            <a:spLocks noChangeArrowheads="1"/>
          </p:cNvSpPr>
          <p:nvPr/>
        </p:nvSpPr>
        <p:spPr bwMode="auto">
          <a:xfrm>
            <a:off x="1676400" y="800100"/>
            <a:ext cx="701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pitchFamily="34" charset="0"/>
              </a:rPr>
              <a:t>Chục nghìn</a:t>
            </a:r>
          </a:p>
        </p:txBody>
      </p:sp>
      <p:sp>
        <p:nvSpPr>
          <p:cNvPr id="4192" name="Text Box 96"/>
          <p:cNvSpPr txBox="1">
            <a:spLocks noChangeArrowheads="1"/>
          </p:cNvSpPr>
          <p:nvPr/>
        </p:nvSpPr>
        <p:spPr bwMode="auto">
          <a:xfrm>
            <a:off x="2500313" y="947738"/>
            <a:ext cx="7016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pitchFamily="34" charset="0"/>
              </a:rPr>
              <a:t>Nghìn</a:t>
            </a:r>
          </a:p>
        </p:txBody>
      </p:sp>
      <p:sp>
        <p:nvSpPr>
          <p:cNvPr id="4193" name="Text Box 97"/>
          <p:cNvSpPr txBox="1">
            <a:spLocks noChangeArrowheads="1"/>
          </p:cNvSpPr>
          <p:nvPr/>
        </p:nvSpPr>
        <p:spPr bwMode="auto">
          <a:xfrm>
            <a:off x="3248025" y="933450"/>
            <a:ext cx="701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pitchFamily="34" charset="0"/>
              </a:rPr>
              <a:t>Trăm</a:t>
            </a:r>
          </a:p>
        </p:txBody>
      </p:sp>
      <p:sp>
        <p:nvSpPr>
          <p:cNvPr id="4194" name="Text Box 98"/>
          <p:cNvSpPr txBox="1">
            <a:spLocks noChangeArrowheads="1"/>
          </p:cNvSpPr>
          <p:nvPr/>
        </p:nvSpPr>
        <p:spPr bwMode="auto">
          <a:xfrm>
            <a:off x="3938588" y="919163"/>
            <a:ext cx="7016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pitchFamily="34" charset="0"/>
              </a:rPr>
              <a:t>Chục</a:t>
            </a:r>
          </a:p>
        </p:txBody>
      </p:sp>
      <p:sp>
        <p:nvSpPr>
          <p:cNvPr id="4195" name="Text Box 99"/>
          <p:cNvSpPr txBox="1">
            <a:spLocks noChangeArrowheads="1"/>
          </p:cNvSpPr>
          <p:nvPr/>
        </p:nvSpPr>
        <p:spPr bwMode="auto">
          <a:xfrm>
            <a:off x="4648200" y="914400"/>
            <a:ext cx="838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>
                <a:latin typeface="Arial" pitchFamily="34" charset="0"/>
              </a:rPr>
              <a:t>Đơn vị</a:t>
            </a:r>
          </a:p>
        </p:txBody>
      </p:sp>
      <p:sp>
        <p:nvSpPr>
          <p:cNvPr id="4204" name="Text Box 108"/>
          <p:cNvSpPr txBox="1">
            <a:spLocks noChangeArrowheads="1"/>
          </p:cNvSpPr>
          <p:nvPr/>
        </p:nvSpPr>
        <p:spPr bwMode="auto">
          <a:xfrm>
            <a:off x="6019800" y="862013"/>
            <a:ext cx="12430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Đọc số</a:t>
            </a:r>
          </a:p>
        </p:txBody>
      </p:sp>
      <p:sp>
        <p:nvSpPr>
          <p:cNvPr id="4207" name="Text Box 111"/>
          <p:cNvSpPr txBox="1">
            <a:spLocks noChangeArrowheads="1"/>
          </p:cNvSpPr>
          <p:nvPr/>
        </p:nvSpPr>
        <p:spPr bwMode="auto">
          <a:xfrm>
            <a:off x="533400" y="16764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42 571</a:t>
            </a:r>
          </a:p>
        </p:txBody>
      </p:sp>
      <p:sp>
        <p:nvSpPr>
          <p:cNvPr id="4208" name="Text Box 112"/>
          <p:cNvSpPr txBox="1">
            <a:spLocks noChangeArrowheads="1"/>
          </p:cNvSpPr>
          <p:nvPr/>
        </p:nvSpPr>
        <p:spPr bwMode="auto">
          <a:xfrm>
            <a:off x="495300" y="2490788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63 850</a:t>
            </a:r>
          </a:p>
        </p:txBody>
      </p:sp>
      <p:sp>
        <p:nvSpPr>
          <p:cNvPr id="4210" name="Text Box 114"/>
          <p:cNvSpPr txBox="1">
            <a:spLocks noChangeArrowheads="1"/>
          </p:cNvSpPr>
          <p:nvPr/>
        </p:nvSpPr>
        <p:spPr bwMode="auto">
          <a:xfrm>
            <a:off x="457200" y="41910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16 212</a:t>
            </a:r>
          </a:p>
        </p:txBody>
      </p:sp>
      <p:sp>
        <p:nvSpPr>
          <p:cNvPr id="4211" name="Text Box 115"/>
          <p:cNvSpPr txBox="1">
            <a:spLocks noChangeArrowheads="1"/>
          </p:cNvSpPr>
          <p:nvPr/>
        </p:nvSpPr>
        <p:spPr bwMode="auto">
          <a:xfrm>
            <a:off x="533400" y="50292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8 105</a:t>
            </a:r>
          </a:p>
        </p:txBody>
      </p:sp>
      <p:sp>
        <p:nvSpPr>
          <p:cNvPr id="4212" name="Text Box 116"/>
          <p:cNvSpPr txBox="1">
            <a:spLocks noChangeArrowheads="1"/>
          </p:cNvSpPr>
          <p:nvPr/>
        </p:nvSpPr>
        <p:spPr bwMode="auto">
          <a:xfrm>
            <a:off x="533400" y="57912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70 008</a:t>
            </a:r>
          </a:p>
        </p:txBody>
      </p:sp>
      <p:sp>
        <p:nvSpPr>
          <p:cNvPr id="4214" name="Text Box 118"/>
          <p:cNvSpPr txBox="1">
            <a:spLocks noChangeArrowheads="1"/>
          </p:cNvSpPr>
          <p:nvPr/>
        </p:nvSpPr>
        <p:spPr bwMode="auto">
          <a:xfrm>
            <a:off x="5486400" y="1600200"/>
            <a:ext cx="3124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Bốn mươi hai nghìn năm trăm bảy mươi mốt</a:t>
            </a:r>
          </a:p>
        </p:txBody>
      </p:sp>
      <p:sp>
        <p:nvSpPr>
          <p:cNvPr id="4216" name="Text Box 120"/>
          <p:cNvSpPr txBox="1">
            <a:spLocks noChangeArrowheads="1"/>
          </p:cNvSpPr>
          <p:nvPr/>
        </p:nvSpPr>
        <p:spPr bwMode="auto">
          <a:xfrm>
            <a:off x="5491163" y="3313113"/>
            <a:ext cx="3124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Chín mươi mốt nghìn chín trăm linh bảy.</a:t>
            </a:r>
          </a:p>
        </p:txBody>
      </p:sp>
      <p:sp>
        <p:nvSpPr>
          <p:cNvPr id="4217" name="Text Box 121"/>
          <p:cNvSpPr txBox="1">
            <a:spLocks noChangeArrowheads="1"/>
          </p:cNvSpPr>
          <p:nvPr/>
        </p:nvSpPr>
        <p:spPr bwMode="auto">
          <a:xfrm>
            <a:off x="5495925" y="4114800"/>
            <a:ext cx="3124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Mười sáu nghìn hai trăm mười hai.</a:t>
            </a:r>
          </a:p>
        </p:txBody>
      </p:sp>
      <p:sp>
        <p:nvSpPr>
          <p:cNvPr id="4218" name="Text Box 122"/>
          <p:cNvSpPr txBox="1">
            <a:spLocks noChangeArrowheads="1"/>
          </p:cNvSpPr>
          <p:nvPr/>
        </p:nvSpPr>
        <p:spPr bwMode="auto">
          <a:xfrm>
            <a:off x="5486400" y="4953000"/>
            <a:ext cx="3124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Tám nghìn một trăm linh năm</a:t>
            </a:r>
          </a:p>
        </p:txBody>
      </p:sp>
      <p:sp>
        <p:nvSpPr>
          <p:cNvPr id="4219" name="Text Box 123"/>
          <p:cNvSpPr txBox="1">
            <a:spLocks noChangeArrowheads="1"/>
          </p:cNvSpPr>
          <p:nvPr/>
        </p:nvSpPr>
        <p:spPr bwMode="auto">
          <a:xfrm>
            <a:off x="5486400" y="5791200"/>
            <a:ext cx="3124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Bảy mươi nghìn không  trăm linh tám.</a:t>
            </a:r>
          </a:p>
        </p:txBody>
      </p:sp>
      <p:sp>
        <p:nvSpPr>
          <p:cNvPr id="4220" name="Text Box 124"/>
          <p:cNvSpPr txBox="1">
            <a:spLocks noChangeArrowheads="1"/>
          </p:cNvSpPr>
          <p:nvPr/>
        </p:nvSpPr>
        <p:spPr bwMode="auto">
          <a:xfrm>
            <a:off x="1828800" y="5857875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4221" name="Text Box 125"/>
          <p:cNvSpPr txBox="1">
            <a:spLocks noChangeArrowheads="1"/>
          </p:cNvSpPr>
          <p:nvPr/>
        </p:nvSpPr>
        <p:spPr bwMode="auto">
          <a:xfrm>
            <a:off x="2590800" y="5867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4222" name="Text Box 126"/>
          <p:cNvSpPr txBox="1">
            <a:spLocks noChangeArrowheads="1"/>
          </p:cNvSpPr>
          <p:nvPr/>
        </p:nvSpPr>
        <p:spPr bwMode="auto">
          <a:xfrm>
            <a:off x="3276600" y="5872163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4223" name="Text Box 127"/>
          <p:cNvSpPr txBox="1">
            <a:spLocks noChangeArrowheads="1"/>
          </p:cNvSpPr>
          <p:nvPr/>
        </p:nvSpPr>
        <p:spPr bwMode="auto">
          <a:xfrm>
            <a:off x="3929063" y="5867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4224" name="Text Box 128"/>
          <p:cNvSpPr txBox="1">
            <a:spLocks noChangeArrowheads="1"/>
          </p:cNvSpPr>
          <p:nvPr/>
        </p:nvSpPr>
        <p:spPr bwMode="auto">
          <a:xfrm>
            <a:off x="4733925" y="5867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4225" name="Text Box 129"/>
          <p:cNvSpPr txBox="1">
            <a:spLocks noChangeArrowheads="1"/>
          </p:cNvSpPr>
          <p:nvPr/>
        </p:nvSpPr>
        <p:spPr bwMode="auto">
          <a:xfrm>
            <a:off x="2590800" y="2514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3</a:t>
            </a:r>
          </a:p>
        </p:txBody>
      </p:sp>
      <p:sp>
        <p:nvSpPr>
          <p:cNvPr id="4226" name="Text Box 130"/>
          <p:cNvSpPr txBox="1">
            <a:spLocks noChangeArrowheads="1"/>
          </p:cNvSpPr>
          <p:nvPr/>
        </p:nvSpPr>
        <p:spPr bwMode="auto">
          <a:xfrm>
            <a:off x="3962400" y="3352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</a:t>
            </a:r>
          </a:p>
        </p:txBody>
      </p:sp>
      <p:sp>
        <p:nvSpPr>
          <p:cNvPr id="4228" name="Text Box 132"/>
          <p:cNvSpPr txBox="1">
            <a:spLocks noChangeArrowheads="1"/>
          </p:cNvSpPr>
          <p:nvPr/>
        </p:nvSpPr>
        <p:spPr bwMode="auto">
          <a:xfrm>
            <a:off x="1752600" y="1752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4</a:t>
            </a:r>
          </a:p>
        </p:txBody>
      </p:sp>
      <p:sp>
        <p:nvSpPr>
          <p:cNvPr id="4229" name="Text Box 133"/>
          <p:cNvSpPr txBox="1">
            <a:spLocks noChangeArrowheads="1"/>
          </p:cNvSpPr>
          <p:nvPr/>
        </p:nvSpPr>
        <p:spPr bwMode="auto">
          <a:xfrm>
            <a:off x="2590800" y="1752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4230" name="Text Box 134"/>
          <p:cNvSpPr txBox="1">
            <a:spLocks noChangeArrowheads="1"/>
          </p:cNvSpPr>
          <p:nvPr/>
        </p:nvSpPr>
        <p:spPr bwMode="auto">
          <a:xfrm>
            <a:off x="3352800" y="1752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5</a:t>
            </a:r>
          </a:p>
        </p:txBody>
      </p:sp>
      <p:sp>
        <p:nvSpPr>
          <p:cNvPr id="4231" name="Text Box 135"/>
          <p:cNvSpPr txBox="1">
            <a:spLocks noChangeArrowheads="1"/>
          </p:cNvSpPr>
          <p:nvPr/>
        </p:nvSpPr>
        <p:spPr bwMode="auto">
          <a:xfrm>
            <a:off x="3962400" y="1752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4232" name="Text Box 136"/>
          <p:cNvSpPr txBox="1">
            <a:spLocks noChangeArrowheads="1"/>
          </p:cNvSpPr>
          <p:nvPr/>
        </p:nvSpPr>
        <p:spPr bwMode="auto">
          <a:xfrm>
            <a:off x="4724400" y="1752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4233" name="Text Box 137"/>
          <p:cNvSpPr txBox="1">
            <a:spLocks noChangeArrowheads="1"/>
          </p:cNvSpPr>
          <p:nvPr/>
        </p:nvSpPr>
        <p:spPr bwMode="auto">
          <a:xfrm>
            <a:off x="1752600" y="2514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6</a:t>
            </a:r>
          </a:p>
        </p:txBody>
      </p:sp>
      <p:sp>
        <p:nvSpPr>
          <p:cNvPr id="4234" name="Text Box 138"/>
          <p:cNvSpPr txBox="1">
            <a:spLocks noChangeArrowheads="1"/>
          </p:cNvSpPr>
          <p:nvPr/>
        </p:nvSpPr>
        <p:spPr bwMode="auto">
          <a:xfrm>
            <a:off x="3276600" y="2514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8</a:t>
            </a:r>
          </a:p>
        </p:txBody>
      </p:sp>
      <p:sp>
        <p:nvSpPr>
          <p:cNvPr id="4235" name="Text Box 139"/>
          <p:cNvSpPr txBox="1">
            <a:spLocks noChangeArrowheads="1"/>
          </p:cNvSpPr>
          <p:nvPr/>
        </p:nvSpPr>
        <p:spPr bwMode="auto">
          <a:xfrm>
            <a:off x="3962400" y="2514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5</a:t>
            </a:r>
          </a:p>
        </p:txBody>
      </p:sp>
      <p:sp>
        <p:nvSpPr>
          <p:cNvPr id="4236" name="Text Box 140"/>
          <p:cNvSpPr txBox="1">
            <a:spLocks noChangeArrowheads="1"/>
          </p:cNvSpPr>
          <p:nvPr/>
        </p:nvSpPr>
        <p:spPr bwMode="auto">
          <a:xfrm>
            <a:off x="4724400" y="2514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</a:t>
            </a:r>
          </a:p>
        </p:txBody>
      </p:sp>
      <p:sp>
        <p:nvSpPr>
          <p:cNvPr id="4237" name="Text Box 141"/>
          <p:cNvSpPr txBox="1">
            <a:spLocks noChangeArrowheads="1"/>
          </p:cNvSpPr>
          <p:nvPr/>
        </p:nvSpPr>
        <p:spPr bwMode="auto">
          <a:xfrm>
            <a:off x="1828800" y="3352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9</a:t>
            </a:r>
          </a:p>
        </p:txBody>
      </p:sp>
      <p:sp>
        <p:nvSpPr>
          <p:cNvPr id="4238" name="Text Box 142"/>
          <p:cNvSpPr txBox="1">
            <a:spLocks noChangeArrowheads="1"/>
          </p:cNvSpPr>
          <p:nvPr/>
        </p:nvSpPr>
        <p:spPr bwMode="auto">
          <a:xfrm>
            <a:off x="2590800" y="3352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4239" name="Text Box 143"/>
          <p:cNvSpPr txBox="1">
            <a:spLocks noChangeArrowheads="1"/>
          </p:cNvSpPr>
          <p:nvPr/>
        </p:nvSpPr>
        <p:spPr bwMode="auto">
          <a:xfrm>
            <a:off x="3352800" y="3352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9</a:t>
            </a:r>
          </a:p>
        </p:txBody>
      </p:sp>
      <p:sp>
        <p:nvSpPr>
          <p:cNvPr id="4240" name="Text Box 144"/>
          <p:cNvSpPr txBox="1">
            <a:spLocks noChangeArrowheads="1"/>
          </p:cNvSpPr>
          <p:nvPr/>
        </p:nvSpPr>
        <p:spPr bwMode="auto">
          <a:xfrm>
            <a:off x="4800600" y="3352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7</a:t>
            </a:r>
          </a:p>
        </p:txBody>
      </p:sp>
      <p:sp>
        <p:nvSpPr>
          <p:cNvPr id="4241" name="Text Box 145"/>
          <p:cNvSpPr txBox="1">
            <a:spLocks noChangeArrowheads="1"/>
          </p:cNvSpPr>
          <p:nvPr/>
        </p:nvSpPr>
        <p:spPr bwMode="auto">
          <a:xfrm>
            <a:off x="4000500" y="426243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4242" name="Text Box 146"/>
          <p:cNvSpPr txBox="1">
            <a:spLocks noChangeArrowheads="1"/>
          </p:cNvSpPr>
          <p:nvPr/>
        </p:nvSpPr>
        <p:spPr bwMode="auto">
          <a:xfrm>
            <a:off x="1866900" y="426243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4243" name="Text Box 147"/>
          <p:cNvSpPr txBox="1">
            <a:spLocks noChangeArrowheads="1"/>
          </p:cNvSpPr>
          <p:nvPr/>
        </p:nvSpPr>
        <p:spPr bwMode="auto">
          <a:xfrm>
            <a:off x="2628900" y="426243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6</a:t>
            </a:r>
          </a:p>
        </p:txBody>
      </p:sp>
      <p:sp>
        <p:nvSpPr>
          <p:cNvPr id="4244" name="Text Box 148"/>
          <p:cNvSpPr txBox="1">
            <a:spLocks noChangeArrowheads="1"/>
          </p:cNvSpPr>
          <p:nvPr/>
        </p:nvSpPr>
        <p:spPr bwMode="auto">
          <a:xfrm>
            <a:off x="3390900" y="426243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2</a:t>
            </a:r>
          </a:p>
        </p:txBody>
      </p:sp>
      <p:sp>
        <p:nvSpPr>
          <p:cNvPr id="4245" name="Text Box 149"/>
          <p:cNvSpPr txBox="1">
            <a:spLocks noChangeArrowheads="1"/>
          </p:cNvSpPr>
          <p:nvPr/>
        </p:nvSpPr>
        <p:spPr bwMode="auto">
          <a:xfrm>
            <a:off x="4838700" y="426243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2</a:t>
            </a:r>
          </a:p>
        </p:txBody>
      </p:sp>
      <p:sp>
        <p:nvSpPr>
          <p:cNvPr id="4246" name="Text Box 150"/>
          <p:cNvSpPr txBox="1">
            <a:spLocks noChangeArrowheads="1"/>
          </p:cNvSpPr>
          <p:nvPr/>
        </p:nvSpPr>
        <p:spPr bwMode="auto">
          <a:xfrm>
            <a:off x="3924300" y="50434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</a:t>
            </a:r>
          </a:p>
        </p:txBody>
      </p:sp>
      <p:sp>
        <p:nvSpPr>
          <p:cNvPr id="4248" name="Text Box 152"/>
          <p:cNvSpPr txBox="1">
            <a:spLocks noChangeArrowheads="1"/>
          </p:cNvSpPr>
          <p:nvPr/>
        </p:nvSpPr>
        <p:spPr bwMode="auto">
          <a:xfrm>
            <a:off x="2552700" y="50434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8</a:t>
            </a:r>
          </a:p>
        </p:txBody>
      </p:sp>
      <p:sp>
        <p:nvSpPr>
          <p:cNvPr id="4249" name="Text Box 153"/>
          <p:cNvSpPr txBox="1">
            <a:spLocks noChangeArrowheads="1"/>
          </p:cNvSpPr>
          <p:nvPr/>
        </p:nvSpPr>
        <p:spPr bwMode="auto">
          <a:xfrm>
            <a:off x="3314700" y="50434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4250" name="Text Box 154"/>
          <p:cNvSpPr txBox="1">
            <a:spLocks noChangeArrowheads="1"/>
          </p:cNvSpPr>
          <p:nvPr/>
        </p:nvSpPr>
        <p:spPr bwMode="auto">
          <a:xfrm>
            <a:off x="4762500" y="50434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5</a:t>
            </a:r>
          </a:p>
        </p:txBody>
      </p:sp>
      <p:sp>
        <p:nvSpPr>
          <p:cNvPr id="4251" name="Text Box 155"/>
          <p:cNvSpPr txBox="1">
            <a:spLocks noChangeArrowheads="1"/>
          </p:cNvSpPr>
          <p:nvPr/>
        </p:nvSpPr>
        <p:spPr bwMode="auto">
          <a:xfrm>
            <a:off x="1752600" y="1752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4253" name="Text Box 157"/>
          <p:cNvSpPr txBox="1">
            <a:spLocks noChangeArrowheads="1"/>
          </p:cNvSpPr>
          <p:nvPr/>
        </p:nvSpPr>
        <p:spPr bwMode="auto">
          <a:xfrm>
            <a:off x="533400" y="33528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91 907</a:t>
            </a:r>
          </a:p>
        </p:txBody>
      </p:sp>
      <p:sp>
        <p:nvSpPr>
          <p:cNvPr id="4254" name="Text Box 158"/>
          <p:cNvSpPr txBox="1">
            <a:spLocks noChangeArrowheads="1"/>
          </p:cNvSpPr>
          <p:nvPr/>
        </p:nvSpPr>
        <p:spPr bwMode="auto">
          <a:xfrm>
            <a:off x="5486400" y="2438400"/>
            <a:ext cx="3124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Sáu mươi ba nghìn tám trăm năm mươi</a:t>
            </a:r>
          </a:p>
        </p:txBody>
      </p:sp>
      <p:sp>
        <p:nvSpPr>
          <p:cNvPr id="8309" name="Text Box 160"/>
          <p:cNvSpPr txBox="1">
            <a:spLocks noChangeArrowheads="1"/>
          </p:cNvSpPr>
          <p:nvPr/>
        </p:nvSpPr>
        <p:spPr bwMode="auto">
          <a:xfrm>
            <a:off x="457200" y="304800"/>
            <a:ext cx="274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7030A0"/>
                </a:solidFill>
                <a:latin typeface="Arial" pitchFamily="34" charset="0"/>
              </a:rPr>
              <a:t>Bài 2: Viết Theo mẫu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4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4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500"/>
                                        <p:tgtEl>
                                          <p:spTgt spid="4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500"/>
                                        <p:tgtEl>
                                          <p:spTgt spid="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500"/>
                                        <p:tgtEl>
                                          <p:spTgt spid="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500"/>
                                        <p:tgtEl>
                                          <p:spTgt spid="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500"/>
                                        <p:tgtEl>
                                          <p:spTgt spid="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500"/>
                                        <p:tgtEl>
                                          <p:spTgt spid="4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4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0" dur="500"/>
                                        <p:tgtEl>
                                          <p:spTgt spid="4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6" dur="500"/>
                                        <p:tgtEl>
                                          <p:spTgt spid="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4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4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/>
                                        <p:tgtEl>
                                          <p:spTgt spid="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4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500"/>
                                        <p:tgtEl>
                                          <p:spTgt spid="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500"/>
                                        <p:tgtEl>
                                          <p:spTgt spid="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500"/>
                                        <p:tgtEl>
                                          <p:spTgt spid="4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500"/>
                                        <p:tgtEl>
                                          <p:spTgt spid="4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6" dur="500"/>
                                        <p:tgtEl>
                                          <p:spTgt spid="4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1" dur="500"/>
                                        <p:tgtEl>
                                          <p:spTgt spid="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2000"/>
                                        <p:tgtEl>
                                          <p:spTgt spid="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9" grpId="0"/>
      <p:bldP spid="4191" grpId="0"/>
      <p:bldP spid="4192" grpId="0"/>
      <p:bldP spid="4193" grpId="0"/>
      <p:bldP spid="4194" grpId="0"/>
      <p:bldP spid="4195" grpId="0"/>
      <p:bldP spid="4204" grpId="0"/>
      <p:bldP spid="4207" grpId="0"/>
      <p:bldP spid="4208" grpId="0"/>
      <p:bldP spid="4210" grpId="0"/>
      <p:bldP spid="4211" grpId="0"/>
      <p:bldP spid="4212" grpId="0"/>
      <p:bldP spid="4214" grpId="0"/>
      <p:bldP spid="4216" grpId="0"/>
      <p:bldP spid="4217" grpId="0"/>
      <p:bldP spid="4218" grpId="0"/>
      <p:bldP spid="4219" grpId="0"/>
      <p:bldP spid="4220" grpId="0"/>
      <p:bldP spid="4221" grpId="0"/>
      <p:bldP spid="4222" grpId="0"/>
      <p:bldP spid="4223" grpId="0"/>
      <p:bldP spid="4224" grpId="0"/>
      <p:bldP spid="4225" grpId="0"/>
      <p:bldP spid="4226" grpId="0"/>
      <p:bldP spid="4228" grpId="0"/>
      <p:bldP spid="4229" grpId="0"/>
      <p:bldP spid="4230" grpId="0"/>
      <p:bldP spid="4231" grpId="0"/>
      <p:bldP spid="4232" grpId="0"/>
      <p:bldP spid="4233" grpId="0"/>
      <p:bldP spid="4234" grpId="0"/>
      <p:bldP spid="4235" grpId="0"/>
      <p:bldP spid="4236" grpId="0"/>
      <p:bldP spid="4237" grpId="0"/>
      <p:bldP spid="4238" grpId="0"/>
      <p:bldP spid="4239" grpId="0"/>
      <p:bldP spid="4240" grpId="0"/>
      <p:bldP spid="4241" grpId="0"/>
      <p:bldP spid="4242" grpId="0"/>
      <p:bldP spid="4243" grpId="0"/>
      <p:bldP spid="4244" grpId="0"/>
      <p:bldP spid="4245" grpId="0"/>
      <p:bldP spid="4246" grpId="0"/>
      <p:bldP spid="4248" grpId="0"/>
      <p:bldP spid="4249" grpId="0"/>
      <p:bldP spid="4250" grpId="0"/>
      <p:bldP spid="4251" grpId="0"/>
      <p:bldP spid="4253" grpId="0"/>
      <p:bldP spid="42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4"/>
          <p:cNvSpPr txBox="1">
            <a:spLocks noChangeArrowheads="1"/>
          </p:cNvSpPr>
          <p:nvPr/>
        </p:nvSpPr>
        <p:spPr bwMode="auto">
          <a:xfrm>
            <a:off x="762000" y="2286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b="1">
              <a:latin typeface="Arial" pitchFamily="34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28600" y="152400"/>
            <a:ext cx="487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7030A0"/>
                </a:solidFill>
                <a:latin typeface="Arial" pitchFamily="34" charset="0"/>
              </a:rPr>
              <a:t>Bài 3: Viết theo mẫu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0" y="762000"/>
            <a:ext cx="563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</a:rPr>
              <a:t>a) 8723 = 8000 + 700 +20 +3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81000" y="1309688"/>
            <a:ext cx="137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9171</a:t>
            </a:r>
            <a:r>
              <a:rPr lang="en-US" b="1">
                <a:latin typeface="Arial" pitchFamily="34" charset="0"/>
              </a:rPr>
              <a:t> </a:t>
            </a:r>
            <a:r>
              <a:rPr lang="en-US" sz="2800" b="1">
                <a:latin typeface="Arial" pitchFamily="34" charset="0"/>
              </a:rPr>
              <a:t>=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81000" y="1919288"/>
            <a:ext cx="152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3082 =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81000" y="26050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7006 =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752600" y="1309688"/>
            <a:ext cx="3429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9000 + 100 + 70 + 1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752600" y="18288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3000 + 80 + 2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905000" y="2514600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7000 + 6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52400" y="3581400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</a:rPr>
              <a:t>b) 9000 + 200 + 30 + 2 = 9232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28600" y="4267200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7000 + 300 + 50 + 1 =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04800" y="4876800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6000 + 200 + 30 =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304800" y="5562600"/>
            <a:ext cx="373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6000 + 200 + 3 =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304800" y="6172200"/>
            <a:ext cx="2019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5000 + 2 =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3810000" y="4191000"/>
            <a:ext cx="1724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7351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3429000" y="4814888"/>
            <a:ext cx="1276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6230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3200400" y="55626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6203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2209800" y="6110288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5002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2" grpId="0"/>
      <p:bldP spid="6154" grpId="0"/>
      <p:bldP spid="6155" grpId="0"/>
      <p:bldP spid="6156" grpId="0"/>
      <p:bldP spid="6157" grpId="0"/>
      <p:bldP spid="6158" grpId="0"/>
      <p:bldP spid="6159" grpId="0"/>
      <p:bldP spid="6160" grpId="0"/>
      <p:bldP spid="6161" grpId="0"/>
      <p:bldP spid="6162" grpId="0"/>
      <p:bldP spid="6163" grpId="0"/>
      <p:bldP spid="6164" grpId="0"/>
      <p:bldP spid="6165" grpId="0"/>
      <p:bldP spid="6166" grpId="0"/>
      <p:bldP spid="61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4"/>
          <p:cNvSpPr txBox="1">
            <a:spLocks noChangeArrowheads="1"/>
          </p:cNvSpPr>
          <p:nvPr/>
        </p:nvSpPr>
        <p:spPr bwMode="auto">
          <a:xfrm>
            <a:off x="762000" y="2286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b="1">
              <a:latin typeface="Arial" pitchFamily="34" charset="0"/>
            </a:endParaRP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0" y="1524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7030A0"/>
                </a:solidFill>
                <a:latin typeface="Arial" pitchFamily="34" charset="0"/>
              </a:rPr>
              <a:t>Bài 4: Tính Chu vi của các hình sau: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228600" y="609600"/>
            <a:ext cx="2571750" cy="2101850"/>
            <a:chOff x="156" y="1872"/>
            <a:chExt cx="1620" cy="911"/>
          </a:xfrm>
        </p:grpSpPr>
        <p:grpSp>
          <p:nvGrpSpPr>
            <p:cNvPr id="11268" name="Group 30"/>
            <p:cNvGrpSpPr>
              <a:grpSpLocks/>
            </p:cNvGrpSpPr>
            <p:nvPr/>
          </p:nvGrpSpPr>
          <p:grpSpPr bwMode="auto">
            <a:xfrm>
              <a:off x="358" y="1889"/>
              <a:ext cx="1363" cy="789"/>
              <a:chOff x="205" y="2015"/>
              <a:chExt cx="1363" cy="789"/>
            </a:xfrm>
          </p:grpSpPr>
          <p:sp>
            <p:nvSpPr>
              <p:cNvPr id="11269" name="AutoShape 25"/>
              <p:cNvSpPr>
                <a:spLocks noChangeArrowheads="1"/>
              </p:cNvSpPr>
              <p:nvPr/>
            </p:nvSpPr>
            <p:spPr bwMode="auto">
              <a:xfrm rot="-1029314">
                <a:off x="287" y="2222"/>
                <a:ext cx="1192" cy="486"/>
              </a:xfrm>
              <a:custGeom>
                <a:avLst/>
                <a:gdLst>
                  <a:gd name="T0" fmla="*/ 0 w 21600"/>
                  <a:gd name="T1" fmla="*/ 0 h 21600"/>
                  <a:gd name="T2" fmla="*/ 5400 w 21600"/>
                  <a:gd name="T3" fmla="*/ 21600 h 21600"/>
                  <a:gd name="T4" fmla="*/ 16200 w 21600"/>
                  <a:gd name="T5" fmla="*/ 21600 h 21600"/>
                  <a:gd name="T6" fmla="*/ 21600 w 21600"/>
                  <a:gd name="T7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Text Box 26"/>
              <p:cNvSpPr txBox="1">
                <a:spLocks noChangeArrowheads="1"/>
              </p:cNvSpPr>
              <p:nvPr/>
            </p:nvSpPr>
            <p:spPr bwMode="auto">
              <a:xfrm rot="-1337260">
                <a:off x="609" y="2015"/>
                <a:ext cx="480" cy="1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6cm</a:t>
                </a:r>
              </a:p>
            </p:txBody>
          </p:sp>
          <p:sp>
            <p:nvSpPr>
              <p:cNvPr id="11271" name="Text Box 27"/>
              <p:cNvSpPr txBox="1">
                <a:spLocks noChangeArrowheads="1"/>
              </p:cNvSpPr>
              <p:nvPr/>
            </p:nvSpPr>
            <p:spPr bwMode="auto">
              <a:xfrm rot="2621349">
                <a:off x="205" y="2588"/>
                <a:ext cx="468" cy="1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4cm</a:t>
                </a:r>
              </a:p>
            </p:txBody>
          </p:sp>
          <p:sp>
            <p:nvSpPr>
              <p:cNvPr id="11272" name="Text Box 28"/>
              <p:cNvSpPr txBox="1">
                <a:spLocks noChangeArrowheads="1"/>
              </p:cNvSpPr>
              <p:nvPr/>
            </p:nvSpPr>
            <p:spPr bwMode="auto">
              <a:xfrm rot="6271002">
                <a:off x="1259" y="2293"/>
                <a:ext cx="40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latin typeface="Arial" pitchFamily="34" charset="0"/>
                  </a:rPr>
                  <a:t>4cm</a:t>
                </a:r>
              </a:p>
            </p:txBody>
          </p:sp>
          <p:sp>
            <p:nvSpPr>
              <p:cNvPr id="11273" name="Text Box 29"/>
              <p:cNvSpPr txBox="1">
                <a:spLocks noChangeArrowheads="1"/>
              </p:cNvSpPr>
              <p:nvPr/>
            </p:nvSpPr>
            <p:spPr bwMode="auto">
              <a:xfrm rot="-956723">
                <a:off x="785" y="2645"/>
                <a:ext cx="450" cy="1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3cm</a:t>
                </a:r>
              </a:p>
            </p:txBody>
          </p:sp>
        </p:grpSp>
        <p:sp>
          <p:nvSpPr>
            <p:cNvPr id="11274" name="Text Box 39"/>
            <p:cNvSpPr txBox="1">
              <a:spLocks noChangeArrowheads="1"/>
            </p:cNvSpPr>
            <p:nvPr/>
          </p:nvSpPr>
          <p:spPr bwMode="auto">
            <a:xfrm>
              <a:off x="156" y="2211"/>
              <a:ext cx="33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A</a:t>
              </a:r>
            </a:p>
          </p:txBody>
        </p:sp>
        <p:sp>
          <p:nvSpPr>
            <p:cNvPr id="11275" name="Text Box 40"/>
            <p:cNvSpPr txBox="1">
              <a:spLocks noChangeArrowheads="1"/>
            </p:cNvSpPr>
            <p:nvPr/>
          </p:nvSpPr>
          <p:spPr bwMode="auto">
            <a:xfrm>
              <a:off x="1440" y="1872"/>
              <a:ext cx="33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B</a:t>
              </a:r>
            </a:p>
          </p:txBody>
        </p:sp>
        <p:sp>
          <p:nvSpPr>
            <p:cNvPr id="11276" name="Text Box 41"/>
            <p:cNvSpPr txBox="1">
              <a:spLocks noChangeArrowheads="1"/>
            </p:cNvSpPr>
            <p:nvPr/>
          </p:nvSpPr>
          <p:spPr bwMode="auto">
            <a:xfrm>
              <a:off x="1326" y="2448"/>
              <a:ext cx="33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C</a:t>
              </a:r>
            </a:p>
          </p:txBody>
        </p:sp>
        <p:sp>
          <p:nvSpPr>
            <p:cNvPr id="11277" name="Text Box 42"/>
            <p:cNvSpPr txBox="1">
              <a:spLocks noChangeArrowheads="1"/>
            </p:cNvSpPr>
            <p:nvPr/>
          </p:nvSpPr>
          <p:spPr bwMode="auto">
            <a:xfrm>
              <a:off x="654" y="2664"/>
              <a:ext cx="33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D</a:t>
              </a: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330575" y="762000"/>
            <a:ext cx="2613025" cy="1833563"/>
            <a:chOff x="1954" y="1893"/>
            <a:chExt cx="1646" cy="787"/>
          </a:xfrm>
        </p:grpSpPr>
        <p:grpSp>
          <p:nvGrpSpPr>
            <p:cNvPr id="11279" name="Group 37"/>
            <p:cNvGrpSpPr>
              <a:grpSpLocks/>
            </p:cNvGrpSpPr>
            <p:nvPr/>
          </p:nvGrpSpPr>
          <p:grpSpPr bwMode="auto">
            <a:xfrm>
              <a:off x="1954" y="1997"/>
              <a:ext cx="1502" cy="683"/>
              <a:chOff x="1954" y="1997"/>
              <a:chExt cx="1502" cy="683"/>
            </a:xfrm>
          </p:grpSpPr>
          <p:sp>
            <p:nvSpPr>
              <p:cNvPr id="11280" name="Rectangle 31"/>
              <p:cNvSpPr>
                <a:spLocks noChangeArrowheads="1"/>
              </p:cNvSpPr>
              <p:nvPr/>
            </p:nvSpPr>
            <p:spPr bwMode="auto">
              <a:xfrm>
                <a:off x="2160" y="2064"/>
                <a:ext cx="1296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Text Box 32"/>
              <p:cNvSpPr txBox="1">
                <a:spLocks noChangeArrowheads="1"/>
              </p:cNvSpPr>
              <p:nvPr/>
            </p:nvSpPr>
            <p:spPr bwMode="auto">
              <a:xfrm rot="-5400000">
                <a:off x="1805" y="2144"/>
                <a:ext cx="52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4cm</a:t>
                </a:r>
              </a:p>
            </p:txBody>
          </p:sp>
          <p:sp>
            <p:nvSpPr>
              <p:cNvPr id="11282" name="Text Box 33"/>
              <p:cNvSpPr txBox="1">
                <a:spLocks noChangeArrowheads="1"/>
              </p:cNvSpPr>
              <p:nvPr/>
            </p:nvSpPr>
            <p:spPr bwMode="auto">
              <a:xfrm>
                <a:off x="2544" y="2523"/>
                <a:ext cx="528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8cm</a:t>
                </a:r>
              </a:p>
            </p:txBody>
          </p:sp>
        </p:grpSp>
        <p:sp>
          <p:nvSpPr>
            <p:cNvPr id="11283" name="Text Box 43"/>
            <p:cNvSpPr txBox="1">
              <a:spLocks noChangeArrowheads="1"/>
            </p:cNvSpPr>
            <p:nvPr/>
          </p:nvSpPr>
          <p:spPr bwMode="auto">
            <a:xfrm>
              <a:off x="2022" y="1893"/>
              <a:ext cx="336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M</a:t>
              </a:r>
            </a:p>
          </p:txBody>
        </p:sp>
        <p:sp>
          <p:nvSpPr>
            <p:cNvPr id="11284" name="Text Box 44"/>
            <p:cNvSpPr txBox="1">
              <a:spLocks noChangeArrowheads="1"/>
            </p:cNvSpPr>
            <p:nvPr/>
          </p:nvSpPr>
          <p:spPr bwMode="auto">
            <a:xfrm>
              <a:off x="3264" y="1902"/>
              <a:ext cx="336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N</a:t>
              </a:r>
            </a:p>
          </p:txBody>
        </p:sp>
        <p:sp>
          <p:nvSpPr>
            <p:cNvPr id="11285" name="Text Box 45"/>
            <p:cNvSpPr txBox="1">
              <a:spLocks noChangeArrowheads="1"/>
            </p:cNvSpPr>
            <p:nvPr/>
          </p:nvSpPr>
          <p:spPr bwMode="auto">
            <a:xfrm>
              <a:off x="3264" y="2544"/>
              <a:ext cx="336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P</a:t>
              </a:r>
            </a:p>
          </p:txBody>
        </p:sp>
        <p:sp>
          <p:nvSpPr>
            <p:cNvPr id="11286" name="Text Box 46"/>
            <p:cNvSpPr txBox="1">
              <a:spLocks noChangeArrowheads="1"/>
            </p:cNvSpPr>
            <p:nvPr/>
          </p:nvSpPr>
          <p:spPr bwMode="auto">
            <a:xfrm>
              <a:off x="1968" y="2550"/>
              <a:ext cx="336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Q</a:t>
              </a: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6553200" y="609600"/>
            <a:ext cx="2590800" cy="2178050"/>
            <a:chOff x="3792" y="1680"/>
            <a:chExt cx="1344" cy="1140"/>
          </a:xfrm>
        </p:grpSpPr>
        <p:grpSp>
          <p:nvGrpSpPr>
            <p:cNvPr id="11288" name="Group 38"/>
            <p:cNvGrpSpPr>
              <a:grpSpLocks/>
            </p:cNvGrpSpPr>
            <p:nvPr/>
          </p:nvGrpSpPr>
          <p:grpSpPr bwMode="auto">
            <a:xfrm>
              <a:off x="3818" y="1785"/>
              <a:ext cx="1078" cy="1035"/>
              <a:chOff x="3818" y="1785"/>
              <a:chExt cx="1078" cy="1035"/>
            </a:xfrm>
          </p:grpSpPr>
          <p:sp>
            <p:nvSpPr>
              <p:cNvPr id="11289" name="Rectangle 34"/>
              <p:cNvSpPr>
                <a:spLocks noChangeArrowheads="1"/>
              </p:cNvSpPr>
              <p:nvPr/>
            </p:nvSpPr>
            <p:spPr bwMode="auto">
              <a:xfrm>
                <a:off x="4032" y="1785"/>
                <a:ext cx="864" cy="8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0" name="Text Box 35"/>
              <p:cNvSpPr txBox="1">
                <a:spLocks noChangeArrowheads="1"/>
              </p:cNvSpPr>
              <p:nvPr/>
            </p:nvSpPr>
            <p:spPr bwMode="auto">
              <a:xfrm rot="-5400000">
                <a:off x="3625" y="2027"/>
                <a:ext cx="576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5cm</a:t>
                </a:r>
              </a:p>
            </p:txBody>
          </p:sp>
          <p:sp>
            <p:nvSpPr>
              <p:cNvPr id="11291" name="Text Box 36"/>
              <p:cNvSpPr txBox="1">
                <a:spLocks noChangeArrowheads="1"/>
              </p:cNvSpPr>
              <p:nvPr/>
            </p:nvSpPr>
            <p:spPr bwMode="auto">
              <a:xfrm>
                <a:off x="4284" y="2628"/>
                <a:ext cx="57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5cm</a:t>
                </a:r>
              </a:p>
            </p:txBody>
          </p:sp>
        </p:grpSp>
        <p:sp>
          <p:nvSpPr>
            <p:cNvPr id="11292" name="Text Box 47"/>
            <p:cNvSpPr txBox="1">
              <a:spLocks noChangeArrowheads="1"/>
            </p:cNvSpPr>
            <p:nvPr/>
          </p:nvSpPr>
          <p:spPr bwMode="auto">
            <a:xfrm>
              <a:off x="3792" y="1680"/>
              <a:ext cx="33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G</a:t>
              </a:r>
            </a:p>
          </p:txBody>
        </p:sp>
        <p:sp>
          <p:nvSpPr>
            <p:cNvPr id="11293" name="Text Box 48"/>
            <p:cNvSpPr txBox="1">
              <a:spLocks noChangeArrowheads="1"/>
            </p:cNvSpPr>
            <p:nvPr/>
          </p:nvSpPr>
          <p:spPr bwMode="auto">
            <a:xfrm>
              <a:off x="4800" y="1680"/>
              <a:ext cx="33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H</a:t>
              </a:r>
            </a:p>
          </p:txBody>
        </p:sp>
        <p:sp>
          <p:nvSpPr>
            <p:cNvPr id="11294" name="Text Box 49"/>
            <p:cNvSpPr txBox="1">
              <a:spLocks noChangeArrowheads="1"/>
            </p:cNvSpPr>
            <p:nvPr/>
          </p:nvSpPr>
          <p:spPr bwMode="auto">
            <a:xfrm>
              <a:off x="4800" y="2544"/>
              <a:ext cx="33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I</a:t>
              </a:r>
            </a:p>
          </p:txBody>
        </p:sp>
        <p:sp>
          <p:nvSpPr>
            <p:cNvPr id="11295" name="Text Box 50"/>
            <p:cNvSpPr txBox="1">
              <a:spLocks noChangeArrowheads="1"/>
            </p:cNvSpPr>
            <p:nvPr/>
          </p:nvSpPr>
          <p:spPr bwMode="auto">
            <a:xfrm>
              <a:off x="3792" y="2592"/>
              <a:ext cx="33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K</a:t>
              </a:r>
            </a:p>
          </p:txBody>
        </p:sp>
      </p:grp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762000" y="335280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pitchFamily="34" charset="0"/>
              </a:rPr>
              <a:t>Muốn tính chu vi của một hình ta làm như thế nào?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1219200" y="4343400"/>
            <a:ext cx="746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Muốn tính chu vi của một hình ta tính tổng độ dài các cạnh của hình đó.</a:t>
            </a:r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0" y="44196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Chú ý: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8" grpId="0"/>
      <p:bldP spid="6204" grpId="0"/>
      <p:bldP spid="6205" grpId="0"/>
      <p:bldP spid="62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4"/>
          <p:cNvSpPr txBox="1">
            <a:spLocks noChangeArrowheads="1"/>
          </p:cNvSpPr>
          <p:nvPr/>
        </p:nvSpPr>
        <p:spPr bwMode="auto">
          <a:xfrm>
            <a:off x="762000" y="2286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b="1">
              <a:latin typeface="Arial" pitchFamily="34" charset="0"/>
            </a:endParaRP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0" y="-762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7030A0"/>
                </a:solidFill>
                <a:latin typeface="Arial" pitchFamily="34" charset="0"/>
              </a:rPr>
              <a:t>Bài 4: Tính Chu vi của các hình sau: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0" y="457200"/>
            <a:ext cx="2571750" cy="2101850"/>
            <a:chOff x="156" y="1872"/>
            <a:chExt cx="1620" cy="911"/>
          </a:xfrm>
        </p:grpSpPr>
        <p:grpSp>
          <p:nvGrpSpPr>
            <p:cNvPr id="12292" name="Group 30"/>
            <p:cNvGrpSpPr>
              <a:grpSpLocks/>
            </p:cNvGrpSpPr>
            <p:nvPr/>
          </p:nvGrpSpPr>
          <p:grpSpPr bwMode="auto">
            <a:xfrm>
              <a:off x="358" y="1889"/>
              <a:ext cx="1363" cy="789"/>
              <a:chOff x="205" y="2015"/>
              <a:chExt cx="1363" cy="789"/>
            </a:xfrm>
          </p:grpSpPr>
          <p:sp>
            <p:nvSpPr>
              <p:cNvPr id="12293" name="AutoShape 25"/>
              <p:cNvSpPr>
                <a:spLocks noChangeArrowheads="1"/>
              </p:cNvSpPr>
              <p:nvPr/>
            </p:nvSpPr>
            <p:spPr bwMode="auto">
              <a:xfrm rot="-1029314">
                <a:off x="287" y="2222"/>
                <a:ext cx="1192" cy="486"/>
              </a:xfrm>
              <a:custGeom>
                <a:avLst/>
                <a:gdLst>
                  <a:gd name="T0" fmla="*/ 0 w 21600"/>
                  <a:gd name="T1" fmla="*/ 0 h 21600"/>
                  <a:gd name="T2" fmla="*/ 5400 w 21600"/>
                  <a:gd name="T3" fmla="*/ 21600 h 21600"/>
                  <a:gd name="T4" fmla="*/ 16200 w 21600"/>
                  <a:gd name="T5" fmla="*/ 21600 h 21600"/>
                  <a:gd name="T6" fmla="*/ 21600 w 21600"/>
                  <a:gd name="T7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Text Box 26"/>
              <p:cNvSpPr txBox="1">
                <a:spLocks noChangeArrowheads="1"/>
              </p:cNvSpPr>
              <p:nvPr/>
            </p:nvSpPr>
            <p:spPr bwMode="auto">
              <a:xfrm rot="-1337260">
                <a:off x="609" y="2015"/>
                <a:ext cx="480" cy="1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6cm</a:t>
                </a:r>
              </a:p>
            </p:txBody>
          </p:sp>
          <p:sp>
            <p:nvSpPr>
              <p:cNvPr id="12295" name="Text Box 27"/>
              <p:cNvSpPr txBox="1">
                <a:spLocks noChangeArrowheads="1"/>
              </p:cNvSpPr>
              <p:nvPr/>
            </p:nvSpPr>
            <p:spPr bwMode="auto">
              <a:xfrm rot="2621349">
                <a:off x="205" y="2588"/>
                <a:ext cx="468" cy="1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4cm</a:t>
                </a:r>
              </a:p>
            </p:txBody>
          </p:sp>
          <p:sp>
            <p:nvSpPr>
              <p:cNvPr id="12296" name="Text Box 28"/>
              <p:cNvSpPr txBox="1">
                <a:spLocks noChangeArrowheads="1"/>
              </p:cNvSpPr>
              <p:nvPr/>
            </p:nvSpPr>
            <p:spPr bwMode="auto">
              <a:xfrm rot="6271002">
                <a:off x="1259" y="2293"/>
                <a:ext cx="40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latin typeface="Arial" pitchFamily="34" charset="0"/>
                  </a:rPr>
                  <a:t>4cm</a:t>
                </a:r>
              </a:p>
            </p:txBody>
          </p:sp>
          <p:sp>
            <p:nvSpPr>
              <p:cNvPr id="12297" name="Text Box 29"/>
              <p:cNvSpPr txBox="1">
                <a:spLocks noChangeArrowheads="1"/>
              </p:cNvSpPr>
              <p:nvPr/>
            </p:nvSpPr>
            <p:spPr bwMode="auto">
              <a:xfrm rot="-956723">
                <a:off x="785" y="2645"/>
                <a:ext cx="450" cy="1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3cm</a:t>
                </a:r>
              </a:p>
            </p:txBody>
          </p:sp>
        </p:grpSp>
        <p:sp>
          <p:nvSpPr>
            <p:cNvPr id="12298" name="Text Box 39"/>
            <p:cNvSpPr txBox="1">
              <a:spLocks noChangeArrowheads="1"/>
            </p:cNvSpPr>
            <p:nvPr/>
          </p:nvSpPr>
          <p:spPr bwMode="auto">
            <a:xfrm>
              <a:off x="156" y="2211"/>
              <a:ext cx="33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A</a:t>
              </a:r>
            </a:p>
          </p:txBody>
        </p:sp>
        <p:sp>
          <p:nvSpPr>
            <p:cNvPr id="12299" name="Text Box 40"/>
            <p:cNvSpPr txBox="1">
              <a:spLocks noChangeArrowheads="1"/>
            </p:cNvSpPr>
            <p:nvPr/>
          </p:nvSpPr>
          <p:spPr bwMode="auto">
            <a:xfrm>
              <a:off x="1440" y="1872"/>
              <a:ext cx="33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B</a:t>
              </a:r>
            </a:p>
          </p:txBody>
        </p:sp>
        <p:sp>
          <p:nvSpPr>
            <p:cNvPr id="12300" name="Text Box 41"/>
            <p:cNvSpPr txBox="1">
              <a:spLocks noChangeArrowheads="1"/>
            </p:cNvSpPr>
            <p:nvPr/>
          </p:nvSpPr>
          <p:spPr bwMode="auto">
            <a:xfrm>
              <a:off x="1326" y="2448"/>
              <a:ext cx="33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C</a:t>
              </a:r>
            </a:p>
          </p:txBody>
        </p:sp>
        <p:sp>
          <p:nvSpPr>
            <p:cNvPr id="12301" name="Text Box 42"/>
            <p:cNvSpPr txBox="1">
              <a:spLocks noChangeArrowheads="1"/>
            </p:cNvSpPr>
            <p:nvPr/>
          </p:nvSpPr>
          <p:spPr bwMode="auto">
            <a:xfrm>
              <a:off x="654" y="2664"/>
              <a:ext cx="33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D</a:t>
              </a: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1524000" y="2514600"/>
            <a:ext cx="2613025" cy="1833563"/>
            <a:chOff x="1954" y="1893"/>
            <a:chExt cx="1646" cy="787"/>
          </a:xfrm>
        </p:grpSpPr>
        <p:grpSp>
          <p:nvGrpSpPr>
            <p:cNvPr id="12303" name="Group 37"/>
            <p:cNvGrpSpPr>
              <a:grpSpLocks/>
            </p:cNvGrpSpPr>
            <p:nvPr/>
          </p:nvGrpSpPr>
          <p:grpSpPr bwMode="auto">
            <a:xfrm>
              <a:off x="1954" y="1997"/>
              <a:ext cx="1502" cy="683"/>
              <a:chOff x="1954" y="1997"/>
              <a:chExt cx="1502" cy="683"/>
            </a:xfrm>
          </p:grpSpPr>
          <p:sp>
            <p:nvSpPr>
              <p:cNvPr id="12304" name="Rectangle 31"/>
              <p:cNvSpPr>
                <a:spLocks noChangeArrowheads="1"/>
              </p:cNvSpPr>
              <p:nvPr/>
            </p:nvSpPr>
            <p:spPr bwMode="auto">
              <a:xfrm>
                <a:off x="2160" y="2064"/>
                <a:ext cx="1296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Text Box 32"/>
              <p:cNvSpPr txBox="1">
                <a:spLocks noChangeArrowheads="1"/>
              </p:cNvSpPr>
              <p:nvPr/>
            </p:nvSpPr>
            <p:spPr bwMode="auto">
              <a:xfrm rot="-5400000">
                <a:off x="1805" y="2144"/>
                <a:ext cx="52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4cm</a:t>
                </a:r>
              </a:p>
            </p:txBody>
          </p:sp>
          <p:sp>
            <p:nvSpPr>
              <p:cNvPr id="12306" name="Text Box 33"/>
              <p:cNvSpPr txBox="1">
                <a:spLocks noChangeArrowheads="1"/>
              </p:cNvSpPr>
              <p:nvPr/>
            </p:nvSpPr>
            <p:spPr bwMode="auto">
              <a:xfrm>
                <a:off x="2544" y="2523"/>
                <a:ext cx="528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8cm</a:t>
                </a:r>
              </a:p>
            </p:txBody>
          </p:sp>
        </p:grpSp>
        <p:sp>
          <p:nvSpPr>
            <p:cNvPr id="12307" name="Text Box 43"/>
            <p:cNvSpPr txBox="1">
              <a:spLocks noChangeArrowheads="1"/>
            </p:cNvSpPr>
            <p:nvPr/>
          </p:nvSpPr>
          <p:spPr bwMode="auto">
            <a:xfrm>
              <a:off x="2022" y="1893"/>
              <a:ext cx="336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M</a:t>
              </a:r>
            </a:p>
          </p:txBody>
        </p:sp>
        <p:sp>
          <p:nvSpPr>
            <p:cNvPr id="12308" name="Text Box 44"/>
            <p:cNvSpPr txBox="1">
              <a:spLocks noChangeArrowheads="1"/>
            </p:cNvSpPr>
            <p:nvPr/>
          </p:nvSpPr>
          <p:spPr bwMode="auto">
            <a:xfrm>
              <a:off x="3264" y="1902"/>
              <a:ext cx="336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N</a:t>
              </a:r>
            </a:p>
          </p:txBody>
        </p:sp>
        <p:sp>
          <p:nvSpPr>
            <p:cNvPr id="12309" name="Text Box 45"/>
            <p:cNvSpPr txBox="1">
              <a:spLocks noChangeArrowheads="1"/>
            </p:cNvSpPr>
            <p:nvPr/>
          </p:nvSpPr>
          <p:spPr bwMode="auto">
            <a:xfrm>
              <a:off x="3264" y="2544"/>
              <a:ext cx="336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P</a:t>
              </a:r>
            </a:p>
          </p:txBody>
        </p:sp>
        <p:sp>
          <p:nvSpPr>
            <p:cNvPr id="12310" name="Text Box 46"/>
            <p:cNvSpPr txBox="1">
              <a:spLocks noChangeArrowheads="1"/>
            </p:cNvSpPr>
            <p:nvPr/>
          </p:nvSpPr>
          <p:spPr bwMode="auto">
            <a:xfrm>
              <a:off x="1968" y="2550"/>
              <a:ext cx="336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Q</a:t>
              </a: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228600" y="4679950"/>
            <a:ext cx="2590800" cy="2178050"/>
            <a:chOff x="3792" y="1680"/>
            <a:chExt cx="1344" cy="1140"/>
          </a:xfrm>
        </p:grpSpPr>
        <p:grpSp>
          <p:nvGrpSpPr>
            <p:cNvPr id="12312" name="Group 38"/>
            <p:cNvGrpSpPr>
              <a:grpSpLocks/>
            </p:cNvGrpSpPr>
            <p:nvPr/>
          </p:nvGrpSpPr>
          <p:grpSpPr bwMode="auto">
            <a:xfrm>
              <a:off x="3818" y="1785"/>
              <a:ext cx="1078" cy="1035"/>
              <a:chOff x="3818" y="1785"/>
              <a:chExt cx="1078" cy="1035"/>
            </a:xfrm>
          </p:grpSpPr>
          <p:sp>
            <p:nvSpPr>
              <p:cNvPr id="12313" name="Rectangle 34"/>
              <p:cNvSpPr>
                <a:spLocks noChangeArrowheads="1"/>
              </p:cNvSpPr>
              <p:nvPr/>
            </p:nvSpPr>
            <p:spPr bwMode="auto">
              <a:xfrm>
                <a:off x="4032" y="1785"/>
                <a:ext cx="864" cy="8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4" name="Text Box 35"/>
              <p:cNvSpPr txBox="1">
                <a:spLocks noChangeArrowheads="1"/>
              </p:cNvSpPr>
              <p:nvPr/>
            </p:nvSpPr>
            <p:spPr bwMode="auto">
              <a:xfrm rot="-5400000">
                <a:off x="3625" y="2027"/>
                <a:ext cx="576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5cm</a:t>
                </a:r>
              </a:p>
            </p:txBody>
          </p:sp>
          <p:sp>
            <p:nvSpPr>
              <p:cNvPr id="12315" name="Text Box 36"/>
              <p:cNvSpPr txBox="1">
                <a:spLocks noChangeArrowheads="1"/>
              </p:cNvSpPr>
              <p:nvPr/>
            </p:nvSpPr>
            <p:spPr bwMode="auto">
              <a:xfrm>
                <a:off x="4284" y="2628"/>
                <a:ext cx="57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5cm</a:t>
                </a:r>
              </a:p>
            </p:txBody>
          </p:sp>
        </p:grpSp>
        <p:sp>
          <p:nvSpPr>
            <p:cNvPr id="12316" name="Text Box 47"/>
            <p:cNvSpPr txBox="1">
              <a:spLocks noChangeArrowheads="1"/>
            </p:cNvSpPr>
            <p:nvPr/>
          </p:nvSpPr>
          <p:spPr bwMode="auto">
            <a:xfrm>
              <a:off x="3792" y="1680"/>
              <a:ext cx="33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G</a:t>
              </a:r>
            </a:p>
          </p:txBody>
        </p:sp>
        <p:sp>
          <p:nvSpPr>
            <p:cNvPr id="12317" name="Text Box 48"/>
            <p:cNvSpPr txBox="1">
              <a:spLocks noChangeArrowheads="1"/>
            </p:cNvSpPr>
            <p:nvPr/>
          </p:nvSpPr>
          <p:spPr bwMode="auto">
            <a:xfrm>
              <a:off x="4800" y="1680"/>
              <a:ext cx="33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H</a:t>
              </a:r>
            </a:p>
          </p:txBody>
        </p:sp>
        <p:sp>
          <p:nvSpPr>
            <p:cNvPr id="12318" name="Text Box 49"/>
            <p:cNvSpPr txBox="1">
              <a:spLocks noChangeArrowheads="1"/>
            </p:cNvSpPr>
            <p:nvPr/>
          </p:nvSpPr>
          <p:spPr bwMode="auto">
            <a:xfrm>
              <a:off x="4800" y="2544"/>
              <a:ext cx="33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I</a:t>
              </a:r>
            </a:p>
          </p:txBody>
        </p:sp>
        <p:sp>
          <p:nvSpPr>
            <p:cNvPr id="12319" name="Text Box 50"/>
            <p:cNvSpPr txBox="1">
              <a:spLocks noChangeArrowheads="1"/>
            </p:cNvSpPr>
            <p:nvPr/>
          </p:nvSpPr>
          <p:spPr bwMode="auto">
            <a:xfrm>
              <a:off x="3792" y="2592"/>
              <a:ext cx="33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K</a:t>
              </a:r>
            </a:p>
          </p:txBody>
        </p:sp>
      </p:grp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2743200" y="533400"/>
            <a:ext cx="472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Chu vi của hình ABCD là:</a:t>
            </a: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3124200" y="1066800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6 + 3 + 4 + 4 = 17(cm)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4038600" y="3124200"/>
            <a:ext cx="487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Chu vi của hình MNPQ là: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4419600" y="3657600"/>
            <a:ext cx="365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(4 + 8) x 2 = 24(cm)</a:t>
            </a:r>
          </a:p>
        </p:txBody>
      </p:sp>
      <p:sp>
        <p:nvSpPr>
          <p:cNvPr id="6202" name="Text Box 58"/>
          <p:cNvSpPr txBox="1">
            <a:spLocks noChangeArrowheads="1"/>
          </p:cNvSpPr>
          <p:nvPr/>
        </p:nvSpPr>
        <p:spPr bwMode="auto">
          <a:xfrm>
            <a:off x="2590800" y="510540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Chu vi của hình GHIK là:</a:t>
            </a:r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3124200" y="5715000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5 x 4 = 20(cm)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8" grpId="0"/>
      <p:bldP spid="6198" grpId="0"/>
      <p:bldP spid="6199" grpId="0"/>
      <p:bldP spid="6200" grpId="0"/>
      <p:bldP spid="6201" grpId="0"/>
      <p:bldP spid="6202" grpId="0"/>
      <p:bldP spid="62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 descr="on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09800"/>
            <a:ext cx="3148013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133600" y="228600"/>
            <a:ext cx="7010400" cy="2133600"/>
          </a:xfrm>
          <a:prstGeom prst="cloudCallout">
            <a:avLst>
              <a:gd name="adj1" fmla="val -33560"/>
              <a:gd name="adj2" fmla="val 70014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endParaRPr lang="en-US" sz="3200" b="1">
              <a:solidFill>
                <a:srgbClr val="E73113"/>
              </a:solidFill>
              <a:latin typeface=".VnArial Narrow" pitchFamily="34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3370263" y="822325"/>
            <a:ext cx="43259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>
                <a:latin typeface="Arial" pitchFamily="34" charset="0"/>
                <a:ea typeface="SimSun" pitchFamily="2" charset="-122"/>
              </a:rPr>
              <a:t>Chúng ta hãy cùng chơi một trò chơi nhé!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2291"/>
                                        </p:tgtEl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</p:bld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627</Words>
  <Application>Microsoft Office PowerPoint</Application>
  <PresentationFormat>On-screen Show (4:3)</PresentationFormat>
  <Paragraphs>182</Paragraphs>
  <Slides>16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32" baseType="lpstr">
      <vt:lpstr>Arial</vt:lpstr>
      <vt:lpstr>SimSun</vt:lpstr>
      <vt:lpstr>Wingdings</vt:lpstr>
      <vt:lpstr>Verdana</vt:lpstr>
      <vt:lpstr>Times New Roman</vt:lpstr>
      <vt:lpstr>.VnArial Narrow</vt:lpstr>
      <vt:lpstr>Segoe Print</vt:lpstr>
      <vt:lpstr>.VnAvant</vt:lpstr>
      <vt:lpstr>Comic Sans MS</vt:lpstr>
      <vt:lpstr>.VnAristote</vt:lpstr>
      <vt:lpstr>.VnArial</vt:lpstr>
      <vt:lpstr>VNI-Cooper</vt:lpstr>
      <vt:lpstr>Broadway</vt:lpstr>
      <vt:lpstr>Microsoft YaHei</vt:lpstr>
      <vt:lpstr>Arial Unicode MS</vt:lpstr>
      <vt:lpstr>Balloons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Trân trọng cảm ơn!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Dang Le Phan Danh</cp:lastModifiedBy>
  <cp:revision>2</cp:revision>
  <dcterms:created xsi:type="dcterms:W3CDTF">2008-07-26T13:07:02Z</dcterms:created>
  <dcterms:modified xsi:type="dcterms:W3CDTF">2019-09-12T10:49:57Z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1033-11.2.0.8934</vt:lpwstr>
  </property>
</Properties>
</file>