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  <p:sldId id="256" r:id="rId3"/>
    <p:sldId id="257" r:id="rId4"/>
    <p:sldId id="274" r:id="rId5"/>
    <p:sldId id="265" r:id="rId6"/>
    <p:sldId id="258" r:id="rId7"/>
    <p:sldId id="262" r:id="rId8"/>
    <p:sldId id="263" r:id="rId9"/>
    <p:sldId id="267" r:id="rId10"/>
    <p:sldId id="271" r:id="rId11"/>
    <p:sldId id="273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  <a:srgbClr val="CC3300"/>
    <a:srgbClr val="009900"/>
    <a:srgbClr val="0066CC"/>
    <a:srgbClr val="0066FF"/>
    <a:srgbClr val="9933FF"/>
    <a:srgbClr val="0000FF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2" autoAdjust="0"/>
    <p:restoredTop sz="94660"/>
  </p:normalViewPr>
  <p:slideViewPr>
    <p:cSldViewPr>
      <p:cViewPr>
        <p:scale>
          <a:sx n="72" d="100"/>
          <a:sy n="72" d="100"/>
        </p:scale>
        <p:origin x="-37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 smtClean="0"/>
              <a:t>Bấm &amp; sửa kiểu phụ đề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5129EF-EAEE-4FE6-B520-D6E44E535F6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823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E9B964-1867-455E-AFAB-3FC60DC3E50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125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E491EC-D0FC-4E39-82DB-24E67EA782B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171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C4B2A2-74FC-4CD8-9C85-11282AB36B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835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703A7C-0AB8-43DA-8579-E04FE3F71ED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828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937DFA-17B7-4190-BF7A-049D8241517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346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7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0CD40B-0AEF-4C5F-8645-5E6FFE2DD88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730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246C40-5398-4010-9AB3-95D77DB24D7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289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266D73-89A0-494E-85B6-46F1A030B7F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647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1E58CB-78AB-4CB8-98C6-59AA21BDA73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048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A073DF-BBF4-47D5-9115-57D490CF4F5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064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Nơi giữ chỗ cho Tiêu đề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Bấm &amp; sửa kiểu tiêu đề</a:t>
            </a:r>
            <a:endParaRPr lang="en-US" smtClean="0"/>
          </a:p>
        </p:txBody>
      </p:sp>
      <p:sp>
        <p:nvSpPr>
          <p:cNvPr id="1027" name="Nơi giữ chỗ cho Văn bản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 smtClean="0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88EE8786-4829-4BE4-A8CC-6C0F5E449F8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checker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gif"/><Relationship Id="rId4" Type="http://schemas.openxmlformats.org/officeDocument/2006/relationships/image" Target="../media/image8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20"/>
          <p:cNvSpPr>
            <a:spLocks noChangeArrowheads="1" noChangeShapeType="1" noTextEdit="1"/>
          </p:cNvSpPr>
          <p:nvPr/>
        </p:nvSpPr>
        <p:spPr bwMode="auto">
          <a:xfrm>
            <a:off x="685800" y="1676400"/>
            <a:ext cx="78105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Đạo đức– Lớp 4</a:t>
            </a:r>
            <a:endParaRPr lang="en-US" sz="3600" kern="1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51" name="WordArt 21"/>
          <p:cNvSpPr>
            <a:spLocks noChangeArrowheads="1" noChangeShapeType="1" noTextEdit="1"/>
          </p:cNvSpPr>
          <p:nvPr/>
        </p:nvSpPr>
        <p:spPr bwMode="auto">
          <a:xfrm>
            <a:off x="304800" y="3505200"/>
            <a:ext cx="8610600" cy="3124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Bài 1: Trung thực trong học tập .</a:t>
            </a:r>
          </a:p>
          <a:p>
            <a:pPr algn="ctr"/>
            <a:r>
              <a:rPr lang="en-US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( Tiết 1)</a:t>
            </a:r>
          </a:p>
          <a:p>
            <a:pPr algn="ctr"/>
            <a:endParaRPr lang="en-US" sz="3600" b="1" kern="1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pSp>
        <p:nvGrpSpPr>
          <p:cNvPr id="2052" name="Group 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8" y="0"/>
            <a:chExt cx="5760" cy="4320"/>
          </a:xfrm>
        </p:grpSpPr>
        <p:pic>
          <p:nvPicPr>
            <p:cNvPr id="2053" name="Picture 6" descr="GRANS02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4" name="Picture 7" descr="GRANS02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055" name="Group 8"/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2056" name="Picture 9" descr="BD21325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57" name="Picture 10" descr="BD21325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58" name="Picture 11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59" name="Picture 12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WordArt 2"/>
          <p:cNvSpPr>
            <a:spLocks noChangeArrowheads="1" noChangeShapeType="1" noTextEdit="1"/>
          </p:cNvSpPr>
          <p:nvPr/>
        </p:nvSpPr>
        <p:spPr bwMode="auto">
          <a:xfrm>
            <a:off x="1905000" y="533400"/>
            <a:ext cx="51816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 smtClean="0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VNI-Cooper"/>
              </a:rPr>
              <a:t>Dặn</a:t>
            </a:r>
            <a:r>
              <a:rPr lang="en-US" sz="3600" kern="10" dirty="0" smtClean="0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VNI-Cooper"/>
              </a:rPr>
              <a:t> </a:t>
            </a:r>
            <a:r>
              <a:rPr lang="en-US" sz="3600" kern="10" dirty="0" err="1" smtClean="0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VNI-Cooper"/>
              </a:rPr>
              <a:t>dò</a:t>
            </a:r>
            <a:endParaRPr lang="en-US" sz="3600" kern="10" dirty="0">
              <a:ln w="19050">
                <a:solidFill>
                  <a:srgbClr val="FF0000"/>
                </a:solidFill>
                <a:round/>
                <a:headEnd/>
                <a:tailEnd/>
              </a:ln>
              <a:solidFill>
                <a:srgbClr val="FF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VNI-Cooper"/>
            </a:endParaRPr>
          </a:p>
        </p:txBody>
      </p:sp>
      <p:pic>
        <p:nvPicPr>
          <p:cNvPr id="13315" name="Picture 5" descr="book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438400"/>
            <a:ext cx="7148513" cy="324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 descr="MCj0435809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962525"/>
            <a:ext cx="1878013" cy="189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39" name="Picture 10" descr="Dove-02-jun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228600"/>
            <a:ext cx="1676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0" name="Picture 11" descr="Dove-02-jun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1676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12" descr="Firewrk8"/>
          <p:cNvPicPr>
            <a:picLocks noChangeAspect="1" noChangeArrowheads="1"/>
          </p:cNvPicPr>
          <p:nvPr/>
        </p:nvPicPr>
        <p:blipFill>
          <a:blip r:embed="rId4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667000"/>
            <a:ext cx="1524000" cy="149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2" name="Picture 14" descr="Firewrk8"/>
          <p:cNvPicPr>
            <a:picLocks noChangeAspect="1" noChangeArrowheads="1"/>
          </p:cNvPicPr>
          <p:nvPr/>
        </p:nvPicPr>
        <p:blipFill>
          <a:blip r:embed="rId4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2971800"/>
            <a:ext cx="1905000" cy="1865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3" name="Picture 15" descr="Dove-02-jun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838200"/>
            <a:ext cx="1676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4" name="Picture 8" descr="Book-09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00" y="2432050"/>
            <a:ext cx="1409700" cy="107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5" name="Picture 4" descr="MCj0435809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404278">
            <a:off x="7262813" y="4754562"/>
            <a:ext cx="1428750" cy="189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6" name="Picture 12" descr="Firewrk8"/>
          <p:cNvPicPr>
            <a:picLocks noChangeAspect="1" noChangeArrowheads="1"/>
          </p:cNvPicPr>
          <p:nvPr/>
        </p:nvPicPr>
        <p:blipFill>
          <a:blip r:embed="rId4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295400"/>
            <a:ext cx="1524000" cy="149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7" name="Picture 14" descr="Firewrk8"/>
          <p:cNvPicPr>
            <a:picLocks noChangeAspect="1" noChangeArrowheads="1"/>
          </p:cNvPicPr>
          <p:nvPr/>
        </p:nvPicPr>
        <p:blipFill>
          <a:blip r:embed="rId4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1524000"/>
            <a:ext cx="1905000" cy="1865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8" name="WordArt 16"/>
          <p:cNvSpPr>
            <a:spLocks noChangeArrowheads="1" noChangeShapeType="1" noTextEdit="1"/>
          </p:cNvSpPr>
          <p:nvPr/>
        </p:nvSpPr>
        <p:spPr bwMode="auto">
          <a:xfrm>
            <a:off x="1295400" y="609600"/>
            <a:ext cx="6172200" cy="48768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8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CHÀO CÁC EM  HỌC SINH</a:t>
            </a:r>
          </a:p>
          <a:p>
            <a:pPr algn="ctr"/>
            <a:r>
              <a:rPr lang="en-US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THÂN YÊU !</a:t>
            </a:r>
          </a:p>
        </p:txBody>
      </p:sp>
    </p:spTree>
  </p:cSld>
  <p:clrMapOvr>
    <a:masterClrMapping/>
  </p:clrMapOvr>
  <p:transition spd="med">
    <p:check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1" name="Picture 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49530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5" name="TextBox 1"/>
          <p:cNvSpPr txBox="1">
            <a:spLocks noChangeArrowheads="1"/>
          </p:cNvSpPr>
          <p:nvPr/>
        </p:nvSpPr>
        <p:spPr bwMode="auto">
          <a:xfrm>
            <a:off x="0" y="4948238"/>
            <a:ext cx="9144000" cy="184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/>
            <a:r>
              <a:rPr lang="en-US" sz="3800" b="1">
                <a:latin typeface="Times New Roman" pitchFamily="18" charset="0"/>
                <a:cs typeface="Times New Roman" pitchFamily="18" charset="0"/>
              </a:rPr>
              <a:t>Hôm qua, Long mải chơi, quên chưa sưu tầm tranh, ảnh phục vụ cho bài học. Sáng đến lớp, Long mới nhớ ra và rất lo lắng…</a:t>
            </a:r>
          </a:p>
        </p:txBody>
      </p:sp>
    </p:spTree>
  </p:cSld>
  <p:clrMapOvr>
    <a:masterClrMapping/>
  </p:clrMapOvr>
  <p:transition spd="med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762000" y="-14288"/>
            <a:ext cx="7772400" cy="110807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sz="66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66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66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66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endParaRPr lang="en-US" sz="6600" b="1" u="sng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322263" y="2057400"/>
            <a:ext cx="8831262" cy="313932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6600" dirty="0" smtClean="0"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66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6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66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6600" dirty="0" smtClean="0">
                <a:latin typeface="Times New Roman" pitchFamily="18" charset="0"/>
                <a:cs typeface="Times New Roman" pitchFamily="18" charset="0"/>
              </a:rPr>
              <a:t> Long </a:t>
            </a:r>
            <a:r>
              <a:rPr lang="en-US" sz="6600" dirty="0" err="1" smtClean="0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6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6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6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6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6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6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66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6600" dirty="0" smtClean="0">
                <a:latin typeface="Times New Roman" pitchFamily="18" charset="0"/>
                <a:cs typeface="Times New Roman" pitchFamily="18" charset="0"/>
              </a:rPr>
              <a:t>? </a:t>
            </a:r>
            <a:endParaRPr lang="en-US" sz="6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9" grpId="0" animBg="1"/>
      <p:bldP spid="308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/>
          <a:lstStyle/>
          <a:p>
            <a:r>
              <a:rPr lang="en-US" b="1" smtClean="0">
                <a:latin typeface="Times New Roman" pitchFamily="18" charset="0"/>
                <a:cs typeface="Times New Roman" pitchFamily="18" charset="0"/>
              </a:rPr>
              <a:t>Cách giải quyết: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>
              <a:defRPr/>
            </a:pP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Mượn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defRPr/>
            </a:pP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dối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sưu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tầm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quên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defRPr/>
            </a:pP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lỗi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hứa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sưu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tầm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nộp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defRPr/>
            </a:pP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phạt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2133600" y="914400"/>
            <a:ext cx="5038725" cy="83026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sz="4800" b="1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8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8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8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5123" name="Text Box 5"/>
          <p:cNvSpPr txBox="1">
            <a:spLocks noChangeArrowheads="1"/>
          </p:cNvSpPr>
          <p:nvPr/>
        </p:nvSpPr>
        <p:spPr bwMode="auto">
          <a:xfrm>
            <a:off x="838200" y="2590800"/>
            <a:ext cx="7877175" cy="286232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defRPr/>
            </a:pPr>
            <a:r>
              <a:rPr lang="en-US" sz="2400" dirty="0" smtClean="0"/>
              <a:t>    </a:t>
            </a:r>
            <a:r>
              <a:rPr lang="en-US" sz="6000" dirty="0" err="1" smtClean="0">
                <a:solidFill>
                  <a:srgbClr val="003300"/>
                </a:solidFill>
              </a:rPr>
              <a:t>Nếu</a:t>
            </a:r>
            <a:r>
              <a:rPr lang="en-US" sz="6000" dirty="0" smtClean="0">
                <a:solidFill>
                  <a:srgbClr val="003300"/>
                </a:solidFill>
              </a:rPr>
              <a:t> </a:t>
            </a:r>
            <a:r>
              <a:rPr lang="en-US" sz="6000" dirty="0" err="1" smtClean="0">
                <a:solidFill>
                  <a:srgbClr val="003300"/>
                </a:solidFill>
              </a:rPr>
              <a:t>em</a:t>
            </a:r>
            <a:r>
              <a:rPr lang="en-US" sz="6000" dirty="0" smtClean="0">
                <a:solidFill>
                  <a:srgbClr val="003300"/>
                </a:solidFill>
              </a:rPr>
              <a:t> </a:t>
            </a:r>
            <a:r>
              <a:rPr lang="en-US" sz="6000" dirty="0" err="1" smtClean="0">
                <a:solidFill>
                  <a:srgbClr val="003300"/>
                </a:solidFill>
              </a:rPr>
              <a:t>là</a:t>
            </a:r>
            <a:r>
              <a:rPr lang="en-US" sz="6000" dirty="0" smtClean="0">
                <a:solidFill>
                  <a:srgbClr val="003300"/>
                </a:solidFill>
              </a:rPr>
              <a:t> Long, </a:t>
            </a:r>
            <a:r>
              <a:rPr lang="en-US" sz="6000" dirty="0" err="1" smtClean="0">
                <a:solidFill>
                  <a:srgbClr val="003300"/>
                </a:solidFill>
              </a:rPr>
              <a:t>em</a:t>
            </a:r>
            <a:r>
              <a:rPr lang="en-US" sz="6000" dirty="0" smtClean="0">
                <a:solidFill>
                  <a:srgbClr val="003300"/>
                </a:solidFill>
              </a:rPr>
              <a:t> </a:t>
            </a:r>
            <a:r>
              <a:rPr lang="en-US" sz="6000" dirty="0" err="1" smtClean="0">
                <a:solidFill>
                  <a:srgbClr val="003300"/>
                </a:solidFill>
              </a:rPr>
              <a:t>sẽ</a:t>
            </a:r>
            <a:r>
              <a:rPr lang="en-US" sz="6000" dirty="0" smtClean="0">
                <a:solidFill>
                  <a:srgbClr val="003300"/>
                </a:solidFill>
              </a:rPr>
              <a:t> </a:t>
            </a:r>
            <a:r>
              <a:rPr lang="en-US" sz="6000" dirty="0" err="1" smtClean="0">
                <a:solidFill>
                  <a:srgbClr val="003300"/>
                </a:solidFill>
              </a:rPr>
              <a:t>giải</a:t>
            </a:r>
            <a:r>
              <a:rPr lang="en-US" sz="6000" dirty="0" smtClean="0">
                <a:solidFill>
                  <a:srgbClr val="003300"/>
                </a:solidFill>
              </a:rPr>
              <a:t> </a:t>
            </a:r>
            <a:r>
              <a:rPr lang="en-US" sz="6000" dirty="0" err="1" smtClean="0">
                <a:solidFill>
                  <a:srgbClr val="003300"/>
                </a:solidFill>
              </a:rPr>
              <a:t>quyết</a:t>
            </a:r>
            <a:r>
              <a:rPr lang="en-US" sz="6000" dirty="0" smtClean="0">
                <a:solidFill>
                  <a:srgbClr val="003300"/>
                </a:solidFill>
              </a:rPr>
              <a:t> </a:t>
            </a:r>
            <a:r>
              <a:rPr lang="en-US" sz="6000" dirty="0" err="1" smtClean="0">
                <a:solidFill>
                  <a:srgbClr val="003300"/>
                </a:solidFill>
              </a:rPr>
              <a:t>như</a:t>
            </a:r>
            <a:r>
              <a:rPr lang="en-US" sz="6000" dirty="0" smtClean="0">
                <a:solidFill>
                  <a:srgbClr val="003300"/>
                </a:solidFill>
              </a:rPr>
              <a:t> </a:t>
            </a:r>
            <a:r>
              <a:rPr lang="en-US" sz="6000" dirty="0" err="1" smtClean="0">
                <a:solidFill>
                  <a:srgbClr val="003300"/>
                </a:solidFill>
              </a:rPr>
              <a:t>thế</a:t>
            </a:r>
            <a:r>
              <a:rPr lang="en-US" sz="6000" dirty="0" smtClean="0">
                <a:solidFill>
                  <a:srgbClr val="003300"/>
                </a:solidFill>
              </a:rPr>
              <a:t> </a:t>
            </a:r>
            <a:r>
              <a:rPr lang="en-US" sz="6000" dirty="0" err="1" smtClean="0">
                <a:solidFill>
                  <a:srgbClr val="003300"/>
                </a:solidFill>
              </a:rPr>
              <a:t>nào</a:t>
            </a:r>
            <a:r>
              <a:rPr lang="en-US" sz="6000" dirty="0" smtClean="0">
                <a:solidFill>
                  <a:srgbClr val="003300"/>
                </a:solidFill>
              </a:rPr>
              <a:t>? </a:t>
            </a:r>
            <a:r>
              <a:rPr lang="en-US" sz="6000" dirty="0" err="1" smtClean="0">
                <a:solidFill>
                  <a:srgbClr val="003300"/>
                </a:solidFill>
              </a:rPr>
              <a:t>Vì</a:t>
            </a:r>
            <a:r>
              <a:rPr lang="en-US" sz="6000" dirty="0" smtClean="0">
                <a:solidFill>
                  <a:srgbClr val="003300"/>
                </a:solidFill>
              </a:rPr>
              <a:t> </a:t>
            </a:r>
            <a:r>
              <a:rPr lang="en-US" sz="6000" dirty="0" err="1" smtClean="0">
                <a:solidFill>
                  <a:srgbClr val="003300"/>
                </a:solidFill>
              </a:rPr>
              <a:t>sao</a:t>
            </a:r>
            <a:r>
              <a:rPr lang="en-US" sz="6000" dirty="0" smtClean="0">
                <a:solidFill>
                  <a:srgbClr val="003300"/>
                </a:solidFill>
              </a:rPr>
              <a:t>?</a:t>
            </a:r>
            <a:endParaRPr lang="en-US" sz="6000" dirty="0" smtClean="0">
              <a:solidFill>
                <a:srgbClr val="003300"/>
              </a:solidFill>
            </a:endParaRPr>
          </a:p>
        </p:txBody>
      </p:sp>
    </p:spTree>
  </p:cSld>
  <p:clrMapOvr>
    <a:masterClrMapping/>
  </p:clrMapOvr>
  <p:transition spd="med">
    <p:check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2667000" y="228600"/>
            <a:ext cx="3835400" cy="10160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n-US" sz="6000" b="1" u="sng" dirty="0" err="1">
                <a:solidFill>
                  <a:srgbClr val="0000FF"/>
                </a:solidFill>
                <a:latin typeface=".VnTime" pitchFamily="34" charset="0"/>
              </a:rPr>
              <a:t>Ghi</a:t>
            </a:r>
            <a:r>
              <a:rPr lang="en-US" sz="6000" b="1" u="sng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6000" b="1" u="sng" dirty="0" err="1" smtClean="0">
                <a:solidFill>
                  <a:srgbClr val="0000FF"/>
                </a:solidFill>
                <a:latin typeface=".VnTime" pitchFamily="34" charset="0"/>
              </a:rPr>
              <a:t>nhớ</a:t>
            </a:r>
            <a:r>
              <a:rPr lang="en-US" sz="6000" b="1" dirty="0" smtClean="0">
                <a:latin typeface=".VnTime" pitchFamily="34" charset="0"/>
              </a:rPr>
              <a:t> </a:t>
            </a:r>
            <a:endParaRPr lang="en-US" sz="6000" b="1" dirty="0">
              <a:latin typeface=".VnTime" pitchFamily="34" charset="0"/>
            </a:endParaRPr>
          </a:p>
        </p:txBody>
      </p:sp>
      <p:sp>
        <p:nvSpPr>
          <p:cNvPr id="4114" name="Text Box 18"/>
          <p:cNvSpPr txBox="1">
            <a:spLocks noChangeArrowheads="1"/>
          </p:cNvSpPr>
          <p:nvPr/>
        </p:nvSpPr>
        <p:spPr bwMode="auto">
          <a:xfrm>
            <a:off x="12700" y="1752600"/>
            <a:ext cx="9144000" cy="286232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defRPr/>
            </a:pPr>
            <a:r>
              <a:rPr lang="en-US" dirty="0" smtClean="0"/>
              <a:t>    </a:t>
            </a:r>
            <a:r>
              <a:rPr lang="en-US" sz="6000" b="1" dirty="0" err="1" smtClean="0">
                <a:solidFill>
                  <a:srgbClr val="003300"/>
                </a:solidFill>
              </a:rPr>
              <a:t>Trung</a:t>
            </a:r>
            <a:r>
              <a:rPr lang="en-US" sz="6000" b="1" dirty="0" smtClean="0">
                <a:solidFill>
                  <a:srgbClr val="003300"/>
                </a:solidFill>
              </a:rPr>
              <a:t> </a:t>
            </a:r>
            <a:r>
              <a:rPr lang="en-US" sz="6000" b="1" dirty="0" err="1" smtClean="0">
                <a:solidFill>
                  <a:srgbClr val="003300"/>
                </a:solidFill>
              </a:rPr>
              <a:t>thực</a:t>
            </a:r>
            <a:r>
              <a:rPr lang="en-US" sz="6000" b="1" dirty="0" smtClean="0">
                <a:solidFill>
                  <a:srgbClr val="003300"/>
                </a:solidFill>
              </a:rPr>
              <a:t> </a:t>
            </a:r>
            <a:r>
              <a:rPr lang="en-US" sz="6000" b="1" dirty="0" err="1" smtClean="0">
                <a:solidFill>
                  <a:srgbClr val="003300"/>
                </a:solidFill>
              </a:rPr>
              <a:t>trong</a:t>
            </a:r>
            <a:r>
              <a:rPr lang="en-US" sz="6000" b="1" dirty="0" smtClean="0">
                <a:solidFill>
                  <a:srgbClr val="003300"/>
                </a:solidFill>
              </a:rPr>
              <a:t> </a:t>
            </a:r>
            <a:r>
              <a:rPr lang="en-US" sz="6000" b="1" dirty="0" err="1" smtClean="0">
                <a:solidFill>
                  <a:srgbClr val="003300"/>
                </a:solidFill>
              </a:rPr>
              <a:t>học</a:t>
            </a:r>
            <a:r>
              <a:rPr lang="en-US" sz="6000" b="1" dirty="0" smtClean="0">
                <a:solidFill>
                  <a:srgbClr val="003300"/>
                </a:solidFill>
              </a:rPr>
              <a:t> </a:t>
            </a:r>
            <a:r>
              <a:rPr lang="en-US" sz="6000" b="1" dirty="0" err="1" smtClean="0">
                <a:solidFill>
                  <a:srgbClr val="003300"/>
                </a:solidFill>
              </a:rPr>
              <a:t>tập</a:t>
            </a:r>
            <a:r>
              <a:rPr lang="en-US" sz="6000" b="1" dirty="0" smtClean="0">
                <a:solidFill>
                  <a:srgbClr val="003300"/>
                </a:solidFill>
              </a:rPr>
              <a:t> </a:t>
            </a:r>
            <a:r>
              <a:rPr lang="en-US" sz="6000" b="1" dirty="0" err="1" smtClean="0">
                <a:solidFill>
                  <a:srgbClr val="003300"/>
                </a:solidFill>
              </a:rPr>
              <a:t>sẽ</a:t>
            </a:r>
            <a:r>
              <a:rPr lang="en-US" sz="6000" b="1" dirty="0" smtClean="0">
                <a:solidFill>
                  <a:srgbClr val="003300"/>
                </a:solidFill>
              </a:rPr>
              <a:t> </a:t>
            </a:r>
            <a:r>
              <a:rPr lang="en-US" sz="6000" b="1" dirty="0" err="1" smtClean="0">
                <a:solidFill>
                  <a:srgbClr val="003300"/>
                </a:solidFill>
              </a:rPr>
              <a:t>được</a:t>
            </a:r>
            <a:r>
              <a:rPr lang="en-US" sz="6000" b="1" dirty="0" smtClean="0">
                <a:solidFill>
                  <a:srgbClr val="003300"/>
                </a:solidFill>
              </a:rPr>
              <a:t> </a:t>
            </a:r>
            <a:r>
              <a:rPr lang="en-US" sz="6000" b="1" dirty="0" err="1" smtClean="0">
                <a:solidFill>
                  <a:srgbClr val="003300"/>
                </a:solidFill>
              </a:rPr>
              <a:t>mọi</a:t>
            </a:r>
            <a:r>
              <a:rPr lang="en-US" sz="6000" b="1" dirty="0" smtClean="0">
                <a:solidFill>
                  <a:srgbClr val="003300"/>
                </a:solidFill>
              </a:rPr>
              <a:t> </a:t>
            </a:r>
            <a:r>
              <a:rPr lang="en-US" sz="6000" b="1" dirty="0" err="1" smtClean="0">
                <a:solidFill>
                  <a:srgbClr val="003300"/>
                </a:solidFill>
              </a:rPr>
              <a:t>người</a:t>
            </a:r>
            <a:r>
              <a:rPr lang="en-US" sz="6000" b="1" dirty="0" smtClean="0">
                <a:solidFill>
                  <a:srgbClr val="003300"/>
                </a:solidFill>
              </a:rPr>
              <a:t> </a:t>
            </a:r>
            <a:r>
              <a:rPr lang="en-US" sz="6000" b="1" dirty="0" err="1" smtClean="0">
                <a:solidFill>
                  <a:srgbClr val="003300"/>
                </a:solidFill>
              </a:rPr>
              <a:t>tôn</a:t>
            </a:r>
            <a:r>
              <a:rPr lang="en-US" sz="6000" b="1" dirty="0" smtClean="0">
                <a:solidFill>
                  <a:srgbClr val="003300"/>
                </a:solidFill>
              </a:rPr>
              <a:t> </a:t>
            </a:r>
            <a:r>
              <a:rPr lang="en-US" sz="6000" b="1" dirty="0" err="1" smtClean="0">
                <a:solidFill>
                  <a:srgbClr val="003300"/>
                </a:solidFill>
              </a:rPr>
              <a:t>trọng</a:t>
            </a:r>
            <a:r>
              <a:rPr lang="en-US" sz="6000" b="1" dirty="0" smtClean="0">
                <a:solidFill>
                  <a:srgbClr val="003300"/>
                </a:solidFill>
              </a:rPr>
              <a:t>, </a:t>
            </a:r>
            <a:r>
              <a:rPr lang="en-US" sz="6000" b="1" dirty="0" err="1" smtClean="0">
                <a:solidFill>
                  <a:srgbClr val="003300"/>
                </a:solidFill>
              </a:rPr>
              <a:t>quý</a:t>
            </a:r>
            <a:r>
              <a:rPr lang="en-US" sz="6000" b="1" dirty="0" smtClean="0">
                <a:solidFill>
                  <a:srgbClr val="003300"/>
                </a:solidFill>
              </a:rPr>
              <a:t> </a:t>
            </a:r>
            <a:r>
              <a:rPr lang="en-US" sz="6000" b="1" dirty="0" err="1" smtClean="0">
                <a:solidFill>
                  <a:srgbClr val="003300"/>
                </a:solidFill>
              </a:rPr>
              <a:t>mến</a:t>
            </a:r>
            <a:r>
              <a:rPr lang="en-US" sz="6000" b="1" dirty="0" smtClean="0">
                <a:solidFill>
                  <a:srgbClr val="003300"/>
                </a:solidFill>
              </a:rPr>
              <a:t>.</a:t>
            </a:r>
            <a:endParaRPr lang="en-US" sz="6000" dirty="0" smtClean="0">
              <a:solidFill>
                <a:srgbClr val="FF00FF"/>
              </a:solidFill>
            </a:endParaRPr>
          </a:p>
        </p:txBody>
      </p:sp>
    </p:spTree>
  </p:cSld>
  <p:clrMapOvr>
    <a:masterClrMapping/>
  </p:clrMapOvr>
  <p:transition spd="med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3" grpId="0" animBg="1"/>
      <p:bldP spid="41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3549650" y="-88900"/>
            <a:ext cx="1534394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sz="4400" b="1" u="sng" dirty="0" err="1" smtClean="0">
                <a:solidFill>
                  <a:srgbClr val="6600CC"/>
                </a:solidFill>
                <a:latin typeface=".VnTime" pitchFamily="34" charset="0"/>
              </a:rPr>
              <a:t>Bài</a:t>
            </a:r>
            <a:r>
              <a:rPr lang="en-US" sz="4400" b="1" u="sng" dirty="0" smtClean="0">
                <a:solidFill>
                  <a:srgbClr val="6600CC"/>
                </a:solidFill>
                <a:latin typeface=".VnTime" pitchFamily="34" charset="0"/>
              </a:rPr>
              <a:t> 1</a:t>
            </a:r>
            <a:endParaRPr lang="en-US" sz="4400" b="1" u="sng" dirty="0">
              <a:solidFill>
                <a:srgbClr val="6600CC"/>
              </a:solidFill>
              <a:latin typeface=".VnTime" pitchFamily="34" charset="0"/>
            </a:endParaRP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661987" y="436563"/>
            <a:ext cx="77724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sz="2800" dirty="0">
                <a:latin typeface=".VnTime" pitchFamily="34" charset="0"/>
              </a:rPr>
              <a:t>     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Theo </a:t>
            </a:r>
            <a:r>
              <a:rPr lang="en-US" sz="4000" dirty="0" err="1">
                <a:solidFill>
                  <a:srgbClr val="0000FF"/>
                </a:solidFill>
                <a:latin typeface=".VnTime" pitchFamily="34" charset="0"/>
              </a:rPr>
              <a:t>em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, </a:t>
            </a:r>
            <a:r>
              <a:rPr lang="en-US" sz="4000" dirty="0" err="1">
                <a:solidFill>
                  <a:srgbClr val="0000FF"/>
                </a:solidFill>
                <a:latin typeface=".VnTime" pitchFamily="34" charset="0"/>
              </a:rPr>
              <a:t>trong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  <a:latin typeface=".VnTime" pitchFamily="34" charset="0"/>
              </a:rPr>
              <a:t>những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  <a:latin typeface=".VnTime" pitchFamily="34" charset="0"/>
              </a:rPr>
              <a:t>việc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  <a:latin typeface=".VnTime" pitchFamily="34" charset="0"/>
              </a:rPr>
              <a:t>làm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  <a:latin typeface=".VnTime" pitchFamily="34" charset="0"/>
              </a:rPr>
              <a:t>dưới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  <a:latin typeface=".VnTime" pitchFamily="34" charset="0"/>
              </a:rPr>
              <a:t>đây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, </a:t>
            </a:r>
            <a:r>
              <a:rPr lang="en-US" sz="4000" dirty="0" err="1" smtClean="0">
                <a:solidFill>
                  <a:srgbClr val="0000FF"/>
                </a:solidFill>
                <a:latin typeface=".VnTime" pitchFamily="34" charset="0"/>
              </a:rPr>
              <a:t>việc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  <a:latin typeface=".VnTime" pitchFamily="34" charset="0"/>
              </a:rPr>
              <a:t>nào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  <a:latin typeface=".VnTime" pitchFamily="34" charset="0"/>
              </a:rPr>
              <a:t>thể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  <a:latin typeface=".VnTime" pitchFamily="34" charset="0"/>
              </a:rPr>
              <a:t>hiện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  <a:latin typeface=".VnTime" pitchFamily="34" charset="0"/>
              </a:rPr>
              <a:t>sự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  <a:latin typeface=".VnTime" pitchFamily="34" charset="0"/>
              </a:rPr>
              <a:t>trung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  <a:latin typeface=".VnTime" pitchFamily="34" charset="0"/>
              </a:rPr>
              <a:t>thực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?</a:t>
            </a:r>
            <a:endParaRPr lang="en-US" sz="4000" dirty="0">
              <a:solidFill>
                <a:srgbClr val="0000FF"/>
              </a:solidFill>
              <a:latin typeface=".VnTime" pitchFamily="34" charset="0"/>
            </a:endParaRPr>
          </a:p>
          <a:p>
            <a:pPr eaLnBrk="1" hangingPunct="1"/>
            <a:endParaRPr lang="en-US" sz="4000" dirty="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609600" y="2286000"/>
            <a:ext cx="7877175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sz="36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3600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sz="36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6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36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36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/>
            <a:r>
              <a:rPr lang="en-US" sz="36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3600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6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36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mượn</a:t>
            </a:r>
            <a:r>
              <a:rPr lang="en-US" sz="36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36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chép</a:t>
            </a:r>
            <a:r>
              <a:rPr lang="en-US" sz="36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/>
            <a:r>
              <a:rPr lang="en-US" sz="36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3600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6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chép</a:t>
            </a:r>
            <a:r>
              <a:rPr lang="en-US" sz="36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6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36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36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/>
            <a:r>
              <a:rPr lang="en-US" sz="36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sz="3600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Giấu</a:t>
            </a:r>
            <a:r>
              <a:rPr lang="en-US" sz="36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6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kém</a:t>
            </a:r>
            <a:r>
              <a:rPr lang="en-US" sz="36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6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khoe</a:t>
            </a:r>
            <a:r>
              <a:rPr lang="en-US" sz="36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6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36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dirty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/>
      <p:bldP spid="819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5"/>
          <p:cNvSpPr txBox="1">
            <a:spLocks noChangeArrowheads="1"/>
          </p:cNvSpPr>
          <p:nvPr/>
        </p:nvSpPr>
        <p:spPr bwMode="auto">
          <a:xfrm>
            <a:off x="139700" y="152400"/>
            <a:ext cx="144142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sz="3600" b="1" u="sng" dirty="0" err="1" smtClean="0">
                <a:solidFill>
                  <a:srgbClr val="6600CC"/>
                </a:solidFill>
                <a:latin typeface=".VnTime" pitchFamily="34" charset="0"/>
              </a:rPr>
              <a:t>Bài</a:t>
            </a:r>
            <a:r>
              <a:rPr lang="en-US" sz="3600" b="1" u="sng" dirty="0" smtClean="0">
                <a:solidFill>
                  <a:srgbClr val="6600CC"/>
                </a:solidFill>
                <a:latin typeface=".VnTime" pitchFamily="34" charset="0"/>
              </a:rPr>
              <a:t> 2:</a:t>
            </a:r>
            <a:endParaRPr lang="en-US" sz="3600" b="1" u="sng" dirty="0">
              <a:solidFill>
                <a:srgbClr val="6600CC"/>
              </a:solidFill>
              <a:latin typeface=".VnTime" pitchFamily="34" charset="0"/>
            </a:endParaRP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533399" y="700088"/>
            <a:ext cx="8077201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sz="2800" dirty="0">
                <a:latin typeface=".VnTime" pitchFamily="34" charset="0"/>
              </a:rPr>
              <a:t>     </a:t>
            </a:r>
            <a:r>
              <a:rPr lang="en-US" sz="3600" dirty="0" err="1">
                <a:solidFill>
                  <a:srgbClr val="0000FF"/>
                </a:solidFill>
                <a:latin typeface=".VnTime" pitchFamily="34" charset="0"/>
              </a:rPr>
              <a:t>Em</a:t>
            </a:r>
            <a:r>
              <a:rPr lang="en-US" sz="3600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.VnTime" pitchFamily="34" charset="0"/>
              </a:rPr>
              <a:t>hãy</a:t>
            </a:r>
            <a:r>
              <a:rPr lang="en-US" sz="36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.VnTime" pitchFamily="34" charset="0"/>
              </a:rPr>
              <a:t>bày</a:t>
            </a:r>
            <a:r>
              <a:rPr lang="en-US" sz="36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.VnTime" pitchFamily="34" charset="0"/>
              </a:rPr>
              <a:t>tỏ</a:t>
            </a:r>
            <a:r>
              <a:rPr lang="en-US" sz="36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.VnTime" pitchFamily="34" charset="0"/>
              </a:rPr>
              <a:t>quan</a:t>
            </a:r>
            <a:r>
              <a:rPr lang="en-US" sz="36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.VnTime" pitchFamily="34" charset="0"/>
              </a:rPr>
              <a:t>điểm</a:t>
            </a:r>
            <a:r>
              <a:rPr lang="en-US" sz="36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.VnTime" pitchFamily="34" charset="0"/>
              </a:rPr>
              <a:t>của</a:t>
            </a:r>
            <a:r>
              <a:rPr lang="en-US" sz="36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.VnTime" pitchFamily="34" charset="0"/>
              </a:rPr>
              <a:t>mình</a:t>
            </a:r>
            <a:r>
              <a:rPr lang="en-US" sz="36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.VnTime" pitchFamily="34" charset="0"/>
              </a:rPr>
              <a:t>về</a:t>
            </a:r>
            <a:r>
              <a:rPr lang="en-US" sz="36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.VnTime" pitchFamily="34" charset="0"/>
              </a:rPr>
              <a:t>những</a:t>
            </a:r>
            <a:r>
              <a:rPr lang="en-US" sz="36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600" dirty="0" smtClean="0">
                <a:solidFill>
                  <a:srgbClr val="0000FF"/>
                </a:solidFill>
                <a:latin typeface=".VnTime" pitchFamily="34" charset="0"/>
              </a:rPr>
              <a:t>ý </a:t>
            </a:r>
            <a:r>
              <a:rPr lang="en-US" sz="3600" dirty="0" err="1" smtClean="0">
                <a:solidFill>
                  <a:srgbClr val="0000FF"/>
                </a:solidFill>
                <a:latin typeface=".VnTime" pitchFamily="34" charset="0"/>
              </a:rPr>
              <a:t>kiến</a:t>
            </a:r>
            <a:r>
              <a:rPr lang="en-US" sz="36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.VnTime" pitchFamily="34" charset="0"/>
              </a:rPr>
              <a:t>dưới</a:t>
            </a:r>
            <a:r>
              <a:rPr lang="en-US" sz="36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.VnTime" pitchFamily="34" charset="0"/>
              </a:rPr>
              <a:t>đây</a:t>
            </a:r>
            <a:r>
              <a:rPr lang="en-US" sz="3600" dirty="0" smtClean="0">
                <a:solidFill>
                  <a:srgbClr val="0000FF"/>
                </a:solidFill>
                <a:latin typeface=".VnTime" pitchFamily="34" charset="0"/>
              </a:rPr>
              <a:t>:</a:t>
            </a:r>
          </a:p>
          <a:p>
            <a:pPr eaLnBrk="1" hangingPunct="1"/>
            <a:r>
              <a:rPr lang="en-US" sz="3600" dirty="0" smtClean="0">
                <a:solidFill>
                  <a:srgbClr val="0000FF"/>
                </a:solidFill>
                <a:latin typeface=".VnTime" pitchFamily="34" charset="0"/>
              </a:rPr>
              <a:t>a, </a:t>
            </a:r>
            <a:r>
              <a:rPr lang="en-US" sz="3600" dirty="0" err="1" smtClean="0">
                <a:solidFill>
                  <a:srgbClr val="0000FF"/>
                </a:solidFill>
                <a:latin typeface=".VnTime" pitchFamily="34" charset="0"/>
              </a:rPr>
              <a:t>Trung</a:t>
            </a:r>
            <a:r>
              <a:rPr lang="en-US" sz="36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.VnTime" pitchFamily="34" charset="0"/>
              </a:rPr>
              <a:t>thực</a:t>
            </a:r>
            <a:r>
              <a:rPr lang="en-US" sz="36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.VnTime" pitchFamily="34" charset="0"/>
              </a:rPr>
              <a:t>trong</a:t>
            </a:r>
            <a:r>
              <a:rPr lang="en-US" sz="36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.VnTime" pitchFamily="34" charset="0"/>
              </a:rPr>
              <a:t>học</a:t>
            </a:r>
            <a:r>
              <a:rPr lang="en-US" sz="36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.VnTime" pitchFamily="34" charset="0"/>
              </a:rPr>
              <a:t>tập</a:t>
            </a:r>
            <a:r>
              <a:rPr lang="en-US" sz="36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.VnTime" pitchFamily="34" charset="0"/>
              </a:rPr>
              <a:t>chỉ</a:t>
            </a:r>
            <a:r>
              <a:rPr lang="en-US" sz="36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.VnTime" pitchFamily="34" charset="0"/>
              </a:rPr>
              <a:t>thiệt</a:t>
            </a:r>
            <a:r>
              <a:rPr lang="en-US" sz="36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.VnTime" pitchFamily="34" charset="0"/>
              </a:rPr>
              <a:t>mình</a:t>
            </a:r>
            <a:r>
              <a:rPr lang="en-US" sz="3600" dirty="0" smtClean="0">
                <a:solidFill>
                  <a:srgbClr val="0000FF"/>
                </a:solidFill>
                <a:latin typeface=".VnTime" pitchFamily="34" charset="0"/>
              </a:rPr>
              <a:t>.</a:t>
            </a:r>
          </a:p>
          <a:p>
            <a:pPr eaLnBrk="1" hangingPunct="1"/>
            <a:r>
              <a:rPr lang="en-US" sz="3600" dirty="0" smtClean="0">
                <a:solidFill>
                  <a:srgbClr val="0000FF"/>
                </a:solidFill>
                <a:latin typeface=".VnTime" pitchFamily="34" charset="0"/>
              </a:rPr>
              <a:t>b. </a:t>
            </a:r>
            <a:r>
              <a:rPr lang="en-US" sz="3600" dirty="0" err="1" smtClean="0">
                <a:solidFill>
                  <a:srgbClr val="0000FF"/>
                </a:solidFill>
                <a:latin typeface=".VnTime" pitchFamily="34" charset="0"/>
              </a:rPr>
              <a:t>Thiếu</a:t>
            </a:r>
            <a:r>
              <a:rPr lang="en-US" sz="36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.VnTime" pitchFamily="34" charset="0"/>
              </a:rPr>
              <a:t>trung</a:t>
            </a:r>
            <a:r>
              <a:rPr lang="en-US" sz="36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.VnTime" pitchFamily="34" charset="0"/>
              </a:rPr>
              <a:t>thực</a:t>
            </a:r>
            <a:r>
              <a:rPr lang="en-US" sz="36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.VnTime" pitchFamily="34" charset="0"/>
              </a:rPr>
              <a:t>trong</a:t>
            </a:r>
            <a:r>
              <a:rPr lang="en-US" sz="36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.VnTime" pitchFamily="34" charset="0"/>
              </a:rPr>
              <a:t>học</a:t>
            </a:r>
            <a:r>
              <a:rPr lang="en-US" sz="36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.VnTime" pitchFamily="34" charset="0"/>
              </a:rPr>
              <a:t>tập</a:t>
            </a:r>
            <a:r>
              <a:rPr lang="en-US" sz="36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.VnTime" pitchFamily="34" charset="0"/>
              </a:rPr>
              <a:t>là</a:t>
            </a:r>
            <a:r>
              <a:rPr lang="en-US" sz="36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.VnTime" pitchFamily="34" charset="0"/>
              </a:rPr>
              <a:t>giả</a:t>
            </a:r>
            <a:r>
              <a:rPr lang="en-US" sz="36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.VnTime" pitchFamily="34" charset="0"/>
              </a:rPr>
              <a:t>dối</a:t>
            </a:r>
            <a:r>
              <a:rPr lang="en-US" sz="3600" dirty="0" smtClean="0">
                <a:solidFill>
                  <a:srgbClr val="0000FF"/>
                </a:solidFill>
                <a:latin typeface=".VnTime" pitchFamily="34" charset="0"/>
              </a:rPr>
              <a:t>.</a:t>
            </a:r>
          </a:p>
          <a:p>
            <a:pPr eaLnBrk="1" hangingPunct="1"/>
            <a:r>
              <a:rPr lang="en-US" sz="3600" dirty="0" smtClean="0">
                <a:solidFill>
                  <a:srgbClr val="0000FF"/>
                </a:solidFill>
                <a:latin typeface=".VnTime" pitchFamily="34" charset="0"/>
              </a:rPr>
              <a:t>c. </a:t>
            </a:r>
            <a:r>
              <a:rPr lang="en-US" sz="3600" dirty="0" err="1" smtClean="0">
                <a:solidFill>
                  <a:srgbClr val="0000FF"/>
                </a:solidFill>
                <a:latin typeface=".VnTime" pitchFamily="34" charset="0"/>
              </a:rPr>
              <a:t>Trung</a:t>
            </a:r>
            <a:r>
              <a:rPr lang="en-US" sz="36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.VnTime" pitchFamily="34" charset="0"/>
              </a:rPr>
              <a:t>thực</a:t>
            </a:r>
            <a:r>
              <a:rPr lang="en-US" sz="36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.VnTime" pitchFamily="34" charset="0"/>
              </a:rPr>
              <a:t>trong</a:t>
            </a:r>
            <a:r>
              <a:rPr lang="en-US" sz="36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.VnTime" pitchFamily="34" charset="0"/>
              </a:rPr>
              <a:t>học</a:t>
            </a:r>
            <a:r>
              <a:rPr lang="en-US" sz="36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.VnTime" pitchFamily="34" charset="0"/>
              </a:rPr>
              <a:t>tập</a:t>
            </a:r>
            <a:r>
              <a:rPr lang="en-US" sz="36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.VnTime" pitchFamily="34" charset="0"/>
              </a:rPr>
              <a:t>là</a:t>
            </a:r>
            <a:r>
              <a:rPr lang="en-US" sz="36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.VnTime" pitchFamily="34" charset="0"/>
              </a:rPr>
              <a:t>thể</a:t>
            </a:r>
            <a:r>
              <a:rPr lang="en-US" sz="36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.VnTime" pitchFamily="34" charset="0"/>
              </a:rPr>
              <a:t>hiện</a:t>
            </a:r>
            <a:r>
              <a:rPr lang="en-US" sz="36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.VnTime" pitchFamily="34" charset="0"/>
              </a:rPr>
              <a:t>sự</a:t>
            </a:r>
            <a:r>
              <a:rPr lang="en-US" sz="36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.VnTime" pitchFamily="34" charset="0"/>
              </a:rPr>
              <a:t>tự</a:t>
            </a:r>
            <a:r>
              <a:rPr lang="en-US" sz="36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.VnTime" pitchFamily="34" charset="0"/>
              </a:rPr>
              <a:t>trọng</a:t>
            </a:r>
            <a:r>
              <a:rPr lang="en-US" sz="3600" dirty="0" smtClean="0">
                <a:solidFill>
                  <a:srgbClr val="0000FF"/>
                </a:solidFill>
                <a:latin typeface=".VnTime" pitchFamily="34" charset="0"/>
              </a:rPr>
              <a:t>.</a:t>
            </a:r>
            <a:endParaRPr lang="en-US" sz="3600" dirty="0">
              <a:solidFill>
                <a:srgbClr val="0000FF"/>
              </a:solidFill>
              <a:latin typeface=".VnTime" pitchFamily="34" charset="0"/>
            </a:endParaRPr>
          </a:p>
        </p:txBody>
      </p:sp>
    </p:spTree>
  </p:cSld>
  <p:clrMapOvr>
    <a:masterClrMapping/>
  </p:clrMapOvr>
  <p:transition spd="med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/>
          <p:cNvSpPr txBox="1">
            <a:spLocks noChangeArrowheads="1"/>
          </p:cNvSpPr>
          <p:nvPr/>
        </p:nvSpPr>
        <p:spPr bwMode="auto">
          <a:xfrm>
            <a:off x="1889125" y="458788"/>
            <a:ext cx="234872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sz="4400" b="1" u="sng" dirty="0" err="1" smtClean="0">
                <a:solidFill>
                  <a:srgbClr val="CC0000"/>
                </a:solidFill>
                <a:latin typeface=".VnTime" pitchFamily="34" charset="0"/>
              </a:rPr>
              <a:t>Liên</a:t>
            </a:r>
            <a:r>
              <a:rPr lang="en-US" sz="4400" b="1" u="sng" dirty="0" smtClean="0">
                <a:solidFill>
                  <a:srgbClr val="CC0000"/>
                </a:solidFill>
                <a:latin typeface=".VnTime" pitchFamily="34" charset="0"/>
              </a:rPr>
              <a:t> </a:t>
            </a:r>
            <a:r>
              <a:rPr lang="en-US" sz="4400" b="1" u="sng" dirty="0" err="1" smtClean="0">
                <a:solidFill>
                  <a:srgbClr val="CC0000"/>
                </a:solidFill>
                <a:latin typeface=".VnTime" pitchFamily="34" charset="0"/>
              </a:rPr>
              <a:t>hệ</a:t>
            </a:r>
            <a:r>
              <a:rPr lang="en-US" sz="4400" b="1" u="sng" dirty="0">
                <a:solidFill>
                  <a:srgbClr val="CC0000"/>
                </a:solidFill>
                <a:latin typeface=".VnTime" pitchFamily="34" charset="0"/>
              </a:rPr>
              <a:t>:</a:t>
            </a: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419100" y="1600200"/>
            <a:ext cx="8305800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/>
            <a:r>
              <a:rPr lang="en-US" sz="2800" dirty="0">
                <a:solidFill>
                  <a:srgbClr val="9933FF"/>
                </a:solidFill>
                <a:latin typeface=".VnTime" pitchFamily="34" charset="0"/>
              </a:rPr>
              <a:t>  </a:t>
            </a:r>
            <a:r>
              <a:rPr lang="en-US" sz="4800" dirty="0">
                <a:solidFill>
                  <a:srgbClr val="9933FF"/>
                </a:solidFill>
                <a:latin typeface=".VnTime" pitchFamily="34" charset="0"/>
              </a:rPr>
              <a:t>+ </a:t>
            </a:r>
            <a:r>
              <a:rPr lang="en-US" sz="4800" dirty="0" err="1" smtClean="0">
                <a:solidFill>
                  <a:srgbClr val="9933FF"/>
                </a:solidFill>
                <a:latin typeface=".VnTime" pitchFamily="34" charset="0"/>
              </a:rPr>
              <a:t>Hãy</a:t>
            </a:r>
            <a:r>
              <a:rPr lang="en-US" sz="4800" dirty="0" smtClean="0">
                <a:solidFill>
                  <a:srgbClr val="9933FF"/>
                </a:solidFill>
                <a:latin typeface=".VnTime" pitchFamily="34" charset="0"/>
              </a:rPr>
              <a:t> </a:t>
            </a:r>
            <a:r>
              <a:rPr lang="en-US" sz="4800" dirty="0" err="1" smtClean="0">
                <a:solidFill>
                  <a:srgbClr val="9933FF"/>
                </a:solidFill>
                <a:latin typeface=".VnTime" pitchFamily="34" charset="0"/>
              </a:rPr>
              <a:t>kể</a:t>
            </a:r>
            <a:r>
              <a:rPr lang="en-US" sz="4800" dirty="0" smtClean="0">
                <a:solidFill>
                  <a:srgbClr val="9933FF"/>
                </a:solidFill>
                <a:latin typeface=".VnTime" pitchFamily="34" charset="0"/>
              </a:rPr>
              <a:t> </a:t>
            </a:r>
            <a:r>
              <a:rPr lang="en-US" sz="4800" dirty="0" err="1" smtClean="0">
                <a:solidFill>
                  <a:srgbClr val="9933FF"/>
                </a:solidFill>
                <a:latin typeface=".VnTime" pitchFamily="34" charset="0"/>
              </a:rPr>
              <a:t>những</a:t>
            </a:r>
            <a:r>
              <a:rPr lang="en-US" sz="4800" dirty="0" smtClean="0">
                <a:solidFill>
                  <a:srgbClr val="9933FF"/>
                </a:solidFill>
                <a:latin typeface=".VnTime" pitchFamily="34" charset="0"/>
              </a:rPr>
              <a:t> </a:t>
            </a:r>
            <a:r>
              <a:rPr lang="en-US" sz="4800" dirty="0" err="1" smtClean="0">
                <a:solidFill>
                  <a:srgbClr val="9933FF"/>
                </a:solidFill>
                <a:latin typeface=".VnTime" pitchFamily="34" charset="0"/>
              </a:rPr>
              <a:t>hành</a:t>
            </a:r>
            <a:r>
              <a:rPr lang="en-US" sz="4800" dirty="0" smtClean="0">
                <a:solidFill>
                  <a:srgbClr val="9933FF"/>
                </a:solidFill>
                <a:latin typeface=".VnTime" pitchFamily="34" charset="0"/>
              </a:rPr>
              <a:t> </a:t>
            </a:r>
            <a:r>
              <a:rPr lang="en-US" sz="4800" dirty="0" err="1" smtClean="0">
                <a:solidFill>
                  <a:srgbClr val="9933FF"/>
                </a:solidFill>
                <a:latin typeface=".VnTime" pitchFamily="34" charset="0"/>
              </a:rPr>
              <a:t>động</a:t>
            </a:r>
            <a:r>
              <a:rPr lang="en-US" sz="4800" dirty="0" smtClean="0">
                <a:solidFill>
                  <a:srgbClr val="9933FF"/>
                </a:solidFill>
                <a:latin typeface=".VnTime" pitchFamily="34" charset="0"/>
              </a:rPr>
              <a:t> </a:t>
            </a:r>
            <a:r>
              <a:rPr lang="en-US" sz="4800" dirty="0" err="1" smtClean="0">
                <a:solidFill>
                  <a:srgbClr val="9933FF"/>
                </a:solidFill>
                <a:latin typeface=".VnTime" pitchFamily="34" charset="0"/>
              </a:rPr>
              <a:t>em</a:t>
            </a:r>
            <a:r>
              <a:rPr lang="en-US" sz="4800" dirty="0" smtClean="0">
                <a:solidFill>
                  <a:srgbClr val="9933FF"/>
                </a:solidFill>
                <a:latin typeface=".VnTime" pitchFamily="34" charset="0"/>
              </a:rPr>
              <a:t> </a:t>
            </a:r>
            <a:r>
              <a:rPr lang="en-US" sz="4800" dirty="0" err="1" smtClean="0">
                <a:solidFill>
                  <a:srgbClr val="9933FF"/>
                </a:solidFill>
                <a:latin typeface=".VnTime" pitchFamily="34" charset="0"/>
              </a:rPr>
              <a:t>cho</a:t>
            </a:r>
            <a:r>
              <a:rPr lang="en-US" sz="4800" dirty="0" smtClean="0">
                <a:solidFill>
                  <a:srgbClr val="9933FF"/>
                </a:solidFill>
                <a:latin typeface=".VnTime" pitchFamily="34" charset="0"/>
              </a:rPr>
              <a:t> </a:t>
            </a:r>
            <a:r>
              <a:rPr lang="en-US" sz="4800" dirty="0" err="1" smtClean="0">
                <a:solidFill>
                  <a:srgbClr val="9933FF"/>
                </a:solidFill>
                <a:latin typeface=".VnTime" pitchFamily="34" charset="0"/>
              </a:rPr>
              <a:t>là</a:t>
            </a:r>
            <a:r>
              <a:rPr lang="en-US" sz="4800" dirty="0" smtClean="0">
                <a:solidFill>
                  <a:srgbClr val="9933FF"/>
                </a:solidFill>
                <a:latin typeface=".VnTime" pitchFamily="34" charset="0"/>
              </a:rPr>
              <a:t> </a:t>
            </a:r>
            <a:r>
              <a:rPr lang="en-US" sz="4800" dirty="0" err="1" smtClean="0">
                <a:solidFill>
                  <a:srgbClr val="9933FF"/>
                </a:solidFill>
                <a:latin typeface=".VnTime" pitchFamily="34" charset="0"/>
              </a:rPr>
              <a:t>thiếu</a:t>
            </a:r>
            <a:r>
              <a:rPr lang="en-US" sz="4800" dirty="0" smtClean="0">
                <a:solidFill>
                  <a:srgbClr val="9933FF"/>
                </a:solidFill>
                <a:latin typeface=".VnTime" pitchFamily="34" charset="0"/>
              </a:rPr>
              <a:t> </a:t>
            </a:r>
            <a:r>
              <a:rPr lang="en-US" sz="4800" dirty="0" err="1" smtClean="0">
                <a:solidFill>
                  <a:srgbClr val="9933FF"/>
                </a:solidFill>
                <a:latin typeface=".VnTime" pitchFamily="34" charset="0"/>
              </a:rPr>
              <a:t>trung</a:t>
            </a:r>
            <a:r>
              <a:rPr lang="en-US" sz="4800" dirty="0" smtClean="0">
                <a:solidFill>
                  <a:srgbClr val="9933FF"/>
                </a:solidFill>
                <a:latin typeface=".VnTime" pitchFamily="34" charset="0"/>
              </a:rPr>
              <a:t> </a:t>
            </a:r>
            <a:r>
              <a:rPr lang="en-US" sz="4800" dirty="0" err="1" smtClean="0">
                <a:solidFill>
                  <a:srgbClr val="9933FF"/>
                </a:solidFill>
                <a:latin typeface=".VnTime" pitchFamily="34" charset="0"/>
              </a:rPr>
              <a:t>thực</a:t>
            </a:r>
            <a:r>
              <a:rPr lang="en-US" sz="4800" dirty="0" smtClean="0">
                <a:solidFill>
                  <a:srgbClr val="9933FF"/>
                </a:solidFill>
                <a:latin typeface=".VnTime" pitchFamily="34" charset="0"/>
              </a:rPr>
              <a:t> </a:t>
            </a:r>
            <a:r>
              <a:rPr lang="en-US" sz="4800" dirty="0" err="1" smtClean="0">
                <a:solidFill>
                  <a:srgbClr val="9933FF"/>
                </a:solidFill>
                <a:latin typeface=".VnTime" pitchFamily="34" charset="0"/>
              </a:rPr>
              <a:t>trong</a:t>
            </a:r>
            <a:r>
              <a:rPr lang="en-US" sz="4800" dirty="0" smtClean="0">
                <a:solidFill>
                  <a:srgbClr val="9933FF"/>
                </a:solidFill>
                <a:latin typeface=".VnTime" pitchFamily="34" charset="0"/>
              </a:rPr>
              <a:t> </a:t>
            </a:r>
            <a:r>
              <a:rPr lang="en-US" sz="4800" dirty="0" err="1" smtClean="0">
                <a:solidFill>
                  <a:srgbClr val="9933FF"/>
                </a:solidFill>
                <a:latin typeface=".VnTime" pitchFamily="34" charset="0"/>
              </a:rPr>
              <a:t>học</a:t>
            </a:r>
            <a:r>
              <a:rPr lang="en-US" sz="4800" dirty="0" smtClean="0">
                <a:solidFill>
                  <a:srgbClr val="9933FF"/>
                </a:solidFill>
                <a:latin typeface=".VnTime" pitchFamily="34" charset="0"/>
              </a:rPr>
              <a:t> </a:t>
            </a:r>
            <a:r>
              <a:rPr lang="en-US" sz="4800" dirty="0" err="1" smtClean="0">
                <a:solidFill>
                  <a:srgbClr val="9933FF"/>
                </a:solidFill>
                <a:latin typeface=".VnTime" pitchFamily="34" charset="0"/>
              </a:rPr>
              <a:t>tập</a:t>
            </a:r>
            <a:r>
              <a:rPr lang="en-US" sz="4800" dirty="0" smtClean="0">
                <a:solidFill>
                  <a:srgbClr val="9933FF"/>
                </a:solidFill>
                <a:latin typeface=".VnTime" pitchFamily="34" charset="0"/>
              </a:rPr>
              <a:t>?</a:t>
            </a:r>
          </a:p>
          <a:p>
            <a:pPr algn="just" eaLnBrk="1" hangingPunct="1"/>
            <a:r>
              <a:rPr lang="en-US" sz="4800" dirty="0" smtClean="0">
                <a:solidFill>
                  <a:srgbClr val="9933FF"/>
                </a:solidFill>
                <a:latin typeface=".VnTime" pitchFamily="34" charset="0"/>
              </a:rPr>
              <a:t>+ </a:t>
            </a:r>
            <a:r>
              <a:rPr lang="en-US" sz="4800" dirty="0" err="1" smtClean="0">
                <a:solidFill>
                  <a:srgbClr val="9933FF"/>
                </a:solidFill>
                <a:latin typeface=".VnTime" pitchFamily="34" charset="0"/>
              </a:rPr>
              <a:t>Nêu</a:t>
            </a:r>
            <a:r>
              <a:rPr lang="en-US" sz="4800" dirty="0" smtClean="0">
                <a:solidFill>
                  <a:srgbClr val="9933FF"/>
                </a:solidFill>
                <a:latin typeface=".VnTime" pitchFamily="34" charset="0"/>
              </a:rPr>
              <a:t> </a:t>
            </a:r>
            <a:r>
              <a:rPr lang="en-US" sz="4800" dirty="0" err="1" smtClean="0">
                <a:solidFill>
                  <a:srgbClr val="9933FF"/>
                </a:solidFill>
                <a:latin typeface=".VnTime" pitchFamily="34" charset="0"/>
              </a:rPr>
              <a:t>những</a:t>
            </a:r>
            <a:r>
              <a:rPr lang="en-US" sz="4800" dirty="0" smtClean="0">
                <a:solidFill>
                  <a:srgbClr val="9933FF"/>
                </a:solidFill>
                <a:latin typeface=".VnTime" pitchFamily="34" charset="0"/>
              </a:rPr>
              <a:t> </a:t>
            </a:r>
            <a:r>
              <a:rPr lang="en-US" sz="4800" dirty="0" err="1" smtClean="0">
                <a:solidFill>
                  <a:srgbClr val="9933FF"/>
                </a:solidFill>
                <a:latin typeface=".VnTime" pitchFamily="34" charset="0"/>
              </a:rPr>
              <a:t>hành</a:t>
            </a:r>
            <a:r>
              <a:rPr lang="en-US" sz="4800" dirty="0" smtClean="0">
                <a:solidFill>
                  <a:srgbClr val="9933FF"/>
                </a:solidFill>
                <a:latin typeface=".VnTime" pitchFamily="34" charset="0"/>
              </a:rPr>
              <a:t> </a:t>
            </a:r>
            <a:r>
              <a:rPr lang="en-US" sz="4800" dirty="0" err="1" smtClean="0">
                <a:solidFill>
                  <a:srgbClr val="9933FF"/>
                </a:solidFill>
                <a:latin typeface=".VnTime" pitchFamily="34" charset="0"/>
              </a:rPr>
              <a:t>động</a:t>
            </a:r>
            <a:r>
              <a:rPr lang="en-US" sz="4800" dirty="0" smtClean="0">
                <a:solidFill>
                  <a:srgbClr val="9933FF"/>
                </a:solidFill>
                <a:latin typeface=".VnTime" pitchFamily="34" charset="0"/>
              </a:rPr>
              <a:t> </a:t>
            </a:r>
            <a:r>
              <a:rPr lang="en-US" sz="4800" dirty="0" err="1" smtClean="0">
                <a:solidFill>
                  <a:srgbClr val="9933FF"/>
                </a:solidFill>
                <a:latin typeface=".VnTime" pitchFamily="34" charset="0"/>
              </a:rPr>
              <a:t>thiếu</a:t>
            </a:r>
            <a:r>
              <a:rPr lang="en-US" sz="4800" dirty="0" smtClean="0">
                <a:solidFill>
                  <a:srgbClr val="9933FF"/>
                </a:solidFill>
                <a:latin typeface=".VnTime" pitchFamily="34" charset="0"/>
              </a:rPr>
              <a:t> </a:t>
            </a:r>
            <a:r>
              <a:rPr lang="en-US" sz="4800" dirty="0" err="1" smtClean="0">
                <a:solidFill>
                  <a:srgbClr val="9933FF"/>
                </a:solidFill>
                <a:latin typeface=".VnTime" pitchFamily="34" charset="0"/>
              </a:rPr>
              <a:t>trung</a:t>
            </a:r>
            <a:r>
              <a:rPr lang="en-US" sz="4800" dirty="0" smtClean="0">
                <a:solidFill>
                  <a:srgbClr val="9933FF"/>
                </a:solidFill>
                <a:latin typeface=".VnTime" pitchFamily="34" charset="0"/>
              </a:rPr>
              <a:t> </a:t>
            </a:r>
            <a:r>
              <a:rPr lang="en-US" sz="4800" dirty="0" err="1" smtClean="0">
                <a:solidFill>
                  <a:srgbClr val="9933FF"/>
                </a:solidFill>
                <a:latin typeface=".VnTime" pitchFamily="34" charset="0"/>
              </a:rPr>
              <a:t>thực</a:t>
            </a:r>
            <a:r>
              <a:rPr lang="en-US" sz="4800" dirty="0" smtClean="0">
                <a:solidFill>
                  <a:srgbClr val="9933FF"/>
                </a:solidFill>
                <a:latin typeface=".VnTime" pitchFamily="34" charset="0"/>
              </a:rPr>
              <a:t> </a:t>
            </a:r>
            <a:r>
              <a:rPr lang="en-US" sz="4800" dirty="0" err="1" smtClean="0">
                <a:solidFill>
                  <a:srgbClr val="9933FF"/>
                </a:solidFill>
                <a:latin typeface=".VnTime" pitchFamily="34" charset="0"/>
              </a:rPr>
              <a:t>em</a:t>
            </a:r>
            <a:r>
              <a:rPr lang="en-US" sz="4800" dirty="0" smtClean="0">
                <a:solidFill>
                  <a:srgbClr val="9933FF"/>
                </a:solidFill>
                <a:latin typeface=".VnTime" pitchFamily="34" charset="0"/>
              </a:rPr>
              <a:t> </a:t>
            </a:r>
            <a:r>
              <a:rPr lang="en-US" sz="4800" dirty="0" err="1" smtClean="0">
                <a:solidFill>
                  <a:srgbClr val="9933FF"/>
                </a:solidFill>
                <a:latin typeface=".VnTime" pitchFamily="34" charset="0"/>
              </a:rPr>
              <a:t>đã</a:t>
            </a:r>
            <a:r>
              <a:rPr lang="en-US" sz="4800" dirty="0" smtClean="0">
                <a:solidFill>
                  <a:srgbClr val="9933FF"/>
                </a:solidFill>
                <a:latin typeface=".VnTime" pitchFamily="34" charset="0"/>
              </a:rPr>
              <a:t> </a:t>
            </a:r>
            <a:r>
              <a:rPr lang="en-US" sz="4800" dirty="0" err="1" smtClean="0">
                <a:solidFill>
                  <a:srgbClr val="9933FF"/>
                </a:solidFill>
                <a:latin typeface=".VnTime" pitchFamily="34" charset="0"/>
              </a:rPr>
              <a:t>từng</a:t>
            </a:r>
            <a:r>
              <a:rPr lang="en-US" sz="4800" dirty="0" smtClean="0">
                <a:solidFill>
                  <a:srgbClr val="9933FF"/>
                </a:solidFill>
                <a:latin typeface=".VnTime" pitchFamily="34" charset="0"/>
              </a:rPr>
              <a:t> </a:t>
            </a:r>
            <a:r>
              <a:rPr lang="en-US" sz="4800" dirty="0" err="1" smtClean="0">
                <a:solidFill>
                  <a:srgbClr val="9933FF"/>
                </a:solidFill>
                <a:latin typeface=".VnTime" pitchFamily="34" charset="0"/>
              </a:rPr>
              <a:t>mắc</a:t>
            </a:r>
            <a:r>
              <a:rPr lang="en-US" sz="4800" dirty="0" smtClean="0">
                <a:solidFill>
                  <a:srgbClr val="9933FF"/>
                </a:solidFill>
                <a:latin typeface=".VnTime" pitchFamily="34" charset="0"/>
              </a:rPr>
              <a:t> </a:t>
            </a:r>
            <a:r>
              <a:rPr lang="en-US" sz="4800" dirty="0" err="1" smtClean="0">
                <a:solidFill>
                  <a:srgbClr val="9933FF"/>
                </a:solidFill>
                <a:latin typeface=".VnTime" pitchFamily="34" charset="0"/>
              </a:rPr>
              <a:t>hoặc</a:t>
            </a:r>
            <a:r>
              <a:rPr lang="en-US" sz="4800" dirty="0" smtClean="0">
                <a:solidFill>
                  <a:srgbClr val="9933FF"/>
                </a:solidFill>
                <a:latin typeface=".VnTime" pitchFamily="34" charset="0"/>
              </a:rPr>
              <a:t> </a:t>
            </a:r>
            <a:r>
              <a:rPr lang="en-US" sz="4800" dirty="0" err="1" smtClean="0">
                <a:solidFill>
                  <a:srgbClr val="9933FF"/>
                </a:solidFill>
                <a:latin typeface=".VnTime" pitchFamily="34" charset="0"/>
              </a:rPr>
              <a:t>biết</a:t>
            </a:r>
            <a:r>
              <a:rPr lang="en-US" sz="4800" dirty="0" smtClean="0">
                <a:solidFill>
                  <a:srgbClr val="9933FF"/>
                </a:solidFill>
                <a:latin typeface=".VnTime" pitchFamily="34" charset="0"/>
              </a:rPr>
              <a:t>?</a:t>
            </a:r>
            <a:endParaRPr lang="en-US" sz="4800" dirty="0">
              <a:solidFill>
                <a:srgbClr val="9933FF"/>
              </a:solidFill>
              <a:latin typeface=".VnTime" pitchFamily="34" charset="0"/>
            </a:endParaRPr>
          </a:p>
        </p:txBody>
      </p:sp>
    </p:spTree>
  </p:cSld>
  <p:clrMapOvr>
    <a:masterClrMapping/>
  </p:clrMapOvr>
  <p:transition spd="med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3" grpId="0"/>
    </p:bldLst>
  </p:timing>
</p:sld>
</file>

<file path=ppt/theme/theme1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513</TotalTime>
  <Words>335</Words>
  <Application>Microsoft Office PowerPoint</Application>
  <PresentationFormat>On-screen Show (4:3)</PresentationFormat>
  <Paragraphs>32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.VnTime</vt:lpstr>
      <vt:lpstr>Arial</vt:lpstr>
      <vt:lpstr>Calibri</vt:lpstr>
      <vt:lpstr>Times New Roman</vt:lpstr>
      <vt:lpstr>Chủ đề của Office</vt:lpstr>
      <vt:lpstr>PowerPoint Presentation</vt:lpstr>
      <vt:lpstr>PowerPoint Presentation</vt:lpstr>
      <vt:lpstr>PowerPoint Presentation</vt:lpstr>
      <vt:lpstr>Cách giải quyết: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Dang Le Phan Danh</cp:lastModifiedBy>
  <cp:revision>38</cp:revision>
  <dcterms:created xsi:type="dcterms:W3CDTF">2004-08-06T11:57:55Z</dcterms:created>
  <dcterms:modified xsi:type="dcterms:W3CDTF">2019-09-13T05:14:04Z</dcterms:modified>
</cp:coreProperties>
</file>