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6" r:id="rId3"/>
    <p:sldId id="355" r:id="rId4"/>
    <p:sldId id="337" r:id="rId5"/>
    <p:sldId id="340" r:id="rId6"/>
    <p:sldId id="356" r:id="rId7"/>
    <p:sldId id="338" r:id="rId8"/>
    <p:sldId id="357" r:id="rId9"/>
    <p:sldId id="339" r:id="rId10"/>
    <p:sldId id="344" r:id="rId11"/>
    <p:sldId id="346" r:id="rId12"/>
    <p:sldId id="354" r:id="rId13"/>
    <p:sldId id="345" r:id="rId14"/>
    <p:sldId id="348" r:id="rId15"/>
    <p:sldId id="347" r:id="rId16"/>
    <p:sldId id="349" r:id="rId17"/>
    <p:sldId id="350" r:id="rId18"/>
    <p:sldId id="342" r:id="rId19"/>
    <p:sldId id="31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nh_giav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F2E0"/>
    <a:srgbClr val="0000FF"/>
    <a:srgbClr val="FF3300"/>
    <a:srgbClr val="990033"/>
    <a:srgbClr val="FF0066"/>
    <a:srgbClr val="000099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50" autoAdjust="0"/>
    <p:restoredTop sz="89916" autoAdjust="0"/>
  </p:normalViewPr>
  <p:slideViewPr>
    <p:cSldViewPr>
      <p:cViewPr varScale="1">
        <p:scale>
          <a:sx n="70" d="100"/>
          <a:sy n="70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B099C304-BBC3-4100-9B7A-8B2BD1253F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98EAB68A-3758-47B9-A78A-EE46424B0B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AD6114C2-6CA4-4A40-9A6F-82E97297E4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4A8BA468-3496-4692-833A-8EE2A143E5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xmlns="" id="{515BD33F-45A9-4879-A90C-9331900F2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D982FC-8E9D-4382-8E7E-5FC6C178B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23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7CFE86-2223-4C52-B1B2-C04E8465599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B3B90E-C5E6-4319-8845-478130009CF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EAB290-A700-49E1-A7FD-40DB863B7810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5170D5-897B-401C-8821-D5B42076B45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F68236-58FC-42CD-9D09-70DE78C707E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9B1954-7924-49C3-8165-4A590C763FDC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140C53-B242-42DE-AF49-0F18B17D13BC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C8D53B-E460-49DA-A55B-33FF1CA384C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D5547B-E60D-491A-873F-7A6311BBD355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DA949C-2D11-4AF8-8AD9-6F779E3ECB0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063677-DD9C-4EBE-A438-286AC2AB5432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6FF7BF-492D-4F58-BCFD-3D2BE7AE7C5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4552F7-5D70-47B3-BF25-28110C6CD7ED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196B6A-5ECE-4EFC-BDFF-04BD4A4F4A1D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E63095-02D4-4362-8725-9E90D2DB34C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A6C91B-1A0A-45DB-82C0-0B0AD6701AA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FD0FC4-2A41-42AF-901F-3C503D4298A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AF02E-B92F-4B02-AF17-F463EE951F7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097B85-E818-455F-B623-BF70201C907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48868-5C7F-46A2-9850-FF8F78D29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413822-2FBD-420E-9374-E62441672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CB546-EB63-4521-ABF2-AA93558AB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900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F5EB6-15E7-4D10-AE4A-4A7212D3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F4C8C0-824A-4FA1-8F5E-3DA33C035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1919E-1FE1-42D5-B0E9-04F29A13E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8885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FA7B9C-5FB1-4666-8B1A-3E6B0305E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51E811-0918-40FB-B535-3AF51F212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02A68-D040-4B6F-9DEB-9509F9364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2699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F26AA-5D3F-44A0-88B0-454F3623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DDE43-CF54-4C41-AB4A-AE3368F7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7E3EB-4778-4A75-A0DC-833FE0CD7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95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CD754-52F8-4C0A-AFB5-038D0A53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00DD31-2E7F-4B33-BF95-2327CF354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A0934-5728-4304-B2B0-D40CA5069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725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9967A-2135-47F7-99A2-1D59CCA6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B171E3-6EB1-4294-AA37-1FFCCCA21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AC7AFF-53B7-4AC1-9E91-FA5C9CCCA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9D0B1-88A4-4D1C-BE8A-658DA2CE7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2296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F326B-BDFE-4B26-B607-AF28F2F3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11222-61BC-4908-99D2-35A609C67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C1CFA8-BFFE-4CAE-9498-789BF6B3B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A3547D-92A6-497C-B812-2C720ECF1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DD7553-93A4-400F-925B-72297D7F0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F7C1F-963B-49E0-9457-9CF94B0AC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902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34108-8055-4428-9801-ED75BB38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CC9CC-DE4E-4074-BD2F-FF6CFBA92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740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588EB-34C2-446D-8AD4-BF9EA507A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734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71AD4-499C-4411-A7EA-C938F8E6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DADDB-4033-4B8D-9581-E62BAA39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93752E-707F-4556-86F9-0EC0D2C0B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76044-5961-4731-8545-9D9FECD7B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569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286AB-4ED3-483C-93A9-B0A8F465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2F2C66-AB0B-45B1-B9D5-40BFBD53C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68D360-2374-40E7-AEA7-43028D3F0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94453-4C5A-4D24-8D95-6E2DA2C3B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9734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4BA099C-94E6-4AC7-B65D-1F227E94B5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6357328-E61F-4823-B401-122BA21BA5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A6C47F6-A137-4527-BD41-605493E687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9296833-3102-4881-B9DB-70F5007108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4724400"/>
            <a:ext cx="1044575" cy="2133600"/>
            <a:chOff x="2332" y="1554"/>
            <a:chExt cx="1105" cy="1218"/>
          </a:xfrm>
        </p:grpSpPr>
        <p:sp>
          <p:nvSpPr>
            <p:cNvPr id="3223" name="Freeform 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1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Freeform 1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1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Freeform 1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1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1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1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1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1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Freeform 2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2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Freeform 2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2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2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Freeform 2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2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2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3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3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Freeform 3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3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3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Freeform 3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3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3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Freeform 3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Freeform 3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Freeform 4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Freeform 4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Freeform 4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Freeform 4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Freeform 4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4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Freeform 4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Freeform 4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Freeform 4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Freeform 4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Freeform 5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Freeform 5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Freeform 5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Freeform 5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Freeform 5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Freeform 5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Freeform 5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Freeform 5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Freeform 5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Freeform 5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Freeform 6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Freeform 6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Freeform 6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Freeform 6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Freeform 6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Freeform 6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Freeform 6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Freeform 6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Freeform 6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Freeform 6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Freeform 7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Freeform 7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Freeform 7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Freeform 7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Freeform 7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Freeform 7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Freeform 7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Freeform 7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Freeform 7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Freeform 8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Freeform 8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Freeform 8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Freeform 8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Freeform 8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Freeform 8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Freeform 8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Freeform 8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Freeform 8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Freeform 8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Freeform 9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Freeform 9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Freeform 9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Freeform 9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Freeform 9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Freeform 9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Freeform 9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Freeform 9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Freeform 9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Freeform 9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Freeform 10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Freeform 10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Freeform 10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10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Freeform 10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Freeform 10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Freeform 10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Freeform 10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Freeform 10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Freeform 10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Freeform 11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Freeform 11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Freeform 11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Freeform 11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Freeform 11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Freeform 11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Freeform 11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Freeform 11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Freeform 11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Freeform 11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Freeform 12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Freeform 12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Freeform 12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Freeform 12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Freeform 12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Freeform 12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Freeform 12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Freeform 12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Freeform 12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Freeform 12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Freeform 13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Freeform 13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Freeform 13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Freeform 13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Freeform 13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Freeform 13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Freeform 13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Freeform 13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Freeform 13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Freeform 13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0" name="Freeform 14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Freeform 14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144"/>
          <p:cNvGrpSpPr>
            <a:grpSpLocks/>
          </p:cNvGrpSpPr>
          <p:nvPr/>
        </p:nvGrpSpPr>
        <p:grpSpPr bwMode="auto">
          <a:xfrm rot="10800000">
            <a:off x="7696200" y="0"/>
            <a:ext cx="1143000" cy="3517900"/>
            <a:chOff x="2332" y="1554"/>
            <a:chExt cx="1105" cy="1218"/>
          </a:xfrm>
        </p:grpSpPr>
        <p:sp>
          <p:nvSpPr>
            <p:cNvPr id="3084" name="Freeform 14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85" name="Freeform 14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86" name="Freeform 14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87" name="Freeform 14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88" name="Freeform 14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89" name="Freeform 15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0" name="Freeform 15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1" name="Freeform 15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2" name="Freeform 15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3" name="Freeform 15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4" name="Freeform 15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5" name="Freeform 15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6" name="Freeform 15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7" name="Freeform 15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8" name="Freeform 15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9" name="Freeform 16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0" name="Freeform 16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1" name="Freeform 16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2" name="Freeform 16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3" name="Freeform 16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4" name="Freeform 16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5" name="Freeform 16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6" name="Freeform 16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7" name="Freeform 16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8" name="Freeform 16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09" name="Freeform 17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0" name="Freeform 17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1" name="Freeform 17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2" name="Freeform 17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3" name="Freeform 17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4" name="Freeform 17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5" name="Freeform 17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6" name="Freeform 17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7" name="Freeform 17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8" name="Freeform 17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19" name="Freeform 18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0" name="Freeform 18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1" name="Freeform 18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2" name="Freeform 18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3" name="Freeform 18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4" name="Freeform 18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5" name="Freeform 18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6" name="Freeform 18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7" name="Freeform 18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8" name="Freeform 18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29" name="Freeform 19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0" name="Freeform 19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1" name="Freeform 19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2" name="Freeform 19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3" name="Freeform 19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4" name="Freeform 19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5" name="Freeform 19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6" name="Freeform 19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7" name="Freeform 19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8" name="Freeform 19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39" name="Freeform 20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0" name="Freeform 20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1" name="Freeform 20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2" name="Freeform 20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3" name="Freeform 20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4" name="Freeform 20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5" name="Freeform 20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6" name="Freeform 20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7" name="Freeform 20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8" name="Freeform 20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49" name="Freeform 21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0" name="Freeform 21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1" name="Freeform 21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2" name="Freeform 21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3" name="Freeform 21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4" name="Freeform 21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5" name="Freeform 21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6" name="Freeform 21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7" name="Freeform 21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8" name="Freeform 21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59" name="Freeform 22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0" name="Freeform 22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1" name="Freeform 22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2" name="Freeform 22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3" name="Freeform 22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4" name="Freeform 22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5" name="Freeform 22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6" name="Freeform 22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7" name="Freeform 22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8" name="Freeform 22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69" name="Freeform 23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0" name="Freeform 23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1" name="Freeform 23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2" name="Freeform 23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3" name="Freeform 23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4" name="Freeform 23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5" name="Freeform 23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6" name="Freeform 23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7" name="Freeform 23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8" name="Freeform 23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79" name="Freeform 24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0" name="Freeform 24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1" name="Freeform 24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2" name="Freeform 24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3" name="Freeform 24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4" name="Freeform 24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5" name="Freeform 24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6" name="Freeform 24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7" name="Freeform 24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8" name="Freeform 24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89" name="Freeform 25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0" name="Freeform 25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1" name="Freeform 25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2" name="Freeform 25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3" name="Freeform 25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4" name="Freeform 25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5" name="Freeform 25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6" name="Freeform 25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7" name="Freeform 25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8" name="Freeform 25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199" name="Freeform 26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0" name="Freeform 26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1" name="Freeform 26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2" name="Freeform 26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3" name="Freeform 26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4" name="Freeform 26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5" name="Freeform 26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6" name="Freeform 26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7" name="Freeform 26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8" name="Freeform 26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09" name="Freeform 27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0" name="Freeform 27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1" name="Freeform 27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2" name="Freeform 27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3" name="Freeform 27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4" name="Freeform 27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5" name="Freeform 27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6" name="Freeform 27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7" name="Freeform 27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8" name="Freeform 27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19" name="Freeform 28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20" name="Freeform 28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21" name="Freeform 28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222" name="Freeform 28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pic>
        <p:nvPicPr>
          <p:cNvPr id="3076" name="Picture 37" descr="sunflower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205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hoto-1"/>
          <p:cNvPicPr>
            <a:picLocks noChangeAspect="1" noChangeArrowheads="1"/>
          </p:cNvPicPr>
          <p:nvPr/>
        </p:nvPicPr>
        <p:blipFill>
          <a:blip r:embed="rId4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7702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UY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953000"/>
            <a:ext cx="1336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UY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4138" y="0"/>
            <a:ext cx="14208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AutoShape 14">
            <a:extLst>
              <a:ext uri="{FF2B5EF4-FFF2-40B4-BE49-F238E27FC236}">
                <a16:creationId xmlns:a16="http://schemas.microsoft.com/office/drawing/2014/main" xmlns="" id="{8B5F7CB8-20FE-4A63-B0DF-F524CDFF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914400"/>
            <a:ext cx="4876800" cy="51054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355" name="WordArt 307">
            <a:extLst>
              <a:ext uri="{FF2B5EF4-FFF2-40B4-BE49-F238E27FC236}">
                <a16:creationId xmlns:a16="http://schemas.microsoft.com/office/drawing/2014/main" xmlns="" id="{86216948-A19A-42C5-8D41-3E74A5836E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903608" y="2064530"/>
            <a:ext cx="86868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kern="10" dirty="0">
                <a:solidFill>
                  <a:schemeClr val="hlink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kern="10" dirty="0" err="1">
                <a:solidFill>
                  <a:schemeClr val="hlink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1800" kern="10" dirty="0">
                <a:solidFill>
                  <a:schemeClr val="hlink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kern="10" dirty="0">
              <a:solidFill>
                <a:schemeClr val="hlink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2" name="Rectangle 310"/>
          <p:cNvSpPr>
            <a:spLocks noChangeArrowheads="1"/>
          </p:cNvSpPr>
          <p:nvPr/>
        </p:nvSpPr>
        <p:spPr bwMode="auto">
          <a:xfrm>
            <a:off x="3962400" y="4191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 </a:t>
            </a:r>
            <a:endParaRPr lang="vi-VN" altLang="en-US"/>
          </a:p>
        </p:txBody>
      </p:sp>
      <p:sp>
        <p:nvSpPr>
          <p:cNvPr id="2359" name="WordArt 311">
            <a:extLst>
              <a:ext uri="{FF2B5EF4-FFF2-40B4-BE49-F238E27FC236}">
                <a16:creationId xmlns:a16="http://schemas.microsoft.com/office/drawing/2014/main" xmlns="" id="{D230569D-C9EF-4C73-88EC-48A4CF43DE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0329" y="3877399"/>
            <a:ext cx="5715000" cy="1255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8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Yến</a:t>
            </a:r>
            <a:r>
              <a:rPr lang="en-US" sz="80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80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80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80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48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74805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TRƯỜNG TIỂU HỌC ÁI MỘ 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n-treo-caston-2_1339811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05000"/>
            <a:ext cx="2495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100_(2)_13022587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293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cÂn 500kg hẢi phÒ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429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450850" y="4027488"/>
            <a:ext cx="77628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chemeClr val="accent2"/>
                </a:solidFill>
                <a:latin typeface="Times New Roman" pitchFamily="18" charset="0"/>
              </a:rPr>
              <a:t>b. Con gà cân nặng    .  .  .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450850" y="5273675"/>
            <a:ext cx="77057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b="1">
                <a:solidFill>
                  <a:schemeClr val="accent2"/>
                </a:solidFill>
                <a:latin typeface="Times New Roman" pitchFamily="18" charset="0"/>
              </a:rPr>
              <a:t>c. Con voi cân nặng   .  .  .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571500" y="2792413"/>
            <a:ext cx="91059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en-US" sz="5400" b="1">
                <a:solidFill>
                  <a:schemeClr val="accent2"/>
                </a:solidFill>
                <a:latin typeface="Times New Roman" pitchFamily="18" charset="0"/>
              </a:rPr>
              <a:t>. Con bò cân nặng   .  .  .</a:t>
            </a:r>
            <a:endParaRPr lang="en-US" altLang="en-US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57200" y="611188"/>
            <a:ext cx="85344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>
                <a:latin typeface="Times New Roman" pitchFamily="18" charset="0"/>
              </a:rPr>
              <a:t>Bài 1(23).</a:t>
            </a:r>
            <a:r>
              <a:rPr lang="en-US" altLang="en-US" sz="4400" b="1">
                <a:latin typeface="Times New Roman" pitchFamily="18" charset="0"/>
              </a:rPr>
              <a:t> Viết  “ 2 kg ”   hoặc “ 2 tạ ” hoặc “ 2 tấn ” vào chỗ chấm cho thích hợp: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6172200" y="2481263"/>
            <a:ext cx="33940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altLang="en-US" sz="60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en-US" altLang="en-US" sz="60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6000" b="1">
                <a:solidFill>
                  <a:srgbClr val="FF0066"/>
                </a:solidFill>
                <a:latin typeface="Times New Roman" pitchFamily="18" charset="0"/>
              </a:rPr>
              <a:t>tạ</a:t>
            </a:r>
            <a:endParaRPr lang="en-US" altLang="en-US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6540500" y="3824288"/>
            <a:ext cx="2573338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   </a:t>
            </a:r>
            <a:r>
              <a:rPr lang="en-US" altLang="en-US" sz="6000" b="1">
                <a:solidFill>
                  <a:srgbClr val="FF0066"/>
                </a:solidFill>
                <a:latin typeface="Times New Roman" pitchFamily="18" charset="0"/>
              </a:rPr>
              <a:t>2 kg</a:t>
            </a:r>
            <a:endParaRPr lang="en-US" altLang="en-US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6245225" y="5122863"/>
            <a:ext cx="32385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54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en-US" altLang="en-US" sz="54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5400" b="1">
                <a:solidFill>
                  <a:srgbClr val="FF0066"/>
                </a:solidFill>
                <a:latin typeface="Times New Roman" pitchFamily="18" charset="0"/>
              </a:rPr>
              <a:t>tấn</a:t>
            </a:r>
            <a:endParaRPr lang="en-US" altLang="en-US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/>
      <p:bldP spid="245764" grpId="0"/>
      <p:bldP spid="245765" grpId="0"/>
      <p:bldP spid="245769" grpId="0"/>
      <p:bldP spid="245770" grpId="0"/>
      <p:bldP spid="2457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elepic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59007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Ga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5615850643_092aa1e6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04800"/>
            <a:ext cx="3170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304800" y="569913"/>
            <a:ext cx="8839200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 2: Viết số thích hợp vào chỗ chấm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304800" y="1493838"/>
            <a:ext cx="777240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b="1">
                <a:latin typeface=".VnAvant" pitchFamily="34" charset="0"/>
              </a:rPr>
              <a:t>  </a:t>
            </a:r>
            <a:r>
              <a:rPr lang="en-US" altLang="en-US" sz="6000" b="1">
                <a:latin typeface="Times New Roman" pitchFamily="18" charset="0"/>
                <a:cs typeface="Times New Roman" pitchFamily="18" charset="0"/>
              </a:rPr>
              <a:t>1 yến = …  kg                            1 yến 7 kg=….kg</a:t>
            </a:r>
          </a:p>
          <a:p>
            <a:r>
              <a:rPr lang="en-US" altLang="en-US" sz="6000" b="1">
                <a:latin typeface="Times New Roman" pitchFamily="18" charset="0"/>
                <a:cs typeface="Times New Roman" pitchFamily="18" charset="0"/>
              </a:rPr>
              <a:t>  10 kg = …  yến                           5 yến 3 kg = …kg</a:t>
            </a:r>
          </a:p>
          <a:p>
            <a:r>
              <a:rPr lang="en-US" altLang="en-US" sz="6000" b="1">
                <a:latin typeface="Times New Roman" pitchFamily="18" charset="0"/>
                <a:cs typeface="Times New Roman" pitchFamily="18" charset="0"/>
              </a:rPr>
              <a:t>  5 yến = …  kg</a:t>
            </a:r>
          </a:p>
          <a:p>
            <a:pPr>
              <a:buFontTx/>
              <a:buAutoNum type="alphaLcParenR"/>
            </a:pPr>
            <a:endParaRPr lang="en-US" altLang="en-US" b="1">
              <a:latin typeface=".VnAvant" pitchFamily="34" charset="0"/>
            </a:endParaRP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3176588" y="1277938"/>
            <a:ext cx="1547812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0000"/>
                </a:solidFill>
              </a:rPr>
              <a:t>10 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3416300" y="3200400"/>
            <a:ext cx="53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3186113" y="5026025"/>
            <a:ext cx="21717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0000"/>
                </a:solidFill>
              </a:rPr>
              <a:t>50 </a:t>
            </a:r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4343400" y="2239963"/>
            <a:ext cx="11811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4608513" y="4059238"/>
            <a:ext cx="19716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0000"/>
                </a:solidFill>
              </a:rPr>
              <a:t>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/>
      <p:bldP spid="243728" grpId="0"/>
      <p:bldP spid="243729" grpId="0"/>
      <p:bldP spid="243730" grpId="0"/>
      <p:bldP spid="243731" grpId="0"/>
      <p:bldP spid="2437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848600" cy="646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 2: Viết số thích hợp vào chỗ chấm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460375" y="1181100"/>
            <a:ext cx="474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>
                <a:latin typeface=".VnAvant" pitchFamily="34" charset="0"/>
              </a:rPr>
              <a:t>b)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679509" y="1318507"/>
            <a:ext cx="8229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1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tạ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 = .....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Yến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	     4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tạ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 = .....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Yến</a:t>
            </a:r>
            <a:endParaRPr lang="en-US" altLang="en-US" sz="3600" b="1" dirty="0">
              <a:solidFill>
                <a:srgbClr val="FF3300"/>
              </a:solidFill>
              <a:latin typeface=".VnAvant" pitchFamily="34" charset="0"/>
            </a:endParaRPr>
          </a:p>
          <a:p>
            <a:endParaRPr lang="en-US" altLang="en-US" sz="3600" b="1" dirty="0">
              <a:solidFill>
                <a:srgbClr val="FF3300"/>
              </a:solidFill>
              <a:latin typeface=".VnAvant" pitchFamily="34" charset="0"/>
            </a:endParaRPr>
          </a:p>
          <a:p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10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yến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 = ....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Tạ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         2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tạ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 =… </a:t>
            </a:r>
            <a:r>
              <a:rPr lang="en-US" altLang="en-US" sz="3600" b="1" dirty="0" smtClean="0">
                <a:solidFill>
                  <a:srgbClr val="FF3300"/>
                </a:solidFill>
                <a:latin typeface=".VnAvant" pitchFamily="34" charset="0"/>
              </a:rPr>
              <a:t>  ..... 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Kg</a:t>
            </a:r>
          </a:p>
          <a:p>
            <a:endParaRPr lang="en-US" altLang="en-US" sz="3600" b="1" dirty="0">
              <a:solidFill>
                <a:srgbClr val="FF3300"/>
              </a:solidFill>
              <a:latin typeface=".VnAvant" pitchFamily="34" charset="0"/>
            </a:endParaRPr>
          </a:p>
          <a:p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1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tạ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= ....... kg      </a:t>
            </a:r>
            <a:r>
              <a:rPr lang="en-US" altLang="en-US" sz="3600" b="1" dirty="0" smtClean="0">
                <a:solidFill>
                  <a:srgbClr val="FF3300"/>
                </a:solidFill>
                <a:latin typeface=".VnAvant" pitchFamily="34" charset="0"/>
              </a:rPr>
              <a:t>  4 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tạ60 kg = .......kg</a:t>
            </a:r>
          </a:p>
          <a:p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	</a:t>
            </a:r>
          </a:p>
          <a:p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100 kg = .... </a:t>
            </a:r>
            <a:r>
              <a:rPr lang="en-US" altLang="en-US" sz="3600" b="1" dirty="0" err="1">
                <a:solidFill>
                  <a:srgbClr val="FF3300"/>
                </a:solidFill>
                <a:latin typeface=".VnAvant" pitchFamily="34" charset="0"/>
              </a:rPr>
              <a:t>Tạ</a:t>
            </a:r>
            <a:r>
              <a:rPr lang="en-US" altLang="en-US" sz="3600" b="1" dirty="0">
                <a:solidFill>
                  <a:srgbClr val="FF3300"/>
                </a:solidFill>
                <a:latin typeface=".VnAvant" pitchFamily="34" charset="0"/>
              </a:rPr>
              <a:t>	</a:t>
            </a:r>
            <a:endParaRPr lang="en-US" altLang="en-US" sz="18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49875" name="Text Box 19"/>
          <p:cNvSpPr txBox="1">
            <a:spLocks noChangeArrowheads="1"/>
          </p:cNvSpPr>
          <p:nvPr/>
        </p:nvSpPr>
        <p:spPr bwMode="auto">
          <a:xfrm>
            <a:off x="1933575" y="1181100"/>
            <a:ext cx="1089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10 </a:t>
            </a:r>
          </a:p>
        </p:txBody>
      </p:sp>
      <p:sp>
        <p:nvSpPr>
          <p:cNvPr id="249876" name="Text Box 20"/>
          <p:cNvSpPr txBox="1">
            <a:spLocks noChangeArrowheads="1"/>
          </p:cNvSpPr>
          <p:nvPr/>
        </p:nvSpPr>
        <p:spPr bwMode="auto">
          <a:xfrm>
            <a:off x="2566418" y="2105025"/>
            <a:ext cx="682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9877" name="Text Box 21"/>
          <p:cNvSpPr txBox="1">
            <a:spLocks noChangeArrowheads="1"/>
          </p:cNvSpPr>
          <p:nvPr/>
        </p:nvSpPr>
        <p:spPr bwMode="auto">
          <a:xfrm>
            <a:off x="1754188" y="3208243"/>
            <a:ext cx="20367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249878" name="Text Box 22"/>
          <p:cNvSpPr txBox="1">
            <a:spLocks noChangeArrowheads="1"/>
          </p:cNvSpPr>
          <p:nvPr/>
        </p:nvSpPr>
        <p:spPr bwMode="auto">
          <a:xfrm>
            <a:off x="6172200" y="1119544"/>
            <a:ext cx="13350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 40</a:t>
            </a:r>
          </a:p>
        </p:txBody>
      </p:sp>
      <p:sp>
        <p:nvSpPr>
          <p:cNvPr id="249879" name="Text Box 23"/>
          <p:cNvSpPr txBox="1">
            <a:spLocks noChangeArrowheads="1"/>
          </p:cNvSpPr>
          <p:nvPr/>
        </p:nvSpPr>
        <p:spPr bwMode="auto">
          <a:xfrm>
            <a:off x="6324600" y="2177082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</a:rPr>
              <a:t>200  </a:t>
            </a:r>
          </a:p>
        </p:txBody>
      </p:sp>
      <p:sp>
        <p:nvSpPr>
          <p:cNvPr id="249880" name="Text Box 24"/>
          <p:cNvSpPr txBox="1">
            <a:spLocks noChangeArrowheads="1"/>
          </p:cNvSpPr>
          <p:nvPr/>
        </p:nvSpPr>
        <p:spPr bwMode="auto">
          <a:xfrm>
            <a:off x="6839744" y="3324109"/>
            <a:ext cx="2673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</a:rPr>
              <a:t>460 </a:t>
            </a:r>
          </a:p>
        </p:txBody>
      </p:sp>
      <p:sp>
        <p:nvSpPr>
          <p:cNvPr id="249881" name="Text Box 25"/>
          <p:cNvSpPr txBox="1">
            <a:spLocks noChangeArrowheads="1"/>
          </p:cNvSpPr>
          <p:nvPr/>
        </p:nvSpPr>
        <p:spPr bwMode="auto">
          <a:xfrm>
            <a:off x="2683300" y="4376738"/>
            <a:ext cx="76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</a:rPr>
              <a:t>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49859" grpId="0"/>
      <p:bldP spid="2498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439738" y="358775"/>
            <a:ext cx="4159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>
                <a:latin typeface=".VnAvant" pitchFamily="34" charset="0"/>
              </a:rPr>
              <a:t>c)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611188" y="803275"/>
            <a:ext cx="88392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1 tấn = ..... Tạ		4 tấn = ..... Tạ</a:t>
            </a:r>
          </a:p>
          <a:p>
            <a:endParaRPr lang="en-US" altLang="en-US" sz="4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10 tạ = ..... Tấn	       1 tấn = ....... Kg</a:t>
            </a:r>
          </a:p>
          <a:p>
            <a:endParaRPr lang="en-US" altLang="en-US" sz="6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6000" b="1">
                <a:latin typeface="Times New Roman" pitchFamily="18" charset="0"/>
                <a:cs typeface="Times New Roman" pitchFamily="18" charset="0"/>
              </a:rPr>
              <a:t>5 tấn =.. ....... kg    </a:t>
            </a:r>
          </a:p>
          <a:p>
            <a:r>
              <a:rPr lang="en-US" altLang="en-US" sz="6000" b="1">
                <a:latin typeface="Times New Roman" pitchFamily="18" charset="0"/>
                <a:cs typeface="Times New Roman" pitchFamily="18" charset="0"/>
              </a:rPr>
              <a:t>2 tấn 85 kg =.. .......kg</a:t>
            </a:r>
          </a:p>
          <a:p>
            <a:r>
              <a:rPr lang="en-US" altLang="en-US" sz="6000" b="1">
                <a:latin typeface="Times New Roman" pitchFamily="18" charset="0"/>
                <a:cs typeface="Times New Roman" pitchFamily="18" charset="0"/>
              </a:rPr>
              <a:t>1000 kg = .... Tấn	</a:t>
            </a:r>
          </a:p>
        </p:txBody>
      </p:sp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2397125" y="647700"/>
            <a:ext cx="914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47827" name="Text Box 19"/>
          <p:cNvSpPr txBox="1">
            <a:spLocks noChangeArrowheads="1"/>
          </p:cNvSpPr>
          <p:nvPr/>
        </p:nvSpPr>
        <p:spPr bwMode="auto">
          <a:xfrm>
            <a:off x="2997200" y="3621088"/>
            <a:ext cx="18700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FF"/>
                </a:solidFill>
              </a:rPr>
              <a:t>5000</a:t>
            </a:r>
          </a:p>
        </p:txBody>
      </p:sp>
      <p:sp>
        <p:nvSpPr>
          <p:cNvPr id="247828" name="Text Box 20"/>
          <p:cNvSpPr txBox="1">
            <a:spLocks noChangeArrowheads="1"/>
          </p:cNvSpPr>
          <p:nvPr/>
        </p:nvSpPr>
        <p:spPr bwMode="auto">
          <a:xfrm>
            <a:off x="2425700" y="1909763"/>
            <a:ext cx="914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7829" name="Text Box 21"/>
          <p:cNvSpPr txBox="1">
            <a:spLocks noChangeArrowheads="1"/>
          </p:cNvSpPr>
          <p:nvPr/>
        </p:nvSpPr>
        <p:spPr bwMode="auto">
          <a:xfrm>
            <a:off x="6934200" y="614363"/>
            <a:ext cx="914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6629400" y="2052638"/>
            <a:ext cx="2438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247831" name="Text Box 23"/>
          <p:cNvSpPr txBox="1">
            <a:spLocks noChangeArrowheads="1"/>
          </p:cNvSpPr>
          <p:nvPr/>
        </p:nvSpPr>
        <p:spPr bwMode="auto">
          <a:xfrm>
            <a:off x="5064125" y="4573588"/>
            <a:ext cx="1870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FF"/>
                </a:solidFill>
              </a:rPr>
              <a:t>2085</a:t>
            </a:r>
          </a:p>
        </p:txBody>
      </p:sp>
      <p:sp>
        <p:nvSpPr>
          <p:cNvPr id="247832" name="Text Box 24"/>
          <p:cNvSpPr txBox="1">
            <a:spLocks noChangeArrowheads="1"/>
          </p:cNvSpPr>
          <p:nvPr/>
        </p:nvSpPr>
        <p:spPr bwMode="auto">
          <a:xfrm>
            <a:off x="4130675" y="5497513"/>
            <a:ext cx="4572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FF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/>
      <p:bldP spid="247812" grpId="0"/>
      <p:bldP spid="247826" grpId="0"/>
      <p:bldP spid="247827" grpId="0"/>
      <p:bldP spid="247828" grpId="0"/>
      <p:bldP spid="247829" grpId="0"/>
      <p:bldP spid="247830" grpId="0"/>
      <p:bldP spid="247831" grpId="0"/>
      <p:bldP spid="2478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587375" y="366713"/>
            <a:ext cx="7178675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u="sng">
                <a:solidFill>
                  <a:schemeClr val="accent2"/>
                </a:solidFill>
                <a:latin typeface=".VnAvant" pitchFamily="34" charset="0"/>
              </a:rPr>
              <a:t>Bài 3: Tính</a:t>
            </a:r>
            <a:endParaRPr lang="en-US" altLang="en-US" sz="4000" b="1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390525" y="1074738"/>
            <a:ext cx="112649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.VnAvant" pitchFamily="34" charset="0"/>
              </a:rPr>
              <a:t>1 8 yến + 26 yến </a:t>
            </a:r>
            <a:r>
              <a:rPr lang="en-US" altLang="en-US" sz="6600" b="1">
                <a:latin typeface=".VnAvant" pitchFamily="34" charset="0"/>
              </a:rPr>
              <a:t>= </a:t>
            </a:r>
            <a:r>
              <a:rPr lang="en-US" altLang="en-US" sz="6600" b="1">
                <a:solidFill>
                  <a:schemeClr val="accent2"/>
                </a:solidFill>
                <a:latin typeface=".VnAvant" pitchFamily="34" charset="0"/>
              </a:rPr>
              <a:t>44 yến </a:t>
            </a:r>
            <a:r>
              <a:rPr lang="en-US" altLang="en-US" sz="6600" b="1">
                <a:latin typeface=".VnAvant" pitchFamily="34" charset="0"/>
              </a:rPr>
              <a:t>			</a:t>
            </a:r>
          </a:p>
          <a:p>
            <a:r>
              <a:rPr lang="en-US" altLang="en-US" sz="6600" b="1">
                <a:latin typeface=".VnAvant" pitchFamily="34" charset="0"/>
              </a:rPr>
              <a:t>648 tạ - 75 tạ =</a:t>
            </a:r>
            <a:r>
              <a:rPr lang="en-US" altLang="en-US" sz="6600" b="1">
                <a:solidFill>
                  <a:schemeClr val="accent2"/>
                </a:solidFill>
                <a:latin typeface=".VnAvant" pitchFamily="34" charset="0"/>
              </a:rPr>
              <a:t> 573 tạ</a:t>
            </a:r>
            <a:endParaRPr lang="en-US" altLang="en-US" sz="6600" b="1">
              <a:latin typeface=".VnAvant" pitchFamily="34" charset="0"/>
            </a:endParaRPr>
          </a:p>
          <a:p>
            <a:r>
              <a:rPr lang="en-US" altLang="en-US" sz="6600" b="1">
                <a:latin typeface=".VnAvant" pitchFamily="34" charset="0"/>
              </a:rPr>
              <a:t>135 tạ x 4</a:t>
            </a:r>
            <a:r>
              <a:rPr lang="en-US" altLang="en-US" sz="6600" b="1">
                <a:solidFill>
                  <a:schemeClr val="accent2"/>
                </a:solidFill>
                <a:latin typeface=".VnAvant" pitchFamily="34" charset="0"/>
              </a:rPr>
              <a:t> </a:t>
            </a:r>
            <a:r>
              <a:rPr lang="en-US" altLang="en-US" sz="6600" b="1">
                <a:latin typeface=".VnAvant" pitchFamily="34" charset="0"/>
              </a:rPr>
              <a:t>=</a:t>
            </a:r>
            <a:r>
              <a:rPr lang="en-US" altLang="en-US" sz="6600" b="1">
                <a:solidFill>
                  <a:schemeClr val="accent2"/>
                </a:solidFill>
                <a:latin typeface=".VnAvant" pitchFamily="34" charset="0"/>
              </a:rPr>
              <a:t> 450 tạ</a:t>
            </a:r>
            <a:endParaRPr lang="en-US" altLang="en-US" sz="6600" b="1">
              <a:latin typeface=".VnAvant" pitchFamily="34" charset="0"/>
            </a:endParaRPr>
          </a:p>
          <a:p>
            <a:r>
              <a:rPr lang="en-US" altLang="en-US" sz="6600" b="1">
                <a:latin typeface=".VnAvant" pitchFamily="34" charset="0"/>
              </a:rPr>
              <a:t>512 tấn : 8 =</a:t>
            </a:r>
            <a:r>
              <a:rPr lang="en-US" altLang="en-US" sz="6600" b="1">
                <a:solidFill>
                  <a:schemeClr val="accent2"/>
                </a:solidFill>
                <a:latin typeface=".VnAvant" pitchFamily="34" charset="0"/>
              </a:rPr>
              <a:t> 64 tấn</a:t>
            </a:r>
            <a:endParaRPr lang="en-US" altLang="en-US" sz="4400" b="1">
              <a:latin typeface=".VnAvant" pitchFamily="34" charset="0"/>
            </a:endParaRP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5867400" y="1752600"/>
            <a:ext cx="295433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>
                <a:solidFill>
                  <a:schemeClr val="accent2"/>
                </a:solidFill>
                <a:latin typeface=".VnAvant" pitchFamily="34" charset="0"/>
              </a:rPr>
              <a:t>			</a:t>
            </a:r>
          </a:p>
          <a:p>
            <a:endParaRPr lang="en-US" altLang="en-US" sz="2200" b="1">
              <a:solidFill>
                <a:schemeClr val="accent2"/>
              </a:solidFill>
              <a:latin typeface=".VnAvant" pitchFamily="34" charset="0"/>
            </a:endParaRPr>
          </a:p>
          <a:p>
            <a:r>
              <a:rPr lang="en-US" altLang="en-US" sz="2200" b="1">
                <a:solidFill>
                  <a:schemeClr val="accent2"/>
                </a:solidFill>
                <a:latin typeface=".VnAvant" pitchFamily="34" charset="0"/>
              </a:rPr>
              <a:t>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  <p:bldP spid="251907" grpId="0" autoUpdateAnimBg="0"/>
      <p:bldP spid="2519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593725" y="542925"/>
            <a:ext cx="8245475" cy="3478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Bài 4: Một xe ô tô chuyến trước chở được 3 tấn muối, chuyến sau chở được nhiều hơn chuyến trước 3 tạ. Hỏi cả hai chuyến xe chở được bao nhiêu tạ ? 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3387725" y="3810000"/>
            <a:ext cx="2368550" cy="923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>
                <a:solidFill>
                  <a:schemeClr val="accent2"/>
                </a:solidFill>
                <a:latin typeface=".VnAvant" pitchFamily="34" charset="0"/>
              </a:rPr>
              <a:t>Tóm tắt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2438400" y="4648200"/>
            <a:ext cx="5073650" cy="1938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Chuyến trước: 3 tấn</a:t>
            </a:r>
          </a:p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Chuyến sau hơn: 3 tạ</a:t>
            </a:r>
          </a:p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Cả hai chuyến: ......tạ?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9" grpId="0"/>
      <p:bldP spid="2539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3400" y="3810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/>
              <a:t>           Thứ tư ngày 28 tháng 8 năm 2019</a:t>
            </a:r>
          </a:p>
          <a:p>
            <a:pPr eaLnBrk="1" hangingPunct="1"/>
            <a:r>
              <a:rPr lang="en-US" altLang="en-US" sz="2800" b="1" u="sng"/>
              <a:t> </a:t>
            </a:r>
            <a:r>
              <a:rPr lang="en-US" altLang="en-US" sz="2800" b="1"/>
              <a:t>                               </a:t>
            </a:r>
            <a:r>
              <a:rPr lang="en-US" altLang="en-US" sz="2800" b="1" u="sng"/>
              <a:t>Toán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66800" y="1398588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Yến, tạ, tấn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295400" y="2249488"/>
            <a:ext cx="72390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yến   = …..kg</a:t>
            </a:r>
          </a:p>
          <a:p>
            <a:pPr eaLnBrk="1" hangingPunct="1"/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tạ     = ……yến</a:t>
            </a:r>
          </a:p>
          <a:p>
            <a:pPr eaLnBrk="1" hangingPunct="1"/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tạ     = ……. kg</a:t>
            </a:r>
          </a:p>
          <a:p>
            <a:pPr eaLnBrk="1" hangingPunct="1"/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tấn   = ……. tạ</a:t>
            </a:r>
          </a:p>
          <a:p>
            <a:pPr eaLnBrk="1" hangingPunct="1"/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tấn   = ……. kg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71900" y="1938338"/>
            <a:ext cx="114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6700" y="2782888"/>
            <a:ext cx="114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1425" y="3587750"/>
            <a:ext cx="1905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62425" y="4392613"/>
            <a:ext cx="114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95700" y="5365750"/>
            <a:ext cx="1905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6934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2060"/>
                </a:solidFill>
              </a:rPr>
              <a:t>Ôn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tập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cũ</a:t>
            </a:r>
            <a:r>
              <a:rPr lang="en-US" altLang="en-US" sz="3600" b="1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</a:rPr>
              <a:t>Điền</a:t>
            </a:r>
            <a:r>
              <a:rPr lang="en-US" altLang="en-US" sz="3600" b="1" dirty="0">
                <a:solidFill>
                  <a:srgbClr val="002060"/>
                </a:solidFill>
              </a:rPr>
              <a:t> &gt;; &lt;; = </a:t>
            </a:r>
            <a:r>
              <a:rPr lang="en-US" altLang="en-US" sz="3600" b="1" dirty="0" err="1">
                <a:solidFill>
                  <a:srgbClr val="002060"/>
                </a:solidFill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chỗ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chấm</a:t>
            </a:r>
            <a:r>
              <a:rPr lang="en-US" altLang="en-US" sz="3600" b="1" dirty="0">
                <a:solidFill>
                  <a:srgbClr val="002060"/>
                </a:solidFill>
              </a:rPr>
              <a:t>.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590550" y="3609975"/>
            <a:ext cx="79629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</a:t>
            </a:r>
            <a:r>
              <a:rPr lang="en-US" altLang="en-US" sz="5400" b="1"/>
              <a:t>1 kg 5 g ……..1500 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/>
              <a:t> 3 kg 50 g………. 3000 g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99"/>
              </a:solidFill>
            </a:endParaRP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3886200" y="3424238"/>
            <a:ext cx="685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4572000" y="4727575"/>
            <a:ext cx="685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0000"/>
                </a:solidFill>
              </a:rPr>
              <a:t>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225285" grpId="0"/>
      <p:bldP spid="225287" grpId="0"/>
      <p:bldP spid="2252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561975" y="331788"/>
            <a:ext cx="8277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</a:rPr>
              <a:t>Để đo khối lượng các vật nặng tới hàng chục ki-lô-gam người ta còn dùng đơn vị đo là yến.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1371600" y="2306638"/>
            <a:ext cx="8736013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</a:rPr>
              <a:t>10 kg tạo thành 1 yến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</a:rPr>
              <a:t>1 yến bằng 10 kg</a:t>
            </a:r>
          </a:p>
        </p:txBody>
      </p:sp>
      <p:sp>
        <p:nvSpPr>
          <p:cNvPr id="230405" name="Text Box 5">
            <a:extLst>
              <a:ext uri="{FF2B5EF4-FFF2-40B4-BE49-F238E27FC236}">
                <a16:creationId xmlns:a16="http://schemas.microsoft.com/office/drawing/2014/main" xmlns="" id="{70DEA47C-B569-4957-B5C4-6199D4D2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6134100" cy="11080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6600" b="1" dirty="0">
                <a:solidFill>
                  <a:srgbClr val="002060"/>
                </a:solidFill>
                <a:latin typeface=".VnAvant" pitchFamily="34" charset="0"/>
              </a:rPr>
              <a:t>1 </a:t>
            </a:r>
            <a:r>
              <a:rPr lang="en-US" alt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6600" b="1" dirty="0">
                <a:solidFill>
                  <a:srgbClr val="002060"/>
                </a:solidFill>
                <a:latin typeface=".VnAvant" pitchFamily="34" charset="0"/>
              </a:rPr>
              <a:t> = 10 kg</a:t>
            </a:r>
          </a:p>
        </p:txBody>
      </p:sp>
      <p:sp>
        <p:nvSpPr>
          <p:cNvPr id="230407" name="Text Box 7">
            <a:extLst>
              <a:ext uri="{FF2B5EF4-FFF2-40B4-BE49-F238E27FC236}">
                <a16:creationId xmlns:a16="http://schemas.microsoft.com/office/drawing/2014/main" xmlns="" id="{164C6658-FFC6-4D9C-8E41-0C6DA8EBE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4300538"/>
            <a:ext cx="5962650" cy="11080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6600" b="1" dirty="0">
                <a:solidFill>
                  <a:srgbClr val="002060"/>
                </a:solidFill>
                <a:latin typeface=".VnAvant" pitchFamily="34" charset="0"/>
              </a:rPr>
              <a:t>10 kg = 1 </a:t>
            </a:r>
            <a:r>
              <a:rPr lang="en-US" altLang="en-US" sz="6600" b="1" dirty="0" err="1">
                <a:solidFill>
                  <a:srgbClr val="002060"/>
                </a:solidFill>
                <a:latin typeface=".VnAvant" pitchFamily="34" charset="0"/>
              </a:rPr>
              <a:t>yến</a:t>
            </a:r>
            <a:endParaRPr lang="en-US" alt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4" grpId="0"/>
      <p:bldP spid="230404" grpId="1"/>
      <p:bldP spid="230405" grpId="0" animBg="1"/>
      <p:bldP spid="2304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30408" name="Group 8"/>
          <p:cNvGrpSpPr>
            <a:grpSpLocks/>
          </p:cNvGrpSpPr>
          <p:nvPr/>
        </p:nvGrpSpPr>
        <p:grpSpPr bwMode="auto">
          <a:xfrm>
            <a:off x="414338" y="346075"/>
            <a:ext cx="3551237" cy="1730375"/>
            <a:chOff x="2193" y="1178"/>
            <a:chExt cx="927" cy="1058"/>
          </a:xfrm>
        </p:grpSpPr>
        <p:sp>
          <p:nvSpPr>
            <p:cNvPr id="11304" name="Freeform 9" descr="Woven mat"/>
            <p:cNvSpPr>
              <a:spLocks/>
            </p:cNvSpPr>
            <p:nvPr/>
          </p:nvSpPr>
          <p:spPr bwMode="auto">
            <a:xfrm>
              <a:off x="2193" y="1178"/>
              <a:ext cx="927" cy="1058"/>
            </a:xfrm>
            <a:custGeom>
              <a:avLst/>
              <a:gdLst>
                <a:gd name="T0" fmla="*/ 403 w 927"/>
                <a:gd name="T1" fmla="*/ 0 h 1058"/>
                <a:gd name="T2" fmla="*/ 436 w 927"/>
                <a:gd name="T3" fmla="*/ 153 h 1058"/>
                <a:gd name="T4" fmla="*/ 393 w 927"/>
                <a:gd name="T5" fmla="*/ 295 h 1058"/>
                <a:gd name="T6" fmla="*/ 185 w 927"/>
                <a:gd name="T7" fmla="*/ 360 h 1058"/>
                <a:gd name="T8" fmla="*/ 22 w 927"/>
                <a:gd name="T9" fmla="*/ 567 h 1058"/>
                <a:gd name="T10" fmla="*/ 0 w 927"/>
                <a:gd name="T11" fmla="*/ 818 h 1058"/>
                <a:gd name="T12" fmla="*/ 120 w 927"/>
                <a:gd name="T13" fmla="*/ 1026 h 1058"/>
                <a:gd name="T14" fmla="*/ 491 w 927"/>
                <a:gd name="T15" fmla="*/ 1058 h 1058"/>
                <a:gd name="T16" fmla="*/ 840 w 927"/>
                <a:gd name="T17" fmla="*/ 971 h 1058"/>
                <a:gd name="T18" fmla="*/ 927 w 927"/>
                <a:gd name="T19" fmla="*/ 753 h 1058"/>
                <a:gd name="T20" fmla="*/ 916 w 927"/>
                <a:gd name="T21" fmla="*/ 535 h 1058"/>
                <a:gd name="T22" fmla="*/ 785 w 927"/>
                <a:gd name="T23" fmla="*/ 382 h 1058"/>
                <a:gd name="T24" fmla="*/ 534 w 927"/>
                <a:gd name="T25" fmla="*/ 317 h 1058"/>
                <a:gd name="T26" fmla="*/ 480 w 927"/>
                <a:gd name="T27" fmla="*/ 131 h 1058"/>
                <a:gd name="T28" fmla="*/ 523 w 927"/>
                <a:gd name="T29" fmla="*/ 22 h 10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27" h="1058">
                  <a:moveTo>
                    <a:pt x="403" y="0"/>
                  </a:moveTo>
                  <a:lnTo>
                    <a:pt x="436" y="153"/>
                  </a:lnTo>
                  <a:lnTo>
                    <a:pt x="393" y="295"/>
                  </a:lnTo>
                  <a:lnTo>
                    <a:pt x="185" y="360"/>
                  </a:lnTo>
                  <a:lnTo>
                    <a:pt x="22" y="567"/>
                  </a:lnTo>
                  <a:lnTo>
                    <a:pt x="0" y="818"/>
                  </a:lnTo>
                  <a:lnTo>
                    <a:pt x="120" y="1026"/>
                  </a:lnTo>
                  <a:lnTo>
                    <a:pt x="491" y="1058"/>
                  </a:lnTo>
                  <a:lnTo>
                    <a:pt x="840" y="971"/>
                  </a:lnTo>
                  <a:lnTo>
                    <a:pt x="927" y="753"/>
                  </a:lnTo>
                  <a:lnTo>
                    <a:pt x="916" y="535"/>
                  </a:lnTo>
                  <a:lnTo>
                    <a:pt x="785" y="382"/>
                  </a:lnTo>
                  <a:lnTo>
                    <a:pt x="534" y="317"/>
                  </a:lnTo>
                  <a:lnTo>
                    <a:pt x="480" y="131"/>
                  </a:lnTo>
                  <a:lnTo>
                    <a:pt x="523" y="2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Text Box 10"/>
            <p:cNvSpPr txBox="1">
              <a:spLocks noChangeArrowheads="1"/>
            </p:cNvSpPr>
            <p:nvPr/>
          </p:nvSpPr>
          <p:spPr bwMode="auto">
            <a:xfrm>
              <a:off x="2444" y="1549"/>
              <a:ext cx="365" cy="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4800" b="1">
                  <a:solidFill>
                    <a:srgbClr val="FF3300"/>
                  </a:solidFill>
                  <a:latin typeface=".VnAvant" pitchFamily="34" charset="0"/>
                </a:rPr>
                <a:t>10kg</a:t>
              </a:r>
            </a:p>
          </p:txBody>
        </p:sp>
      </p:grpSp>
      <p:grpSp>
        <p:nvGrpSpPr>
          <p:cNvPr id="230411" name="Group 11"/>
          <p:cNvGrpSpPr>
            <a:grpSpLocks/>
          </p:cNvGrpSpPr>
          <p:nvPr/>
        </p:nvGrpSpPr>
        <p:grpSpPr bwMode="auto">
          <a:xfrm>
            <a:off x="4884738" y="111125"/>
            <a:ext cx="3621087" cy="1890713"/>
            <a:chOff x="2135" y="1178"/>
            <a:chExt cx="985" cy="1058"/>
          </a:xfrm>
        </p:grpSpPr>
        <p:sp>
          <p:nvSpPr>
            <p:cNvPr id="11302" name="Freeform 12" descr="Woven mat"/>
            <p:cNvSpPr>
              <a:spLocks/>
            </p:cNvSpPr>
            <p:nvPr/>
          </p:nvSpPr>
          <p:spPr bwMode="auto">
            <a:xfrm>
              <a:off x="2135" y="1178"/>
              <a:ext cx="985" cy="1058"/>
            </a:xfrm>
            <a:custGeom>
              <a:avLst/>
              <a:gdLst>
                <a:gd name="T0" fmla="*/ 428 w 927"/>
                <a:gd name="T1" fmla="*/ 0 h 1058"/>
                <a:gd name="T2" fmla="*/ 463 w 927"/>
                <a:gd name="T3" fmla="*/ 153 h 1058"/>
                <a:gd name="T4" fmla="*/ 418 w 927"/>
                <a:gd name="T5" fmla="*/ 295 h 1058"/>
                <a:gd name="T6" fmla="*/ 197 w 927"/>
                <a:gd name="T7" fmla="*/ 360 h 1058"/>
                <a:gd name="T8" fmla="*/ 23 w 927"/>
                <a:gd name="T9" fmla="*/ 567 h 1058"/>
                <a:gd name="T10" fmla="*/ 0 w 927"/>
                <a:gd name="T11" fmla="*/ 818 h 1058"/>
                <a:gd name="T12" fmla="*/ 128 w 927"/>
                <a:gd name="T13" fmla="*/ 1026 h 1058"/>
                <a:gd name="T14" fmla="*/ 522 w 927"/>
                <a:gd name="T15" fmla="*/ 1058 h 1058"/>
                <a:gd name="T16" fmla="*/ 893 w 927"/>
                <a:gd name="T17" fmla="*/ 971 h 1058"/>
                <a:gd name="T18" fmla="*/ 985 w 927"/>
                <a:gd name="T19" fmla="*/ 753 h 1058"/>
                <a:gd name="T20" fmla="*/ 973 w 927"/>
                <a:gd name="T21" fmla="*/ 535 h 1058"/>
                <a:gd name="T22" fmla="*/ 834 w 927"/>
                <a:gd name="T23" fmla="*/ 382 h 1058"/>
                <a:gd name="T24" fmla="*/ 567 w 927"/>
                <a:gd name="T25" fmla="*/ 317 h 1058"/>
                <a:gd name="T26" fmla="*/ 510 w 927"/>
                <a:gd name="T27" fmla="*/ 131 h 1058"/>
                <a:gd name="T28" fmla="*/ 556 w 927"/>
                <a:gd name="T29" fmla="*/ 22 h 10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27" h="1058">
                  <a:moveTo>
                    <a:pt x="403" y="0"/>
                  </a:moveTo>
                  <a:lnTo>
                    <a:pt x="436" y="153"/>
                  </a:lnTo>
                  <a:lnTo>
                    <a:pt x="393" y="295"/>
                  </a:lnTo>
                  <a:lnTo>
                    <a:pt x="185" y="360"/>
                  </a:lnTo>
                  <a:lnTo>
                    <a:pt x="22" y="567"/>
                  </a:lnTo>
                  <a:lnTo>
                    <a:pt x="0" y="818"/>
                  </a:lnTo>
                  <a:lnTo>
                    <a:pt x="120" y="1026"/>
                  </a:lnTo>
                  <a:lnTo>
                    <a:pt x="491" y="1058"/>
                  </a:lnTo>
                  <a:lnTo>
                    <a:pt x="840" y="971"/>
                  </a:lnTo>
                  <a:lnTo>
                    <a:pt x="927" y="753"/>
                  </a:lnTo>
                  <a:lnTo>
                    <a:pt x="916" y="535"/>
                  </a:lnTo>
                  <a:lnTo>
                    <a:pt x="785" y="382"/>
                  </a:lnTo>
                  <a:lnTo>
                    <a:pt x="534" y="317"/>
                  </a:lnTo>
                  <a:lnTo>
                    <a:pt x="480" y="131"/>
                  </a:lnTo>
                  <a:lnTo>
                    <a:pt x="523" y="2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Text Box 13"/>
            <p:cNvSpPr txBox="1">
              <a:spLocks noChangeArrowheads="1"/>
            </p:cNvSpPr>
            <p:nvPr/>
          </p:nvSpPr>
          <p:spPr bwMode="auto">
            <a:xfrm>
              <a:off x="2418" y="1590"/>
              <a:ext cx="425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4800" b="1">
                  <a:solidFill>
                    <a:srgbClr val="FF3300"/>
                  </a:solidFill>
                  <a:latin typeface=".VnAvant" pitchFamily="34" charset="0"/>
                </a:rPr>
                <a:t>1 yến</a:t>
              </a:r>
            </a:p>
          </p:txBody>
        </p:sp>
      </p:grpSp>
      <p:sp>
        <p:nvSpPr>
          <p:cNvPr id="230416" name="Text Box 16"/>
          <p:cNvSpPr txBox="1">
            <a:spLocks noChangeArrowheads="1"/>
          </p:cNvSpPr>
          <p:nvPr/>
        </p:nvSpPr>
        <p:spPr bwMode="auto">
          <a:xfrm flipH="1">
            <a:off x="1416050" y="2087563"/>
            <a:ext cx="192563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dirty="0">
                <a:latin typeface=".VnAvant" pitchFamily="34" charset="0"/>
              </a:rPr>
              <a:t>? </a:t>
            </a:r>
            <a:r>
              <a:rPr lang="en-US" altLang="en-US" sz="4400" b="1" dirty="0" err="1">
                <a:latin typeface=".VnAvant" pitchFamily="34" charset="0"/>
              </a:rPr>
              <a:t>Yến</a:t>
            </a:r>
            <a:endParaRPr lang="en-US" altLang="en-US" sz="4400" dirty="0">
              <a:latin typeface=".VnAvant" pitchFamily="34" charset="0"/>
            </a:endParaRPr>
          </a:p>
        </p:txBody>
      </p:sp>
      <p:sp>
        <p:nvSpPr>
          <p:cNvPr id="230417" name="Text Box 17"/>
          <p:cNvSpPr txBox="1">
            <a:spLocks noChangeArrowheads="1"/>
          </p:cNvSpPr>
          <p:nvPr/>
        </p:nvSpPr>
        <p:spPr bwMode="auto">
          <a:xfrm>
            <a:off x="6292850" y="2001838"/>
            <a:ext cx="1165225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>
                <a:latin typeface=".VnAvant" pitchFamily="34" charset="0"/>
              </a:rPr>
              <a:t>?kg</a:t>
            </a: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6035675" y="1951038"/>
            <a:ext cx="1546225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>
                <a:latin typeface=".VnAvant" pitchFamily="34" charset="0"/>
              </a:rPr>
              <a:t>10kg</a:t>
            </a:r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1404938" y="2087563"/>
            <a:ext cx="1446212" cy="769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dirty="0">
                <a:latin typeface=".VnAvant" pitchFamily="34" charset="0"/>
              </a:rPr>
              <a:t>1 </a:t>
            </a:r>
            <a:r>
              <a:rPr lang="en-US" altLang="en-US" sz="4400" b="1" dirty="0" err="1">
                <a:latin typeface=".VnAvant" pitchFamily="34" charset="0"/>
              </a:rPr>
              <a:t>yến</a:t>
            </a:r>
            <a:endParaRPr lang="en-US" altLang="en-US" sz="4400" b="1" dirty="0">
              <a:latin typeface=".VnAvant" pitchFamily="34" charset="0"/>
            </a:endParaRPr>
          </a:p>
        </p:txBody>
      </p:sp>
      <p:grpSp>
        <p:nvGrpSpPr>
          <p:cNvPr id="230418" name="Group 18"/>
          <p:cNvGrpSpPr>
            <a:grpSpLocks/>
          </p:cNvGrpSpPr>
          <p:nvPr/>
        </p:nvGrpSpPr>
        <p:grpSpPr bwMode="auto">
          <a:xfrm>
            <a:off x="457200" y="2765425"/>
            <a:ext cx="5129213" cy="3140075"/>
            <a:chOff x="0" y="1921"/>
            <a:chExt cx="2640" cy="1727"/>
          </a:xfrm>
        </p:grpSpPr>
        <p:sp>
          <p:nvSpPr>
            <p:cNvPr id="11286" name="Rectangle 19"/>
            <p:cNvSpPr>
              <a:spLocks noChangeArrowheads="1"/>
            </p:cNvSpPr>
            <p:nvPr/>
          </p:nvSpPr>
          <p:spPr bwMode="auto">
            <a:xfrm>
              <a:off x="0" y="1968"/>
              <a:ext cx="2640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11287" name="Group 20"/>
            <p:cNvGrpSpPr>
              <a:grpSpLocks/>
            </p:cNvGrpSpPr>
            <p:nvPr/>
          </p:nvGrpSpPr>
          <p:grpSpPr bwMode="auto">
            <a:xfrm>
              <a:off x="7" y="1978"/>
              <a:ext cx="864" cy="834"/>
              <a:chOff x="1981" y="1059"/>
              <a:chExt cx="1147" cy="1109"/>
            </a:xfrm>
          </p:grpSpPr>
          <p:sp>
            <p:nvSpPr>
              <p:cNvPr id="11300" name="Freeform 21" descr="Woven mat"/>
              <p:cNvSpPr>
                <a:spLocks/>
              </p:cNvSpPr>
              <p:nvPr/>
            </p:nvSpPr>
            <p:spPr bwMode="auto">
              <a:xfrm>
                <a:off x="1981" y="1059"/>
                <a:ext cx="1147" cy="1109"/>
              </a:xfrm>
              <a:custGeom>
                <a:avLst/>
                <a:gdLst>
                  <a:gd name="T0" fmla="*/ 499 w 927"/>
                  <a:gd name="T1" fmla="*/ 0 h 1058"/>
                  <a:gd name="T2" fmla="*/ 539 w 927"/>
                  <a:gd name="T3" fmla="*/ 160 h 1058"/>
                  <a:gd name="T4" fmla="*/ 486 w 927"/>
                  <a:gd name="T5" fmla="*/ 309 h 1058"/>
                  <a:gd name="T6" fmla="*/ 229 w 927"/>
                  <a:gd name="T7" fmla="*/ 377 h 1058"/>
                  <a:gd name="T8" fmla="*/ 27 w 927"/>
                  <a:gd name="T9" fmla="*/ 594 h 1058"/>
                  <a:gd name="T10" fmla="*/ 0 w 927"/>
                  <a:gd name="T11" fmla="*/ 857 h 1058"/>
                  <a:gd name="T12" fmla="*/ 148 w 927"/>
                  <a:gd name="T13" fmla="*/ 1075 h 1058"/>
                  <a:gd name="T14" fmla="*/ 608 w 927"/>
                  <a:gd name="T15" fmla="*/ 1109 h 1058"/>
                  <a:gd name="T16" fmla="*/ 1039 w 927"/>
                  <a:gd name="T17" fmla="*/ 1018 h 1058"/>
                  <a:gd name="T18" fmla="*/ 1147 w 927"/>
                  <a:gd name="T19" fmla="*/ 789 h 1058"/>
                  <a:gd name="T20" fmla="*/ 1133 w 927"/>
                  <a:gd name="T21" fmla="*/ 561 h 1058"/>
                  <a:gd name="T22" fmla="*/ 971 w 927"/>
                  <a:gd name="T23" fmla="*/ 400 h 1058"/>
                  <a:gd name="T24" fmla="*/ 661 w 927"/>
                  <a:gd name="T25" fmla="*/ 332 h 1058"/>
                  <a:gd name="T26" fmla="*/ 594 w 927"/>
                  <a:gd name="T27" fmla="*/ 137 h 1058"/>
                  <a:gd name="T28" fmla="*/ 647 w 927"/>
                  <a:gd name="T29" fmla="*/ 23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Text Box 22"/>
              <p:cNvSpPr txBox="1">
                <a:spLocks noChangeArrowheads="1"/>
              </p:cNvSpPr>
              <p:nvPr/>
            </p:nvSpPr>
            <p:spPr bwMode="auto">
              <a:xfrm>
                <a:off x="2207" y="1467"/>
                <a:ext cx="799" cy="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  <p:grpSp>
          <p:nvGrpSpPr>
            <p:cNvPr id="11288" name="Group 23"/>
            <p:cNvGrpSpPr>
              <a:grpSpLocks/>
            </p:cNvGrpSpPr>
            <p:nvPr/>
          </p:nvGrpSpPr>
          <p:grpSpPr bwMode="auto">
            <a:xfrm>
              <a:off x="891" y="1921"/>
              <a:ext cx="773" cy="855"/>
              <a:chOff x="2102" y="982"/>
              <a:chExt cx="1027" cy="1136"/>
            </a:xfrm>
          </p:grpSpPr>
          <p:sp>
            <p:nvSpPr>
              <p:cNvPr id="11298" name="Freeform 24" descr="Woven mat"/>
              <p:cNvSpPr>
                <a:spLocks/>
              </p:cNvSpPr>
              <p:nvPr/>
            </p:nvSpPr>
            <p:spPr bwMode="auto">
              <a:xfrm>
                <a:off x="2102" y="982"/>
                <a:ext cx="1027" cy="1136"/>
              </a:xfrm>
              <a:custGeom>
                <a:avLst/>
                <a:gdLst>
                  <a:gd name="T0" fmla="*/ 446 w 927"/>
                  <a:gd name="T1" fmla="*/ 0 h 1058"/>
                  <a:gd name="T2" fmla="*/ 483 w 927"/>
                  <a:gd name="T3" fmla="*/ 164 h 1058"/>
                  <a:gd name="T4" fmla="*/ 435 w 927"/>
                  <a:gd name="T5" fmla="*/ 317 h 1058"/>
                  <a:gd name="T6" fmla="*/ 205 w 927"/>
                  <a:gd name="T7" fmla="*/ 387 h 1058"/>
                  <a:gd name="T8" fmla="*/ 24 w 927"/>
                  <a:gd name="T9" fmla="*/ 609 h 1058"/>
                  <a:gd name="T10" fmla="*/ 0 w 927"/>
                  <a:gd name="T11" fmla="*/ 878 h 1058"/>
                  <a:gd name="T12" fmla="*/ 133 w 927"/>
                  <a:gd name="T13" fmla="*/ 1102 h 1058"/>
                  <a:gd name="T14" fmla="*/ 544 w 927"/>
                  <a:gd name="T15" fmla="*/ 1136 h 1058"/>
                  <a:gd name="T16" fmla="*/ 931 w 927"/>
                  <a:gd name="T17" fmla="*/ 1043 h 1058"/>
                  <a:gd name="T18" fmla="*/ 1027 w 927"/>
                  <a:gd name="T19" fmla="*/ 809 h 1058"/>
                  <a:gd name="T20" fmla="*/ 1015 w 927"/>
                  <a:gd name="T21" fmla="*/ 574 h 1058"/>
                  <a:gd name="T22" fmla="*/ 870 w 927"/>
                  <a:gd name="T23" fmla="*/ 410 h 1058"/>
                  <a:gd name="T24" fmla="*/ 592 w 927"/>
                  <a:gd name="T25" fmla="*/ 340 h 1058"/>
                  <a:gd name="T26" fmla="*/ 532 w 927"/>
                  <a:gd name="T27" fmla="*/ 141 h 1058"/>
                  <a:gd name="T28" fmla="*/ 579 w 927"/>
                  <a:gd name="T29" fmla="*/ 24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Text Box 25"/>
              <p:cNvSpPr txBox="1">
                <a:spLocks noChangeArrowheads="1"/>
              </p:cNvSpPr>
              <p:nvPr/>
            </p:nvSpPr>
            <p:spPr bwMode="auto">
              <a:xfrm>
                <a:off x="2216" y="1450"/>
                <a:ext cx="799" cy="5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  <p:grpSp>
          <p:nvGrpSpPr>
            <p:cNvPr id="11289" name="Group 26"/>
            <p:cNvGrpSpPr>
              <a:grpSpLocks/>
            </p:cNvGrpSpPr>
            <p:nvPr/>
          </p:nvGrpSpPr>
          <p:grpSpPr bwMode="auto">
            <a:xfrm>
              <a:off x="1710" y="1936"/>
              <a:ext cx="912" cy="796"/>
              <a:chOff x="2169" y="1003"/>
              <a:chExt cx="1211" cy="1058"/>
            </a:xfrm>
          </p:grpSpPr>
          <p:sp>
            <p:nvSpPr>
              <p:cNvPr id="11296" name="Freeform 27" descr="Woven mat"/>
              <p:cNvSpPr>
                <a:spLocks/>
              </p:cNvSpPr>
              <p:nvPr/>
            </p:nvSpPr>
            <p:spPr bwMode="auto">
              <a:xfrm>
                <a:off x="2169" y="1003"/>
                <a:ext cx="1211" cy="1058"/>
              </a:xfrm>
              <a:custGeom>
                <a:avLst/>
                <a:gdLst>
                  <a:gd name="T0" fmla="*/ 526 w 927"/>
                  <a:gd name="T1" fmla="*/ 0 h 1058"/>
                  <a:gd name="T2" fmla="*/ 570 w 927"/>
                  <a:gd name="T3" fmla="*/ 153 h 1058"/>
                  <a:gd name="T4" fmla="*/ 513 w 927"/>
                  <a:gd name="T5" fmla="*/ 295 h 1058"/>
                  <a:gd name="T6" fmla="*/ 242 w 927"/>
                  <a:gd name="T7" fmla="*/ 360 h 1058"/>
                  <a:gd name="T8" fmla="*/ 29 w 927"/>
                  <a:gd name="T9" fmla="*/ 567 h 1058"/>
                  <a:gd name="T10" fmla="*/ 0 w 927"/>
                  <a:gd name="T11" fmla="*/ 818 h 1058"/>
                  <a:gd name="T12" fmla="*/ 157 w 927"/>
                  <a:gd name="T13" fmla="*/ 1026 h 1058"/>
                  <a:gd name="T14" fmla="*/ 641 w 927"/>
                  <a:gd name="T15" fmla="*/ 1058 h 1058"/>
                  <a:gd name="T16" fmla="*/ 1097 w 927"/>
                  <a:gd name="T17" fmla="*/ 971 h 1058"/>
                  <a:gd name="T18" fmla="*/ 1211 w 927"/>
                  <a:gd name="T19" fmla="*/ 753 h 1058"/>
                  <a:gd name="T20" fmla="*/ 1197 w 927"/>
                  <a:gd name="T21" fmla="*/ 535 h 1058"/>
                  <a:gd name="T22" fmla="*/ 1025 w 927"/>
                  <a:gd name="T23" fmla="*/ 382 h 1058"/>
                  <a:gd name="T24" fmla="*/ 698 w 927"/>
                  <a:gd name="T25" fmla="*/ 317 h 1058"/>
                  <a:gd name="T26" fmla="*/ 627 w 927"/>
                  <a:gd name="T27" fmla="*/ 131 h 1058"/>
                  <a:gd name="T28" fmla="*/ 68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Text Box 28"/>
              <p:cNvSpPr txBox="1">
                <a:spLocks noChangeArrowheads="1"/>
              </p:cNvSpPr>
              <p:nvPr/>
            </p:nvSpPr>
            <p:spPr bwMode="auto">
              <a:xfrm>
                <a:off x="2416" y="1431"/>
                <a:ext cx="799" cy="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  <p:grpSp>
          <p:nvGrpSpPr>
            <p:cNvPr id="11290" name="Group 29"/>
            <p:cNvGrpSpPr>
              <a:grpSpLocks/>
            </p:cNvGrpSpPr>
            <p:nvPr/>
          </p:nvGrpSpPr>
          <p:grpSpPr bwMode="auto">
            <a:xfrm>
              <a:off x="186" y="2805"/>
              <a:ext cx="982" cy="796"/>
              <a:chOff x="1707" y="1333"/>
              <a:chExt cx="1303" cy="1058"/>
            </a:xfrm>
          </p:grpSpPr>
          <p:sp>
            <p:nvSpPr>
              <p:cNvPr id="11294" name="Freeform 30" descr="Woven mat"/>
              <p:cNvSpPr>
                <a:spLocks/>
              </p:cNvSpPr>
              <p:nvPr/>
            </p:nvSpPr>
            <p:spPr bwMode="auto">
              <a:xfrm>
                <a:off x="1707" y="1333"/>
                <a:ext cx="1303" cy="1058"/>
              </a:xfrm>
              <a:custGeom>
                <a:avLst/>
                <a:gdLst>
                  <a:gd name="T0" fmla="*/ 566 w 927"/>
                  <a:gd name="T1" fmla="*/ 0 h 1058"/>
                  <a:gd name="T2" fmla="*/ 613 w 927"/>
                  <a:gd name="T3" fmla="*/ 153 h 1058"/>
                  <a:gd name="T4" fmla="*/ 552 w 927"/>
                  <a:gd name="T5" fmla="*/ 295 h 1058"/>
                  <a:gd name="T6" fmla="*/ 260 w 927"/>
                  <a:gd name="T7" fmla="*/ 360 h 1058"/>
                  <a:gd name="T8" fmla="*/ 31 w 927"/>
                  <a:gd name="T9" fmla="*/ 567 h 1058"/>
                  <a:gd name="T10" fmla="*/ 0 w 927"/>
                  <a:gd name="T11" fmla="*/ 818 h 1058"/>
                  <a:gd name="T12" fmla="*/ 169 w 927"/>
                  <a:gd name="T13" fmla="*/ 1026 h 1058"/>
                  <a:gd name="T14" fmla="*/ 690 w 927"/>
                  <a:gd name="T15" fmla="*/ 1058 h 1058"/>
                  <a:gd name="T16" fmla="*/ 1181 w 927"/>
                  <a:gd name="T17" fmla="*/ 971 h 1058"/>
                  <a:gd name="T18" fmla="*/ 1303 w 927"/>
                  <a:gd name="T19" fmla="*/ 753 h 1058"/>
                  <a:gd name="T20" fmla="*/ 1288 w 927"/>
                  <a:gd name="T21" fmla="*/ 535 h 1058"/>
                  <a:gd name="T22" fmla="*/ 1103 w 927"/>
                  <a:gd name="T23" fmla="*/ 382 h 1058"/>
                  <a:gd name="T24" fmla="*/ 751 w 927"/>
                  <a:gd name="T25" fmla="*/ 317 h 1058"/>
                  <a:gd name="T26" fmla="*/ 675 w 927"/>
                  <a:gd name="T27" fmla="*/ 131 h 1058"/>
                  <a:gd name="T28" fmla="*/ 735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Text Box 31"/>
              <p:cNvSpPr txBox="1">
                <a:spLocks noChangeArrowheads="1"/>
              </p:cNvSpPr>
              <p:nvPr/>
            </p:nvSpPr>
            <p:spPr bwMode="auto">
              <a:xfrm>
                <a:off x="1976" y="1731"/>
                <a:ext cx="798" cy="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  <p:grpSp>
          <p:nvGrpSpPr>
            <p:cNvPr id="11291" name="Group 32"/>
            <p:cNvGrpSpPr>
              <a:grpSpLocks/>
            </p:cNvGrpSpPr>
            <p:nvPr/>
          </p:nvGrpSpPr>
          <p:grpSpPr bwMode="auto">
            <a:xfrm>
              <a:off x="1280" y="2750"/>
              <a:ext cx="1044" cy="796"/>
              <a:chOff x="2107" y="1261"/>
              <a:chExt cx="1385" cy="1058"/>
            </a:xfrm>
          </p:grpSpPr>
          <p:sp>
            <p:nvSpPr>
              <p:cNvPr id="11292" name="Freeform 33" descr="Woven mat"/>
              <p:cNvSpPr>
                <a:spLocks/>
              </p:cNvSpPr>
              <p:nvPr/>
            </p:nvSpPr>
            <p:spPr bwMode="auto">
              <a:xfrm>
                <a:off x="2107" y="1261"/>
                <a:ext cx="1385" cy="1058"/>
              </a:xfrm>
              <a:custGeom>
                <a:avLst/>
                <a:gdLst>
                  <a:gd name="T0" fmla="*/ 602 w 927"/>
                  <a:gd name="T1" fmla="*/ 0 h 1058"/>
                  <a:gd name="T2" fmla="*/ 651 w 927"/>
                  <a:gd name="T3" fmla="*/ 153 h 1058"/>
                  <a:gd name="T4" fmla="*/ 587 w 927"/>
                  <a:gd name="T5" fmla="*/ 295 h 1058"/>
                  <a:gd name="T6" fmla="*/ 276 w 927"/>
                  <a:gd name="T7" fmla="*/ 360 h 1058"/>
                  <a:gd name="T8" fmla="*/ 33 w 927"/>
                  <a:gd name="T9" fmla="*/ 567 h 1058"/>
                  <a:gd name="T10" fmla="*/ 0 w 927"/>
                  <a:gd name="T11" fmla="*/ 818 h 1058"/>
                  <a:gd name="T12" fmla="*/ 179 w 927"/>
                  <a:gd name="T13" fmla="*/ 1026 h 1058"/>
                  <a:gd name="T14" fmla="*/ 734 w 927"/>
                  <a:gd name="T15" fmla="*/ 1058 h 1058"/>
                  <a:gd name="T16" fmla="*/ 1255 w 927"/>
                  <a:gd name="T17" fmla="*/ 971 h 1058"/>
                  <a:gd name="T18" fmla="*/ 1385 w 927"/>
                  <a:gd name="T19" fmla="*/ 753 h 1058"/>
                  <a:gd name="T20" fmla="*/ 1369 w 927"/>
                  <a:gd name="T21" fmla="*/ 535 h 1058"/>
                  <a:gd name="T22" fmla="*/ 1173 w 927"/>
                  <a:gd name="T23" fmla="*/ 382 h 1058"/>
                  <a:gd name="T24" fmla="*/ 798 w 927"/>
                  <a:gd name="T25" fmla="*/ 317 h 1058"/>
                  <a:gd name="T26" fmla="*/ 717 w 927"/>
                  <a:gd name="T27" fmla="*/ 131 h 1058"/>
                  <a:gd name="T28" fmla="*/ 781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Text Box 34"/>
              <p:cNvSpPr txBox="1">
                <a:spLocks noChangeArrowheads="1"/>
              </p:cNvSpPr>
              <p:nvPr/>
            </p:nvSpPr>
            <p:spPr bwMode="auto">
              <a:xfrm>
                <a:off x="2400" y="1705"/>
                <a:ext cx="798" cy="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FF3300"/>
                    </a:solidFill>
                    <a:latin typeface=".VnAvant" pitchFamily="34" charset="0"/>
                  </a:rPr>
                  <a:t>10kg</a:t>
                </a:r>
              </a:p>
            </p:txBody>
          </p:sp>
        </p:grpSp>
      </p:grpSp>
      <p:sp>
        <p:nvSpPr>
          <p:cNvPr id="230435" name="Text Box 35"/>
          <p:cNvSpPr txBox="1">
            <a:spLocks noChangeArrowheads="1"/>
          </p:cNvSpPr>
          <p:nvPr/>
        </p:nvSpPr>
        <p:spPr bwMode="auto">
          <a:xfrm>
            <a:off x="2074863" y="5942013"/>
            <a:ext cx="14097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latin typeface=".VnAvant" pitchFamily="34" charset="0"/>
              </a:rPr>
              <a:t>? Yến</a:t>
            </a:r>
            <a:endParaRPr lang="en-US" altLang="en-US" sz="4400">
              <a:latin typeface=".VnAvant" pitchFamily="34" charset="0"/>
            </a:endParaRPr>
          </a:p>
        </p:txBody>
      </p:sp>
      <p:sp>
        <p:nvSpPr>
          <p:cNvPr id="230436" name="Text Box 36"/>
          <p:cNvSpPr txBox="1">
            <a:spLocks noChangeArrowheads="1"/>
          </p:cNvSpPr>
          <p:nvPr/>
        </p:nvSpPr>
        <p:spPr bwMode="auto">
          <a:xfrm>
            <a:off x="2074863" y="5903913"/>
            <a:ext cx="1446212" cy="768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latin typeface=".VnAvant" pitchFamily="34" charset="0"/>
              </a:rPr>
              <a:t>5 yến</a:t>
            </a:r>
          </a:p>
        </p:txBody>
      </p:sp>
      <p:grpSp>
        <p:nvGrpSpPr>
          <p:cNvPr id="230437" name="Group 37"/>
          <p:cNvGrpSpPr>
            <a:grpSpLocks/>
          </p:cNvGrpSpPr>
          <p:nvPr/>
        </p:nvGrpSpPr>
        <p:grpSpPr bwMode="auto">
          <a:xfrm>
            <a:off x="5776913" y="2789238"/>
            <a:ext cx="3214687" cy="3109912"/>
            <a:chOff x="2840" y="1945"/>
            <a:chExt cx="1981" cy="1680"/>
          </a:xfrm>
        </p:grpSpPr>
        <p:sp>
          <p:nvSpPr>
            <p:cNvPr id="11279" name="Rectangle 38"/>
            <p:cNvSpPr>
              <a:spLocks noChangeArrowheads="1"/>
            </p:cNvSpPr>
            <p:nvPr/>
          </p:nvSpPr>
          <p:spPr bwMode="auto">
            <a:xfrm>
              <a:off x="2840" y="1945"/>
              <a:ext cx="1981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11280" name="Group 39"/>
            <p:cNvGrpSpPr>
              <a:grpSpLocks/>
            </p:cNvGrpSpPr>
            <p:nvPr/>
          </p:nvGrpSpPr>
          <p:grpSpPr bwMode="auto">
            <a:xfrm>
              <a:off x="2846" y="2191"/>
              <a:ext cx="954" cy="957"/>
              <a:chOff x="1962" y="964"/>
              <a:chExt cx="1267" cy="1272"/>
            </a:xfrm>
          </p:grpSpPr>
          <p:sp>
            <p:nvSpPr>
              <p:cNvPr id="11284" name="Freeform 40" descr="Woven mat"/>
              <p:cNvSpPr>
                <a:spLocks/>
              </p:cNvSpPr>
              <p:nvPr/>
            </p:nvSpPr>
            <p:spPr bwMode="auto">
              <a:xfrm>
                <a:off x="1962" y="964"/>
                <a:ext cx="1267" cy="1272"/>
              </a:xfrm>
              <a:custGeom>
                <a:avLst/>
                <a:gdLst>
                  <a:gd name="T0" fmla="*/ 551 w 927"/>
                  <a:gd name="T1" fmla="*/ 0 h 1058"/>
                  <a:gd name="T2" fmla="*/ 596 w 927"/>
                  <a:gd name="T3" fmla="*/ 184 h 1058"/>
                  <a:gd name="T4" fmla="*/ 537 w 927"/>
                  <a:gd name="T5" fmla="*/ 355 h 1058"/>
                  <a:gd name="T6" fmla="*/ 253 w 927"/>
                  <a:gd name="T7" fmla="*/ 433 h 1058"/>
                  <a:gd name="T8" fmla="*/ 30 w 927"/>
                  <a:gd name="T9" fmla="*/ 682 h 1058"/>
                  <a:gd name="T10" fmla="*/ 0 w 927"/>
                  <a:gd name="T11" fmla="*/ 983 h 1058"/>
                  <a:gd name="T12" fmla="*/ 164 w 927"/>
                  <a:gd name="T13" fmla="*/ 1234 h 1058"/>
                  <a:gd name="T14" fmla="*/ 671 w 927"/>
                  <a:gd name="T15" fmla="*/ 1272 h 1058"/>
                  <a:gd name="T16" fmla="*/ 1148 w 927"/>
                  <a:gd name="T17" fmla="*/ 1167 h 1058"/>
                  <a:gd name="T18" fmla="*/ 1267 w 927"/>
                  <a:gd name="T19" fmla="*/ 905 h 1058"/>
                  <a:gd name="T20" fmla="*/ 1252 w 927"/>
                  <a:gd name="T21" fmla="*/ 643 h 1058"/>
                  <a:gd name="T22" fmla="*/ 1073 w 927"/>
                  <a:gd name="T23" fmla="*/ 459 h 1058"/>
                  <a:gd name="T24" fmla="*/ 730 w 927"/>
                  <a:gd name="T25" fmla="*/ 381 h 1058"/>
                  <a:gd name="T26" fmla="*/ 656 w 927"/>
                  <a:gd name="T27" fmla="*/ 157 h 1058"/>
                  <a:gd name="T28" fmla="*/ 715 w 927"/>
                  <a:gd name="T29" fmla="*/ 26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Text Box 41"/>
              <p:cNvSpPr txBox="1">
                <a:spLocks noChangeArrowheads="1"/>
              </p:cNvSpPr>
              <p:nvPr/>
            </p:nvSpPr>
            <p:spPr bwMode="auto">
              <a:xfrm>
                <a:off x="2097" y="1540"/>
                <a:ext cx="996" cy="4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FF3300"/>
                    </a:solidFill>
                    <a:latin typeface=".VnAvant" pitchFamily="34" charset="0"/>
                  </a:rPr>
                  <a:t>1 yến</a:t>
                </a:r>
              </a:p>
            </p:txBody>
          </p:sp>
        </p:grpSp>
        <p:grpSp>
          <p:nvGrpSpPr>
            <p:cNvPr id="11281" name="Group 42"/>
            <p:cNvGrpSpPr>
              <a:grpSpLocks/>
            </p:cNvGrpSpPr>
            <p:nvPr/>
          </p:nvGrpSpPr>
          <p:grpSpPr bwMode="auto">
            <a:xfrm>
              <a:off x="3847" y="2241"/>
              <a:ext cx="954" cy="886"/>
              <a:chOff x="2236" y="1031"/>
              <a:chExt cx="1267" cy="1178"/>
            </a:xfrm>
          </p:grpSpPr>
          <p:sp>
            <p:nvSpPr>
              <p:cNvPr id="11282" name="Freeform 43" descr="Woven mat"/>
              <p:cNvSpPr>
                <a:spLocks/>
              </p:cNvSpPr>
              <p:nvPr/>
            </p:nvSpPr>
            <p:spPr bwMode="auto">
              <a:xfrm>
                <a:off x="2236" y="1031"/>
                <a:ext cx="1267" cy="1178"/>
              </a:xfrm>
              <a:custGeom>
                <a:avLst/>
                <a:gdLst>
                  <a:gd name="T0" fmla="*/ 551 w 927"/>
                  <a:gd name="T1" fmla="*/ 0 h 1058"/>
                  <a:gd name="T2" fmla="*/ 596 w 927"/>
                  <a:gd name="T3" fmla="*/ 170 h 1058"/>
                  <a:gd name="T4" fmla="*/ 537 w 927"/>
                  <a:gd name="T5" fmla="*/ 328 h 1058"/>
                  <a:gd name="T6" fmla="*/ 253 w 927"/>
                  <a:gd name="T7" fmla="*/ 401 h 1058"/>
                  <a:gd name="T8" fmla="*/ 30 w 927"/>
                  <a:gd name="T9" fmla="*/ 631 h 1058"/>
                  <a:gd name="T10" fmla="*/ 0 w 927"/>
                  <a:gd name="T11" fmla="*/ 911 h 1058"/>
                  <a:gd name="T12" fmla="*/ 164 w 927"/>
                  <a:gd name="T13" fmla="*/ 1142 h 1058"/>
                  <a:gd name="T14" fmla="*/ 671 w 927"/>
                  <a:gd name="T15" fmla="*/ 1178 h 1058"/>
                  <a:gd name="T16" fmla="*/ 1148 w 927"/>
                  <a:gd name="T17" fmla="*/ 1081 h 1058"/>
                  <a:gd name="T18" fmla="*/ 1267 w 927"/>
                  <a:gd name="T19" fmla="*/ 838 h 1058"/>
                  <a:gd name="T20" fmla="*/ 1252 w 927"/>
                  <a:gd name="T21" fmla="*/ 596 h 1058"/>
                  <a:gd name="T22" fmla="*/ 1073 w 927"/>
                  <a:gd name="T23" fmla="*/ 425 h 1058"/>
                  <a:gd name="T24" fmla="*/ 730 w 927"/>
                  <a:gd name="T25" fmla="*/ 353 h 1058"/>
                  <a:gd name="T26" fmla="*/ 656 w 927"/>
                  <a:gd name="T27" fmla="*/ 146 h 1058"/>
                  <a:gd name="T28" fmla="*/ 715 w 927"/>
                  <a:gd name="T29" fmla="*/ 24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Text Box 44"/>
              <p:cNvSpPr txBox="1">
                <a:spLocks noChangeArrowheads="1"/>
              </p:cNvSpPr>
              <p:nvPr/>
            </p:nvSpPr>
            <p:spPr bwMode="auto">
              <a:xfrm>
                <a:off x="2376" y="1563"/>
                <a:ext cx="996" cy="4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FF3300"/>
                    </a:solidFill>
                    <a:latin typeface=".VnAvant" pitchFamily="34" charset="0"/>
                  </a:rPr>
                  <a:t>1 yến</a:t>
                </a:r>
              </a:p>
            </p:txBody>
          </p:sp>
        </p:grpSp>
      </p:grpSp>
      <p:sp>
        <p:nvSpPr>
          <p:cNvPr id="230445" name="Text Box 45"/>
          <p:cNvSpPr txBox="1">
            <a:spLocks noChangeArrowheads="1"/>
          </p:cNvSpPr>
          <p:nvPr/>
        </p:nvSpPr>
        <p:spPr bwMode="auto">
          <a:xfrm>
            <a:off x="6659563" y="5802313"/>
            <a:ext cx="111283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latin typeface=".VnAvant" pitchFamily="34" charset="0"/>
              </a:rPr>
              <a:t>? kg</a:t>
            </a:r>
            <a:endParaRPr lang="en-US" altLang="en-US" sz="4400">
              <a:latin typeface=".VnAvant" pitchFamily="34" charset="0"/>
            </a:endParaRPr>
          </a:p>
        </p:txBody>
      </p:sp>
      <p:sp>
        <p:nvSpPr>
          <p:cNvPr id="230446" name="Text Box 46"/>
          <p:cNvSpPr txBox="1">
            <a:spLocks noChangeArrowheads="1"/>
          </p:cNvSpPr>
          <p:nvPr/>
        </p:nvSpPr>
        <p:spPr bwMode="auto">
          <a:xfrm>
            <a:off x="6565900" y="5699125"/>
            <a:ext cx="1536700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>
                <a:latin typeface=".VnAvant" pitchFamily="34" charset="0"/>
              </a:rPr>
              <a:t>20 kg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6" grpId="0"/>
      <p:bldP spid="230417" grpId="0" animBg="1"/>
      <p:bldP spid="230415" grpId="0" animBg="1"/>
      <p:bldP spid="230414" grpId="0" animBg="1"/>
      <p:bldP spid="230435" grpId="0"/>
      <p:bldP spid="230436" grpId="0" animBg="1"/>
      <p:bldP spid="230445" grpId="0"/>
      <p:bldP spid="2304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457200" y="249238"/>
            <a:ext cx="8382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</a:rPr>
              <a:t>Để đo khối lượng các vật nặng tới hàng chục yến người ta còn dùng đơn vị đo là tạ.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685800" y="2536825"/>
            <a:ext cx="73152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</a:rPr>
              <a:t>10 yến tạo thành 1 tạ;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</a:rPr>
              <a:t>1 tạ bằng 10 yến</a:t>
            </a:r>
          </a:p>
        </p:txBody>
      </p:sp>
      <p:sp>
        <p:nvSpPr>
          <p:cNvPr id="233477" name="Text Box 5">
            <a:extLst>
              <a:ext uri="{FF2B5EF4-FFF2-40B4-BE49-F238E27FC236}">
                <a16:creationId xmlns:a16="http://schemas.microsoft.com/office/drawing/2014/main" xmlns="" id="{90A4B47D-A2AD-4BA8-AFAC-604331FE5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921000"/>
            <a:ext cx="5410200" cy="1016000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6000" b="1" dirty="0">
                <a:solidFill>
                  <a:srgbClr val="002060"/>
                </a:solidFill>
                <a:latin typeface=".VnAvant" pitchFamily="34" charset="0"/>
              </a:rPr>
              <a:t>1 </a:t>
            </a:r>
            <a:r>
              <a:rPr lang="en-US" altLang="en-US" sz="6000" b="1" dirty="0" err="1">
                <a:solidFill>
                  <a:srgbClr val="002060"/>
                </a:solidFill>
                <a:latin typeface=".VnAvant" pitchFamily="34" charset="0"/>
              </a:rPr>
              <a:t>tạ</a:t>
            </a:r>
            <a:r>
              <a:rPr lang="en-US" altLang="en-US" sz="6000" b="1" dirty="0">
                <a:solidFill>
                  <a:srgbClr val="002060"/>
                </a:solidFill>
                <a:latin typeface=".VnAvant" pitchFamily="34" charset="0"/>
              </a:rPr>
              <a:t> = 10 </a:t>
            </a:r>
            <a:r>
              <a:rPr lang="en-US" altLang="en-US" sz="6000" b="1" dirty="0" err="1">
                <a:solidFill>
                  <a:srgbClr val="002060"/>
                </a:solidFill>
                <a:latin typeface=".VnAvant" pitchFamily="34" charset="0"/>
              </a:rPr>
              <a:t>yến</a:t>
            </a:r>
            <a:endParaRPr lang="en-US" alt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33478" name="Text Box 6">
            <a:extLst>
              <a:ext uri="{FF2B5EF4-FFF2-40B4-BE49-F238E27FC236}">
                <a16:creationId xmlns:a16="http://schemas.microsoft.com/office/drawing/2014/main" xmlns="" id="{FD23D840-F779-4C66-9285-0A45EAA4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198938"/>
            <a:ext cx="5562600" cy="1014412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6000" b="1" dirty="0">
                <a:solidFill>
                  <a:srgbClr val="002060"/>
                </a:solidFill>
                <a:latin typeface=".VnAvant" pitchFamily="34" charset="0"/>
              </a:rPr>
              <a:t>1tạ = 100 kg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6" grpId="0"/>
      <p:bldP spid="233476" grpId="1"/>
      <p:bldP spid="233477" grpId="0" animBg="1"/>
      <p:bldP spid="2334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18" name="Text Box 46"/>
          <p:cNvSpPr txBox="1">
            <a:spLocks noChangeArrowheads="1"/>
          </p:cNvSpPr>
          <p:nvPr/>
        </p:nvSpPr>
        <p:spPr bwMode="auto">
          <a:xfrm>
            <a:off x="1323975" y="3787775"/>
            <a:ext cx="1854200" cy="193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.VnAvant" pitchFamily="34" charset="0"/>
              </a:rPr>
              <a:t>? Yến</a:t>
            </a:r>
          </a:p>
          <a:p>
            <a:r>
              <a:rPr lang="en-US" altLang="en-US" sz="6000" b="1">
                <a:latin typeface=".VnAvant" pitchFamily="34" charset="0"/>
              </a:rPr>
              <a:t>? Kg</a:t>
            </a:r>
          </a:p>
        </p:txBody>
      </p:sp>
      <p:grpSp>
        <p:nvGrpSpPr>
          <p:cNvPr id="233519" name="Group 47"/>
          <p:cNvGrpSpPr>
            <a:grpSpLocks/>
          </p:cNvGrpSpPr>
          <p:nvPr/>
        </p:nvGrpSpPr>
        <p:grpSpPr bwMode="auto">
          <a:xfrm>
            <a:off x="533400" y="457200"/>
            <a:ext cx="3617913" cy="3078163"/>
            <a:chOff x="624" y="1587"/>
            <a:chExt cx="1472" cy="766"/>
          </a:xfrm>
        </p:grpSpPr>
        <p:grpSp>
          <p:nvGrpSpPr>
            <p:cNvPr id="15426" name="Group 48"/>
            <p:cNvGrpSpPr>
              <a:grpSpLocks/>
            </p:cNvGrpSpPr>
            <p:nvPr/>
          </p:nvGrpSpPr>
          <p:grpSpPr bwMode="auto">
            <a:xfrm flipH="1">
              <a:off x="624" y="1587"/>
              <a:ext cx="1472" cy="766"/>
              <a:chOff x="920" y="1587"/>
              <a:chExt cx="1472" cy="766"/>
            </a:xfrm>
          </p:grpSpPr>
          <p:grpSp>
            <p:nvGrpSpPr>
              <p:cNvPr id="15428" name="Group 49"/>
              <p:cNvGrpSpPr>
                <a:grpSpLocks/>
              </p:cNvGrpSpPr>
              <p:nvPr/>
            </p:nvGrpSpPr>
            <p:grpSpPr bwMode="auto">
              <a:xfrm>
                <a:off x="1290" y="1805"/>
                <a:ext cx="980" cy="528"/>
                <a:chOff x="1290" y="1805"/>
                <a:chExt cx="980" cy="528"/>
              </a:xfrm>
            </p:grpSpPr>
            <p:sp>
              <p:nvSpPr>
                <p:cNvPr id="15445" name="Freeform 50"/>
                <p:cNvSpPr>
                  <a:spLocks/>
                </p:cNvSpPr>
                <p:nvPr/>
              </p:nvSpPr>
              <p:spPr bwMode="auto">
                <a:xfrm>
                  <a:off x="1290" y="1986"/>
                  <a:ext cx="288" cy="345"/>
                </a:xfrm>
                <a:custGeom>
                  <a:avLst/>
                  <a:gdLst>
                    <a:gd name="T0" fmla="*/ 10 w 864"/>
                    <a:gd name="T1" fmla="*/ 86 h 1034"/>
                    <a:gd name="T2" fmla="*/ 47 w 864"/>
                    <a:gd name="T3" fmla="*/ 91 h 1034"/>
                    <a:gd name="T4" fmla="*/ 97 w 864"/>
                    <a:gd name="T5" fmla="*/ 118 h 1034"/>
                    <a:gd name="T6" fmla="*/ 133 w 864"/>
                    <a:gd name="T7" fmla="*/ 154 h 1034"/>
                    <a:gd name="T8" fmla="*/ 153 w 864"/>
                    <a:gd name="T9" fmla="*/ 191 h 1034"/>
                    <a:gd name="T10" fmla="*/ 165 w 864"/>
                    <a:gd name="T11" fmla="*/ 211 h 1034"/>
                    <a:gd name="T12" fmla="*/ 175 w 864"/>
                    <a:gd name="T13" fmla="*/ 238 h 1034"/>
                    <a:gd name="T14" fmla="*/ 181 w 864"/>
                    <a:gd name="T15" fmla="*/ 277 h 1034"/>
                    <a:gd name="T16" fmla="*/ 173 w 864"/>
                    <a:gd name="T17" fmla="*/ 295 h 1034"/>
                    <a:gd name="T18" fmla="*/ 145 w 864"/>
                    <a:gd name="T19" fmla="*/ 297 h 1034"/>
                    <a:gd name="T20" fmla="*/ 135 w 864"/>
                    <a:gd name="T21" fmla="*/ 302 h 1034"/>
                    <a:gd name="T22" fmla="*/ 125 w 864"/>
                    <a:gd name="T23" fmla="*/ 313 h 1034"/>
                    <a:gd name="T24" fmla="*/ 121 w 864"/>
                    <a:gd name="T25" fmla="*/ 331 h 1034"/>
                    <a:gd name="T26" fmla="*/ 129 w 864"/>
                    <a:gd name="T27" fmla="*/ 345 h 1034"/>
                    <a:gd name="T28" fmla="*/ 169 w 864"/>
                    <a:gd name="T29" fmla="*/ 345 h 1034"/>
                    <a:gd name="T30" fmla="*/ 223 w 864"/>
                    <a:gd name="T31" fmla="*/ 345 h 1034"/>
                    <a:gd name="T32" fmla="*/ 240 w 864"/>
                    <a:gd name="T33" fmla="*/ 329 h 1034"/>
                    <a:gd name="T34" fmla="*/ 246 w 864"/>
                    <a:gd name="T35" fmla="*/ 286 h 1034"/>
                    <a:gd name="T36" fmla="*/ 252 w 864"/>
                    <a:gd name="T37" fmla="*/ 282 h 1034"/>
                    <a:gd name="T38" fmla="*/ 248 w 864"/>
                    <a:gd name="T39" fmla="*/ 216 h 1034"/>
                    <a:gd name="T40" fmla="*/ 254 w 864"/>
                    <a:gd name="T41" fmla="*/ 184 h 1034"/>
                    <a:gd name="T42" fmla="*/ 266 w 864"/>
                    <a:gd name="T43" fmla="*/ 150 h 1034"/>
                    <a:gd name="T44" fmla="*/ 288 w 864"/>
                    <a:gd name="T45" fmla="*/ 70 h 1034"/>
                    <a:gd name="T46" fmla="*/ 0 w 864"/>
                    <a:gd name="T47" fmla="*/ 0 h 1034"/>
                    <a:gd name="T48" fmla="*/ 10 w 864"/>
                    <a:gd name="T49" fmla="*/ 86 h 10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864" h="1034">
                      <a:moveTo>
                        <a:pt x="31" y="259"/>
                      </a:moveTo>
                      <a:lnTo>
                        <a:pt x="140" y="272"/>
                      </a:lnTo>
                      <a:lnTo>
                        <a:pt x="290" y="354"/>
                      </a:lnTo>
                      <a:lnTo>
                        <a:pt x="399" y="463"/>
                      </a:lnTo>
                      <a:lnTo>
                        <a:pt x="459" y="572"/>
                      </a:lnTo>
                      <a:lnTo>
                        <a:pt x="495" y="633"/>
                      </a:lnTo>
                      <a:lnTo>
                        <a:pt x="526" y="714"/>
                      </a:lnTo>
                      <a:lnTo>
                        <a:pt x="544" y="830"/>
                      </a:lnTo>
                      <a:lnTo>
                        <a:pt x="519" y="884"/>
                      </a:lnTo>
                      <a:lnTo>
                        <a:pt x="435" y="891"/>
                      </a:lnTo>
                      <a:lnTo>
                        <a:pt x="405" y="905"/>
                      </a:lnTo>
                      <a:lnTo>
                        <a:pt x="374" y="939"/>
                      </a:lnTo>
                      <a:lnTo>
                        <a:pt x="363" y="993"/>
                      </a:lnTo>
                      <a:lnTo>
                        <a:pt x="387" y="1034"/>
                      </a:lnTo>
                      <a:lnTo>
                        <a:pt x="508" y="1034"/>
                      </a:lnTo>
                      <a:lnTo>
                        <a:pt x="670" y="1034"/>
                      </a:lnTo>
                      <a:lnTo>
                        <a:pt x="719" y="986"/>
                      </a:lnTo>
                      <a:lnTo>
                        <a:pt x="737" y="857"/>
                      </a:lnTo>
                      <a:lnTo>
                        <a:pt x="755" y="844"/>
                      </a:lnTo>
                      <a:lnTo>
                        <a:pt x="743" y="646"/>
                      </a:lnTo>
                      <a:lnTo>
                        <a:pt x="761" y="551"/>
                      </a:lnTo>
                      <a:lnTo>
                        <a:pt x="797" y="449"/>
                      </a:lnTo>
                      <a:lnTo>
                        <a:pt x="864" y="211"/>
                      </a:lnTo>
                      <a:lnTo>
                        <a:pt x="0" y="0"/>
                      </a:lnTo>
                      <a:lnTo>
                        <a:pt x="31" y="259"/>
                      </a:lnTo>
                      <a:close/>
                    </a:path>
                  </a:pathLst>
                </a:custGeom>
                <a:solidFill>
                  <a:srgbClr val="606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6" name="Freeform 51"/>
                <p:cNvSpPr>
                  <a:spLocks/>
                </p:cNvSpPr>
                <p:nvPr/>
              </p:nvSpPr>
              <p:spPr bwMode="auto">
                <a:xfrm>
                  <a:off x="1970" y="1805"/>
                  <a:ext cx="300" cy="528"/>
                </a:xfrm>
                <a:custGeom>
                  <a:avLst/>
                  <a:gdLst>
                    <a:gd name="T0" fmla="*/ 14 w 898"/>
                    <a:gd name="T1" fmla="*/ 240 h 1585"/>
                    <a:gd name="T2" fmla="*/ 49 w 898"/>
                    <a:gd name="T3" fmla="*/ 276 h 1585"/>
                    <a:gd name="T4" fmla="*/ 83 w 898"/>
                    <a:gd name="T5" fmla="*/ 308 h 1585"/>
                    <a:gd name="T6" fmla="*/ 115 w 898"/>
                    <a:gd name="T7" fmla="*/ 331 h 1585"/>
                    <a:gd name="T8" fmla="*/ 141 w 898"/>
                    <a:gd name="T9" fmla="*/ 340 h 1585"/>
                    <a:gd name="T10" fmla="*/ 162 w 898"/>
                    <a:gd name="T11" fmla="*/ 362 h 1585"/>
                    <a:gd name="T12" fmla="*/ 178 w 898"/>
                    <a:gd name="T13" fmla="*/ 390 h 1585"/>
                    <a:gd name="T14" fmla="*/ 190 w 898"/>
                    <a:gd name="T15" fmla="*/ 426 h 1585"/>
                    <a:gd name="T16" fmla="*/ 206 w 898"/>
                    <a:gd name="T17" fmla="*/ 458 h 1585"/>
                    <a:gd name="T18" fmla="*/ 222 w 898"/>
                    <a:gd name="T19" fmla="*/ 489 h 1585"/>
                    <a:gd name="T20" fmla="*/ 243 w 898"/>
                    <a:gd name="T21" fmla="*/ 519 h 1585"/>
                    <a:gd name="T22" fmla="*/ 260 w 898"/>
                    <a:gd name="T23" fmla="*/ 528 h 1585"/>
                    <a:gd name="T24" fmla="*/ 285 w 898"/>
                    <a:gd name="T25" fmla="*/ 527 h 1585"/>
                    <a:gd name="T26" fmla="*/ 294 w 898"/>
                    <a:gd name="T27" fmla="*/ 515 h 1585"/>
                    <a:gd name="T28" fmla="*/ 300 w 898"/>
                    <a:gd name="T29" fmla="*/ 500 h 1585"/>
                    <a:gd name="T30" fmla="*/ 299 w 898"/>
                    <a:gd name="T31" fmla="*/ 480 h 1585"/>
                    <a:gd name="T32" fmla="*/ 283 w 898"/>
                    <a:gd name="T33" fmla="*/ 467 h 1585"/>
                    <a:gd name="T34" fmla="*/ 261 w 898"/>
                    <a:gd name="T35" fmla="*/ 446 h 1585"/>
                    <a:gd name="T36" fmla="*/ 243 w 898"/>
                    <a:gd name="T37" fmla="*/ 403 h 1585"/>
                    <a:gd name="T38" fmla="*/ 235 w 898"/>
                    <a:gd name="T39" fmla="*/ 376 h 1585"/>
                    <a:gd name="T40" fmla="*/ 230 w 898"/>
                    <a:gd name="T41" fmla="*/ 340 h 1585"/>
                    <a:gd name="T42" fmla="*/ 224 w 898"/>
                    <a:gd name="T43" fmla="*/ 290 h 1585"/>
                    <a:gd name="T44" fmla="*/ 180 w 898"/>
                    <a:gd name="T45" fmla="*/ 263 h 1585"/>
                    <a:gd name="T46" fmla="*/ 162 w 898"/>
                    <a:gd name="T47" fmla="*/ 209 h 1585"/>
                    <a:gd name="T48" fmla="*/ 141 w 898"/>
                    <a:gd name="T49" fmla="*/ 100 h 1585"/>
                    <a:gd name="T50" fmla="*/ 113 w 898"/>
                    <a:gd name="T51" fmla="*/ 0 h 1585"/>
                    <a:gd name="T52" fmla="*/ 0 w 898"/>
                    <a:gd name="T53" fmla="*/ 73 h 1585"/>
                    <a:gd name="T54" fmla="*/ 14 w 898"/>
                    <a:gd name="T55" fmla="*/ 240 h 158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98" h="1585">
                      <a:moveTo>
                        <a:pt x="42" y="721"/>
                      </a:moveTo>
                      <a:lnTo>
                        <a:pt x="146" y="830"/>
                      </a:lnTo>
                      <a:lnTo>
                        <a:pt x="249" y="925"/>
                      </a:lnTo>
                      <a:lnTo>
                        <a:pt x="345" y="993"/>
                      </a:lnTo>
                      <a:lnTo>
                        <a:pt x="423" y="1020"/>
                      </a:lnTo>
                      <a:lnTo>
                        <a:pt x="484" y="1088"/>
                      </a:lnTo>
                      <a:lnTo>
                        <a:pt x="532" y="1170"/>
                      </a:lnTo>
                      <a:lnTo>
                        <a:pt x="568" y="1279"/>
                      </a:lnTo>
                      <a:lnTo>
                        <a:pt x="617" y="1374"/>
                      </a:lnTo>
                      <a:lnTo>
                        <a:pt x="666" y="1469"/>
                      </a:lnTo>
                      <a:lnTo>
                        <a:pt x="726" y="1558"/>
                      </a:lnTo>
                      <a:lnTo>
                        <a:pt x="777" y="1585"/>
                      </a:lnTo>
                      <a:lnTo>
                        <a:pt x="853" y="1581"/>
                      </a:lnTo>
                      <a:lnTo>
                        <a:pt x="880" y="1547"/>
                      </a:lnTo>
                      <a:lnTo>
                        <a:pt x="898" y="1500"/>
                      </a:lnTo>
                      <a:lnTo>
                        <a:pt x="895" y="1442"/>
                      </a:lnTo>
                      <a:lnTo>
                        <a:pt x="847" y="1401"/>
                      </a:lnTo>
                      <a:lnTo>
                        <a:pt x="780" y="1340"/>
                      </a:lnTo>
                      <a:lnTo>
                        <a:pt x="726" y="1211"/>
                      </a:lnTo>
                      <a:lnTo>
                        <a:pt x="702" y="1129"/>
                      </a:lnTo>
                      <a:lnTo>
                        <a:pt x="689" y="1020"/>
                      </a:lnTo>
                      <a:lnTo>
                        <a:pt x="671" y="871"/>
                      </a:lnTo>
                      <a:lnTo>
                        <a:pt x="539" y="789"/>
                      </a:lnTo>
                      <a:lnTo>
                        <a:pt x="484" y="626"/>
                      </a:lnTo>
                      <a:lnTo>
                        <a:pt x="423" y="299"/>
                      </a:lnTo>
                      <a:lnTo>
                        <a:pt x="339" y="0"/>
                      </a:lnTo>
                      <a:lnTo>
                        <a:pt x="0" y="218"/>
                      </a:lnTo>
                      <a:lnTo>
                        <a:pt x="42" y="721"/>
                      </a:lnTo>
                      <a:close/>
                    </a:path>
                  </a:pathLst>
                </a:custGeom>
                <a:solidFill>
                  <a:srgbClr val="606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29" name="Freeform 52"/>
              <p:cNvSpPr>
                <a:spLocks/>
              </p:cNvSpPr>
              <p:nvPr/>
            </p:nvSpPr>
            <p:spPr bwMode="auto">
              <a:xfrm>
                <a:off x="1267" y="2011"/>
                <a:ext cx="219" cy="80"/>
              </a:xfrm>
              <a:custGeom>
                <a:avLst/>
                <a:gdLst>
                  <a:gd name="T0" fmla="*/ 0 w 657"/>
                  <a:gd name="T1" fmla="*/ 68 h 238"/>
                  <a:gd name="T2" fmla="*/ 44 w 657"/>
                  <a:gd name="T3" fmla="*/ 78 h 238"/>
                  <a:gd name="T4" fmla="*/ 61 w 657"/>
                  <a:gd name="T5" fmla="*/ 77 h 238"/>
                  <a:gd name="T6" fmla="*/ 84 w 657"/>
                  <a:gd name="T7" fmla="*/ 79 h 238"/>
                  <a:gd name="T8" fmla="*/ 106 w 657"/>
                  <a:gd name="T9" fmla="*/ 80 h 238"/>
                  <a:gd name="T10" fmla="*/ 128 w 657"/>
                  <a:gd name="T11" fmla="*/ 76 h 238"/>
                  <a:gd name="T12" fmla="*/ 144 w 657"/>
                  <a:gd name="T13" fmla="*/ 76 h 238"/>
                  <a:gd name="T14" fmla="*/ 154 w 657"/>
                  <a:gd name="T15" fmla="*/ 77 h 238"/>
                  <a:gd name="T16" fmla="*/ 170 w 657"/>
                  <a:gd name="T17" fmla="*/ 71 h 238"/>
                  <a:gd name="T18" fmla="*/ 187 w 657"/>
                  <a:gd name="T19" fmla="*/ 63 h 238"/>
                  <a:gd name="T20" fmla="*/ 198 w 657"/>
                  <a:gd name="T21" fmla="*/ 61 h 238"/>
                  <a:gd name="T22" fmla="*/ 205 w 657"/>
                  <a:gd name="T23" fmla="*/ 56 h 238"/>
                  <a:gd name="T24" fmla="*/ 215 w 657"/>
                  <a:gd name="T25" fmla="*/ 52 h 238"/>
                  <a:gd name="T26" fmla="*/ 219 w 657"/>
                  <a:gd name="T27" fmla="*/ 48 h 238"/>
                  <a:gd name="T28" fmla="*/ 76 w 657"/>
                  <a:gd name="T29" fmla="*/ 0 h 238"/>
                  <a:gd name="T30" fmla="*/ 0 w 657"/>
                  <a:gd name="T31" fmla="*/ 68 h 2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57" h="238">
                    <a:moveTo>
                      <a:pt x="0" y="201"/>
                    </a:moveTo>
                    <a:lnTo>
                      <a:pt x="133" y="231"/>
                    </a:lnTo>
                    <a:lnTo>
                      <a:pt x="182" y="228"/>
                    </a:lnTo>
                    <a:lnTo>
                      <a:pt x="251" y="235"/>
                    </a:lnTo>
                    <a:lnTo>
                      <a:pt x="318" y="238"/>
                    </a:lnTo>
                    <a:lnTo>
                      <a:pt x="385" y="225"/>
                    </a:lnTo>
                    <a:lnTo>
                      <a:pt x="433" y="225"/>
                    </a:lnTo>
                    <a:lnTo>
                      <a:pt x="463" y="228"/>
                    </a:lnTo>
                    <a:lnTo>
                      <a:pt x="511" y="211"/>
                    </a:lnTo>
                    <a:lnTo>
                      <a:pt x="560" y="187"/>
                    </a:lnTo>
                    <a:lnTo>
                      <a:pt x="593" y="180"/>
                    </a:lnTo>
                    <a:lnTo>
                      <a:pt x="615" y="167"/>
                    </a:lnTo>
                    <a:lnTo>
                      <a:pt x="644" y="156"/>
                    </a:lnTo>
                    <a:lnTo>
                      <a:pt x="657" y="143"/>
                    </a:lnTo>
                    <a:lnTo>
                      <a:pt x="227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201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3"/>
              <p:cNvSpPr>
                <a:spLocks/>
              </p:cNvSpPr>
              <p:nvPr/>
            </p:nvSpPr>
            <p:spPr bwMode="auto">
              <a:xfrm>
                <a:off x="920" y="1632"/>
                <a:ext cx="1451" cy="721"/>
              </a:xfrm>
              <a:custGeom>
                <a:avLst/>
                <a:gdLst>
                  <a:gd name="T0" fmla="*/ 44 w 4352"/>
                  <a:gd name="T1" fmla="*/ 131 h 2163"/>
                  <a:gd name="T2" fmla="*/ 40 w 4352"/>
                  <a:gd name="T3" fmla="*/ 172 h 2163"/>
                  <a:gd name="T4" fmla="*/ 12 w 4352"/>
                  <a:gd name="T5" fmla="*/ 264 h 2163"/>
                  <a:gd name="T6" fmla="*/ 36 w 4352"/>
                  <a:gd name="T7" fmla="*/ 308 h 2163"/>
                  <a:gd name="T8" fmla="*/ 44 w 4352"/>
                  <a:gd name="T9" fmla="*/ 321 h 2163"/>
                  <a:gd name="T10" fmla="*/ 48 w 4352"/>
                  <a:gd name="T11" fmla="*/ 331 h 2163"/>
                  <a:gd name="T12" fmla="*/ 62 w 4352"/>
                  <a:gd name="T13" fmla="*/ 334 h 2163"/>
                  <a:gd name="T14" fmla="*/ 77 w 4352"/>
                  <a:gd name="T15" fmla="*/ 326 h 2163"/>
                  <a:gd name="T16" fmla="*/ 193 w 4352"/>
                  <a:gd name="T17" fmla="*/ 394 h 2163"/>
                  <a:gd name="T18" fmla="*/ 218 w 4352"/>
                  <a:gd name="T19" fmla="*/ 494 h 2163"/>
                  <a:gd name="T20" fmla="*/ 156 w 4352"/>
                  <a:gd name="T21" fmla="*/ 659 h 2163"/>
                  <a:gd name="T22" fmla="*/ 119 w 4352"/>
                  <a:gd name="T23" fmla="*/ 662 h 2163"/>
                  <a:gd name="T24" fmla="*/ 95 w 4352"/>
                  <a:gd name="T25" fmla="*/ 676 h 2163"/>
                  <a:gd name="T26" fmla="*/ 86 w 4352"/>
                  <a:gd name="T27" fmla="*/ 712 h 2163"/>
                  <a:gd name="T28" fmla="*/ 189 w 4352"/>
                  <a:gd name="T29" fmla="*/ 720 h 2163"/>
                  <a:gd name="T30" fmla="*/ 328 w 4352"/>
                  <a:gd name="T31" fmla="*/ 537 h 2163"/>
                  <a:gd name="T32" fmla="*/ 387 w 4352"/>
                  <a:gd name="T33" fmla="*/ 437 h 2163"/>
                  <a:gd name="T34" fmla="*/ 423 w 4352"/>
                  <a:gd name="T35" fmla="*/ 394 h 2163"/>
                  <a:gd name="T36" fmla="*/ 576 w 4352"/>
                  <a:gd name="T37" fmla="*/ 431 h 2163"/>
                  <a:gd name="T38" fmla="*/ 738 w 4352"/>
                  <a:gd name="T39" fmla="*/ 449 h 2163"/>
                  <a:gd name="T40" fmla="*/ 852 w 4352"/>
                  <a:gd name="T41" fmla="*/ 399 h 2163"/>
                  <a:gd name="T42" fmla="*/ 903 w 4352"/>
                  <a:gd name="T43" fmla="*/ 413 h 2163"/>
                  <a:gd name="T44" fmla="*/ 947 w 4352"/>
                  <a:gd name="T45" fmla="*/ 499 h 2163"/>
                  <a:gd name="T46" fmla="*/ 999 w 4352"/>
                  <a:gd name="T47" fmla="*/ 570 h 2163"/>
                  <a:gd name="T48" fmla="*/ 949 w 4352"/>
                  <a:gd name="T49" fmla="*/ 670 h 2163"/>
                  <a:gd name="T50" fmla="*/ 904 w 4352"/>
                  <a:gd name="T51" fmla="*/ 674 h 2163"/>
                  <a:gd name="T52" fmla="*/ 901 w 4352"/>
                  <a:gd name="T53" fmla="*/ 719 h 2163"/>
                  <a:gd name="T54" fmla="*/ 973 w 4352"/>
                  <a:gd name="T55" fmla="*/ 721 h 2163"/>
                  <a:gd name="T56" fmla="*/ 1092 w 4352"/>
                  <a:gd name="T57" fmla="*/ 612 h 2163"/>
                  <a:gd name="T58" fmla="*/ 1076 w 4352"/>
                  <a:gd name="T59" fmla="*/ 526 h 2163"/>
                  <a:gd name="T60" fmla="*/ 1100 w 4352"/>
                  <a:gd name="T61" fmla="*/ 358 h 2163"/>
                  <a:gd name="T62" fmla="*/ 1141 w 4352"/>
                  <a:gd name="T63" fmla="*/ 227 h 2163"/>
                  <a:gd name="T64" fmla="*/ 1159 w 4352"/>
                  <a:gd name="T65" fmla="*/ 301 h 2163"/>
                  <a:gd name="T66" fmla="*/ 1175 w 4352"/>
                  <a:gd name="T67" fmla="*/ 401 h 2163"/>
                  <a:gd name="T68" fmla="*/ 1197 w 4352"/>
                  <a:gd name="T69" fmla="*/ 490 h 2163"/>
                  <a:gd name="T70" fmla="*/ 1220 w 4352"/>
                  <a:gd name="T71" fmla="*/ 528 h 2163"/>
                  <a:gd name="T72" fmla="*/ 1262 w 4352"/>
                  <a:gd name="T73" fmla="*/ 567 h 2163"/>
                  <a:gd name="T74" fmla="*/ 1310 w 4352"/>
                  <a:gd name="T75" fmla="*/ 589 h 2163"/>
                  <a:gd name="T76" fmla="*/ 1354 w 4352"/>
                  <a:gd name="T77" fmla="*/ 595 h 2163"/>
                  <a:gd name="T78" fmla="*/ 1407 w 4352"/>
                  <a:gd name="T79" fmla="*/ 596 h 2163"/>
                  <a:gd name="T80" fmla="*/ 1451 w 4352"/>
                  <a:gd name="T81" fmla="*/ 580 h 2163"/>
                  <a:gd name="T82" fmla="*/ 1439 w 4352"/>
                  <a:gd name="T83" fmla="*/ 549 h 2163"/>
                  <a:gd name="T84" fmla="*/ 1403 w 4352"/>
                  <a:gd name="T85" fmla="*/ 549 h 2163"/>
                  <a:gd name="T86" fmla="*/ 1322 w 4352"/>
                  <a:gd name="T87" fmla="*/ 544 h 2163"/>
                  <a:gd name="T88" fmla="*/ 1270 w 4352"/>
                  <a:gd name="T89" fmla="*/ 515 h 2163"/>
                  <a:gd name="T90" fmla="*/ 1237 w 4352"/>
                  <a:gd name="T91" fmla="*/ 456 h 2163"/>
                  <a:gd name="T92" fmla="*/ 1220 w 4352"/>
                  <a:gd name="T93" fmla="*/ 394 h 2163"/>
                  <a:gd name="T94" fmla="*/ 1213 w 4352"/>
                  <a:gd name="T95" fmla="*/ 295 h 2163"/>
                  <a:gd name="T96" fmla="*/ 1193 w 4352"/>
                  <a:gd name="T97" fmla="*/ 179 h 2163"/>
                  <a:gd name="T98" fmla="*/ 1147 w 4352"/>
                  <a:gd name="T99" fmla="*/ 106 h 2163"/>
                  <a:gd name="T100" fmla="*/ 1060 w 4352"/>
                  <a:gd name="T101" fmla="*/ 54 h 2163"/>
                  <a:gd name="T102" fmla="*/ 895 w 4352"/>
                  <a:gd name="T103" fmla="*/ 54 h 2163"/>
                  <a:gd name="T104" fmla="*/ 705 w 4352"/>
                  <a:gd name="T105" fmla="*/ 63 h 2163"/>
                  <a:gd name="T106" fmla="*/ 476 w 4352"/>
                  <a:gd name="T107" fmla="*/ 54 h 2163"/>
                  <a:gd name="T108" fmla="*/ 334 w 4352"/>
                  <a:gd name="T109" fmla="*/ 18 h 2163"/>
                  <a:gd name="T110" fmla="*/ 113 w 4352"/>
                  <a:gd name="T111" fmla="*/ 0 h 21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52" h="2163">
                    <a:moveTo>
                      <a:pt x="132" y="340"/>
                    </a:moveTo>
                    <a:lnTo>
                      <a:pt x="132" y="394"/>
                    </a:lnTo>
                    <a:lnTo>
                      <a:pt x="132" y="422"/>
                    </a:lnTo>
                    <a:lnTo>
                      <a:pt x="121" y="517"/>
                    </a:lnTo>
                    <a:lnTo>
                      <a:pt x="0" y="768"/>
                    </a:lnTo>
                    <a:lnTo>
                      <a:pt x="36" y="792"/>
                    </a:lnTo>
                    <a:lnTo>
                      <a:pt x="60" y="857"/>
                    </a:lnTo>
                    <a:lnTo>
                      <a:pt x="109" y="925"/>
                    </a:lnTo>
                    <a:lnTo>
                      <a:pt x="132" y="938"/>
                    </a:lnTo>
                    <a:lnTo>
                      <a:pt x="131" y="964"/>
                    </a:lnTo>
                    <a:lnTo>
                      <a:pt x="135" y="980"/>
                    </a:lnTo>
                    <a:lnTo>
                      <a:pt x="145" y="993"/>
                    </a:lnTo>
                    <a:lnTo>
                      <a:pt x="164" y="998"/>
                    </a:lnTo>
                    <a:lnTo>
                      <a:pt x="187" y="1002"/>
                    </a:lnTo>
                    <a:lnTo>
                      <a:pt x="204" y="993"/>
                    </a:lnTo>
                    <a:lnTo>
                      <a:pt x="230" y="979"/>
                    </a:lnTo>
                    <a:lnTo>
                      <a:pt x="277" y="952"/>
                    </a:lnTo>
                    <a:lnTo>
                      <a:pt x="580" y="1183"/>
                    </a:lnTo>
                    <a:lnTo>
                      <a:pt x="629" y="1374"/>
                    </a:lnTo>
                    <a:lnTo>
                      <a:pt x="653" y="1483"/>
                    </a:lnTo>
                    <a:lnTo>
                      <a:pt x="495" y="1904"/>
                    </a:lnTo>
                    <a:lnTo>
                      <a:pt x="468" y="1976"/>
                    </a:lnTo>
                    <a:lnTo>
                      <a:pt x="435" y="1993"/>
                    </a:lnTo>
                    <a:lnTo>
                      <a:pt x="357" y="1986"/>
                    </a:lnTo>
                    <a:lnTo>
                      <a:pt x="320" y="1999"/>
                    </a:lnTo>
                    <a:lnTo>
                      <a:pt x="284" y="2027"/>
                    </a:lnTo>
                    <a:lnTo>
                      <a:pt x="266" y="2081"/>
                    </a:lnTo>
                    <a:lnTo>
                      <a:pt x="259" y="2135"/>
                    </a:lnTo>
                    <a:lnTo>
                      <a:pt x="284" y="2159"/>
                    </a:lnTo>
                    <a:lnTo>
                      <a:pt x="568" y="2159"/>
                    </a:lnTo>
                    <a:lnTo>
                      <a:pt x="653" y="2108"/>
                    </a:lnTo>
                    <a:lnTo>
                      <a:pt x="985" y="1612"/>
                    </a:lnTo>
                    <a:lnTo>
                      <a:pt x="1070" y="1476"/>
                    </a:lnTo>
                    <a:lnTo>
                      <a:pt x="1160" y="1312"/>
                    </a:lnTo>
                    <a:lnTo>
                      <a:pt x="1191" y="1217"/>
                    </a:lnTo>
                    <a:lnTo>
                      <a:pt x="1269" y="1183"/>
                    </a:lnTo>
                    <a:lnTo>
                      <a:pt x="1427" y="1238"/>
                    </a:lnTo>
                    <a:lnTo>
                      <a:pt x="1728" y="1292"/>
                    </a:lnTo>
                    <a:lnTo>
                      <a:pt x="2018" y="1333"/>
                    </a:lnTo>
                    <a:lnTo>
                      <a:pt x="2212" y="1346"/>
                    </a:lnTo>
                    <a:lnTo>
                      <a:pt x="2399" y="1285"/>
                    </a:lnTo>
                    <a:lnTo>
                      <a:pt x="2556" y="1197"/>
                    </a:lnTo>
                    <a:lnTo>
                      <a:pt x="2707" y="1156"/>
                    </a:lnTo>
                    <a:lnTo>
                      <a:pt x="2707" y="1238"/>
                    </a:lnTo>
                    <a:lnTo>
                      <a:pt x="2750" y="1346"/>
                    </a:lnTo>
                    <a:lnTo>
                      <a:pt x="2841" y="1496"/>
                    </a:lnTo>
                    <a:lnTo>
                      <a:pt x="2961" y="1619"/>
                    </a:lnTo>
                    <a:lnTo>
                      <a:pt x="2995" y="1710"/>
                    </a:lnTo>
                    <a:lnTo>
                      <a:pt x="3001" y="1823"/>
                    </a:lnTo>
                    <a:lnTo>
                      <a:pt x="2847" y="2010"/>
                    </a:lnTo>
                    <a:lnTo>
                      <a:pt x="2765" y="1999"/>
                    </a:lnTo>
                    <a:lnTo>
                      <a:pt x="2711" y="2023"/>
                    </a:lnTo>
                    <a:lnTo>
                      <a:pt x="2683" y="2088"/>
                    </a:lnTo>
                    <a:lnTo>
                      <a:pt x="2702" y="2156"/>
                    </a:lnTo>
                    <a:lnTo>
                      <a:pt x="2738" y="2163"/>
                    </a:lnTo>
                    <a:lnTo>
                      <a:pt x="2919" y="2163"/>
                    </a:lnTo>
                    <a:lnTo>
                      <a:pt x="3100" y="2010"/>
                    </a:lnTo>
                    <a:lnTo>
                      <a:pt x="3276" y="1836"/>
                    </a:lnTo>
                    <a:lnTo>
                      <a:pt x="3236" y="1700"/>
                    </a:lnTo>
                    <a:lnTo>
                      <a:pt x="3227" y="1578"/>
                    </a:lnTo>
                    <a:lnTo>
                      <a:pt x="3240" y="1374"/>
                    </a:lnTo>
                    <a:lnTo>
                      <a:pt x="3300" y="1074"/>
                    </a:lnTo>
                    <a:lnTo>
                      <a:pt x="3385" y="816"/>
                    </a:lnTo>
                    <a:lnTo>
                      <a:pt x="3421" y="680"/>
                    </a:lnTo>
                    <a:lnTo>
                      <a:pt x="3457" y="809"/>
                    </a:lnTo>
                    <a:lnTo>
                      <a:pt x="3476" y="904"/>
                    </a:lnTo>
                    <a:lnTo>
                      <a:pt x="3499" y="1047"/>
                    </a:lnTo>
                    <a:lnTo>
                      <a:pt x="3523" y="1204"/>
                    </a:lnTo>
                    <a:lnTo>
                      <a:pt x="3554" y="1346"/>
                    </a:lnTo>
                    <a:lnTo>
                      <a:pt x="3590" y="1469"/>
                    </a:lnTo>
                    <a:lnTo>
                      <a:pt x="3632" y="1551"/>
                    </a:lnTo>
                    <a:lnTo>
                      <a:pt x="3659" y="1585"/>
                    </a:lnTo>
                    <a:lnTo>
                      <a:pt x="3711" y="1646"/>
                    </a:lnTo>
                    <a:lnTo>
                      <a:pt x="3784" y="1700"/>
                    </a:lnTo>
                    <a:lnTo>
                      <a:pt x="3831" y="1727"/>
                    </a:lnTo>
                    <a:lnTo>
                      <a:pt x="3929" y="1768"/>
                    </a:lnTo>
                    <a:lnTo>
                      <a:pt x="3992" y="1782"/>
                    </a:lnTo>
                    <a:lnTo>
                      <a:pt x="4061" y="1785"/>
                    </a:lnTo>
                    <a:lnTo>
                      <a:pt x="4134" y="1782"/>
                    </a:lnTo>
                    <a:lnTo>
                      <a:pt x="4219" y="1789"/>
                    </a:lnTo>
                    <a:lnTo>
                      <a:pt x="4303" y="1768"/>
                    </a:lnTo>
                    <a:lnTo>
                      <a:pt x="4352" y="1741"/>
                    </a:lnTo>
                    <a:lnTo>
                      <a:pt x="4352" y="1673"/>
                    </a:lnTo>
                    <a:lnTo>
                      <a:pt x="4315" y="1646"/>
                    </a:lnTo>
                    <a:lnTo>
                      <a:pt x="4267" y="1639"/>
                    </a:lnTo>
                    <a:lnTo>
                      <a:pt x="4207" y="1646"/>
                    </a:lnTo>
                    <a:lnTo>
                      <a:pt x="4122" y="1659"/>
                    </a:lnTo>
                    <a:lnTo>
                      <a:pt x="3965" y="1632"/>
                    </a:lnTo>
                    <a:lnTo>
                      <a:pt x="3868" y="1602"/>
                    </a:lnTo>
                    <a:lnTo>
                      <a:pt x="3808" y="1544"/>
                    </a:lnTo>
                    <a:lnTo>
                      <a:pt x="3744" y="1449"/>
                    </a:lnTo>
                    <a:lnTo>
                      <a:pt x="3711" y="1367"/>
                    </a:lnTo>
                    <a:lnTo>
                      <a:pt x="3684" y="1278"/>
                    </a:lnTo>
                    <a:lnTo>
                      <a:pt x="3659" y="1183"/>
                    </a:lnTo>
                    <a:lnTo>
                      <a:pt x="3650" y="1088"/>
                    </a:lnTo>
                    <a:lnTo>
                      <a:pt x="3639" y="884"/>
                    </a:lnTo>
                    <a:lnTo>
                      <a:pt x="3614" y="680"/>
                    </a:lnTo>
                    <a:lnTo>
                      <a:pt x="3578" y="537"/>
                    </a:lnTo>
                    <a:lnTo>
                      <a:pt x="3517" y="415"/>
                    </a:lnTo>
                    <a:lnTo>
                      <a:pt x="3439" y="319"/>
                    </a:lnTo>
                    <a:lnTo>
                      <a:pt x="3336" y="245"/>
                    </a:lnTo>
                    <a:lnTo>
                      <a:pt x="3179" y="163"/>
                    </a:lnTo>
                    <a:lnTo>
                      <a:pt x="2877" y="136"/>
                    </a:lnTo>
                    <a:lnTo>
                      <a:pt x="2683" y="163"/>
                    </a:lnTo>
                    <a:lnTo>
                      <a:pt x="2453" y="177"/>
                    </a:lnTo>
                    <a:lnTo>
                      <a:pt x="2116" y="190"/>
                    </a:lnTo>
                    <a:lnTo>
                      <a:pt x="1922" y="149"/>
                    </a:lnTo>
                    <a:lnTo>
                      <a:pt x="1427" y="163"/>
                    </a:lnTo>
                    <a:lnTo>
                      <a:pt x="1378" y="163"/>
                    </a:lnTo>
                    <a:lnTo>
                      <a:pt x="1003" y="54"/>
                    </a:lnTo>
                    <a:lnTo>
                      <a:pt x="701" y="0"/>
                    </a:lnTo>
                    <a:lnTo>
                      <a:pt x="339" y="0"/>
                    </a:lnTo>
                    <a:lnTo>
                      <a:pt x="132" y="34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4"/>
              <p:cNvSpPr>
                <a:spLocks/>
              </p:cNvSpPr>
              <p:nvPr/>
            </p:nvSpPr>
            <p:spPr bwMode="auto">
              <a:xfrm>
                <a:off x="2290" y="2169"/>
                <a:ext cx="102" cy="66"/>
              </a:xfrm>
              <a:custGeom>
                <a:avLst/>
                <a:gdLst>
                  <a:gd name="T0" fmla="*/ 1 w 305"/>
                  <a:gd name="T1" fmla="*/ 23 h 197"/>
                  <a:gd name="T2" fmla="*/ 5 w 305"/>
                  <a:gd name="T3" fmla="*/ 14 h 197"/>
                  <a:gd name="T4" fmla="*/ 17 w 305"/>
                  <a:gd name="T5" fmla="*/ 7 h 197"/>
                  <a:gd name="T6" fmla="*/ 27 w 305"/>
                  <a:gd name="T7" fmla="*/ 4 h 197"/>
                  <a:gd name="T8" fmla="*/ 43 w 305"/>
                  <a:gd name="T9" fmla="*/ 0 h 197"/>
                  <a:gd name="T10" fmla="*/ 62 w 305"/>
                  <a:gd name="T11" fmla="*/ 3 h 197"/>
                  <a:gd name="T12" fmla="*/ 74 w 305"/>
                  <a:gd name="T13" fmla="*/ 7 h 197"/>
                  <a:gd name="T14" fmla="*/ 82 w 305"/>
                  <a:gd name="T15" fmla="*/ 11 h 197"/>
                  <a:gd name="T16" fmla="*/ 91 w 305"/>
                  <a:gd name="T17" fmla="*/ 18 h 197"/>
                  <a:gd name="T18" fmla="*/ 102 w 305"/>
                  <a:gd name="T19" fmla="*/ 32 h 197"/>
                  <a:gd name="T20" fmla="*/ 90 w 305"/>
                  <a:gd name="T21" fmla="*/ 45 h 197"/>
                  <a:gd name="T22" fmla="*/ 81 w 305"/>
                  <a:gd name="T23" fmla="*/ 51 h 197"/>
                  <a:gd name="T24" fmla="*/ 72 w 305"/>
                  <a:gd name="T25" fmla="*/ 58 h 197"/>
                  <a:gd name="T26" fmla="*/ 57 w 305"/>
                  <a:gd name="T27" fmla="*/ 62 h 197"/>
                  <a:gd name="T28" fmla="*/ 43 w 305"/>
                  <a:gd name="T29" fmla="*/ 66 h 197"/>
                  <a:gd name="T30" fmla="*/ 34 w 305"/>
                  <a:gd name="T31" fmla="*/ 66 h 197"/>
                  <a:gd name="T32" fmla="*/ 21 w 305"/>
                  <a:gd name="T33" fmla="*/ 64 h 197"/>
                  <a:gd name="T34" fmla="*/ 14 w 305"/>
                  <a:gd name="T35" fmla="*/ 61 h 197"/>
                  <a:gd name="T36" fmla="*/ 5 w 305"/>
                  <a:gd name="T37" fmla="*/ 57 h 197"/>
                  <a:gd name="T38" fmla="*/ 2 w 305"/>
                  <a:gd name="T39" fmla="*/ 49 h 197"/>
                  <a:gd name="T40" fmla="*/ 0 w 305"/>
                  <a:gd name="T41" fmla="*/ 37 h 197"/>
                  <a:gd name="T42" fmla="*/ 1 w 305"/>
                  <a:gd name="T43" fmla="*/ 26 h 197"/>
                  <a:gd name="T44" fmla="*/ 1 w 305"/>
                  <a:gd name="T45" fmla="*/ 23 h 1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5" h="197">
                    <a:moveTo>
                      <a:pt x="4" y="69"/>
                    </a:moveTo>
                    <a:lnTo>
                      <a:pt x="14" y="42"/>
                    </a:lnTo>
                    <a:lnTo>
                      <a:pt x="50" y="20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186" y="10"/>
                    </a:lnTo>
                    <a:lnTo>
                      <a:pt x="220" y="20"/>
                    </a:lnTo>
                    <a:lnTo>
                      <a:pt x="246" y="34"/>
                    </a:lnTo>
                    <a:lnTo>
                      <a:pt x="273" y="54"/>
                    </a:lnTo>
                    <a:lnTo>
                      <a:pt x="305" y="97"/>
                    </a:lnTo>
                    <a:lnTo>
                      <a:pt x="270" y="134"/>
                    </a:lnTo>
                    <a:lnTo>
                      <a:pt x="241" y="153"/>
                    </a:lnTo>
                    <a:lnTo>
                      <a:pt x="215" y="173"/>
                    </a:lnTo>
                    <a:lnTo>
                      <a:pt x="171" y="186"/>
                    </a:lnTo>
                    <a:lnTo>
                      <a:pt x="128" y="197"/>
                    </a:lnTo>
                    <a:lnTo>
                      <a:pt x="103" y="197"/>
                    </a:lnTo>
                    <a:lnTo>
                      <a:pt x="62" y="191"/>
                    </a:lnTo>
                    <a:lnTo>
                      <a:pt x="43" y="181"/>
                    </a:lnTo>
                    <a:lnTo>
                      <a:pt x="16" y="170"/>
                    </a:lnTo>
                    <a:lnTo>
                      <a:pt x="5" y="146"/>
                    </a:lnTo>
                    <a:lnTo>
                      <a:pt x="0" y="111"/>
                    </a:lnTo>
                    <a:lnTo>
                      <a:pt x="3" y="79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404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32" name="Group 55"/>
              <p:cNvGrpSpPr>
                <a:grpSpLocks/>
              </p:cNvGrpSpPr>
              <p:nvPr/>
            </p:nvGrpSpPr>
            <p:grpSpPr bwMode="auto">
              <a:xfrm>
                <a:off x="920" y="1799"/>
                <a:ext cx="81" cy="147"/>
                <a:chOff x="920" y="1799"/>
                <a:chExt cx="81" cy="147"/>
              </a:xfrm>
            </p:grpSpPr>
            <p:sp>
              <p:nvSpPr>
                <p:cNvPr id="15441" name="Freeform 56"/>
                <p:cNvSpPr>
                  <a:spLocks/>
                </p:cNvSpPr>
                <p:nvPr/>
              </p:nvSpPr>
              <p:spPr bwMode="auto">
                <a:xfrm>
                  <a:off x="920" y="1877"/>
                  <a:ext cx="18" cy="20"/>
                </a:xfrm>
                <a:custGeom>
                  <a:avLst/>
                  <a:gdLst>
                    <a:gd name="T0" fmla="*/ 0 w 53"/>
                    <a:gd name="T1" fmla="*/ 11 h 59"/>
                    <a:gd name="T2" fmla="*/ 8 w 53"/>
                    <a:gd name="T3" fmla="*/ 6 h 59"/>
                    <a:gd name="T4" fmla="*/ 18 w 53"/>
                    <a:gd name="T5" fmla="*/ 0 h 59"/>
                    <a:gd name="T6" fmla="*/ 17 w 53"/>
                    <a:gd name="T7" fmla="*/ 10 h 59"/>
                    <a:gd name="T8" fmla="*/ 14 w 53"/>
                    <a:gd name="T9" fmla="*/ 15 h 59"/>
                    <a:gd name="T10" fmla="*/ 11 w 53"/>
                    <a:gd name="T11" fmla="*/ 20 h 59"/>
                    <a:gd name="T12" fmla="*/ 0 w 53"/>
                    <a:gd name="T13" fmla="*/ 11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3" h="59">
                      <a:moveTo>
                        <a:pt x="0" y="31"/>
                      </a:moveTo>
                      <a:lnTo>
                        <a:pt x="25" y="19"/>
                      </a:lnTo>
                      <a:lnTo>
                        <a:pt x="53" y="0"/>
                      </a:lnTo>
                      <a:lnTo>
                        <a:pt x="49" y="29"/>
                      </a:lnTo>
                      <a:lnTo>
                        <a:pt x="40" y="45"/>
                      </a:lnTo>
                      <a:lnTo>
                        <a:pt x="33" y="5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2" name="Freeform 57"/>
                <p:cNvSpPr>
                  <a:spLocks/>
                </p:cNvSpPr>
                <p:nvPr/>
              </p:nvSpPr>
              <p:spPr bwMode="auto">
                <a:xfrm>
                  <a:off x="964" y="1929"/>
                  <a:ext cx="37" cy="17"/>
                </a:xfrm>
                <a:custGeom>
                  <a:avLst/>
                  <a:gdLst>
                    <a:gd name="T0" fmla="*/ 0 w 110"/>
                    <a:gd name="T1" fmla="*/ 17 h 51"/>
                    <a:gd name="T2" fmla="*/ 13 w 110"/>
                    <a:gd name="T3" fmla="*/ 16 h 51"/>
                    <a:gd name="T4" fmla="*/ 22 w 110"/>
                    <a:gd name="T5" fmla="*/ 16 h 51"/>
                    <a:gd name="T6" fmla="*/ 30 w 110"/>
                    <a:gd name="T7" fmla="*/ 11 h 51"/>
                    <a:gd name="T8" fmla="*/ 37 w 110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0" h="51">
                      <a:moveTo>
                        <a:pt x="0" y="51"/>
                      </a:moveTo>
                      <a:lnTo>
                        <a:pt x="38" y="49"/>
                      </a:lnTo>
                      <a:lnTo>
                        <a:pt x="64" y="49"/>
                      </a:lnTo>
                      <a:lnTo>
                        <a:pt x="88" y="32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3" name="Freeform 58"/>
                <p:cNvSpPr>
                  <a:spLocks/>
                </p:cNvSpPr>
                <p:nvPr/>
              </p:nvSpPr>
              <p:spPr bwMode="auto">
                <a:xfrm>
                  <a:off x="968" y="1799"/>
                  <a:ext cx="22" cy="19"/>
                </a:xfrm>
                <a:custGeom>
                  <a:avLst/>
                  <a:gdLst>
                    <a:gd name="T0" fmla="*/ 0 w 66"/>
                    <a:gd name="T1" fmla="*/ 0 h 57"/>
                    <a:gd name="T2" fmla="*/ 22 w 66"/>
                    <a:gd name="T3" fmla="*/ 6 h 57"/>
                    <a:gd name="T4" fmla="*/ 6 w 66"/>
                    <a:gd name="T5" fmla="*/ 19 h 5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6" h="57">
                      <a:moveTo>
                        <a:pt x="0" y="0"/>
                      </a:moveTo>
                      <a:lnTo>
                        <a:pt x="66" y="19"/>
                      </a:lnTo>
                      <a:lnTo>
                        <a:pt x="19" y="5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4" name="Freeform 59"/>
                <p:cNvSpPr>
                  <a:spLocks/>
                </p:cNvSpPr>
                <p:nvPr/>
              </p:nvSpPr>
              <p:spPr bwMode="auto">
                <a:xfrm>
                  <a:off x="980" y="1816"/>
                  <a:ext cx="4" cy="21"/>
                </a:xfrm>
                <a:custGeom>
                  <a:avLst/>
                  <a:gdLst>
                    <a:gd name="T0" fmla="*/ 1 w 12"/>
                    <a:gd name="T1" fmla="*/ 0 h 62"/>
                    <a:gd name="T2" fmla="*/ 0 w 12"/>
                    <a:gd name="T3" fmla="*/ 8 h 62"/>
                    <a:gd name="T4" fmla="*/ 1 w 12"/>
                    <a:gd name="T5" fmla="*/ 14 h 62"/>
                    <a:gd name="T6" fmla="*/ 3 w 12"/>
                    <a:gd name="T7" fmla="*/ 20 h 62"/>
                    <a:gd name="T8" fmla="*/ 4 w 12"/>
                    <a:gd name="T9" fmla="*/ 2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0" y="25"/>
                      </a:lnTo>
                      <a:lnTo>
                        <a:pt x="2" y="42"/>
                      </a:lnTo>
                      <a:lnTo>
                        <a:pt x="8" y="59"/>
                      </a:lnTo>
                      <a:lnTo>
                        <a:pt x="12" y="6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33" name="Group 60"/>
              <p:cNvGrpSpPr>
                <a:grpSpLocks/>
              </p:cNvGrpSpPr>
              <p:nvPr/>
            </p:nvGrpSpPr>
            <p:grpSpPr bwMode="auto">
              <a:xfrm>
                <a:off x="1316" y="1971"/>
                <a:ext cx="506" cy="66"/>
                <a:chOff x="1316" y="1971"/>
                <a:chExt cx="506" cy="66"/>
              </a:xfrm>
            </p:grpSpPr>
            <p:sp>
              <p:nvSpPr>
                <p:cNvPr id="15439" name="Freeform 61"/>
                <p:cNvSpPr>
                  <a:spLocks/>
                </p:cNvSpPr>
                <p:nvPr/>
              </p:nvSpPr>
              <p:spPr bwMode="auto">
                <a:xfrm>
                  <a:off x="1316" y="1978"/>
                  <a:ext cx="125" cy="59"/>
                </a:xfrm>
                <a:custGeom>
                  <a:avLst/>
                  <a:gdLst>
                    <a:gd name="T0" fmla="*/ 0 w 376"/>
                    <a:gd name="T1" fmla="*/ 59 h 177"/>
                    <a:gd name="T2" fmla="*/ 8 w 376"/>
                    <a:gd name="T3" fmla="*/ 38 h 177"/>
                    <a:gd name="T4" fmla="*/ 21 w 376"/>
                    <a:gd name="T5" fmla="*/ 21 h 177"/>
                    <a:gd name="T6" fmla="*/ 39 w 376"/>
                    <a:gd name="T7" fmla="*/ 8 h 177"/>
                    <a:gd name="T8" fmla="*/ 53 w 376"/>
                    <a:gd name="T9" fmla="*/ 4 h 177"/>
                    <a:gd name="T10" fmla="*/ 69 w 376"/>
                    <a:gd name="T11" fmla="*/ 0 h 177"/>
                    <a:gd name="T12" fmla="*/ 84 w 376"/>
                    <a:gd name="T13" fmla="*/ 5 h 177"/>
                    <a:gd name="T14" fmla="*/ 104 w 376"/>
                    <a:gd name="T15" fmla="*/ 10 h 177"/>
                    <a:gd name="T16" fmla="*/ 125 w 376"/>
                    <a:gd name="T17" fmla="*/ 19 h 1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6" h="177">
                      <a:moveTo>
                        <a:pt x="0" y="177"/>
                      </a:moveTo>
                      <a:lnTo>
                        <a:pt x="24" y="113"/>
                      </a:lnTo>
                      <a:lnTo>
                        <a:pt x="64" y="62"/>
                      </a:lnTo>
                      <a:lnTo>
                        <a:pt x="118" y="24"/>
                      </a:lnTo>
                      <a:lnTo>
                        <a:pt x="160" y="11"/>
                      </a:lnTo>
                      <a:lnTo>
                        <a:pt x="207" y="0"/>
                      </a:lnTo>
                      <a:lnTo>
                        <a:pt x="252" y="14"/>
                      </a:lnTo>
                      <a:lnTo>
                        <a:pt x="312" y="31"/>
                      </a:lnTo>
                      <a:lnTo>
                        <a:pt x="376" y="5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0" name="Freeform 62"/>
                <p:cNvSpPr>
                  <a:spLocks/>
                </p:cNvSpPr>
                <p:nvPr/>
              </p:nvSpPr>
              <p:spPr bwMode="auto">
                <a:xfrm>
                  <a:off x="1701" y="1971"/>
                  <a:ext cx="121" cy="43"/>
                </a:xfrm>
                <a:custGeom>
                  <a:avLst/>
                  <a:gdLst>
                    <a:gd name="T0" fmla="*/ 0 w 363"/>
                    <a:gd name="T1" fmla="*/ 0 h 129"/>
                    <a:gd name="T2" fmla="*/ 12 w 363"/>
                    <a:gd name="T3" fmla="*/ 2 h 129"/>
                    <a:gd name="T4" fmla="*/ 26 w 363"/>
                    <a:gd name="T5" fmla="*/ 1 h 129"/>
                    <a:gd name="T6" fmla="*/ 44 w 363"/>
                    <a:gd name="T7" fmla="*/ 2 h 129"/>
                    <a:gd name="T8" fmla="*/ 64 w 363"/>
                    <a:gd name="T9" fmla="*/ 4 h 129"/>
                    <a:gd name="T10" fmla="*/ 84 w 363"/>
                    <a:gd name="T11" fmla="*/ 9 h 129"/>
                    <a:gd name="T12" fmla="*/ 98 w 363"/>
                    <a:gd name="T13" fmla="*/ 19 h 129"/>
                    <a:gd name="T14" fmla="*/ 112 w 363"/>
                    <a:gd name="T15" fmla="*/ 29 h 129"/>
                    <a:gd name="T16" fmla="*/ 121 w 363"/>
                    <a:gd name="T17" fmla="*/ 43 h 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63" h="129">
                      <a:moveTo>
                        <a:pt x="0" y="0"/>
                      </a:moveTo>
                      <a:lnTo>
                        <a:pt x="37" y="6"/>
                      </a:lnTo>
                      <a:lnTo>
                        <a:pt x="78" y="3"/>
                      </a:lnTo>
                      <a:lnTo>
                        <a:pt x="133" y="6"/>
                      </a:lnTo>
                      <a:lnTo>
                        <a:pt x="191" y="13"/>
                      </a:lnTo>
                      <a:lnTo>
                        <a:pt x="251" y="27"/>
                      </a:lnTo>
                      <a:lnTo>
                        <a:pt x="294" y="57"/>
                      </a:lnTo>
                      <a:lnTo>
                        <a:pt x="336" y="88"/>
                      </a:lnTo>
                      <a:lnTo>
                        <a:pt x="363" y="12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34" name="Group 63"/>
              <p:cNvGrpSpPr>
                <a:grpSpLocks/>
              </p:cNvGrpSpPr>
              <p:nvPr/>
            </p:nvGrpSpPr>
            <p:grpSpPr bwMode="auto">
              <a:xfrm>
                <a:off x="923" y="1587"/>
                <a:ext cx="657" cy="522"/>
                <a:chOff x="923" y="1587"/>
                <a:chExt cx="657" cy="522"/>
              </a:xfrm>
            </p:grpSpPr>
            <p:sp>
              <p:nvSpPr>
                <p:cNvPr id="15435" name="Freeform 64"/>
                <p:cNvSpPr>
                  <a:spLocks/>
                </p:cNvSpPr>
                <p:nvPr/>
              </p:nvSpPr>
              <p:spPr bwMode="auto">
                <a:xfrm>
                  <a:off x="923" y="1587"/>
                  <a:ext cx="657" cy="522"/>
                </a:xfrm>
                <a:custGeom>
                  <a:avLst/>
                  <a:gdLst>
                    <a:gd name="T0" fmla="*/ 32 w 1971"/>
                    <a:gd name="T1" fmla="*/ 168 h 1565"/>
                    <a:gd name="T2" fmla="*/ 20 w 1971"/>
                    <a:gd name="T3" fmla="*/ 154 h 1565"/>
                    <a:gd name="T4" fmla="*/ 0 w 1971"/>
                    <a:gd name="T5" fmla="*/ 145 h 1565"/>
                    <a:gd name="T6" fmla="*/ 18 w 1971"/>
                    <a:gd name="T7" fmla="*/ 91 h 1565"/>
                    <a:gd name="T8" fmla="*/ 62 w 1971"/>
                    <a:gd name="T9" fmla="*/ 70 h 1565"/>
                    <a:gd name="T10" fmla="*/ 77 w 1971"/>
                    <a:gd name="T11" fmla="*/ 50 h 1565"/>
                    <a:gd name="T12" fmla="*/ 123 w 1971"/>
                    <a:gd name="T13" fmla="*/ 27 h 1565"/>
                    <a:gd name="T14" fmla="*/ 177 w 1971"/>
                    <a:gd name="T15" fmla="*/ 23 h 1565"/>
                    <a:gd name="T16" fmla="*/ 211 w 1971"/>
                    <a:gd name="T17" fmla="*/ 2 h 1565"/>
                    <a:gd name="T18" fmla="*/ 298 w 1971"/>
                    <a:gd name="T19" fmla="*/ 5 h 1565"/>
                    <a:gd name="T20" fmla="*/ 335 w 1971"/>
                    <a:gd name="T21" fmla="*/ 0 h 1565"/>
                    <a:gd name="T22" fmla="*/ 363 w 1971"/>
                    <a:gd name="T23" fmla="*/ 14 h 1565"/>
                    <a:gd name="T24" fmla="*/ 359 w 1971"/>
                    <a:gd name="T25" fmla="*/ 27 h 1565"/>
                    <a:gd name="T26" fmla="*/ 383 w 1971"/>
                    <a:gd name="T27" fmla="*/ 27 h 1565"/>
                    <a:gd name="T28" fmla="*/ 480 w 1971"/>
                    <a:gd name="T29" fmla="*/ 45 h 1565"/>
                    <a:gd name="T30" fmla="*/ 540 w 1971"/>
                    <a:gd name="T31" fmla="*/ 59 h 1565"/>
                    <a:gd name="T32" fmla="*/ 576 w 1971"/>
                    <a:gd name="T33" fmla="*/ 73 h 1565"/>
                    <a:gd name="T34" fmla="*/ 616 w 1971"/>
                    <a:gd name="T35" fmla="*/ 95 h 1565"/>
                    <a:gd name="T36" fmla="*/ 633 w 1971"/>
                    <a:gd name="T37" fmla="*/ 113 h 1565"/>
                    <a:gd name="T38" fmla="*/ 633 w 1971"/>
                    <a:gd name="T39" fmla="*/ 136 h 1565"/>
                    <a:gd name="T40" fmla="*/ 568 w 1971"/>
                    <a:gd name="T41" fmla="*/ 141 h 1565"/>
                    <a:gd name="T42" fmla="*/ 560 w 1971"/>
                    <a:gd name="T43" fmla="*/ 177 h 1565"/>
                    <a:gd name="T44" fmla="*/ 476 w 1971"/>
                    <a:gd name="T45" fmla="*/ 186 h 1565"/>
                    <a:gd name="T46" fmla="*/ 488 w 1971"/>
                    <a:gd name="T47" fmla="*/ 236 h 1565"/>
                    <a:gd name="T48" fmla="*/ 427 w 1971"/>
                    <a:gd name="T49" fmla="*/ 282 h 1565"/>
                    <a:gd name="T50" fmla="*/ 409 w 1971"/>
                    <a:gd name="T51" fmla="*/ 340 h 1565"/>
                    <a:gd name="T52" fmla="*/ 363 w 1971"/>
                    <a:gd name="T53" fmla="*/ 404 h 1565"/>
                    <a:gd name="T54" fmla="*/ 314 w 1971"/>
                    <a:gd name="T55" fmla="*/ 397 h 1565"/>
                    <a:gd name="T56" fmla="*/ 242 w 1971"/>
                    <a:gd name="T57" fmla="*/ 476 h 1565"/>
                    <a:gd name="T58" fmla="*/ 213 w 1971"/>
                    <a:gd name="T59" fmla="*/ 495 h 1565"/>
                    <a:gd name="T60" fmla="*/ 185 w 1971"/>
                    <a:gd name="T61" fmla="*/ 476 h 1565"/>
                    <a:gd name="T62" fmla="*/ 165 w 1971"/>
                    <a:gd name="T63" fmla="*/ 490 h 1565"/>
                    <a:gd name="T64" fmla="*/ 141 w 1971"/>
                    <a:gd name="T65" fmla="*/ 413 h 1565"/>
                    <a:gd name="T66" fmla="*/ 99 w 1971"/>
                    <a:gd name="T67" fmla="*/ 368 h 1565"/>
                    <a:gd name="T68" fmla="*/ 123 w 1971"/>
                    <a:gd name="T69" fmla="*/ 320 h 1565"/>
                    <a:gd name="T70" fmla="*/ 111 w 1971"/>
                    <a:gd name="T71" fmla="*/ 256 h 1565"/>
                    <a:gd name="T72" fmla="*/ 127 w 1971"/>
                    <a:gd name="T73" fmla="*/ 197 h 1565"/>
                    <a:gd name="T74" fmla="*/ 97 w 1971"/>
                    <a:gd name="T75" fmla="*/ 127 h 1565"/>
                    <a:gd name="T76" fmla="*/ 66 w 1971"/>
                    <a:gd name="T77" fmla="*/ 161 h 1565"/>
                    <a:gd name="T78" fmla="*/ 36 w 1971"/>
                    <a:gd name="T79" fmla="*/ 186 h 156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971" h="1565">
                      <a:moveTo>
                        <a:pt x="109" y="558"/>
                      </a:moveTo>
                      <a:lnTo>
                        <a:pt x="96" y="504"/>
                      </a:lnTo>
                      <a:lnTo>
                        <a:pt x="36" y="585"/>
                      </a:lnTo>
                      <a:lnTo>
                        <a:pt x="60" y="463"/>
                      </a:lnTo>
                      <a:lnTo>
                        <a:pt x="109" y="367"/>
                      </a:lnTo>
                      <a:lnTo>
                        <a:pt x="0" y="435"/>
                      </a:lnTo>
                      <a:lnTo>
                        <a:pt x="121" y="327"/>
                      </a:lnTo>
                      <a:lnTo>
                        <a:pt x="54" y="272"/>
                      </a:lnTo>
                      <a:lnTo>
                        <a:pt x="145" y="238"/>
                      </a:lnTo>
                      <a:lnTo>
                        <a:pt x="187" y="211"/>
                      </a:lnTo>
                      <a:lnTo>
                        <a:pt x="139" y="184"/>
                      </a:lnTo>
                      <a:lnTo>
                        <a:pt x="230" y="150"/>
                      </a:lnTo>
                      <a:lnTo>
                        <a:pt x="277" y="89"/>
                      </a:lnTo>
                      <a:lnTo>
                        <a:pt x="368" y="82"/>
                      </a:lnTo>
                      <a:lnTo>
                        <a:pt x="435" y="41"/>
                      </a:lnTo>
                      <a:lnTo>
                        <a:pt x="531" y="68"/>
                      </a:lnTo>
                      <a:lnTo>
                        <a:pt x="653" y="55"/>
                      </a:lnTo>
                      <a:lnTo>
                        <a:pt x="634" y="7"/>
                      </a:lnTo>
                      <a:lnTo>
                        <a:pt x="719" y="34"/>
                      </a:lnTo>
                      <a:lnTo>
                        <a:pt x="894" y="14"/>
                      </a:lnTo>
                      <a:lnTo>
                        <a:pt x="883" y="55"/>
                      </a:lnTo>
                      <a:lnTo>
                        <a:pt x="1004" y="0"/>
                      </a:lnTo>
                      <a:lnTo>
                        <a:pt x="1040" y="68"/>
                      </a:lnTo>
                      <a:lnTo>
                        <a:pt x="1088" y="41"/>
                      </a:lnTo>
                      <a:lnTo>
                        <a:pt x="1088" y="82"/>
                      </a:lnTo>
                      <a:lnTo>
                        <a:pt x="1076" y="82"/>
                      </a:lnTo>
                      <a:lnTo>
                        <a:pt x="1185" y="27"/>
                      </a:lnTo>
                      <a:lnTo>
                        <a:pt x="1149" y="82"/>
                      </a:lnTo>
                      <a:lnTo>
                        <a:pt x="1318" y="68"/>
                      </a:lnTo>
                      <a:lnTo>
                        <a:pt x="1439" y="136"/>
                      </a:lnTo>
                      <a:lnTo>
                        <a:pt x="1559" y="163"/>
                      </a:lnTo>
                      <a:lnTo>
                        <a:pt x="1620" y="177"/>
                      </a:lnTo>
                      <a:lnTo>
                        <a:pt x="1595" y="218"/>
                      </a:lnTo>
                      <a:lnTo>
                        <a:pt x="1729" y="218"/>
                      </a:lnTo>
                      <a:lnTo>
                        <a:pt x="1789" y="245"/>
                      </a:lnTo>
                      <a:lnTo>
                        <a:pt x="1849" y="286"/>
                      </a:lnTo>
                      <a:lnTo>
                        <a:pt x="1789" y="313"/>
                      </a:lnTo>
                      <a:lnTo>
                        <a:pt x="1898" y="340"/>
                      </a:lnTo>
                      <a:lnTo>
                        <a:pt x="1971" y="340"/>
                      </a:lnTo>
                      <a:lnTo>
                        <a:pt x="1898" y="408"/>
                      </a:lnTo>
                      <a:lnTo>
                        <a:pt x="1789" y="435"/>
                      </a:lnTo>
                      <a:lnTo>
                        <a:pt x="1704" y="422"/>
                      </a:lnTo>
                      <a:lnTo>
                        <a:pt x="1572" y="476"/>
                      </a:lnTo>
                      <a:lnTo>
                        <a:pt x="1680" y="531"/>
                      </a:lnTo>
                      <a:lnTo>
                        <a:pt x="1584" y="585"/>
                      </a:lnTo>
                      <a:lnTo>
                        <a:pt x="1427" y="558"/>
                      </a:lnTo>
                      <a:lnTo>
                        <a:pt x="1378" y="585"/>
                      </a:lnTo>
                      <a:lnTo>
                        <a:pt x="1463" y="708"/>
                      </a:lnTo>
                      <a:lnTo>
                        <a:pt x="1378" y="816"/>
                      </a:lnTo>
                      <a:lnTo>
                        <a:pt x="1282" y="844"/>
                      </a:lnTo>
                      <a:lnTo>
                        <a:pt x="1258" y="925"/>
                      </a:lnTo>
                      <a:lnTo>
                        <a:pt x="1227" y="1020"/>
                      </a:lnTo>
                      <a:lnTo>
                        <a:pt x="1173" y="1136"/>
                      </a:lnTo>
                      <a:lnTo>
                        <a:pt x="1088" y="1211"/>
                      </a:lnTo>
                      <a:lnTo>
                        <a:pt x="1028" y="1143"/>
                      </a:lnTo>
                      <a:lnTo>
                        <a:pt x="943" y="1190"/>
                      </a:lnTo>
                      <a:lnTo>
                        <a:pt x="870" y="1306"/>
                      </a:lnTo>
                      <a:lnTo>
                        <a:pt x="725" y="1428"/>
                      </a:lnTo>
                      <a:lnTo>
                        <a:pt x="713" y="1551"/>
                      </a:lnTo>
                      <a:lnTo>
                        <a:pt x="640" y="1483"/>
                      </a:lnTo>
                      <a:lnTo>
                        <a:pt x="629" y="1565"/>
                      </a:lnTo>
                      <a:lnTo>
                        <a:pt x="556" y="1428"/>
                      </a:lnTo>
                      <a:lnTo>
                        <a:pt x="520" y="1374"/>
                      </a:lnTo>
                      <a:lnTo>
                        <a:pt x="495" y="1469"/>
                      </a:lnTo>
                      <a:lnTo>
                        <a:pt x="484" y="1347"/>
                      </a:lnTo>
                      <a:lnTo>
                        <a:pt x="423" y="1238"/>
                      </a:lnTo>
                      <a:lnTo>
                        <a:pt x="362" y="1252"/>
                      </a:lnTo>
                      <a:lnTo>
                        <a:pt x="296" y="1102"/>
                      </a:lnTo>
                      <a:lnTo>
                        <a:pt x="332" y="1048"/>
                      </a:lnTo>
                      <a:lnTo>
                        <a:pt x="368" y="959"/>
                      </a:lnTo>
                      <a:lnTo>
                        <a:pt x="381" y="844"/>
                      </a:lnTo>
                      <a:lnTo>
                        <a:pt x="332" y="769"/>
                      </a:lnTo>
                      <a:lnTo>
                        <a:pt x="368" y="674"/>
                      </a:lnTo>
                      <a:lnTo>
                        <a:pt x="381" y="592"/>
                      </a:lnTo>
                      <a:lnTo>
                        <a:pt x="302" y="517"/>
                      </a:lnTo>
                      <a:lnTo>
                        <a:pt x="290" y="381"/>
                      </a:lnTo>
                      <a:lnTo>
                        <a:pt x="236" y="429"/>
                      </a:lnTo>
                      <a:lnTo>
                        <a:pt x="199" y="483"/>
                      </a:lnTo>
                      <a:lnTo>
                        <a:pt x="169" y="469"/>
                      </a:lnTo>
                      <a:lnTo>
                        <a:pt x="109" y="558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36" name="Group 65"/>
                <p:cNvGrpSpPr>
                  <a:grpSpLocks/>
                </p:cNvGrpSpPr>
                <p:nvPr/>
              </p:nvGrpSpPr>
              <p:grpSpPr bwMode="auto">
                <a:xfrm>
                  <a:off x="1044" y="1666"/>
                  <a:ext cx="55" cy="80"/>
                  <a:chOff x="1044" y="1666"/>
                  <a:chExt cx="55" cy="80"/>
                </a:xfrm>
              </p:grpSpPr>
              <p:sp>
                <p:nvSpPr>
                  <p:cNvPr id="15437" name="Freeform 66"/>
                  <p:cNvSpPr>
                    <a:spLocks/>
                  </p:cNvSpPr>
                  <p:nvPr/>
                </p:nvSpPr>
                <p:spPr bwMode="auto">
                  <a:xfrm>
                    <a:off x="1044" y="1666"/>
                    <a:ext cx="55" cy="80"/>
                  </a:xfrm>
                  <a:custGeom>
                    <a:avLst/>
                    <a:gdLst>
                      <a:gd name="T0" fmla="*/ 44 w 165"/>
                      <a:gd name="T1" fmla="*/ 80 h 240"/>
                      <a:gd name="T2" fmla="*/ 49 w 165"/>
                      <a:gd name="T3" fmla="*/ 66 h 240"/>
                      <a:gd name="T4" fmla="*/ 53 w 165"/>
                      <a:gd name="T5" fmla="*/ 53 h 240"/>
                      <a:gd name="T6" fmla="*/ 55 w 165"/>
                      <a:gd name="T7" fmla="*/ 44 h 240"/>
                      <a:gd name="T8" fmla="*/ 55 w 165"/>
                      <a:gd name="T9" fmla="*/ 35 h 240"/>
                      <a:gd name="T10" fmla="*/ 55 w 165"/>
                      <a:gd name="T11" fmla="*/ 25 h 240"/>
                      <a:gd name="T12" fmla="*/ 52 w 165"/>
                      <a:gd name="T13" fmla="*/ 13 h 240"/>
                      <a:gd name="T14" fmla="*/ 47 w 165"/>
                      <a:gd name="T15" fmla="*/ 7 h 240"/>
                      <a:gd name="T16" fmla="*/ 41 w 165"/>
                      <a:gd name="T17" fmla="*/ 3 h 240"/>
                      <a:gd name="T18" fmla="*/ 33 w 165"/>
                      <a:gd name="T19" fmla="*/ 0 h 240"/>
                      <a:gd name="T20" fmla="*/ 22 w 165"/>
                      <a:gd name="T21" fmla="*/ 4 h 240"/>
                      <a:gd name="T22" fmla="*/ 15 w 165"/>
                      <a:gd name="T23" fmla="*/ 11 h 240"/>
                      <a:gd name="T24" fmla="*/ 8 w 165"/>
                      <a:gd name="T25" fmla="*/ 21 h 240"/>
                      <a:gd name="T26" fmla="*/ 4 w 165"/>
                      <a:gd name="T27" fmla="*/ 30 h 240"/>
                      <a:gd name="T28" fmla="*/ 0 w 165"/>
                      <a:gd name="T29" fmla="*/ 48 h 240"/>
                      <a:gd name="T30" fmla="*/ 44 w 165"/>
                      <a:gd name="T31" fmla="*/ 80 h 2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65" h="240">
                        <a:moveTo>
                          <a:pt x="133" y="240"/>
                        </a:moveTo>
                        <a:lnTo>
                          <a:pt x="146" y="199"/>
                        </a:lnTo>
                        <a:lnTo>
                          <a:pt x="158" y="159"/>
                        </a:lnTo>
                        <a:lnTo>
                          <a:pt x="164" y="133"/>
                        </a:lnTo>
                        <a:lnTo>
                          <a:pt x="165" y="105"/>
                        </a:lnTo>
                        <a:lnTo>
                          <a:pt x="164" y="74"/>
                        </a:lnTo>
                        <a:lnTo>
                          <a:pt x="156" y="39"/>
                        </a:lnTo>
                        <a:lnTo>
                          <a:pt x="142" y="22"/>
                        </a:lnTo>
                        <a:lnTo>
                          <a:pt x="124" y="8"/>
                        </a:lnTo>
                        <a:lnTo>
                          <a:pt x="99" y="0"/>
                        </a:lnTo>
                        <a:lnTo>
                          <a:pt x="65" y="12"/>
                        </a:lnTo>
                        <a:lnTo>
                          <a:pt x="44" y="33"/>
                        </a:lnTo>
                        <a:lnTo>
                          <a:pt x="24" y="63"/>
                        </a:lnTo>
                        <a:lnTo>
                          <a:pt x="13" y="91"/>
                        </a:lnTo>
                        <a:lnTo>
                          <a:pt x="0" y="145"/>
                        </a:lnTo>
                        <a:lnTo>
                          <a:pt x="133" y="24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38" name="Freeform 67"/>
                  <p:cNvSpPr>
                    <a:spLocks/>
                  </p:cNvSpPr>
                  <p:nvPr/>
                </p:nvSpPr>
                <p:spPr bwMode="auto">
                  <a:xfrm>
                    <a:off x="1052" y="1675"/>
                    <a:ext cx="45" cy="69"/>
                  </a:xfrm>
                  <a:custGeom>
                    <a:avLst/>
                    <a:gdLst>
                      <a:gd name="T0" fmla="*/ 11 w 134"/>
                      <a:gd name="T1" fmla="*/ 38 h 205"/>
                      <a:gd name="T2" fmla="*/ 0 w 134"/>
                      <a:gd name="T3" fmla="*/ 43 h 205"/>
                      <a:gd name="T4" fmla="*/ 10 w 134"/>
                      <a:gd name="T5" fmla="*/ 50 h 205"/>
                      <a:gd name="T6" fmla="*/ 22 w 134"/>
                      <a:gd name="T7" fmla="*/ 59 h 205"/>
                      <a:gd name="T8" fmla="*/ 37 w 134"/>
                      <a:gd name="T9" fmla="*/ 69 h 205"/>
                      <a:gd name="T10" fmla="*/ 45 w 134"/>
                      <a:gd name="T11" fmla="*/ 44 h 205"/>
                      <a:gd name="T12" fmla="*/ 44 w 134"/>
                      <a:gd name="T13" fmla="*/ 38 h 205"/>
                      <a:gd name="T14" fmla="*/ 44 w 134"/>
                      <a:gd name="T15" fmla="*/ 30 h 205"/>
                      <a:gd name="T16" fmla="*/ 43 w 134"/>
                      <a:gd name="T17" fmla="*/ 23 h 205"/>
                      <a:gd name="T18" fmla="*/ 35 w 134"/>
                      <a:gd name="T19" fmla="*/ 31 h 205"/>
                      <a:gd name="T20" fmla="*/ 41 w 134"/>
                      <a:gd name="T21" fmla="*/ 19 h 205"/>
                      <a:gd name="T22" fmla="*/ 40 w 134"/>
                      <a:gd name="T23" fmla="*/ 13 h 205"/>
                      <a:gd name="T24" fmla="*/ 37 w 134"/>
                      <a:gd name="T25" fmla="*/ 8 h 205"/>
                      <a:gd name="T26" fmla="*/ 32 w 134"/>
                      <a:gd name="T27" fmla="*/ 2 h 205"/>
                      <a:gd name="T28" fmla="*/ 22 w 134"/>
                      <a:gd name="T29" fmla="*/ 0 h 205"/>
                      <a:gd name="T30" fmla="*/ 24 w 134"/>
                      <a:gd name="T31" fmla="*/ 6 h 205"/>
                      <a:gd name="T32" fmla="*/ 24 w 134"/>
                      <a:gd name="T33" fmla="*/ 10 h 205"/>
                      <a:gd name="T34" fmla="*/ 13 w 134"/>
                      <a:gd name="T35" fmla="*/ 15 h 205"/>
                      <a:gd name="T36" fmla="*/ 23 w 134"/>
                      <a:gd name="T37" fmla="*/ 18 h 205"/>
                      <a:gd name="T38" fmla="*/ 16 w 134"/>
                      <a:gd name="T39" fmla="*/ 21 h 205"/>
                      <a:gd name="T40" fmla="*/ 27 w 134"/>
                      <a:gd name="T41" fmla="*/ 25 h 205"/>
                      <a:gd name="T42" fmla="*/ 15 w 134"/>
                      <a:gd name="T43" fmla="*/ 26 h 205"/>
                      <a:gd name="T44" fmla="*/ 24 w 134"/>
                      <a:gd name="T45" fmla="*/ 30 h 205"/>
                      <a:gd name="T46" fmla="*/ 15 w 134"/>
                      <a:gd name="T47" fmla="*/ 35 h 205"/>
                      <a:gd name="T48" fmla="*/ 27 w 134"/>
                      <a:gd name="T49" fmla="*/ 35 h 205"/>
                      <a:gd name="T50" fmla="*/ 24 w 134"/>
                      <a:gd name="T51" fmla="*/ 48 h 205"/>
                      <a:gd name="T52" fmla="*/ 11 w 134"/>
                      <a:gd name="T53" fmla="*/ 3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134" h="205">
                        <a:moveTo>
                          <a:pt x="32" y="113"/>
                        </a:moveTo>
                        <a:lnTo>
                          <a:pt x="0" y="128"/>
                        </a:lnTo>
                        <a:lnTo>
                          <a:pt x="29" y="150"/>
                        </a:lnTo>
                        <a:lnTo>
                          <a:pt x="66" y="176"/>
                        </a:lnTo>
                        <a:lnTo>
                          <a:pt x="110" y="205"/>
                        </a:lnTo>
                        <a:lnTo>
                          <a:pt x="134" y="132"/>
                        </a:lnTo>
                        <a:lnTo>
                          <a:pt x="130" y="114"/>
                        </a:lnTo>
                        <a:lnTo>
                          <a:pt x="132" y="89"/>
                        </a:lnTo>
                        <a:lnTo>
                          <a:pt x="128" y="68"/>
                        </a:lnTo>
                        <a:lnTo>
                          <a:pt x="104" y="93"/>
                        </a:lnTo>
                        <a:lnTo>
                          <a:pt x="123" y="55"/>
                        </a:lnTo>
                        <a:lnTo>
                          <a:pt x="118" y="38"/>
                        </a:lnTo>
                        <a:lnTo>
                          <a:pt x="110" y="23"/>
                        </a:lnTo>
                        <a:lnTo>
                          <a:pt x="96" y="6"/>
                        </a:lnTo>
                        <a:lnTo>
                          <a:pt x="65" y="0"/>
                        </a:lnTo>
                        <a:lnTo>
                          <a:pt x="72" y="17"/>
                        </a:lnTo>
                        <a:lnTo>
                          <a:pt x="71" y="30"/>
                        </a:lnTo>
                        <a:lnTo>
                          <a:pt x="39" y="45"/>
                        </a:lnTo>
                        <a:lnTo>
                          <a:pt x="68" y="54"/>
                        </a:lnTo>
                        <a:lnTo>
                          <a:pt x="48" y="63"/>
                        </a:lnTo>
                        <a:lnTo>
                          <a:pt x="79" y="73"/>
                        </a:lnTo>
                        <a:lnTo>
                          <a:pt x="46" y="77"/>
                        </a:lnTo>
                        <a:lnTo>
                          <a:pt x="72" y="89"/>
                        </a:lnTo>
                        <a:lnTo>
                          <a:pt x="45" y="103"/>
                        </a:lnTo>
                        <a:lnTo>
                          <a:pt x="79" y="105"/>
                        </a:lnTo>
                        <a:lnTo>
                          <a:pt x="72" y="144"/>
                        </a:lnTo>
                        <a:lnTo>
                          <a:pt x="32" y="113"/>
                        </a:lnTo>
                        <a:close/>
                      </a:path>
                    </a:pathLst>
                  </a:custGeom>
                  <a:solidFill>
                    <a:srgbClr val="4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427" name="Text Box 68"/>
            <p:cNvSpPr txBox="1">
              <a:spLocks noChangeArrowheads="1"/>
            </p:cNvSpPr>
            <p:nvPr/>
          </p:nvSpPr>
          <p:spPr bwMode="auto">
            <a:xfrm>
              <a:off x="1051" y="1767"/>
              <a:ext cx="523" cy="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 Tạ</a:t>
              </a:r>
            </a:p>
          </p:txBody>
        </p:sp>
      </p:grpSp>
      <p:sp>
        <p:nvSpPr>
          <p:cNvPr id="233541" name="Text Box 69"/>
          <p:cNvSpPr txBox="1">
            <a:spLocks noChangeArrowheads="1"/>
          </p:cNvSpPr>
          <p:nvPr/>
        </p:nvSpPr>
        <p:spPr bwMode="auto">
          <a:xfrm>
            <a:off x="1103313" y="3794125"/>
            <a:ext cx="2295525" cy="193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.VnAvant" pitchFamily="34" charset="0"/>
              </a:rPr>
              <a:t>10 yến</a:t>
            </a:r>
          </a:p>
          <a:p>
            <a:r>
              <a:rPr lang="en-US" altLang="en-US" sz="6000" b="1">
                <a:latin typeface=".VnAvant" pitchFamily="34" charset="0"/>
              </a:rPr>
              <a:t>100 kg</a:t>
            </a:r>
            <a:endParaRPr lang="en-US" altLang="en-US" sz="2200" b="1">
              <a:latin typeface=".VnAvant" pitchFamily="34" charset="0"/>
            </a:endParaRPr>
          </a:p>
        </p:txBody>
      </p:sp>
      <p:sp>
        <p:nvSpPr>
          <p:cNvPr id="233542" name="Text Box 70"/>
          <p:cNvSpPr txBox="1">
            <a:spLocks noChangeArrowheads="1"/>
          </p:cNvSpPr>
          <p:nvPr/>
        </p:nvSpPr>
        <p:spPr bwMode="auto">
          <a:xfrm>
            <a:off x="5829300" y="3752850"/>
            <a:ext cx="1854200" cy="193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.VnAvant" pitchFamily="34" charset="0"/>
              </a:rPr>
              <a:t>? Tạ</a:t>
            </a:r>
          </a:p>
          <a:p>
            <a:r>
              <a:rPr lang="en-US" altLang="en-US" sz="6000" b="1">
                <a:latin typeface=".VnAvant" pitchFamily="34" charset="0"/>
              </a:rPr>
              <a:t>? Yến</a:t>
            </a:r>
          </a:p>
        </p:txBody>
      </p:sp>
      <p:grpSp>
        <p:nvGrpSpPr>
          <p:cNvPr id="233543" name="Group 71"/>
          <p:cNvGrpSpPr>
            <a:grpSpLocks/>
          </p:cNvGrpSpPr>
          <p:nvPr/>
        </p:nvGrpSpPr>
        <p:grpSpPr bwMode="auto">
          <a:xfrm>
            <a:off x="4344988" y="676275"/>
            <a:ext cx="4265612" cy="3028950"/>
            <a:chOff x="3600" y="1824"/>
            <a:chExt cx="1824" cy="552"/>
          </a:xfrm>
        </p:grpSpPr>
        <p:grpSp>
          <p:nvGrpSpPr>
            <p:cNvPr id="15368" name="Group 72"/>
            <p:cNvGrpSpPr>
              <a:grpSpLocks/>
            </p:cNvGrpSpPr>
            <p:nvPr/>
          </p:nvGrpSpPr>
          <p:grpSpPr bwMode="auto">
            <a:xfrm flipH="1">
              <a:off x="3600" y="1824"/>
              <a:ext cx="1824" cy="552"/>
              <a:chOff x="3169" y="2238"/>
              <a:chExt cx="1765" cy="456"/>
            </a:xfrm>
          </p:grpSpPr>
          <p:grpSp>
            <p:nvGrpSpPr>
              <p:cNvPr id="15370" name="Group 73"/>
              <p:cNvGrpSpPr>
                <a:grpSpLocks/>
              </p:cNvGrpSpPr>
              <p:nvPr/>
            </p:nvGrpSpPr>
            <p:grpSpPr bwMode="auto">
              <a:xfrm>
                <a:off x="3169" y="2238"/>
                <a:ext cx="1765" cy="411"/>
                <a:chOff x="3169" y="2238"/>
                <a:chExt cx="1765" cy="411"/>
              </a:xfrm>
            </p:grpSpPr>
            <p:grpSp>
              <p:nvGrpSpPr>
                <p:cNvPr id="15392" name="Group 74"/>
                <p:cNvGrpSpPr>
                  <a:grpSpLocks/>
                </p:cNvGrpSpPr>
                <p:nvPr/>
              </p:nvGrpSpPr>
              <p:grpSpPr bwMode="auto">
                <a:xfrm>
                  <a:off x="3263" y="2238"/>
                  <a:ext cx="1210" cy="161"/>
                  <a:chOff x="3263" y="2238"/>
                  <a:chExt cx="1210" cy="161"/>
                </a:xfrm>
              </p:grpSpPr>
              <p:grpSp>
                <p:nvGrpSpPr>
                  <p:cNvPr id="15420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3687" y="2256"/>
                    <a:ext cx="647" cy="141"/>
                    <a:chOff x="3687" y="2256"/>
                    <a:chExt cx="647" cy="141"/>
                  </a:xfrm>
                </p:grpSpPr>
                <p:grpSp>
                  <p:nvGrpSpPr>
                    <p:cNvPr id="15422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1" y="2261"/>
                      <a:ext cx="411" cy="122"/>
                      <a:chOff x="3831" y="2261"/>
                      <a:chExt cx="411" cy="122"/>
                    </a:xfrm>
                  </p:grpSpPr>
                  <p:sp>
                    <p:nvSpPr>
                      <p:cNvPr id="15424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1" y="2261"/>
                        <a:ext cx="70" cy="99"/>
                      </a:xfrm>
                      <a:custGeom>
                        <a:avLst/>
                        <a:gdLst>
                          <a:gd name="T0" fmla="*/ 2 w 212"/>
                          <a:gd name="T1" fmla="*/ 1 h 299"/>
                          <a:gd name="T2" fmla="*/ 0 w 212"/>
                          <a:gd name="T3" fmla="*/ 0 h 299"/>
                          <a:gd name="T4" fmla="*/ 46 w 212"/>
                          <a:gd name="T5" fmla="*/ 99 h 299"/>
                          <a:gd name="T6" fmla="*/ 70 w 212"/>
                          <a:gd name="T7" fmla="*/ 99 h 299"/>
                          <a:gd name="T8" fmla="*/ 19 w 212"/>
                          <a:gd name="T9" fmla="*/ 0 h 299"/>
                          <a:gd name="T10" fmla="*/ 2 w 212"/>
                          <a:gd name="T11" fmla="*/ 1 h 29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12" h="299">
                            <a:moveTo>
                              <a:pt x="5" y="4"/>
                            </a:moveTo>
                            <a:lnTo>
                              <a:pt x="0" y="0"/>
                            </a:lnTo>
                            <a:lnTo>
                              <a:pt x="139" y="299"/>
                            </a:lnTo>
                            <a:lnTo>
                              <a:pt x="212" y="299"/>
                            </a:lnTo>
                            <a:lnTo>
                              <a:pt x="58" y="0"/>
                            </a:lnTo>
                            <a:lnTo>
                              <a:pt x="5" y="4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25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7" y="2316"/>
                        <a:ext cx="65" cy="67"/>
                      </a:xfrm>
                      <a:custGeom>
                        <a:avLst/>
                        <a:gdLst>
                          <a:gd name="T0" fmla="*/ 17 w 195"/>
                          <a:gd name="T1" fmla="*/ 8 h 200"/>
                          <a:gd name="T2" fmla="*/ 19 w 195"/>
                          <a:gd name="T3" fmla="*/ 6 h 200"/>
                          <a:gd name="T4" fmla="*/ 65 w 195"/>
                          <a:gd name="T5" fmla="*/ 67 h 200"/>
                          <a:gd name="T6" fmla="*/ 43 w 195"/>
                          <a:gd name="T7" fmla="*/ 63 h 200"/>
                          <a:gd name="T8" fmla="*/ 0 w 195"/>
                          <a:gd name="T9" fmla="*/ 0 h 200"/>
                          <a:gd name="T10" fmla="*/ 17 w 195"/>
                          <a:gd name="T11" fmla="*/ 8 h 20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195" h="200">
                            <a:moveTo>
                              <a:pt x="52" y="23"/>
                            </a:moveTo>
                            <a:lnTo>
                              <a:pt x="57" y="19"/>
                            </a:lnTo>
                            <a:lnTo>
                              <a:pt x="195" y="200"/>
                            </a:lnTo>
                            <a:lnTo>
                              <a:pt x="128" y="189"/>
                            </a:lnTo>
                            <a:lnTo>
                              <a:pt x="0" y="0"/>
                            </a:lnTo>
                            <a:lnTo>
                              <a:pt x="52" y="23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423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687" y="2256"/>
                      <a:ext cx="647" cy="141"/>
                    </a:xfrm>
                    <a:custGeom>
                      <a:avLst/>
                      <a:gdLst>
                        <a:gd name="T0" fmla="*/ 5 w 1939"/>
                        <a:gd name="T1" fmla="*/ 19 h 424"/>
                        <a:gd name="T2" fmla="*/ 65 w 1939"/>
                        <a:gd name="T3" fmla="*/ 16 h 424"/>
                        <a:gd name="T4" fmla="*/ 112 w 1939"/>
                        <a:gd name="T5" fmla="*/ 16 h 424"/>
                        <a:gd name="T6" fmla="*/ 175 w 1939"/>
                        <a:gd name="T7" fmla="*/ 13 h 424"/>
                        <a:gd name="T8" fmla="*/ 232 w 1939"/>
                        <a:gd name="T9" fmla="*/ 13 h 424"/>
                        <a:gd name="T10" fmla="*/ 297 w 1939"/>
                        <a:gd name="T11" fmla="*/ 13 h 424"/>
                        <a:gd name="T12" fmla="*/ 355 w 1939"/>
                        <a:gd name="T13" fmla="*/ 15 h 424"/>
                        <a:gd name="T14" fmla="*/ 383 w 1939"/>
                        <a:gd name="T15" fmla="*/ 18 h 424"/>
                        <a:gd name="T16" fmla="*/ 407 w 1939"/>
                        <a:gd name="T17" fmla="*/ 24 h 424"/>
                        <a:gd name="T18" fmla="*/ 433 w 1939"/>
                        <a:gd name="T19" fmla="*/ 33 h 424"/>
                        <a:gd name="T20" fmla="*/ 458 w 1939"/>
                        <a:gd name="T21" fmla="*/ 43 h 424"/>
                        <a:gd name="T22" fmla="*/ 549 w 1939"/>
                        <a:gd name="T23" fmla="*/ 90 h 424"/>
                        <a:gd name="T24" fmla="*/ 598 w 1939"/>
                        <a:gd name="T25" fmla="*/ 112 h 424"/>
                        <a:gd name="T26" fmla="*/ 626 w 1939"/>
                        <a:gd name="T27" fmla="*/ 130 h 424"/>
                        <a:gd name="T28" fmla="*/ 600 w 1939"/>
                        <a:gd name="T29" fmla="*/ 130 h 424"/>
                        <a:gd name="T30" fmla="*/ 0 w 1939"/>
                        <a:gd name="T31" fmla="*/ 84 h 424"/>
                        <a:gd name="T32" fmla="*/ 1 w 1939"/>
                        <a:gd name="T33" fmla="*/ 98 h 424"/>
                        <a:gd name="T34" fmla="*/ 628 w 1939"/>
                        <a:gd name="T35" fmla="*/ 141 h 424"/>
                        <a:gd name="T36" fmla="*/ 647 w 1939"/>
                        <a:gd name="T37" fmla="*/ 138 h 424"/>
                        <a:gd name="T38" fmla="*/ 637 w 1939"/>
                        <a:gd name="T39" fmla="*/ 125 h 424"/>
                        <a:gd name="T40" fmla="*/ 620 w 1939"/>
                        <a:gd name="T41" fmla="*/ 112 h 424"/>
                        <a:gd name="T42" fmla="*/ 578 w 1939"/>
                        <a:gd name="T43" fmla="*/ 90 h 424"/>
                        <a:gd name="T44" fmla="*/ 545 w 1939"/>
                        <a:gd name="T45" fmla="*/ 73 h 424"/>
                        <a:gd name="T46" fmla="*/ 462 w 1939"/>
                        <a:gd name="T47" fmla="*/ 32 h 424"/>
                        <a:gd name="T48" fmla="*/ 424 w 1939"/>
                        <a:gd name="T49" fmla="*/ 18 h 424"/>
                        <a:gd name="T50" fmla="*/ 387 w 1939"/>
                        <a:gd name="T51" fmla="*/ 8 h 424"/>
                        <a:gd name="T52" fmla="*/ 304 w 1939"/>
                        <a:gd name="T53" fmla="*/ 0 h 424"/>
                        <a:gd name="T54" fmla="*/ 191 w 1939"/>
                        <a:gd name="T55" fmla="*/ 0 h 424"/>
                        <a:gd name="T56" fmla="*/ 5 w 1939"/>
                        <a:gd name="T57" fmla="*/ 10 h 424"/>
                        <a:gd name="T58" fmla="*/ 5 w 1939"/>
                        <a:gd name="T59" fmla="*/ 19 h 424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1939" h="424">
                          <a:moveTo>
                            <a:pt x="14" y="57"/>
                          </a:moveTo>
                          <a:lnTo>
                            <a:pt x="196" y="49"/>
                          </a:lnTo>
                          <a:lnTo>
                            <a:pt x="336" y="49"/>
                          </a:lnTo>
                          <a:lnTo>
                            <a:pt x="523" y="39"/>
                          </a:lnTo>
                          <a:lnTo>
                            <a:pt x="696" y="39"/>
                          </a:lnTo>
                          <a:lnTo>
                            <a:pt x="891" y="39"/>
                          </a:lnTo>
                          <a:lnTo>
                            <a:pt x="1065" y="44"/>
                          </a:lnTo>
                          <a:lnTo>
                            <a:pt x="1148" y="55"/>
                          </a:lnTo>
                          <a:lnTo>
                            <a:pt x="1219" y="71"/>
                          </a:lnTo>
                          <a:lnTo>
                            <a:pt x="1297" y="99"/>
                          </a:lnTo>
                          <a:lnTo>
                            <a:pt x="1372" y="130"/>
                          </a:lnTo>
                          <a:lnTo>
                            <a:pt x="1646" y="272"/>
                          </a:lnTo>
                          <a:lnTo>
                            <a:pt x="1792" y="338"/>
                          </a:lnTo>
                          <a:lnTo>
                            <a:pt x="1876" y="392"/>
                          </a:lnTo>
                          <a:lnTo>
                            <a:pt x="1799" y="391"/>
                          </a:lnTo>
                          <a:lnTo>
                            <a:pt x="0" y="253"/>
                          </a:lnTo>
                          <a:lnTo>
                            <a:pt x="3" y="295"/>
                          </a:lnTo>
                          <a:lnTo>
                            <a:pt x="1881" y="424"/>
                          </a:lnTo>
                          <a:lnTo>
                            <a:pt x="1939" y="414"/>
                          </a:lnTo>
                          <a:lnTo>
                            <a:pt x="1909" y="376"/>
                          </a:lnTo>
                          <a:lnTo>
                            <a:pt x="1857" y="338"/>
                          </a:lnTo>
                          <a:lnTo>
                            <a:pt x="1731" y="272"/>
                          </a:lnTo>
                          <a:lnTo>
                            <a:pt x="1633" y="219"/>
                          </a:lnTo>
                          <a:lnTo>
                            <a:pt x="1384" y="97"/>
                          </a:lnTo>
                          <a:lnTo>
                            <a:pt x="1271" y="53"/>
                          </a:lnTo>
                          <a:lnTo>
                            <a:pt x="1160" y="24"/>
                          </a:lnTo>
                          <a:lnTo>
                            <a:pt x="911" y="0"/>
                          </a:lnTo>
                          <a:lnTo>
                            <a:pt x="571" y="0"/>
                          </a:lnTo>
                          <a:lnTo>
                            <a:pt x="14" y="30"/>
                          </a:lnTo>
                          <a:lnTo>
                            <a:pt x="14" y="57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421" name="Freeform 80"/>
                  <p:cNvSpPr>
                    <a:spLocks/>
                  </p:cNvSpPr>
                  <p:nvPr/>
                </p:nvSpPr>
                <p:spPr bwMode="auto">
                  <a:xfrm>
                    <a:off x="3263" y="2238"/>
                    <a:ext cx="1210" cy="161"/>
                  </a:xfrm>
                  <a:custGeom>
                    <a:avLst/>
                    <a:gdLst>
                      <a:gd name="T0" fmla="*/ 46 w 3630"/>
                      <a:gd name="T1" fmla="*/ 101 h 481"/>
                      <a:gd name="T2" fmla="*/ 106 w 3630"/>
                      <a:gd name="T3" fmla="*/ 86 h 481"/>
                      <a:gd name="T4" fmla="*/ 152 w 3630"/>
                      <a:gd name="T5" fmla="*/ 74 h 481"/>
                      <a:gd name="T6" fmla="*/ 199 w 3630"/>
                      <a:gd name="T7" fmla="*/ 61 h 481"/>
                      <a:gd name="T8" fmla="*/ 247 w 3630"/>
                      <a:gd name="T9" fmla="*/ 52 h 481"/>
                      <a:gd name="T10" fmla="*/ 285 w 3630"/>
                      <a:gd name="T11" fmla="*/ 46 h 481"/>
                      <a:gd name="T12" fmla="*/ 333 w 3630"/>
                      <a:gd name="T13" fmla="*/ 38 h 481"/>
                      <a:gd name="T14" fmla="*/ 376 w 3630"/>
                      <a:gd name="T15" fmla="*/ 28 h 481"/>
                      <a:gd name="T16" fmla="*/ 407 w 3630"/>
                      <a:gd name="T17" fmla="*/ 9 h 481"/>
                      <a:gd name="T18" fmla="*/ 472 w 3630"/>
                      <a:gd name="T19" fmla="*/ 7 h 481"/>
                      <a:gd name="T20" fmla="*/ 548 w 3630"/>
                      <a:gd name="T21" fmla="*/ 2 h 481"/>
                      <a:gd name="T22" fmla="*/ 645 w 3630"/>
                      <a:gd name="T23" fmla="*/ 1 h 481"/>
                      <a:gd name="T24" fmla="*/ 726 w 3630"/>
                      <a:gd name="T25" fmla="*/ 0 h 481"/>
                      <a:gd name="T26" fmla="*/ 802 w 3630"/>
                      <a:gd name="T27" fmla="*/ 9 h 481"/>
                      <a:gd name="T28" fmla="*/ 857 w 3630"/>
                      <a:gd name="T29" fmla="*/ 23 h 481"/>
                      <a:gd name="T30" fmla="*/ 916 w 3630"/>
                      <a:gd name="T31" fmla="*/ 42 h 481"/>
                      <a:gd name="T32" fmla="*/ 980 w 3630"/>
                      <a:gd name="T33" fmla="*/ 64 h 481"/>
                      <a:gd name="T34" fmla="*/ 1046 w 3630"/>
                      <a:gd name="T35" fmla="*/ 86 h 481"/>
                      <a:gd name="T36" fmla="*/ 1095 w 3630"/>
                      <a:gd name="T37" fmla="*/ 101 h 481"/>
                      <a:gd name="T38" fmla="*/ 1148 w 3630"/>
                      <a:gd name="T39" fmla="*/ 118 h 481"/>
                      <a:gd name="T40" fmla="*/ 1210 w 3630"/>
                      <a:gd name="T41" fmla="*/ 140 h 481"/>
                      <a:gd name="T42" fmla="*/ 1180 w 3630"/>
                      <a:gd name="T43" fmla="*/ 153 h 481"/>
                      <a:gd name="T44" fmla="*/ 1137 w 3630"/>
                      <a:gd name="T45" fmla="*/ 161 h 481"/>
                      <a:gd name="T46" fmla="*/ 1073 w 3630"/>
                      <a:gd name="T47" fmla="*/ 160 h 481"/>
                      <a:gd name="T48" fmla="*/ 1057 w 3630"/>
                      <a:gd name="T49" fmla="*/ 140 h 481"/>
                      <a:gd name="T50" fmla="*/ 1009 w 3630"/>
                      <a:gd name="T51" fmla="*/ 112 h 481"/>
                      <a:gd name="T52" fmla="*/ 933 w 3630"/>
                      <a:gd name="T53" fmla="*/ 73 h 481"/>
                      <a:gd name="T54" fmla="*/ 852 w 3630"/>
                      <a:gd name="T55" fmla="*/ 36 h 481"/>
                      <a:gd name="T56" fmla="*/ 789 w 3630"/>
                      <a:gd name="T57" fmla="*/ 22 h 481"/>
                      <a:gd name="T58" fmla="*/ 668 w 3630"/>
                      <a:gd name="T59" fmla="*/ 17 h 481"/>
                      <a:gd name="T60" fmla="*/ 527 w 3630"/>
                      <a:gd name="T61" fmla="*/ 21 h 481"/>
                      <a:gd name="T62" fmla="*/ 424 w 3630"/>
                      <a:gd name="T63" fmla="*/ 122 h 48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630" h="481">
                        <a:moveTo>
                          <a:pt x="0" y="321"/>
                        </a:moveTo>
                        <a:lnTo>
                          <a:pt x="139" y="302"/>
                        </a:lnTo>
                        <a:lnTo>
                          <a:pt x="247" y="278"/>
                        </a:lnTo>
                        <a:lnTo>
                          <a:pt x="319" y="257"/>
                        </a:lnTo>
                        <a:lnTo>
                          <a:pt x="378" y="240"/>
                        </a:lnTo>
                        <a:lnTo>
                          <a:pt x="456" y="221"/>
                        </a:lnTo>
                        <a:lnTo>
                          <a:pt x="521" y="201"/>
                        </a:lnTo>
                        <a:lnTo>
                          <a:pt x="596" y="182"/>
                        </a:lnTo>
                        <a:lnTo>
                          <a:pt x="663" y="168"/>
                        </a:lnTo>
                        <a:lnTo>
                          <a:pt x="740" y="156"/>
                        </a:lnTo>
                        <a:lnTo>
                          <a:pt x="802" y="146"/>
                        </a:lnTo>
                        <a:lnTo>
                          <a:pt x="854" y="137"/>
                        </a:lnTo>
                        <a:lnTo>
                          <a:pt x="933" y="124"/>
                        </a:lnTo>
                        <a:lnTo>
                          <a:pt x="1000" y="114"/>
                        </a:lnTo>
                        <a:lnTo>
                          <a:pt x="1064" y="103"/>
                        </a:lnTo>
                        <a:lnTo>
                          <a:pt x="1129" y="85"/>
                        </a:lnTo>
                        <a:lnTo>
                          <a:pt x="1184" y="58"/>
                        </a:lnTo>
                        <a:lnTo>
                          <a:pt x="1222" y="27"/>
                        </a:lnTo>
                        <a:lnTo>
                          <a:pt x="1301" y="24"/>
                        </a:lnTo>
                        <a:lnTo>
                          <a:pt x="1415" y="21"/>
                        </a:lnTo>
                        <a:lnTo>
                          <a:pt x="1544" y="11"/>
                        </a:lnTo>
                        <a:lnTo>
                          <a:pt x="1644" y="5"/>
                        </a:lnTo>
                        <a:lnTo>
                          <a:pt x="1793" y="3"/>
                        </a:lnTo>
                        <a:lnTo>
                          <a:pt x="1936" y="2"/>
                        </a:lnTo>
                        <a:lnTo>
                          <a:pt x="2073" y="0"/>
                        </a:lnTo>
                        <a:lnTo>
                          <a:pt x="2178" y="0"/>
                        </a:lnTo>
                        <a:lnTo>
                          <a:pt x="2291" y="9"/>
                        </a:lnTo>
                        <a:lnTo>
                          <a:pt x="2407" y="27"/>
                        </a:lnTo>
                        <a:lnTo>
                          <a:pt x="2494" y="49"/>
                        </a:lnTo>
                        <a:lnTo>
                          <a:pt x="2571" y="70"/>
                        </a:lnTo>
                        <a:lnTo>
                          <a:pt x="2655" y="96"/>
                        </a:lnTo>
                        <a:lnTo>
                          <a:pt x="2747" y="124"/>
                        </a:lnTo>
                        <a:lnTo>
                          <a:pt x="2840" y="156"/>
                        </a:lnTo>
                        <a:lnTo>
                          <a:pt x="2939" y="190"/>
                        </a:lnTo>
                        <a:lnTo>
                          <a:pt x="3036" y="223"/>
                        </a:lnTo>
                        <a:lnTo>
                          <a:pt x="3138" y="256"/>
                        </a:lnTo>
                        <a:lnTo>
                          <a:pt x="3214" y="281"/>
                        </a:lnTo>
                        <a:lnTo>
                          <a:pt x="3285" y="301"/>
                        </a:lnTo>
                        <a:lnTo>
                          <a:pt x="3363" y="329"/>
                        </a:lnTo>
                        <a:lnTo>
                          <a:pt x="3443" y="354"/>
                        </a:lnTo>
                        <a:lnTo>
                          <a:pt x="3541" y="386"/>
                        </a:lnTo>
                        <a:lnTo>
                          <a:pt x="3630" y="419"/>
                        </a:lnTo>
                        <a:lnTo>
                          <a:pt x="3594" y="443"/>
                        </a:lnTo>
                        <a:lnTo>
                          <a:pt x="3541" y="457"/>
                        </a:lnTo>
                        <a:lnTo>
                          <a:pt x="3483" y="472"/>
                        </a:lnTo>
                        <a:lnTo>
                          <a:pt x="3410" y="480"/>
                        </a:lnTo>
                        <a:lnTo>
                          <a:pt x="3315" y="481"/>
                        </a:lnTo>
                        <a:lnTo>
                          <a:pt x="3219" y="479"/>
                        </a:lnTo>
                        <a:lnTo>
                          <a:pt x="3195" y="443"/>
                        </a:lnTo>
                        <a:lnTo>
                          <a:pt x="3171" y="419"/>
                        </a:lnTo>
                        <a:lnTo>
                          <a:pt x="3126" y="387"/>
                        </a:lnTo>
                        <a:lnTo>
                          <a:pt x="3028" y="334"/>
                        </a:lnTo>
                        <a:lnTo>
                          <a:pt x="2907" y="271"/>
                        </a:lnTo>
                        <a:lnTo>
                          <a:pt x="2798" y="217"/>
                        </a:lnTo>
                        <a:lnTo>
                          <a:pt x="2667" y="151"/>
                        </a:lnTo>
                        <a:lnTo>
                          <a:pt x="2557" y="109"/>
                        </a:lnTo>
                        <a:lnTo>
                          <a:pt x="2453" y="79"/>
                        </a:lnTo>
                        <a:lnTo>
                          <a:pt x="2367" y="67"/>
                        </a:lnTo>
                        <a:lnTo>
                          <a:pt x="2210" y="52"/>
                        </a:lnTo>
                        <a:lnTo>
                          <a:pt x="2005" y="51"/>
                        </a:lnTo>
                        <a:lnTo>
                          <a:pt x="1765" y="57"/>
                        </a:lnTo>
                        <a:lnTo>
                          <a:pt x="1581" y="63"/>
                        </a:lnTo>
                        <a:lnTo>
                          <a:pt x="1288" y="79"/>
                        </a:lnTo>
                        <a:lnTo>
                          <a:pt x="1271" y="365"/>
                        </a:lnTo>
                        <a:lnTo>
                          <a:pt x="0" y="32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393" name="Freeform 81"/>
                <p:cNvSpPr>
                  <a:spLocks/>
                </p:cNvSpPr>
                <p:nvPr/>
              </p:nvSpPr>
              <p:spPr bwMode="auto">
                <a:xfrm>
                  <a:off x="3297" y="2396"/>
                  <a:ext cx="1636" cy="253"/>
                </a:xfrm>
                <a:custGeom>
                  <a:avLst/>
                  <a:gdLst>
                    <a:gd name="T0" fmla="*/ 1380 w 4909"/>
                    <a:gd name="T1" fmla="*/ 120 h 760"/>
                    <a:gd name="T2" fmla="*/ 1393 w 4909"/>
                    <a:gd name="T3" fmla="*/ 158 h 760"/>
                    <a:gd name="T4" fmla="*/ 1393 w 4909"/>
                    <a:gd name="T5" fmla="*/ 187 h 760"/>
                    <a:gd name="T6" fmla="*/ 1636 w 4909"/>
                    <a:gd name="T7" fmla="*/ 187 h 760"/>
                    <a:gd name="T8" fmla="*/ 1619 w 4909"/>
                    <a:gd name="T9" fmla="*/ 207 h 760"/>
                    <a:gd name="T10" fmla="*/ 1630 w 4909"/>
                    <a:gd name="T11" fmla="*/ 229 h 760"/>
                    <a:gd name="T12" fmla="*/ 1630 w 4909"/>
                    <a:gd name="T13" fmla="*/ 240 h 760"/>
                    <a:gd name="T14" fmla="*/ 1623 w 4909"/>
                    <a:gd name="T15" fmla="*/ 247 h 760"/>
                    <a:gd name="T16" fmla="*/ 1483 w 4909"/>
                    <a:gd name="T17" fmla="*/ 247 h 760"/>
                    <a:gd name="T18" fmla="*/ 1472 w 4909"/>
                    <a:gd name="T19" fmla="*/ 253 h 760"/>
                    <a:gd name="T20" fmla="*/ 1401 w 4909"/>
                    <a:gd name="T21" fmla="*/ 253 h 760"/>
                    <a:gd name="T22" fmla="*/ 1391 w 4909"/>
                    <a:gd name="T23" fmla="*/ 246 h 760"/>
                    <a:gd name="T24" fmla="*/ 97 w 4909"/>
                    <a:gd name="T25" fmla="*/ 246 h 760"/>
                    <a:gd name="T26" fmla="*/ 46 w 4909"/>
                    <a:gd name="T27" fmla="*/ 200 h 760"/>
                    <a:gd name="T28" fmla="*/ 5 w 4909"/>
                    <a:gd name="T29" fmla="*/ 215 h 760"/>
                    <a:gd name="T30" fmla="*/ 0 w 4909"/>
                    <a:gd name="T31" fmla="*/ 92 h 760"/>
                    <a:gd name="T32" fmla="*/ 99 w 4909"/>
                    <a:gd name="T33" fmla="*/ 0 h 760"/>
                    <a:gd name="T34" fmla="*/ 253 w 4909"/>
                    <a:gd name="T35" fmla="*/ 4 h 760"/>
                    <a:gd name="T36" fmla="*/ 1055 w 4909"/>
                    <a:gd name="T37" fmla="*/ 207 h 760"/>
                    <a:gd name="T38" fmla="*/ 1077 w 4909"/>
                    <a:gd name="T39" fmla="*/ 182 h 760"/>
                    <a:gd name="T40" fmla="*/ 1097 w 4909"/>
                    <a:gd name="T41" fmla="*/ 120 h 760"/>
                    <a:gd name="T42" fmla="*/ 1126 w 4909"/>
                    <a:gd name="T43" fmla="*/ 68 h 760"/>
                    <a:gd name="T44" fmla="*/ 1210 w 4909"/>
                    <a:gd name="T45" fmla="*/ 26 h 760"/>
                    <a:gd name="T46" fmla="*/ 1288 w 4909"/>
                    <a:gd name="T47" fmla="*/ 28 h 760"/>
                    <a:gd name="T48" fmla="*/ 1347 w 4909"/>
                    <a:gd name="T49" fmla="*/ 59 h 760"/>
                    <a:gd name="T50" fmla="*/ 1380 w 4909"/>
                    <a:gd name="T51" fmla="*/ 120 h 7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909" h="760">
                      <a:moveTo>
                        <a:pt x="4142" y="360"/>
                      </a:moveTo>
                      <a:lnTo>
                        <a:pt x="4180" y="475"/>
                      </a:lnTo>
                      <a:lnTo>
                        <a:pt x="4180" y="562"/>
                      </a:lnTo>
                      <a:lnTo>
                        <a:pt x="4909" y="562"/>
                      </a:lnTo>
                      <a:lnTo>
                        <a:pt x="4859" y="622"/>
                      </a:lnTo>
                      <a:lnTo>
                        <a:pt x="4892" y="689"/>
                      </a:lnTo>
                      <a:lnTo>
                        <a:pt x="4892" y="720"/>
                      </a:lnTo>
                      <a:lnTo>
                        <a:pt x="4870" y="742"/>
                      </a:lnTo>
                      <a:lnTo>
                        <a:pt x="4451" y="742"/>
                      </a:lnTo>
                      <a:lnTo>
                        <a:pt x="4417" y="760"/>
                      </a:lnTo>
                      <a:lnTo>
                        <a:pt x="4203" y="760"/>
                      </a:lnTo>
                      <a:lnTo>
                        <a:pt x="4174" y="739"/>
                      </a:lnTo>
                      <a:lnTo>
                        <a:pt x="290" y="739"/>
                      </a:lnTo>
                      <a:lnTo>
                        <a:pt x="137" y="600"/>
                      </a:lnTo>
                      <a:lnTo>
                        <a:pt x="15" y="646"/>
                      </a:lnTo>
                      <a:lnTo>
                        <a:pt x="0" y="277"/>
                      </a:lnTo>
                      <a:lnTo>
                        <a:pt x="296" y="0"/>
                      </a:lnTo>
                      <a:lnTo>
                        <a:pt x="758" y="11"/>
                      </a:lnTo>
                      <a:lnTo>
                        <a:pt x="3165" y="622"/>
                      </a:lnTo>
                      <a:lnTo>
                        <a:pt x="3233" y="548"/>
                      </a:lnTo>
                      <a:lnTo>
                        <a:pt x="3293" y="359"/>
                      </a:lnTo>
                      <a:lnTo>
                        <a:pt x="3378" y="203"/>
                      </a:lnTo>
                      <a:lnTo>
                        <a:pt x="3631" y="78"/>
                      </a:lnTo>
                      <a:lnTo>
                        <a:pt x="3866" y="84"/>
                      </a:lnTo>
                      <a:lnTo>
                        <a:pt x="4041" y="176"/>
                      </a:lnTo>
                      <a:lnTo>
                        <a:pt x="4142" y="3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394" name="Group 82"/>
                <p:cNvGrpSpPr>
                  <a:grpSpLocks/>
                </p:cNvGrpSpPr>
                <p:nvPr/>
              </p:nvGrpSpPr>
              <p:grpSpPr bwMode="auto">
                <a:xfrm>
                  <a:off x="3169" y="2290"/>
                  <a:ext cx="1765" cy="322"/>
                  <a:chOff x="3169" y="2290"/>
                  <a:chExt cx="1765" cy="322"/>
                </a:xfrm>
              </p:grpSpPr>
              <p:grpSp>
                <p:nvGrpSpPr>
                  <p:cNvPr id="1539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3169" y="2394"/>
                    <a:ext cx="109" cy="186"/>
                    <a:chOff x="3169" y="2394"/>
                    <a:chExt cx="109" cy="186"/>
                  </a:xfrm>
                </p:grpSpPr>
                <p:sp>
                  <p:nvSpPr>
                    <p:cNvPr id="1540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432"/>
                      <a:ext cx="43" cy="9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  <p:sp>
                  <p:nvSpPr>
                    <p:cNvPr id="1540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394"/>
                      <a:ext cx="43" cy="17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  <p:sp>
                  <p:nvSpPr>
                    <p:cNvPr id="15409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418"/>
                      <a:ext cx="43" cy="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  <p:sp>
                  <p:nvSpPr>
                    <p:cNvPr id="15410" name="Arc 87"/>
                    <p:cNvSpPr>
                      <a:spLocks/>
                    </p:cNvSpPr>
                    <p:nvPr/>
                  </p:nvSpPr>
                  <p:spPr bwMode="auto">
                    <a:xfrm>
                      <a:off x="3178" y="2449"/>
                      <a:ext cx="41" cy="43"/>
                    </a:xfrm>
                    <a:custGeom>
                      <a:avLst/>
                      <a:gdLst>
                        <a:gd name="T0" fmla="*/ 40 w 21600"/>
                        <a:gd name="T1" fmla="*/ 43 h 22083"/>
                        <a:gd name="T2" fmla="*/ 0 w 21600"/>
                        <a:gd name="T3" fmla="*/ 0 h 22083"/>
                        <a:gd name="T4" fmla="*/ 41 w 21600"/>
                        <a:gd name="T5" fmla="*/ 1 h 2208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083" fill="none" extrusionOk="0">
                          <a:moveTo>
                            <a:pt x="21059" y="22083"/>
                          </a:moveTo>
                          <a:cubicBezTo>
                            <a:pt x="9344" y="21790"/>
                            <a:pt x="0" y="12208"/>
                            <a:pt x="0" y="490"/>
                          </a:cubicBezTo>
                          <a:cubicBezTo>
                            <a:pt x="0" y="326"/>
                            <a:pt x="1" y="163"/>
                            <a:pt x="5" y="-1"/>
                          </a:cubicBezTo>
                        </a:path>
                        <a:path w="21600" h="22083" stroke="0" extrusionOk="0">
                          <a:moveTo>
                            <a:pt x="21059" y="22083"/>
                          </a:moveTo>
                          <a:cubicBezTo>
                            <a:pt x="9344" y="21790"/>
                            <a:pt x="0" y="12208"/>
                            <a:pt x="0" y="490"/>
                          </a:cubicBezTo>
                          <a:cubicBezTo>
                            <a:pt x="0" y="326"/>
                            <a:pt x="1" y="163"/>
                            <a:pt x="5" y="-1"/>
                          </a:cubicBezTo>
                          <a:lnTo>
                            <a:pt x="21600" y="490"/>
                          </a:lnTo>
                          <a:lnTo>
                            <a:pt x="21059" y="2208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411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57"/>
                      <a:ext cx="109" cy="8"/>
                      <a:chOff x="3169" y="2557"/>
                      <a:chExt cx="109" cy="8"/>
                    </a:xfrm>
                  </p:grpSpPr>
                  <p:sp>
                    <p:nvSpPr>
                      <p:cNvPr id="15418" name="Rectangl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57"/>
                        <a:ext cx="104" cy="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n-US"/>
                      </a:p>
                    </p:txBody>
                  </p:sp>
                  <p:sp>
                    <p:nvSpPr>
                      <p:cNvPr id="15419" name="Oval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57"/>
                        <a:ext cx="14" cy="8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n-US"/>
                      </a:p>
                    </p:txBody>
                  </p:sp>
                </p:grpSp>
                <p:grpSp>
                  <p:nvGrpSpPr>
                    <p:cNvPr id="15412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72"/>
                      <a:ext cx="109" cy="8"/>
                      <a:chOff x="3169" y="2572"/>
                      <a:chExt cx="109" cy="8"/>
                    </a:xfrm>
                  </p:grpSpPr>
                  <p:sp>
                    <p:nvSpPr>
                      <p:cNvPr id="15416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72"/>
                        <a:ext cx="104" cy="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n-US"/>
                      </a:p>
                    </p:txBody>
                  </p:sp>
                  <p:sp>
                    <p:nvSpPr>
                      <p:cNvPr id="15417" name="Oval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72"/>
                        <a:ext cx="14" cy="8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n-US"/>
                      </a:p>
                    </p:txBody>
                  </p:sp>
                </p:grpSp>
                <p:grpSp>
                  <p:nvGrpSpPr>
                    <p:cNvPr id="15413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42"/>
                      <a:ext cx="109" cy="9"/>
                      <a:chOff x="3169" y="2542"/>
                      <a:chExt cx="109" cy="9"/>
                    </a:xfrm>
                  </p:grpSpPr>
                  <p:sp>
                    <p:nvSpPr>
                      <p:cNvPr id="15414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42"/>
                        <a:ext cx="104" cy="9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n-US"/>
                      </a:p>
                    </p:txBody>
                  </p:sp>
                  <p:sp>
                    <p:nvSpPr>
                      <p:cNvPr id="15415" name="Oval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42"/>
                        <a:ext cx="14" cy="9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n-US"/>
                      </a:p>
                    </p:txBody>
                  </p:sp>
                </p:grpSp>
              </p:grpSp>
              <p:sp>
                <p:nvSpPr>
                  <p:cNvPr id="15396" name="Freeform 97"/>
                  <p:cNvSpPr>
                    <a:spLocks/>
                  </p:cNvSpPr>
                  <p:nvPr/>
                </p:nvSpPr>
                <p:spPr bwMode="auto">
                  <a:xfrm>
                    <a:off x="3179" y="2345"/>
                    <a:ext cx="1755" cy="267"/>
                  </a:xfrm>
                  <a:custGeom>
                    <a:avLst/>
                    <a:gdLst>
                      <a:gd name="T0" fmla="*/ 88 w 5265"/>
                      <a:gd name="T1" fmla="*/ 0 h 801"/>
                      <a:gd name="T2" fmla="*/ 10 w 5265"/>
                      <a:gd name="T3" fmla="*/ 0 h 801"/>
                      <a:gd name="T4" fmla="*/ 0 w 5265"/>
                      <a:gd name="T5" fmla="*/ 41 h 801"/>
                      <a:gd name="T6" fmla="*/ 34 w 5265"/>
                      <a:gd name="T7" fmla="*/ 41 h 801"/>
                      <a:gd name="T8" fmla="*/ 34 w 5265"/>
                      <a:gd name="T9" fmla="*/ 190 h 801"/>
                      <a:gd name="T10" fmla="*/ 102 w 5265"/>
                      <a:gd name="T11" fmla="*/ 258 h 801"/>
                      <a:gd name="T12" fmla="*/ 117 w 5265"/>
                      <a:gd name="T13" fmla="*/ 265 h 801"/>
                      <a:gd name="T14" fmla="*/ 130 w 5265"/>
                      <a:gd name="T15" fmla="*/ 267 h 801"/>
                      <a:gd name="T16" fmla="*/ 128 w 5265"/>
                      <a:gd name="T17" fmla="*/ 233 h 801"/>
                      <a:gd name="T18" fmla="*/ 126 w 5265"/>
                      <a:gd name="T19" fmla="*/ 193 h 801"/>
                      <a:gd name="T20" fmla="*/ 135 w 5265"/>
                      <a:gd name="T21" fmla="*/ 158 h 801"/>
                      <a:gd name="T22" fmla="*/ 147 w 5265"/>
                      <a:gd name="T23" fmla="*/ 133 h 801"/>
                      <a:gd name="T24" fmla="*/ 164 w 5265"/>
                      <a:gd name="T25" fmla="*/ 110 h 801"/>
                      <a:gd name="T26" fmla="*/ 187 w 5265"/>
                      <a:gd name="T27" fmla="*/ 89 h 801"/>
                      <a:gd name="T28" fmla="*/ 215 w 5265"/>
                      <a:gd name="T29" fmla="*/ 72 h 801"/>
                      <a:gd name="T30" fmla="*/ 254 w 5265"/>
                      <a:gd name="T31" fmla="*/ 62 h 801"/>
                      <a:gd name="T32" fmla="*/ 304 w 5265"/>
                      <a:gd name="T33" fmla="*/ 58 h 801"/>
                      <a:gd name="T34" fmla="*/ 340 w 5265"/>
                      <a:gd name="T35" fmla="*/ 67 h 801"/>
                      <a:gd name="T36" fmla="*/ 366 w 5265"/>
                      <a:gd name="T37" fmla="*/ 81 h 801"/>
                      <a:gd name="T38" fmla="*/ 387 w 5265"/>
                      <a:gd name="T39" fmla="*/ 98 h 801"/>
                      <a:gd name="T40" fmla="*/ 413 w 5265"/>
                      <a:gd name="T41" fmla="*/ 123 h 801"/>
                      <a:gd name="T42" fmla="*/ 429 w 5265"/>
                      <a:gd name="T43" fmla="*/ 151 h 801"/>
                      <a:gd name="T44" fmla="*/ 440 w 5265"/>
                      <a:gd name="T45" fmla="*/ 176 h 801"/>
                      <a:gd name="T46" fmla="*/ 443 w 5265"/>
                      <a:gd name="T47" fmla="*/ 200 h 801"/>
                      <a:gd name="T48" fmla="*/ 443 w 5265"/>
                      <a:gd name="T49" fmla="*/ 252 h 801"/>
                      <a:gd name="T50" fmla="*/ 1210 w 5265"/>
                      <a:gd name="T51" fmla="*/ 267 h 801"/>
                      <a:gd name="T52" fmla="*/ 1210 w 5265"/>
                      <a:gd name="T53" fmla="*/ 216 h 801"/>
                      <a:gd name="T54" fmla="*/ 1221 w 5265"/>
                      <a:gd name="T55" fmla="*/ 181 h 801"/>
                      <a:gd name="T56" fmla="*/ 1233 w 5265"/>
                      <a:gd name="T57" fmla="*/ 154 h 801"/>
                      <a:gd name="T58" fmla="*/ 1252 w 5265"/>
                      <a:gd name="T59" fmla="*/ 129 h 801"/>
                      <a:gd name="T60" fmla="*/ 1279 w 5265"/>
                      <a:gd name="T61" fmla="*/ 107 h 801"/>
                      <a:gd name="T62" fmla="*/ 1307 w 5265"/>
                      <a:gd name="T63" fmla="*/ 92 h 801"/>
                      <a:gd name="T64" fmla="*/ 1334 w 5265"/>
                      <a:gd name="T65" fmla="*/ 83 h 801"/>
                      <a:gd name="T66" fmla="*/ 1382 w 5265"/>
                      <a:gd name="T67" fmla="*/ 83 h 801"/>
                      <a:gd name="T68" fmla="*/ 1407 w 5265"/>
                      <a:gd name="T69" fmla="*/ 89 h 801"/>
                      <a:gd name="T70" fmla="*/ 1433 w 5265"/>
                      <a:gd name="T71" fmla="*/ 100 h 801"/>
                      <a:gd name="T72" fmla="*/ 1456 w 5265"/>
                      <a:gd name="T73" fmla="*/ 119 h 801"/>
                      <a:gd name="T74" fmla="*/ 1479 w 5265"/>
                      <a:gd name="T75" fmla="*/ 145 h 801"/>
                      <a:gd name="T76" fmla="*/ 1493 w 5265"/>
                      <a:gd name="T77" fmla="*/ 176 h 801"/>
                      <a:gd name="T78" fmla="*/ 1502 w 5265"/>
                      <a:gd name="T79" fmla="*/ 209 h 801"/>
                      <a:gd name="T80" fmla="*/ 1502 w 5265"/>
                      <a:gd name="T81" fmla="*/ 243 h 801"/>
                      <a:gd name="T82" fmla="*/ 1755 w 5265"/>
                      <a:gd name="T83" fmla="*/ 242 h 801"/>
                      <a:gd name="T84" fmla="*/ 1755 w 5265"/>
                      <a:gd name="T85" fmla="*/ 231 h 801"/>
                      <a:gd name="T86" fmla="*/ 1747 w 5265"/>
                      <a:gd name="T87" fmla="*/ 231 h 801"/>
                      <a:gd name="T88" fmla="*/ 1747 w 5265"/>
                      <a:gd name="T89" fmla="*/ 215 h 801"/>
                      <a:gd name="T90" fmla="*/ 1754 w 5265"/>
                      <a:gd name="T91" fmla="*/ 214 h 801"/>
                      <a:gd name="T92" fmla="*/ 1754 w 5265"/>
                      <a:gd name="T93" fmla="*/ 165 h 801"/>
                      <a:gd name="T94" fmla="*/ 1748 w 5265"/>
                      <a:gd name="T95" fmla="*/ 154 h 801"/>
                      <a:gd name="T96" fmla="*/ 1689 w 5265"/>
                      <a:gd name="T97" fmla="*/ 125 h 801"/>
                      <a:gd name="T98" fmla="*/ 1625 w 5265"/>
                      <a:gd name="T99" fmla="*/ 100 h 801"/>
                      <a:gd name="T100" fmla="*/ 1547 w 5265"/>
                      <a:gd name="T101" fmla="*/ 76 h 801"/>
                      <a:gd name="T102" fmla="*/ 1462 w 5265"/>
                      <a:gd name="T103" fmla="*/ 56 h 801"/>
                      <a:gd name="T104" fmla="*/ 1385 w 5265"/>
                      <a:gd name="T105" fmla="*/ 40 h 801"/>
                      <a:gd name="T106" fmla="*/ 1311 w 5265"/>
                      <a:gd name="T107" fmla="*/ 27 h 801"/>
                      <a:gd name="T108" fmla="*/ 1285 w 5265"/>
                      <a:gd name="T109" fmla="*/ 27 h 801"/>
                      <a:gd name="T110" fmla="*/ 1269 w 5265"/>
                      <a:gd name="T111" fmla="*/ 34 h 801"/>
                      <a:gd name="T112" fmla="*/ 1190 w 5265"/>
                      <a:gd name="T113" fmla="*/ 45 h 801"/>
                      <a:gd name="T114" fmla="*/ 1128 w 5265"/>
                      <a:gd name="T115" fmla="*/ 51 h 801"/>
                      <a:gd name="T116" fmla="*/ 800 w 5265"/>
                      <a:gd name="T117" fmla="*/ 30 h 801"/>
                      <a:gd name="T118" fmla="*/ 643 w 5265"/>
                      <a:gd name="T119" fmla="*/ 18 h 801"/>
                      <a:gd name="T120" fmla="*/ 495 w 5265"/>
                      <a:gd name="T121" fmla="*/ 6 h 801"/>
                      <a:gd name="T122" fmla="*/ 420 w 5265"/>
                      <a:gd name="T123" fmla="*/ 1 h 801"/>
                      <a:gd name="T124" fmla="*/ 88 w 5265"/>
                      <a:gd name="T125" fmla="*/ 0 h 80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5265" h="801">
                        <a:moveTo>
                          <a:pt x="263" y="0"/>
                        </a:moveTo>
                        <a:lnTo>
                          <a:pt x="31" y="0"/>
                        </a:lnTo>
                        <a:lnTo>
                          <a:pt x="0" y="124"/>
                        </a:lnTo>
                        <a:lnTo>
                          <a:pt x="103" y="124"/>
                        </a:lnTo>
                        <a:lnTo>
                          <a:pt x="103" y="571"/>
                        </a:lnTo>
                        <a:lnTo>
                          <a:pt x="305" y="774"/>
                        </a:lnTo>
                        <a:lnTo>
                          <a:pt x="351" y="794"/>
                        </a:lnTo>
                        <a:lnTo>
                          <a:pt x="389" y="801"/>
                        </a:lnTo>
                        <a:lnTo>
                          <a:pt x="383" y="699"/>
                        </a:lnTo>
                        <a:lnTo>
                          <a:pt x="378" y="578"/>
                        </a:lnTo>
                        <a:lnTo>
                          <a:pt x="405" y="475"/>
                        </a:lnTo>
                        <a:lnTo>
                          <a:pt x="442" y="398"/>
                        </a:lnTo>
                        <a:lnTo>
                          <a:pt x="491" y="331"/>
                        </a:lnTo>
                        <a:lnTo>
                          <a:pt x="562" y="266"/>
                        </a:lnTo>
                        <a:lnTo>
                          <a:pt x="645" y="217"/>
                        </a:lnTo>
                        <a:lnTo>
                          <a:pt x="761" y="186"/>
                        </a:lnTo>
                        <a:lnTo>
                          <a:pt x="913" y="174"/>
                        </a:lnTo>
                        <a:lnTo>
                          <a:pt x="1019" y="201"/>
                        </a:lnTo>
                        <a:lnTo>
                          <a:pt x="1097" y="244"/>
                        </a:lnTo>
                        <a:lnTo>
                          <a:pt x="1161" y="293"/>
                        </a:lnTo>
                        <a:lnTo>
                          <a:pt x="1239" y="369"/>
                        </a:lnTo>
                        <a:lnTo>
                          <a:pt x="1288" y="453"/>
                        </a:lnTo>
                        <a:lnTo>
                          <a:pt x="1320" y="527"/>
                        </a:lnTo>
                        <a:lnTo>
                          <a:pt x="1330" y="600"/>
                        </a:lnTo>
                        <a:lnTo>
                          <a:pt x="1330" y="757"/>
                        </a:lnTo>
                        <a:lnTo>
                          <a:pt x="3631" y="801"/>
                        </a:lnTo>
                        <a:lnTo>
                          <a:pt x="3631" y="649"/>
                        </a:lnTo>
                        <a:lnTo>
                          <a:pt x="3663" y="544"/>
                        </a:lnTo>
                        <a:lnTo>
                          <a:pt x="3700" y="463"/>
                        </a:lnTo>
                        <a:lnTo>
                          <a:pt x="3757" y="387"/>
                        </a:lnTo>
                        <a:lnTo>
                          <a:pt x="3838" y="320"/>
                        </a:lnTo>
                        <a:lnTo>
                          <a:pt x="3921" y="276"/>
                        </a:lnTo>
                        <a:lnTo>
                          <a:pt x="4002" y="250"/>
                        </a:lnTo>
                        <a:lnTo>
                          <a:pt x="4146" y="250"/>
                        </a:lnTo>
                        <a:lnTo>
                          <a:pt x="4222" y="266"/>
                        </a:lnTo>
                        <a:lnTo>
                          <a:pt x="4299" y="299"/>
                        </a:lnTo>
                        <a:lnTo>
                          <a:pt x="4369" y="358"/>
                        </a:lnTo>
                        <a:lnTo>
                          <a:pt x="4436" y="436"/>
                        </a:lnTo>
                        <a:lnTo>
                          <a:pt x="4480" y="527"/>
                        </a:lnTo>
                        <a:lnTo>
                          <a:pt x="4507" y="627"/>
                        </a:lnTo>
                        <a:lnTo>
                          <a:pt x="4507" y="730"/>
                        </a:lnTo>
                        <a:lnTo>
                          <a:pt x="5265" y="727"/>
                        </a:lnTo>
                        <a:lnTo>
                          <a:pt x="5265" y="694"/>
                        </a:lnTo>
                        <a:lnTo>
                          <a:pt x="5240" y="694"/>
                        </a:lnTo>
                        <a:lnTo>
                          <a:pt x="5240" y="645"/>
                        </a:lnTo>
                        <a:lnTo>
                          <a:pt x="5263" y="642"/>
                        </a:lnTo>
                        <a:lnTo>
                          <a:pt x="5263" y="494"/>
                        </a:lnTo>
                        <a:lnTo>
                          <a:pt x="5243" y="463"/>
                        </a:lnTo>
                        <a:lnTo>
                          <a:pt x="5067" y="375"/>
                        </a:lnTo>
                        <a:lnTo>
                          <a:pt x="4874" y="299"/>
                        </a:lnTo>
                        <a:lnTo>
                          <a:pt x="4640" y="228"/>
                        </a:lnTo>
                        <a:lnTo>
                          <a:pt x="4387" y="168"/>
                        </a:lnTo>
                        <a:lnTo>
                          <a:pt x="4155" y="119"/>
                        </a:lnTo>
                        <a:lnTo>
                          <a:pt x="3933" y="80"/>
                        </a:lnTo>
                        <a:lnTo>
                          <a:pt x="3856" y="80"/>
                        </a:lnTo>
                        <a:lnTo>
                          <a:pt x="3806" y="102"/>
                        </a:lnTo>
                        <a:lnTo>
                          <a:pt x="3570" y="135"/>
                        </a:lnTo>
                        <a:lnTo>
                          <a:pt x="3383" y="152"/>
                        </a:lnTo>
                        <a:lnTo>
                          <a:pt x="2400" y="90"/>
                        </a:lnTo>
                        <a:lnTo>
                          <a:pt x="1929" y="53"/>
                        </a:lnTo>
                        <a:lnTo>
                          <a:pt x="1485" y="19"/>
                        </a:lnTo>
                        <a:lnTo>
                          <a:pt x="1261" y="4"/>
                        </a:lnTo>
                        <a:lnTo>
                          <a:pt x="26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7" name="Freeform 98"/>
                  <p:cNvSpPr>
                    <a:spLocks/>
                  </p:cNvSpPr>
                  <p:nvPr/>
                </p:nvSpPr>
                <p:spPr bwMode="auto">
                  <a:xfrm>
                    <a:off x="3885" y="2367"/>
                    <a:ext cx="354" cy="240"/>
                  </a:xfrm>
                  <a:custGeom>
                    <a:avLst/>
                    <a:gdLst>
                      <a:gd name="T0" fmla="*/ 0 w 1063"/>
                      <a:gd name="T1" fmla="*/ 0 h 721"/>
                      <a:gd name="T2" fmla="*/ 0 w 1063"/>
                      <a:gd name="T3" fmla="*/ 234 h 721"/>
                      <a:gd name="T4" fmla="*/ 354 w 1063"/>
                      <a:gd name="T5" fmla="*/ 240 h 721"/>
                      <a:gd name="T6" fmla="*/ 354 w 1063"/>
                      <a:gd name="T7" fmla="*/ 25 h 721"/>
                      <a:gd name="T8" fmla="*/ 307 w 1063"/>
                      <a:gd name="T9" fmla="*/ 21 h 721"/>
                      <a:gd name="T10" fmla="*/ 243 w 1063"/>
                      <a:gd name="T11" fmla="*/ 16 h 721"/>
                      <a:gd name="T12" fmla="*/ 178 w 1063"/>
                      <a:gd name="T13" fmla="*/ 13 h 721"/>
                      <a:gd name="T14" fmla="*/ 136 w 1063"/>
                      <a:gd name="T15" fmla="*/ 9 h 721"/>
                      <a:gd name="T16" fmla="*/ 94 w 1063"/>
                      <a:gd name="T17" fmla="*/ 7 h 721"/>
                      <a:gd name="T18" fmla="*/ 38 w 1063"/>
                      <a:gd name="T19" fmla="*/ 2 h 721"/>
                      <a:gd name="T20" fmla="*/ 0 w 1063"/>
                      <a:gd name="T21" fmla="*/ 0 h 7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063" h="721">
                        <a:moveTo>
                          <a:pt x="0" y="0"/>
                        </a:moveTo>
                        <a:lnTo>
                          <a:pt x="0" y="704"/>
                        </a:lnTo>
                        <a:lnTo>
                          <a:pt x="1063" y="721"/>
                        </a:lnTo>
                        <a:lnTo>
                          <a:pt x="1063" y="76"/>
                        </a:lnTo>
                        <a:lnTo>
                          <a:pt x="922" y="62"/>
                        </a:lnTo>
                        <a:lnTo>
                          <a:pt x="729" y="49"/>
                        </a:lnTo>
                        <a:lnTo>
                          <a:pt x="534" y="40"/>
                        </a:lnTo>
                        <a:lnTo>
                          <a:pt x="407" y="28"/>
                        </a:lnTo>
                        <a:lnTo>
                          <a:pt x="283" y="20"/>
                        </a:lnTo>
                        <a:lnTo>
                          <a:pt x="11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398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3598" y="2290"/>
                    <a:ext cx="596" cy="273"/>
                    <a:chOff x="3598" y="2290"/>
                    <a:chExt cx="596" cy="273"/>
                  </a:xfrm>
                </p:grpSpPr>
                <p:sp>
                  <p:nvSpPr>
                    <p:cNvPr id="15399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8" y="2290"/>
                      <a:ext cx="70" cy="39"/>
                    </a:xfrm>
                    <a:prstGeom prst="ellipse">
                      <a:avLst/>
                    </a:prstGeom>
                    <a:solidFill>
                      <a:srgbClr val="800000"/>
                    </a:solidFill>
                    <a:ln w="4763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  <p:sp>
                  <p:nvSpPr>
                    <p:cNvPr id="15400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1" y="2303"/>
                      <a:ext cx="11" cy="1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  <p:grpSp>
                  <p:nvGrpSpPr>
                    <p:cNvPr id="15401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9" y="2400"/>
                      <a:ext cx="375" cy="163"/>
                      <a:chOff x="3819" y="2400"/>
                      <a:chExt cx="375" cy="163"/>
                    </a:xfrm>
                  </p:grpSpPr>
                  <p:sp>
                    <p:nvSpPr>
                      <p:cNvPr id="15402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511"/>
                        <a:ext cx="375" cy="52"/>
                      </a:xfrm>
                      <a:custGeom>
                        <a:avLst/>
                        <a:gdLst>
                          <a:gd name="T0" fmla="*/ 0 w 1124"/>
                          <a:gd name="T1" fmla="*/ 29 h 157"/>
                          <a:gd name="T2" fmla="*/ 0 w 1124"/>
                          <a:gd name="T3" fmla="*/ 52 h 157"/>
                          <a:gd name="T4" fmla="*/ 375 w 1124"/>
                          <a:gd name="T5" fmla="*/ 0 h 157"/>
                          <a:gd name="T6" fmla="*/ 0 w 1124"/>
                          <a:gd name="T7" fmla="*/ 29 h 15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124" h="157">
                            <a:moveTo>
                              <a:pt x="0" y="87"/>
                            </a:moveTo>
                            <a:lnTo>
                              <a:pt x="0" y="157"/>
                            </a:lnTo>
                            <a:lnTo>
                              <a:pt x="1124" y="0"/>
                            </a:lnTo>
                            <a:lnTo>
                              <a:pt x="0" y="87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03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00"/>
                        <a:ext cx="371" cy="61"/>
                      </a:xfrm>
                      <a:custGeom>
                        <a:avLst/>
                        <a:gdLst>
                          <a:gd name="T0" fmla="*/ 0 w 1113"/>
                          <a:gd name="T1" fmla="*/ 0 h 185"/>
                          <a:gd name="T2" fmla="*/ 0 w 1113"/>
                          <a:gd name="T3" fmla="*/ 24 h 185"/>
                          <a:gd name="T4" fmla="*/ 371 w 1113"/>
                          <a:gd name="T5" fmla="*/ 61 h 185"/>
                          <a:gd name="T6" fmla="*/ 0 w 1113"/>
                          <a:gd name="T7" fmla="*/ 0 h 18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113" h="185">
                            <a:moveTo>
                              <a:pt x="0" y="0"/>
                            </a:moveTo>
                            <a:lnTo>
                              <a:pt x="0" y="72"/>
                            </a:lnTo>
                            <a:lnTo>
                              <a:pt x="1113" y="18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04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36"/>
                        <a:ext cx="371" cy="38"/>
                      </a:xfrm>
                      <a:custGeom>
                        <a:avLst/>
                        <a:gdLst>
                          <a:gd name="T0" fmla="*/ 0 w 1113"/>
                          <a:gd name="T1" fmla="*/ 0 h 115"/>
                          <a:gd name="T2" fmla="*/ 0 w 1113"/>
                          <a:gd name="T3" fmla="*/ 23 h 115"/>
                          <a:gd name="T4" fmla="*/ 371 w 1113"/>
                          <a:gd name="T5" fmla="*/ 38 h 115"/>
                          <a:gd name="T6" fmla="*/ 0 w 1113"/>
                          <a:gd name="T7" fmla="*/ 0 h 11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113" h="115">
                            <a:moveTo>
                              <a:pt x="0" y="0"/>
                            </a:moveTo>
                            <a:lnTo>
                              <a:pt x="0" y="71"/>
                            </a:lnTo>
                            <a:lnTo>
                              <a:pt x="1113" y="11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05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71"/>
                        <a:ext cx="375" cy="24"/>
                      </a:xfrm>
                      <a:custGeom>
                        <a:avLst/>
                        <a:gdLst>
                          <a:gd name="T0" fmla="*/ 0 w 1124"/>
                          <a:gd name="T1" fmla="*/ 0 h 71"/>
                          <a:gd name="T2" fmla="*/ 0 w 1124"/>
                          <a:gd name="T3" fmla="*/ 24 h 71"/>
                          <a:gd name="T4" fmla="*/ 375 w 1124"/>
                          <a:gd name="T5" fmla="*/ 14 h 71"/>
                          <a:gd name="T6" fmla="*/ 0 w 1124"/>
                          <a:gd name="T7" fmla="*/ 0 h 7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124" h="71">
                            <a:moveTo>
                              <a:pt x="0" y="0"/>
                            </a:moveTo>
                            <a:lnTo>
                              <a:pt x="0" y="71"/>
                            </a:lnTo>
                            <a:lnTo>
                              <a:pt x="1124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06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98"/>
                        <a:ext cx="375" cy="31"/>
                      </a:xfrm>
                      <a:custGeom>
                        <a:avLst/>
                        <a:gdLst>
                          <a:gd name="T0" fmla="*/ 0 w 1124"/>
                          <a:gd name="T1" fmla="*/ 7 h 93"/>
                          <a:gd name="T2" fmla="*/ 0 w 1124"/>
                          <a:gd name="T3" fmla="*/ 31 h 93"/>
                          <a:gd name="T4" fmla="*/ 375 w 1124"/>
                          <a:gd name="T5" fmla="*/ 0 h 93"/>
                          <a:gd name="T6" fmla="*/ 0 w 1124"/>
                          <a:gd name="T7" fmla="*/ 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124" h="93">
                            <a:moveTo>
                              <a:pt x="0" y="22"/>
                            </a:moveTo>
                            <a:lnTo>
                              <a:pt x="0" y="93"/>
                            </a:lnTo>
                            <a:lnTo>
                              <a:pt x="1124" y="0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5371" name="Group 108"/>
              <p:cNvGrpSpPr>
                <a:grpSpLocks/>
              </p:cNvGrpSpPr>
              <p:nvPr/>
            </p:nvGrpSpPr>
            <p:grpSpPr bwMode="auto">
              <a:xfrm>
                <a:off x="3322" y="2413"/>
                <a:ext cx="1354" cy="281"/>
                <a:chOff x="3322" y="2413"/>
                <a:chExt cx="1354" cy="281"/>
              </a:xfrm>
            </p:grpSpPr>
            <p:grpSp>
              <p:nvGrpSpPr>
                <p:cNvPr id="15372" name="Group 109"/>
                <p:cNvGrpSpPr>
                  <a:grpSpLocks/>
                </p:cNvGrpSpPr>
                <p:nvPr/>
              </p:nvGrpSpPr>
              <p:grpSpPr bwMode="auto">
                <a:xfrm>
                  <a:off x="4398" y="2413"/>
                  <a:ext cx="278" cy="281"/>
                  <a:chOff x="4398" y="2413"/>
                  <a:chExt cx="278" cy="281"/>
                </a:xfrm>
              </p:grpSpPr>
              <p:sp>
                <p:nvSpPr>
                  <p:cNvPr id="15383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398" y="2413"/>
                    <a:ext cx="278" cy="28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5384" name="Freeform 111"/>
                  <p:cNvSpPr>
                    <a:spLocks/>
                  </p:cNvSpPr>
                  <p:nvPr/>
                </p:nvSpPr>
                <p:spPr bwMode="auto">
                  <a:xfrm>
                    <a:off x="4515" y="2596"/>
                    <a:ext cx="48" cy="59"/>
                  </a:xfrm>
                  <a:custGeom>
                    <a:avLst/>
                    <a:gdLst>
                      <a:gd name="T0" fmla="*/ 0 w 146"/>
                      <a:gd name="T1" fmla="*/ 55 h 179"/>
                      <a:gd name="T2" fmla="*/ 19 w 146"/>
                      <a:gd name="T3" fmla="*/ 0 h 179"/>
                      <a:gd name="T4" fmla="*/ 30 w 146"/>
                      <a:gd name="T5" fmla="*/ 0 h 179"/>
                      <a:gd name="T6" fmla="*/ 48 w 146"/>
                      <a:gd name="T7" fmla="*/ 57 h 179"/>
                      <a:gd name="T8" fmla="*/ 25 w 146"/>
                      <a:gd name="T9" fmla="*/ 59 h 179"/>
                      <a:gd name="T10" fmla="*/ 0 w 146"/>
                      <a:gd name="T11" fmla="*/ 55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6" h="179">
                        <a:moveTo>
                          <a:pt x="0" y="166"/>
                        </a:moveTo>
                        <a:lnTo>
                          <a:pt x="57" y="0"/>
                        </a:lnTo>
                        <a:lnTo>
                          <a:pt x="92" y="0"/>
                        </a:lnTo>
                        <a:lnTo>
                          <a:pt x="146" y="172"/>
                        </a:lnTo>
                        <a:lnTo>
                          <a:pt x="75" y="179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5" name="Freeform 112"/>
                  <p:cNvSpPr>
                    <a:spLocks/>
                  </p:cNvSpPr>
                  <p:nvPr/>
                </p:nvSpPr>
                <p:spPr bwMode="auto">
                  <a:xfrm>
                    <a:off x="4512" y="2451"/>
                    <a:ext cx="50" cy="60"/>
                  </a:xfrm>
                  <a:custGeom>
                    <a:avLst/>
                    <a:gdLst>
                      <a:gd name="T0" fmla="*/ 0 w 149"/>
                      <a:gd name="T1" fmla="*/ 4 h 179"/>
                      <a:gd name="T2" fmla="*/ 20 w 149"/>
                      <a:gd name="T3" fmla="*/ 60 h 179"/>
                      <a:gd name="T4" fmla="*/ 31 w 149"/>
                      <a:gd name="T5" fmla="*/ 60 h 179"/>
                      <a:gd name="T6" fmla="*/ 50 w 149"/>
                      <a:gd name="T7" fmla="*/ 2 h 179"/>
                      <a:gd name="T8" fmla="*/ 26 w 149"/>
                      <a:gd name="T9" fmla="*/ 0 h 179"/>
                      <a:gd name="T10" fmla="*/ 0 w 149"/>
                      <a:gd name="T11" fmla="*/ 4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179">
                        <a:moveTo>
                          <a:pt x="0" y="12"/>
                        </a:moveTo>
                        <a:lnTo>
                          <a:pt x="60" y="179"/>
                        </a:lnTo>
                        <a:lnTo>
                          <a:pt x="93" y="179"/>
                        </a:lnTo>
                        <a:lnTo>
                          <a:pt x="149" y="7"/>
                        </a:lnTo>
                        <a:lnTo>
                          <a:pt x="7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6" name="Freeform 113"/>
                  <p:cNvSpPr>
                    <a:spLocks/>
                  </p:cNvSpPr>
                  <p:nvPr/>
                </p:nvSpPr>
                <p:spPr bwMode="auto">
                  <a:xfrm>
                    <a:off x="4578" y="2528"/>
                    <a:ext cx="60" cy="48"/>
                  </a:xfrm>
                  <a:custGeom>
                    <a:avLst/>
                    <a:gdLst>
                      <a:gd name="T0" fmla="*/ 56 w 178"/>
                      <a:gd name="T1" fmla="*/ 0 h 146"/>
                      <a:gd name="T2" fmla="*/ 0 w 178"/>
                      <a:gd name="T3" fmla="*/ 19 h 146"/>
                      <a:gd name="T4" fmla="*/ 0 w 178"/>
                      <a:gd name="T5" fmla="*/ 31 h 146"/>
                      <a:gd name="T6" fmla="*/ 58 w 178"/>
                      <a:gd name="T7" fmla="*/ 48 h 146"/>
                      <a:gd name="T8" fmla="*/ 60 w 178"/>
                      <a:gd name="T9" fmla="*/ 25 h 146"/>
                      <a:gd name="T10" fmla="*/ 56 w 178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78" h="146">
                        <a:moveTo>
                          <a:pt x="165" y="0"/>
                        </a:moveTo>
                        <a:lnTo>
                          <a:pt x="0" y="58"/>
                        </a:lnTo>
                        <a:lnTo>
                          <a:pt x="0" y="93"/>
                        </a:lnTo>
                        <a:lnTo>
                          <a:pt x="171" y="146"/>
                        </a:lnTo>
                        <a:lnTo>
                          <a:pt x="178" y="76"/>
                        </a:lnTo>
                        <a:lnTo>
                          <a:pt x="16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7" name="Freeform 114"/>
                  <p:cNvSpPr>
                    <a:spLocks/>
                  </p:cNvSpPr>
                  <p:nvPr/>
                </p:nvSpPr>
                <p:spPr bwMode="auto">
                  <a:xfrm>
                    <a:off x="4436" y="2528"/>
                    <a:ext cx="60" cy="48"/>
                  </a:xfrm>
                  <a:custGeom>
                    <a:avLst/>
                    <a:gdLst>
                      <a:gd name="T0" fmla="*/ 4 w 178"/>
                      <a:gd name="T1" fmla="*/ 0 h 146"/>
                      <a:gd name="T2" fmla="*/ 60 w 178"/>
                      <a:gd name="T3" fmla="*/ 19 h 146"/>
                      <a:gd name="T4" fmla="*/ 60 w 178"/>
                      <a:gd name="T5" fmla="*/ 31 h 146"/>
                      <a:gd name="T6" fmla="*/ 2 w 178"/>
                      <a:gd name="T7" fmla="*/ 48 h 146"/>
                      <a:gd name="T8" fmla="*/ 0 w 178"/>
                      <a:gd name="T9" fmla="*/ 25 h 146"/>
                      <a:gd name="T10" fmla="*/ 4 w 178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78" h="146">
                        <a:moveTo>
                          <a:pt x="13" y="0"/>
                        </a:moveTo>
                        <a:lnTo>
                          <a:pt x="178" y="58"/>
                        </a:lnTo>
                        <a:lnTo>
                          <a:pt x="178" y="93"/>
                        </a:lnTo>
                        <a:lnTo>
                          <a:pt x="7" y="146"/>
                        </a:lnTo>
                        <a:lnTo>
                          <a:pt x="0" y="76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8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4436" y="2450"/>
                    <a:ext cx="201" cy="204"/>
                  </a:xfrm>
                  <a:prstGeom prst="ellipse">
                    <a:avLst/>
                  </a:prstGeom>
                  <a:noFill/>
                  <a:ln w="11113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/>
                  </a:p>
                </p:txBody>
              </p:sp>
              <p:grpSp>
                <p:nvGrpSpPr>
                  <p:cNvPr id="15389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4498" y="2513"/>
                    <a:ext cx="77" cy="78"/>
                    <a:chOff x="4498" y="2513"/>
                    <a:chExt cx="77" cy="78"/>
                  </a:xfrm>
                </p:grpSpPr>
                <p:sp>
                  <p:nvSpPr>
                    <p:cNvPr id="15390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8" y="2513"/>
                      <a:ext cx="77" cy="7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  <p:sp>
                  <p:nvSpPr>
                    <p:cNvPr id="15391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3" y="2529"/>
                      <a:ext cx="45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</p:grpSp>
            </p:grpSp>
            <p:grpSp>
              <p:nvGrpSpPr>
                <p:cNvPr id="15373" name="Group 119"/>
                <p:cNvGrpSpPr>
                  <a:grpSpLocks/>
                </p:cNvGrpSpPr>
                <p:nvPr/>
              </p:nvGrpSpPr>
              <p:grpSpPr bwMode="auto">
                <a:xfrm>
                  <a:off x="3322" y="2413"/>
                  <a:ext cx="279" cy="281"/>
                  <a:chOff x="3322" y="2413"/>
                  <a:chExt cx="279" cy="281"/>
                </a:xfrm>
              </p:grpSpPr>
              <p:sp>
                <p:nvSpPr>
                  <p:cNvPr id="15374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322" y="2413"/>
                    <a:ext cx="279" cy="28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5375" name="Freeform 121"/>
                  <p:cNvSpPr>
                    <a:spLocks/>
                  </p:cNvSpPr>
                  <p:nvPr/>
                </p:nvSpPr>
                <p:spPr bwMode="auto">
                  <a:xfrm>
                    <a:off x="3440" y="2596"/>
                    <a:ext cx="48" cy="59"/>
                  </a:xfrm>
                  <a:custGeom>
                    <a:avLst/>
                    <a:gdLst>
                      <a:gd name="T0" fmla="*/ 0 w 144"/>
                      <a:gd name="T1" fmla="*/ 55 h 179"/>
                      <a:gd name="T2" fmla="*/ 18 w 144"/>
                      <a:gd name="T3" fmla="*/ 0 h 179"/>
                      <a:gd name="T4" fmla="*/ 30 w 144"/>
                      <a:gd name="T5" fmla="*/ 0 h 179"/>
                      <a:gd name="T6" fmla="*/ 48 w 144"/>
                      <a:gd name="T7" fmla="*/ 57 h 179"/>
                      <a:gd name="T8" fmla="*/ 25 w 144"/>
                      <a:gd name="T9" fmla="*/ 59 h 179"/>
                      <a:gd name="T10" fmla="*/ 0 w 144"/>
                      <a:gd name="T11" fmla="*/ 55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4" h="179">
                        <a:moveTo>
                          <a:pt x="0" y="166"/>
                        </a:moveTo>
                        <a:lnTo>
                          <a:pt x="55" y="0"/>
                        </a:lnTo>
                        <a:lnTo>
                          <a:pt x="90" y="0"/>
                        </a:lnTo>
                        <a:lnTo>
                          <a:pt x="144" y="172"/>
                        </a:lnTo>
                        <a:lnTo>
                          <a:pt x="75" y="179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76" name="Freeform 122"/>
                  <p:cNvSpPr>
                    <a:spLocks/>
                  </p:cNvSpPr>
                  <p:nvPr/>
                </p:nvSpPr>
                <p:spPr bwMode="auto">
                  <a:xfrm>
                    <a:off x="3437" y="2451"/>
                    <a:ext cx="50" cy="60"/>
                  </a:xfrm>
                  <a:custGeom>
                    <a:avLst/>
                    <a:gdLst>
                      <a:gd name="T0" fmla="*/ 0 w 149"/>
                      <a:gd name="T1" fmla="*/ 4 h 179"/>
                      <a:gd name="T2" fmla="*/ 20 w 149"/>
                      <a:gd name="T3" fmla="*/ 60 h 179"/>
                      <a:gd name="T4" fmla="*/ 32 w 149"/>
                      <a:gd name="T5" fmla="*/ 60 h 179"/>
                      <a:gd name="T6" fmla="*/ 50 w 149"/>
                      <a:gd name="T7" fmla="*/ 2 h 179"/>
                      <a:gd name="T8" fmla="*/ 26 w 149"/>
                      <a:gd name="T9" fmla="*/ 0 h 179"/>
                      <a:gd name="T10" fmla="*/ 0 w 149"/>
                      <a:gd name="T11" fmla="*/ 4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9" h="179">
                        <a:moveTo>
                          <a:pt x="0" y="12"/>
                        </a:moveTo>
                        <a:lnTo>
                          <a:pt x="59" y="179"/>
                        </a:lnTo>
                        <a:lnTo>
                          <a:pt x="95" y="179"/>
                        </a:lnTo>
                        <a:lnTo>
                          <a:pt x="149" y="7"/>
                        </a:lnTo>
                        <a:lnTo>
                          <a:pt x="7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77" name="Freeform 123"/>
                  <p:cNvSpPr>
                    <a:spLocks/>
                  </p:cNvSpPr>
                  <p:nvPr/>
                </p:nvSpPr>
                <p:spPr bwMode="auto">
                  <a:xfrm>
                    <a:off x="3503" y="2528"/>
                    <a:ext cx="60" cy="48"/>
                  </a:xfrm>
                  <a:custGeom>
                    <a:avLst/>
                    <a:gdLst>
                      <a:gd name="T0" fmla="*/ 56 w 179"/>
                      <a:gd name="T1" fmla="*/ 0 h 146"/>
                      <a:gd name="T2" fmla="*/ 0 w 179"/>
                      <a:gd name="T3" fmla="*/ 19 h 146"/>
                      <a:gd name="T4" fmla="*/ 0 w 179"/>
                      <a:gd name="T5" fmla="*/ 31 h 146"/>
                      <a:gd name="T6" fmla="*/ 57 w 179"/>
                      <a:gd name="T7" fmla="*/ 48 h 146"/>
                      <a:gd name="T8" fmla="*/ 60 w 179"/>
                      <a:gd name="T9" fmla="*/ 25 h 146"/>
                      <a:gd name="T10" fmla="*/ 56 w 179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79" h="146">
                        <a:moveTo>
                          <a:pt x="166" y="0"/>
                        </a:moveTo>
                        <a:lnTo>
                          <a:pt x="0" y="58"/>
                        </a:lnTo>
                        <a:lnTo>
                          <a:pt x="0" y="93"/>
                        </a:lnTo>
                        <a:lnTo>
                          <a:pt x="171" y="146"/>
                        </a:lnTo>
                        <a:lnTo>
                          <a:pt x="179" y="76"/>
                        </a:lnTo>
                        <a:lnTo>
                          <a:pt x="166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78" name="Freeform 124"/>
                  <p:cNvSpPr>
                    <a:spLocks/>
                  </p:cNvSpPr>
                  <p:nvPr/>
                </p:nvSpPr>
                <p:spPr bwMode="auto">
                  <a:xfrm>
                    <a:off x="3361" y="2528"/>
                    <a:ext cx="60" cy="48"/>
                  </a:xfrm>
                  <a:custGeom>
                    <a:avLst/>
                    <a:gdLst>
                      <a:gd name="T0" fmla="*/ 4 w 180"/>
                      <a:gd name="T1" fmla="*/ 0 h 146"/>
                      <a:gd name="T2" fmla="*/ 60 w 180"/>
                      <a:gd name="T3" fmla="*/ 19 h 146"/>
                      <a:gd name="T4" fmla="*/ 60 w 180"/>
                      <a:gd name="T5" fmla="*/ 31 h 146"/>
                      <a:gd name="T6" fmla="*/ 3 w 180"/>
                      <a:gd name="T7" fmla="*/ 48 h 146"/>
                      <a:gd name="T8" fmla="*/ 0 w 180"/>
                      <a:gd name="T9" fmla="*/ 25 h 146"/>
                      <a:gd name="T10" fmla="*/ 4 w 180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80" h="146">
                        <a:moveTo>
                          <a:pt x="13" y="0"/>
                        </a:moveTo>
                        <a:lnTo>
                          <a:pt x="180" y="58"/>
                        </a:lnTo>
                        <a:lnTo>
                          <a:pt x="180" y="93"/>
                        </a:lnTo>
                        <a:lnTo>
                          <a:pt x="8" y="146"/>
                        </a:lnTo>
                        <a:lnTo>
                          <a:pt x="0" y="76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79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450"/>
                    <a:ext cx="201" cy="204"/>
                  </a:xfrm>
                  <a:prstGeom prst="ellipse">
                    <a:avLst/>
                  </a:prstGeom>
                  <a:noFill/>
                  <a:ln w="11113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/>
                  </a:p>
                </p:txBody>
              </p:sp>
              <p:grpSp>
                <p:nvGrpSpPr>
                  <p:cNvPr id="15380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3423" y="2513"/>
                    <a:ext cx="77" cy="78"/>
                    <a:chOff x="3423" y="2513"/>
                    <a:chExt cx="77" cy="78"/>
                  </a:xfrm>
                </p:grpSpPr>
                <p:sp>
                  <p:nvSpPr>
                    <p:cNvPr id="15381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3" y="2513"/>
                      <a:ext cx="77" cy="7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  <p:sp>
                  <p:nvSpPr>
                    <p:cNvPr id="15382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9" y="2529"/>
                      <a:ext cx="44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5369" name="Text Box 129"/>
            <p:cNvSpPr txBox="1">
              <a:spLocks noChangeArrowheads="1"/>
            </p:cNvSpPr>
            <p:nvPr/>
          </p:nvSpPr>
          <p:spPr bwMode="auto">
            <a:xfrm>
              <a:off x="4217" y="2004"/>
              <a:ext cx="812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400" b="1">
                  <a:solidFill>
                    <a:srgbClr val="002060"/>
                  </a:solidFill>
                  <a:latin typeface=".VnAvant" pitchFamily="34" charset="0"/>
                </a:rPr>
                <a:t>200kg</a:t>
              </a:r>
              <a:endParaRPr lang="en-US" altLang="en-US" sz="5400">
                <a:solidFill>
                  <a:srgbClr val="002060"/>
                </a:solidFill>
                <a:latin typeface=".VnAvant" pitchFamily="34" charset="0"/>
              </a:endParaRPr>
            </a:p>
          </p:txBody>
        </p:sp>
      </p:grpSp>
      <p:sp>
        <p:nvSpPr>
          <p:cNvPr id="233602" name="Text Box 130"/>
          <p:cNvSpPr txBox="1">
            <a:spLocks noChangeArrowheads="1"/>
          </p:cNvSpPr>
          <p:nvPr/>
        </p:nvSpPr>
        <p:spPr bwMode="auto">
          <a:xfrm>
            <a:off x="5448300" y="3838575"/>
            <a:ext cx="2295525" cy="193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.VnAvant" pitchFamily="34" charset="0"/>
              </a:rPr>
              <a:t>20 yến</a:t>
            </a:r>
          </a:p>
          <a:p>
            <a:r>
              <a:rPr lang="en-US" altLang="en-US" sz="6000" b="1">
                <a:latin typeface=".VnAvant" pitchFamily="34" charset="0"/>
              </a:rPr>
              <a:t>200 kg</a:t>
            </a:r>
            <a:endParaRPr lang="en-US" altLang="en-US" sz="2200" b="1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18" grpId="0" animBg="1"/>
      <p:bldP spid="233541" grpId="0" animBg="1"/>
      <p:bldP spid="233542" grpId="0" animBg="1"/>
      <p:bldP spid="2336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305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</a:rPr>
              <a:t>Để đo khối lượng các vật nặng tới hàng chục tạ người ta còn dùng đơn vị đo là tấn.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143000" y="2971800"/>
            <a:ext cx="7315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Times New Roman" pitchFamily="18" charset="0"/>
              </a:rPr>
              <a:t>10 tạ tạo thành 1 tấn  1 tấn bằng 10 tạ</a:t>
            </a:r>
          </a:p>
        </p:txBody>
      </p:sp>
      <p:sp>
        <p:nvSpPr>
          <p:cNvPr id="232452" name="Text Box 4">
            <a:extLst>
              <a:ext uri="{FF2B5EF4-FFF2-40B4-BE49-F238E27FC236}">
                <a16:creationId xmlns:a16="http://schemas.microsoft.com/office/drawing/2014/main" xmlns="" id="{846C4AD1-6062-4685-8BF7-172A1AE3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54413"/>
            <a:ext cx="4038600" cy="831850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.VnAvant" pitchFamily="34" charset="0"/>
              </a:rPr>
              <a:t>1 </a:t>
            </a:r>
            <a:r>
              <a:rPr lang="en-US" altLang="en-US" sz="4800" b="1" dirty="0" err="1">
                <a:solidFill>
                  <a:srgbClr val="002060"/>
                </a:solidFill>
                <a:latin typeface=".VnAvant" pitchFamily="34" charset="0"/>
              </a:rPr>
              <a:t>tấn</a:t>
            </a:r>
            <a:r>
              <a:rPr lang="en-US" altLang="en-US" sz="4800" b="1" dirty="0">
                <a:solidFill>
                  <a:srgbClr val="002060"/>
                </a:solidFill>
                <a:latin typeface=".VnAvant" pitchFamily="34" charset="0"/>
              </a:rPr>
              <a:t> = 10 </a:t>
            </a:r>
            <a:r>
              <a:rPr lang="en-US" altLang="en-US" sz="4800" b="1" dirty="0" err="1">
                <a:solidFill>
                  <a:srgbClr val="002060"/>
                </a:solidFill>
                <a:latin typeface=".VnAvant" pitchFamily="34" charset="0"/>
              </a:rPr>
              <a:t>tạ</a:t>
            </a:r>
            <a:endParaRPr lang="en-US" alt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32453" name="Text Box 5">
            <a:extLst>
              <a:ext uri="{FF2B5EF4-FFF2-40B4-BE49-F238E27FC236}">
                <a16:creationId xmlns:a16="http://schemas.microsoft.com/office/drawing/2014/main" xmlns="" id="{8AE27C60-36A7-4A7D-A5BC-F13FDA84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71875"/>
            <a:ext cx="3352800" cy="830263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  <a:latin typeface=".VnAvant" pitchFamily="34" charset="0"/>
              </a:rPr>
              <a:t>= 100 </a:t>
            </a:r>
            <a:r>
              <a:rPr lang="en-US" altLang="en-US" sz="4800" b="1" dirty="0" err="1">
                <a:solidFill>
                  <a:srgbClr val="002060"/>
                </a:solidFill>
                <a:latin typeface=".VnAvant" pitchFamily="34" charset="0"/>
              </a:rPr>
              <a:t>yến</a:t>
            </a:r>
            <a:endParaRPr lang="en-US" altLang="en-US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32454" name="Text Box 6">
            <a:extLst>
              <a:ext uri="{FF2B5EF4-FFF2-40B4-BE49-F238E27FC236}">
                <a16:creationId xmlns:a16="http://schemas.microsoft.com/office/drawing/2014/main" xmlns="" id="{2281167F-23D4-494D-B8D0-9DE785A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60763"/>
            <a:ext cx="2743200" cy="831850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  <a:latin typeface=".VnAvant" pitchFamily="34" charset="0"/>
              </a:rPr>
              <a:t>= 1000 kg</a:t>
            </a:r>
            <a:endParaRPr lang="en-US" altLang="en-US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/>
      <p:bldP spid="232451" grpId="1"/>
      <p:bldP spid="232452" grpId="0" animBg="1"/>
      <p:bldP spid="232453" grpId="0" animBg="1"/>
      <p:bldP spid="2324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1296988" y="4930775"/>
            <a:ext cx="1574800" cy="1108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latin typeface=".VnAvant" pitchFamily="34" charset="0"/>
              </a:rPr>
              <a:t>? kg</a:t>
            </a:r>
          </a:p>
        </p:txBody>
      </p:sp>
      <p:grpSp>
        <p:nvGrpSpPr>
          <p:cNvPr id="232456" name="Group 8"/>
          <p:cNvGrpSpPr>
            <a:grpSpLocks/>
          </p:cNvGrpSpPr>
          <p:nvPr/>
        </p:nvGrpSpPr>
        <p:grpSpPr bwMode="auto">
          <a:xfrm>
            <a:off x="228600" y="457200"/>
            <a:ext cx="4398963" cy="4495800"/>
            <a:chOff x="144" y="288"/>
            <a:chExt cx="2771" cy="2018"/>
          </a:xfrm>
        </p:grpSpPr>
        <p:graphicFrame>
          <p:nvGraphicFramePr>
            <p:cNvPr id="19718" name="Object 9"/>
            <p:cNvGraphicFramePr>
              <a:graphicFrameLocks noChangeAspect="1"/>
            </p:cNvGraphicFramePr>
            <p:nvPr/>
          </p:nvGraphicFramePr>
          <p:xfrm>
            <a:off x="144" y="288"/>
            <a:ext cx="2771" cy="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20" name="Clip" r:id="rId4" imgW="2903538" imgH="3048000" progId="MS_ClipArt_Gallery.2">
                    <p:embed/>
                  </p:oleObj>
                </mc:Choice>
                <mc:Fallback>
                  <p:oleObj name="Clip" r:id="rId4" imgW="2903538" imgH="30480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88"/>
                          <a:ext cx="2771" cy="20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19" name="Text Box 10"/>
            <p:cNvSpPr txBox="1">
              <a:spLocks noChangeArrowheads="1"/>
            </p:cNvSpPr>
            <p:nvPr/>
          </p:nvSpPr>
          <p:spPr bwMode="auto">
            <a:xfrm>
              <a:off x="948" y="1546"/>
              <a:ext cx="1134" cy="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6000" b="1">
                  <a:solidFill>
                    <a:schemeClr val="bg1"/>
                  </a:solidFill>
                  <a:latin typeface=".VnAvant" pitchFamily="34" charset="0"/>
                </a:rPr>
                <a:t>3 tấn</a:t>
              </a:r>
              <a:endParaRPr lang="en-US" altLang="en-US" sz="6000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914400" y="4930775"/>
            <a:ext cx="2651125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.VnAvant" pitchFamily="34" charset="0"/>
              </a:rPr>
              <a:t>3000 kg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6027738" y="4976813"/>
            <a:ext cx="2546350" cy="1754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>
                <a:latin typeface=".VnAvant" pitchFamily="34" charset="0"/>
              </a:rPr>
              <a:t>? Tấn</a:t>
            </a:r>
          </a:p>
          <a:p>
            <a:r>
              <a:rPr lang="en-US" altLang="en-US" sz="5400" b="1">
                <a:latin typeface=".VnAvant" pitchFamily="34" charset="0"/>
              </a:rPr>
              <a:t>? Tạ</a:t>
            </a:r>
            <a:endParaRPr lang="en-US" altLang="en-US" sz="6000" b="1">
              <a:latin typeface=".VnAvant" pitchFamily="34" charset="0"/>
            </a:endParaRPr>
          </a:p>
        </p:txBody>
      </p:sp>
      <p:grpSp>
        <p:nvGrpSpPr>
          <p:cNvPr id="232461" name="Group 13"/>
          <p:cNvGrpSpPr>
            <a:grpSpLocks/>
          </p:cNvGrpSpPr>
          <p:nvPr/>
        </p:nvGrpSpPr>
        <p:grpSpPr bwMode="auto">
          <a:xfrm>
            <a:off x="4625975" y="596900"/>
            <a:ext cx="4289425" cy="4333875"/>
            <a:chOff x="3840" y="1344"/>
            <a:chExt cx="1234" cy="1770"/>
          </a:xfrm>
        </p:grpSpPr>
        <p:grpSp>
          <p:nvGrpSpPr>
            <p:cNvPr id="19464" name="Group 14"/>
            <p:cNvGrpSpPr>
              <a:grpSpLocks/>
            </p:cNvGrpSpPr>
            <p:nvPr/>
          </p:nvGrpSpPr>
          <p:grpSpPr bwMode="auto">
            <a:xfrm>
              <a:off x="3840" y="1344"/>
              <a:ext cx="1234" cy="1770"/>
              <a:chOff x="538" y="1390"/>
              <a:chExt cx="1234" cy="1770"/>
            </a:xfrm>
          </p:grpSpPr>
          <p:grpSp>
            <p:nvGrpSpPr>
              <p:cNvPr id="19466" name="Group 15"/>
              <p:cNvGrpSpPr>
                <a:grpSpLocks/>
              </p:cNvGrpSpPr>
              <p:nvPr/>
            </p:nvGrpSpPr>
            <p:grpSpPr bwMode="auto">
              <a:xfrm>
                <a:off x="538" y="1390"/>
                <a:ext cx="1234" cy="1770"/>
                <a:chOff x="538" y="1390"/>
                <a:chExt cx="1234" cy="1770"/>
              </a:xfrm>
            </p:grpSpPr>
            <p:sp>
              <p:nvSpPr>
                <p:cNvPr id="19518" name="Freeform 16"/>
                <p:cNvSpPr>
                  <a:spLocks/>
                </p:cNvSpPr>
                <p:nvPr/>
              </p:nvSpPr>
              <p:spPr bwMode="auto">
                <a:xfrm>
                  <a:off x="545" y="2276"/>
                  <a:ext cx="1199" cy="884"/>
                </a:xfrm>
                <a:custGeom>
                  <a:avLst/>
                  <a:gdLst>
                    <a:gd name="T0" fmla="*/ 1087 w 3595"/>
                    <a:gd name="T1" fmla="*/ 30 h 2652"/>
                    <a:gd name="T2" fmla="*/ 1148 w 3595"/>
                    <a:gd name="T3" fmla="*/ 21 h 2652"/>
                    <a:gd name="T4" fmla="*/ 1192 w 3595"/>
                    <a:gd name="T5" fmla="*/ 18 h 2652"/>
                    <a:gd name="T6" fmla="*/ 1195 w 3595"/>
                    <a:gd name="T7" fmla="*/ 130 h 2652"/>
                    <a:gd name="T8" fmla="*/ 1158 w 3595"/>
                    <a:gd name="T9" fmla="*/ 371 h 2652"/>
                    <a:gd name="T10" fmla="*/ 1094 w 3595"/>
                    <a:gd name="T11" fmla="*/ 468 h 2652"/>
                    <a:gd name="T12" fmla="*/ 1099 w 3595"/>
                    <a:gd name="T13" fmla="*/ 542 h 2652"/>
                    <a:gd name="T14" fmla="*/ 1117 w 3595"/>
                    <a:gd name="T15" fmla="*/ 545 h 2652"/>
                    <a:gd name="T16" fmla="*/ 1199 w 3595"/>
                    <a:gd name="T17" fmla="*/ 521 h 2652"/>
                    <a:gd name="T18" fmla="*/ 1175 w 3595"/>
                    <a:gd name="T19" fmla="*/ 558 h 2652"/>
                    <a:gd name="T20" fmla="*/ 1064 w 3595"/>
                    <a:gd name="T21" fmla="*/ 606 h 2652"/>
                    <a:gd name="T22" fmla="*/ 975 w 3595"/>
                    <a:gd name="T23" fmla="*/ 672 h 2652"/>
                    <a:gd name="T24" fmla="*/ 992 w 3595"/>
                    <a:gd name="T25" fmla="*/ 700 h 2652"/>
                    <a:gd name="T26" fmla="*/ 1040 w 3595"/>
                    <a:gd name="T27" fmla="*/ 736 h 2652"/>
                    <a:gd name="T28" fmla="*/ 1057 w 3595"/>
                    <a:gd name="T29" fmla="*/ 770 h 2652"/>
                    <a:gd name="T30" fmla="*/ 1044 w 3595"/>
                    <a:gd name="T31" fmla="*/ 860 h 2652"/>
                    <a:gd name="T32" fmla="*/ 981 w 3595"/>
                    <a:gd name="T33" fmla="*/ 883 h 2652"/>
                    <a:gd name="T34" fmla="*/ 943 w 3595"/>
                    <a:gd name="T35" fmla="*/ 865 h 2652"/>
                    <a:gd name="T36" fmla="*/ 925 w 3595"/>
                    <a:gd name="T37" fmla="*/ 868 h 2652"/>
                    <a:gd name="T38" fmla="*/ 873 w 3595"/>
                    <a:gd name="T39" fmla="*/ 879 h 2652"/>
                    <a:gd name="T40" fmla="*/ 847 w 3595"/>
                    <a:gd name="T41" fmla="*/ 862 h 2652"/>
                    <a:gd name="T42" fmla="*/ 861 w 3595"/>
                    <a:gd name="T43" fmla="*/ 847 h 2652"/>
                    <a:gd name="T44" fmla="*/ 862 w 3595"/>
                    <a:gd name="T45" fmla="*/ 828 h 2652"/>
                    <a:gd name="T46" fmla="*/ 851 w 3595"/>
                    <a:gd name="T47" fmla="*/ 842 h 2652"/>
                    <a:gd name="T48" fmla="*/ 779 w 3595"/>
                    <a:gd name="T49" fmla="*/ 870 h 2652"/>
                    <a:gd name="T50" fmla="*/ 748 w 3595"/>
                    <a:gd name="T51" fmla="*/ 855 h 2652"/>
                    <a:gd name="T52" fmla="*/ 759 w 3595"/>
                    <a:gd name="T53" fmla="*/ 837 h 2652"/>
                    <a:gd name="T54" fmla="*/ 719 w 3595"/>
                    <a:gd name="T55" fmla="*/ 848 h 2652"/>
                    <a:gd name="T56" fmla="*/ 629 w 3595"/>
                    <a:gd name="T57" fmla="*/ 865 h 2652"/>
                    <a:gd name="T58" fmla="*/ 579 w 3595"/>
                    <a:gd name="T59" fmla="*/ 869 h 2652"/>
                    <a:gd name="T60" fmla="*/ 538 w 3595"/>
                    <a:gd name="T61" fmla="*/ 873 h 2652"/>
                    <a:gd name="T62" fmla="*/ 486 w 3595"/>
                    <a:gd name="T63" fmla="*/ 874 h 2652"/>
                    <a:gd name="T64" fmla="*/ 438 w 3595"/>
                    <a:gd name="T65" fmla="*/ 866 h 2652"/>
                    <a:gd name="T66" fmla="*/ 418 w 3595"/>
                    <a:gd name="T67" fmla="*/ 868 h 2652"/>
                    <a:gd name="T68" fmla="*/ 358 w 3595"/>
                    <a:gd name="T69" fmla="*/ 858 h 2652"/>
                    <a:gd name="T70" fmla="*/ 350 w 3595"/>
                    <a:gd name="T71" fmla="*/ 845 h 2652"/>
                    <a:gd name="T72" fmla="*/ 299 w 3595"/>
                    <a:gd name="T73" fmla="*/ 868 h 2652"/>
                    <a:gd name="T74" fmla="*/ 209 w 3595"/>
                    <a:gd name="T75" fmla="*/ 793 h 2652"/>
                    <a:gd name="T76" fmla="*/ 174 w 3595"/>
                    <a:gd name="T77" fmla="*/ 800 h 2652"/>
                    <a:gd name="T78" fmla="*/ 179 w 3595"/>
                    <a:gd name="T79" fmla="*/ 817 h 2652"/>
                    <a:gd name="T80" fmla="*/ 204 w 3595"/>
                    <a:gd name="T81" fmla="*/ 822 h 2652"/>
                    <a:gd name="T82" fmla="*/ 221 w 3595"/>
                    <a:gd name="T83" fmla="*/ 827 h 2652"/>
                    <a:gd name="T84" fmla="*/ 198 w 3595"/>
                    <a:gd name="T85" fmla="*/ 854 h 2652"/>
                    <a:gd name="T86" fmla="*/ 133 w 3595"/>
                    <a:gd name="T87" fmla="*/ 873 h 2652"/>
                    <a:gd name="T88" fmla="*/ 64 w 3595"/>
                    <a:gd name="T89" fmla="*/ 823 h 2652"/>
                    <a:gd name="T90" fmla="*/ 58 w 3595"/>
                    <a:gd name="T91" fmla="*/ 757 h 2652"/>
                    <a:gd name="T92" fmla="*/ 123 w 3595"/>
                    <a:gd name="T93" fmla="*/ 690 h 2652"/>
                    <a:gd name="T94" fmla="*/ 137 w 3595"/>
                    <a:gd name="T95" fmla="*/ 669 h 2652"/>
                    <a:gd name="T96" fmla="*/ 89 w 3595"/>
                    <a:gd name="T97" fmla="*/ 631 h 2652"/>
                    <a:gd name="T98" fmla="*/ 66 w 3595"/>
                    <a:gd name="T99" fmla="*/ 587 h 2652"/>
                    <a:gd name="T100" fmla="*/ 45 w 3595"/>
                    <a:gd name="T101" fmla="*/ 565 h 2652"/>
                    <a:gd name="T102" fmla="*/ 20 w 3595"/>
                    <a:gd name="T103" fmla="*/ 545 h 2652"/>
                    <a:gd name="T104" fmla="*/ 10 w 3595"/>
                    <a:gd name="T105" fmla="*/ 508 h 2652"/>
                    <a:gd name="T106" fmla="*/ 12 w 3595"/>
                    <a:gd name="T107" fmla="*/ 490 h 2652"/>
                    <a:gd name="T108" fmla="*/ 108 w 3595"/>
                    <a:gd name="T109" fmla="*/ 539 h 2652"/>
                    <a:gd name="T110" fmla="*/ 119 w 3595"/>
                    <a:gd name="T111" fmla="*/ 530 h 2652"/>
                    <a:gd name="T112" fmla="*/ 117 w 3595"/>
                    <a:gd name="T113" fmla="*/ 409 h 2652"/>
                    <a:gd name="T114" fmla="*/ 68 w 3595"/>
                    <a:gd name="T115" fmla="*/ 365 h 2652"/>
                    <a:gd name="T116" fmla="*/ 41 w 3595"/>
                    <a:gd name="T117" fmla="*/ 355 h 2652"/>
                    <a:gd name="T118" fmla="*/ 49 w 3595"/>
                    <a:gd name="T119" fmla="*/ 342 h 2652"/>
                    <a:gd name="T120" fmla="*/ 83 w 3595"/>
                    <a:gd name="T121" fmla="*/ 205 h 26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595" h="2652">
                      <a:moveTo>
                        <a:pt x="3319" y="0"/>
                      </a:moveTo>
                      <a:lnTo>
                        <a:pt x="3250" y="73"/>
                      </a:lnTo>
                      <a:lnTo>
                        <a:pt x="3250" y="77"/>
                      </a:lnTo>
                      <a:lnTo>
                        <a:pt x="3251" y="79"/>
                      </a:lnTo>
                      <a:lnTo>
                        <a:pt x="3251" y="83"/>
                      </a:lnTo>
                      <a:lnTo>
                        <a:pt x="3253" y="86"/>
                      </a:lnTo>
                      <a:lnTo>
                        <a:pt x="3254" y="87"/>
                      </a:lnTo>
                      <a:lnTo>
                        <a:pt x="3255" y="90"/>
                      </a:lnTo>
                      <a:lnTo>
                        <a:pt x="3258" y="91"/>
                      </a:lnTo>
                      <a:lnTo>
                        <a:pt x="3261" y="93"/>
                      </a:lnTo>
                      <a:lnTo>
                        <a:pt x="3263" y="95"/>
                      </a:lnTo>
                      <a:lnTo>
                        <a:pt x="3266" y="96"/>
                      </a:lnTo>
                      <a:lnTo>
                        <a:pt x="3296" y="92"/>
                      </a:lnTo>
                      <a:lnTo>
                        <a:pt x="3325" y="88"/>
                      </a:lnTo>
                      <a:lnTo>
                        <a:pt x="3355" y="82"/>
                      </a:lnTo>
                      <a:lnTo>
                        <a:pt x="3383" y="77"/>
                      </a:lnTo>
                      <a:lnTo>
                        <a:pt x="3412" y="70"/>
                      </a:lnTo>
                      <a:lnTo>
                        <a:pt x="3441" y="62"/>
                      </a:lnTo>
                      <a:lnTo>
                        <a:pt x="3469" y="56"/>
                      </a:lnTo>
                      <a:lnTo>
                        <a:pt x="3498" y="49"/>
                      </a:lnTo>
                      <a:lnTo>
                        <a:pt x="3528" y="41"/>
                      </a:lnTo>
                      <a:lnTo>
                        <a:pt x="3557" y="35"/>
                      </a:lnTo>
                      <a:lnTo>
                        <a:pt x="3562" y="37"/>
                      </a:lnTo>
                      <a:lnTo>
                        <a:pt x="3566" y="41"/>
                      </a:lnTo>
                      <a:lnTo>
                        <a:pt x="3569" y="45"/>
                      </a:lnTo>
                      <a:lnTo>
                        <a:pt x="3571" y="49"/>
                      </a:lnTo>
                      <a:lnTo>
                        <a:pt x="3573" y="54"/>
                      </a:lnTo>
                      <a:lnTo>
                        <a:pt x="3574" y="60"/>
                      </a:lnTo>
                      <a:lnTo>
                        <a:pt x="3574" y="66"/>
                      </a:lnTo>
                      <a:lnTo>
                        <a:pt x="3574" y="71"/>
                      </a:lnTo>
                      <a:lnTo>
                        <a:pt x="3573" y="77"/>
                      </a:lnTo>
                      <a:lnTo>
                        <a:pt x="3571" y="82"/>
                      </a:lnTo>
                      <a:lnTo>
                        <a:pt x="3543" y="108"/>
                      </a:lnTo>
                      <a:lnTo>
                        <a:pt x="3561" y="201"/>
                      </a:lnTo>
                      <a:lnTo>
                        <a:pt x="3574" y="294"/>
                      </a:lnTo>
                      <a:lnTo>
                        <a:pt x="3582" y="390"/>
                      </a:lnTo>
                      <a:lnTo>
                        <a:pt x="3584" y="485"/>
                      </a:lnTo>
                      <a:lnTo>
                        <a:pt x="3582" y="582"/>
                      </a:lnTo>
                      <a:lnTo>
                        <a:pt x="3575" y="677"/>
                      </a:lnTo>
                      <a:lnTo>
                        <a:pt x="3565" y="771"/>
                      </a:lnTo>
                      <a:lnTo>
                        <a:pt x="3552" y="864"/>
                      </a:lnTo>
                      <a:lnTo>
                        <a:pt x="3533" y="955"/>
                      </a:lnTo>
                      <a:lnTo>
                        <a:pt x="3514" y="1044"/>
                      </a:lnTo>
                      <a:lnTo>
                        <a:pt x="3494" y="1079"/>
                      </a:lnTo>
                      <a:lnTo>
                        <a:pt x="3473" y="1114"/>
                      </a:lnTo>
                      <a:lnTo>
                        <a:pt x="3451" y="1149"/>
                      </a:lnTo>
                      <a:lnTo>
                        <a:pt x="3428" y="1183"/>
                      </a:lnTo>
                      <a:lnTo>
                        <a:pt x="3404" y="1216"/>
                      </a:lnTo>
                      <a:lnTo>
                        <a:pt x="3379" y="1250"/>
                      </a:lnTo>
                      <a:lnTo>
                        <a:pt x="3353" y="1282"/>
                      </a:lnTo>
                      <a:lnTo>
                        <a:pt x="3328" y="1315"/>
                      </a:lnTo>
                      <a:lnTo>
                        <a:pt x="3304" y="1348"/>
                      </a:lnTo>
                      <a:lnTo>
                        <a:pt x="3279" y="1380"/>
                      </a:lnTo>
                      <a:lnTo>
                        <a:pt x="3280" y="1405"/>
                      </a:lnTo>
                      <a:lnTo>
                        <a:pt x="3282" y="1430"/>
                      </a:lnTo>
                      <a:lnTo>
                        <a:pt x="3283" y="1455"/>
                      </a:lnTo>
                      <a:lnTo>
                        <a:pt x="3283" y="1480"/>
                      </a:lnTo>
                      <a:lnTo>
                        <a:pt x="3284" y="1504"/>
                      </a:lnTo>
                      <a:lnTo>
                        <a:pt x="3284" y="1530"/>
                      </a:lnTo>
                      <a:lnTo>
                        <a:pt x="3285" y="1555"/>
                      </a:lnTo>
                      <a:lnTo>
                        <a:pt x="3288" y="1579"/>
                      </a:lnTo>
                      <a:lnTo>
                        <a:pt x="3291" y="1604"/>
                      </a:lnTo>
                      <a:lnTo>
                        <a:pt x="3295" y="1627"/>
                      </a:lnTo>
                      <a:lnTo>
                        <a:pt x="3298" y="1632"/>
                      </a:lnTo>
                      <a:lnTo>
                        <a:pt x="3304" y="1636"/>
                      </a:lnTo>
                      <a:lnTo>
                        <a:pt x="3310" y="1639"/>
                      </a:lnTo>
                      <a:lnTo>
                        <a:pt x="3317" y="1639"/>
                      </a:lnTo>
                      <a:lnTo>
                        <a:pt x="3323" y="1639"/>
                      </a:lnTo>
                      <a:lnTo>
                        <a:pt x="3330" y="1639"/>
                      </a:lnTo>
                      <a:lnTo>
                        <a:pt x="3336" y="1637"/>
                      </a:lnTo>
                      <a:lnTo>
                        <a:pt x="3343" y="1636"/>
                      </a:lnTo>
                      <a:lnTo>
                        <a:pt x="3349" y="1636"/>
                      </a:lnTo>
                      <a:lnTo>
                        <a:pt x="3355" y="1635"/>
                      </a:lnTo>
                      <a:lnTo>
                        <a:pt x="3578" y="1554"/>
                      </a:lnTo>
                      <a:lnTo>
                        <a:pt x="3580" y="1554"/>
                      </a:lnTo>
                      <a:lnTo>
                        <a:pt x="3583" y="1555"/>
                      </a:lnTo>
                      <a:lnTo>
                        <a:pt x="3586" y="1555"/>
                      </a:lnTo>
                      <a:lnTo>
                        <a:pt x="3588" y="1557"/>
                      </a:lnTo>
                      <a:lnTo>
                        <a:pt x="3591" y="1558"/>
                      </a:lnTo>
                      <a:lnTo>
                        <a:pt x="3593" y="1559"/>
                      </a:lnTo>
                      <a:lnTo>
                        <a:pt x="3595" y="1562"/>
                      </a:lnTo>
                      <a:lnTo>
                        <a:pt x="3595" y="1564"/>
                      </a:lnTo>
                      <a:lnTo>
                        <a:pt x="3595" y="1567"/>
                      </a:lnTo>
                      <a:lnTo>
                        <a:pt x="3595" y="1571"/>
                      </a:lnTo>
                      <a:lnTo>
                        <a:pt x="3579" y="1585"/>
                      </a:lnTo>
                      <a:lnTo>
                        <a:pt x="3565" y="1601"/>
                      </a:lnTo>
                      <a:lnTo>
                        <a:pt x="3553" y="1618"/>
                      </a:lnTo>
                      <a:lnTo>
                        <a:pt x="3541" y="1636"/>
                      </a:lnTo>
                      <a:lnTo>
                        <a:pt x="3532" y="1653"/>
                      </a:lnTo>
                      <a:lnTo>
                        <a:pt x="3523" y="1673"/>
                      </a:lnTo>
                      <a:lnTo>
                        <a:pt x="3514" y="1691"/>
                      </a:lnTo>
                      <a:lnTo>
                        <a:pt x="3505" y="1709"/>
                      </a:lnTo>
                      <a:lnTo>
                        <a:pt x="3494" y="1727"/>
                      </a:lnTo>
                      <a:lnTo>
                        <a:pt x="3484" y="1744"/>
                      </a:lnTo>
                      <a:lnTo>
                        <a:pt x="3421" y="1751"/>
                      </a:lnTo>
                      <a:lnTo>
                        <a:pt x="3360" y="1761"/>
                      </a:lnTo>
                      <a:lnTo>
                        <a:pt x="3301" y="1776"/>
                      </a:lnTo>
                      <a:lnTo>
                        <a:pt x="3245" y="1795"/>
                      </a:lnTo>
                      <a:lnTo>
                        <a:pt x="3190" y="1819"/>
                      </a:lnTo>
                      <a:lnTo>
                        <a:pt x="3138" y="1846"/>
                      </a:lnTo>
                      <a:lnTo>
                        <a:pt x="3087" y="1878"/>
                      </a:lnTo>
                      <a:lnTo>
                        <a:pt x="3039" y="1912"/>
                      </a:lnTo>
                      <a:lnTo>
                        <a:pt x="2992" y="1949"/>
                      </a:lnTo>
                      <a:lnTo>
                        <a:pt x="2945" y="1991"/>
                      </a:lnTo>
                      <a:lnTo>
                        <a:pt x="2940" y="1998"/>
                      </a:lnTo>
                      <a:lnTo>
                        <a:pt x="2933" y="2004"/>
                      </a:lnTo>
                      <a:lnTo>
                        <a:pt x="2928" y="2011"/>
                      </a:lnTo>
                      <a:lnTo>
                        <a:pt x="2923" y="2017"/>
                      </a:lnTo>
                      <a:lnTo>
                        <a:pt x="2917" y="2025"/>
                      </a:lnTo>
                      <a:lnTo>
                        <a:pt x="2915" y="2033"/>
                      </a:lnTo>
                      <a:lnTo>
                        <a:pt x="2912" y="2041"/>
                      </a:lnTo>
                      <a:lnTo>
                        <a:pt x="2912" y="2049"/>
                      </a:lnTo>
                      <a:lnTo>
                        <a:pt x="2915" y="2056"/>
                      </a:lnTo>
                      <a:lnTo>
                        <a:pt x="2919" y="2064"/>
                      </a:lnTo>
                      <a:lnTo>
                        <a:pt x="2937" y="2077"/>
                      </a:lnTo>
                      <a:lnTo>
                        <a:pt x="2955" y="2089"/>
                      </a:lnTo>
                      <a:lnTo>
                        <a:pt x="2975" y="2101"/>
                      </a:lnTo>
                      <a:lnTo>
                        <a:pt x="2996" y="2112"/>
                      </a:lnTo>
                      <a:lnTo>
                        <a:pt x="3015" y="2124"/>
                      </a:lnTo>
                      <a:lnTo>
                        <a:pt x="3034" y="2136"/>
                      </a:lnTo>
                      <a:lnTo>
                        <a:pt x="3052" y="2149"/>
                      </a:lnTo>
                      <a:lnTo>
                        <a:pt x="3070" y="2163"/>
                      </a:lnTo>
                      <a:lnTo>
                        <a:pt x="3084" y="2179"/>
                      </a:lnTo>
                      <a:lnTo>
                        <a:pt x="3099" y="2196"/>
                      </a:lnTo>
                      <a:lnTo>
                        <a:pt x="3108" y="2201"/>
                      </a:lnTo>
                      <a:lnTo>
                        <a:pt x="3117" y="2208"/>
                      </a:lnTo>
                      <a:lnTo>
                        <a:pt x="3124" y="2214"/>
                      </a:lnTo>
                      <a:lnTo>
                        <a:pt x="3130" y="2223"/>
                      </a:lnTo>
                      <a:lnTo>
                        <a:pt x="3135" y="2233"/>
                      </a:lnTo>
                      <a:lnTo>
                        <a:pt x="3139" y="2242"/>
                      </a:lnTo>
                      <a:lnTo>
                        <a:pt x="3144" y="2252"/>
                      </a:lnTo>
                      <a:lnTo>
                        <a:pt x="3148" y="2261"/>
                      </a:lnTo>
                      <a:lnTo>
                        <a:pt x="3152" y="2272"/>
                      </a:lnTo>
                      <a:lnTo>
                        <a:pt x="3158" y="2281"/>
                      </a:lnTo>
                      <a:lnTo>
                        <a:pt x="3168" y="2311"/>
                      </a:lnTo>
                      <a:lnTo>
                        <a:pt x="3176" y="2341"/>
                      </a:lnTo>
                      <a:lnTo>
                        <a:pt x="3180" y="2372"/>
                      </a:lnTo>
                      <a:lnTo>
                        <a:pt x="3181" y="2404"/>
                      </a:lnTo>
                      <a:lnTo>
                        <a:pt x="3180" y="2436"/>
                      </a:lnTo>
                      <a:lnTo>
                        <a:pt x="3176" y="2467"/>
                      </a:lnTo>
                      <a:lnTo>
                        <a:pt x="3169" y="2498"/>
                      </a:lnTo>
                      <a:lnTo>
                        <a:pt x="3160" y="2526"/>
                      </a:lnTo>
                      <a:lnTo>
                        <a:pt x="3147" y="2555"/>
                      </a:lnTo>
                      <a:lnTo>
                        <a:pt x="3131" y="2581"/>
                      </a:lnTo>
                      <a:lnTo>
                        <a:pt x="3114" y="2598"/>
                      </a:lnTo>
                      <a:lnTo>
                        <a:pt x="3096" y="2612"/>
                      </a:lnTo>
                      <a:lnTo>
                        <a:pt x="3077" y="2624"/>
                      </a:lnTo>
                      <a:lnTo>
                        <a:pt x="3056" y="2633"/>
                      </a:lnTo>
                      <a:lnTo>
                        <a:pt x="3035" y="2641"/>
                      </a:lnTo>
                      <a:lnTo>
                        <a:pt x="3011" y="2646"/>
                      </a:lnTo>
                      <a:lnTo>
                        <a:pt x="2988" y="2650"/>
                      </a:lnTo>
                      <a:lnTo>
                        <a:pt x="2964" y="2652"/>
                      </a:lnTo>
                      <a:lnTo>
                        <a:pt x="2941" y="2650"/>
                      </a:lnTo>
                      <a:lnTo>
                        <a:pt x="2916" y="2648"/>
                      </a:lnTo>
                      <a:lnTo>
                        <a:pt x="2904" y="2644"/>
                      </a:lnTo>
                      <a:lnTo>
                        <a:pt x="2893" y="2638"/>
                      </a:lnTo>
                      <a:lnTo>
                        <a:pt x="2879" y="2633"/>
                      </a:lnTo>
                      <a:lnTo>
                        <a:pt x="2868" y="2627"/>
                      </a:lnTo>
                      <a:lnTo>
                        <a:pt x="2856" y="2620"/>
                      </a:lnTo>
                      <a:lnTo>
                        <a:pt x="2846" y="2614"/>
                      </a:lnTo>
                      <a:lnTo>
                        <a:pt x="2835" y="2605"/>
                      </a:lnTo>
                      <a:lnTo>
                        <a:pt x="2826" y="2595"/>
                      </a:lnTo>
                      <a:lnTo>
                        <a:pt x="2818" y="2585"/>
                      </a:lnTo>
                      <a:lnTo>
                        <a:pt x="2810" y="2572"/>
                      </a:lnTo>
                      <a:lnTo>
                        <a:pt x="2805" y="2575"/>
                      </a:lnTo>
                      <a:lnTo>
                        <a:pt x="2801" y="2577"/>
                      </a:lnTo>
                      <a:lnTo>
                        <a:pt x="2796" y="2582"/>
                      </a:lnTo>
                      <a:lnTo>
                        <a:pt x="2791" y="2586"/>
                      </a:lnTo>
                      <a:lnTo>
                        <a:pt x="2786" y="2591"/>
                      </a:lnTo>
                      <a:lnTo>
                        <a:pt x="2780" y="2597"/>
                      </a:lnTo>
                      <a:lnTo>
                        <a:pt x="2774" y="2603"/>
                      </a:lnTo>
                      <a:lnTo>
                        <a:pt x="2769" y="2607"/>
                      </a:lnTo>
                      <a:lnTo>
                        <a:pt x="2763" y="2612"/>
                      </a:lnTo>
                      <a:lnTo>
                        <a:pt x="2757" y="2616"/>
                      </a:lnTo>
                      <a:lnTo>
                        <a:pt x="2735" y="2625"/>
                      </a:lnTo>
                      <a:lnTo>
                        <a:pt x="2712" y="2632"/>
                      </a:lnTo>
                      <a:lnTo>
                        <a:pt x="2689" y="2636"/>
                      </a:lnTo>
                      <a:lnTo>
                        <a:pt x="2665" y="2638"/>
                      </a:lnTo>
                      <a:lnTo>
                        <a:pt x="2642" y="2638"/>
                      </a:lnTo>
                      <a:lnTo>
                        <a:pt x="2618" y="2637"/>
                      </a:lnTo>
                      <a:lnTo>
                        <a:pt x="2595" y="2633"/>
                      </a:lnTo>
                      <a:lnTo>
                        <a:pt x="2573" y="2627"/>
                      </a:lnTo>
                      <a:lnTo>
                        <a:pt x="2551" y="2618"/>
                      </a:lnTo>
                      <a:lnTo>
                        <a:pt x="2530" y="2607"/>
                      </a:lnTo>
                      <a:lnTo>
                        <a:pt x="2530" y="2601"/>
                      </a:lnTo>
                      <a:lnTo>
                        <a:pt x="2530" y="2595"/>
                      </a:lnTo>
                      <a:lnTo>
                        <a:pt x="2532" y="2591"/>
                      </a:lnTo>
                      <a:lnTo>
                        <a:pt x="2536" y="2589"/>
                      </a:lnTo>
                      <a:lnTo>
                        <a:pt x="2540" y="2586"/>
                      </a:lnTo>
                      <a:lnTo>
                        <a:pt x="2545" y="2585"/>
                      </a:lnTo>
                      <a:lnTo>
                        <a:pt x="2551" y="2582"/>
                      </a:lnTo>
                      <a:lnTo>
                        <a:pt x="2555" y="2581"/>
                      </a:lnTo>
                      <a:lnTo>
                        <a:pt x="2558" y="2577"/>
                      </a:lnTo>
                      <a:lnTo>
                        <a:pt x="2562" y="2573"/>
                      </a:lnTo>
                      <a:lnTo>
                        <a:pt x="2566" y="2565"/>
                      </a:lnTo>
                      <a:lnTo>
                        <a:pt x="2573" y="2558"/>
                      </a:lnTo>
                      <a:lnTo>
                        <a:pt x="2578" y="2550"/>
                      </a:lnTo>
                      <a:lnTo>
                        <a:pt x="2583" y="2541"/>
                      </a:lnTo>
                      <a:lnTo>
                        <a:pt x="2587" y="2533"/>
                      </a:lnTo>
                      <a:lnTo>
                        <a:pt x="2591" y="2524"/>
                      </a:lnTo>
                      <a:lnTo>
                        <a:pt x="2592" y="2516"/>
                      </a:lnTo>
                      <a:lnTo>
                        <a:pt x="2594" y="2507"/>
                      </a:lnTo>
                      <a:lnTo>
                        <a:pt x="2591" y="2496"/>
                      </a:lnTo>
                      <a:lnTo>
                        <a:pt x="2587" y="2487"/>
                      </a:lnTo>
                      <a:lnTo>
                        <a:pt x="2586" y="2486"/>
                      </a:lnTo>
                      <a:lnTo>
                        <a:pt x="2585" y="2484"/>
                      </a:lnTo>
                      <a:lnTo>
                        <a:pt x="2585" y="2483"/>
                      </a:lnTo>
                      <a:lnTo>
                        <a:pt x="2583" y="2482"/>
                      </a:lnTo>
                      <a:lnTo>
                        <a:pt x="2583" y="2481"/>
                      </a:lnTo>
                      <a:lnTo>
                        <a:pt x="2582" y="2479"/>
                      </a:lnTo>
                      <a:lnTo>
                        <a:pt x="2581" y="2478"/>
                      </a:lnTo>
                      <a:lnTo>
                        <a:pt x="2581" y="2477"/>
                      </a:lnTo>
                      <a:lnTo>
                        <a:pt x="2579" y="2475"/>
                      </a:lnTo>
                      <a:lnTo>
                        <a:pt x="2577" y="2474"/>
                      </a:lnTo>
                      <a:lnTo>
                        <a:pt x="2565" y="2501"/>
                      </a:lnTo>
                      <a:lnTo>
                        <a:pt x="2551" y="2525"/>
                      </a:lnTo>
                      <a:lnTo>
                        <a:pt x="2532" y="2546"/>
                      </a:lnTo>
                      <a:lnTo>
                        <a:pt x="2511" y="2563"/>
                      </a:lnTo>
                      <a:lnTo>
                        <a:pt x="2488" y="2578"/>
                      </a:lnTo>
                      <a:lnTo>
                        <a:pt x="2462" y="2590"/>
                      </a:lnTo>
                      <a:lnTo>
                        <a:pt x="2436" y="2599"/>
                      </a:lnTo>
                      <a:lnTo>
                        <a:pt x="2407" y="2607"/>
                      </a:lnTo>
                      <a:lnTo>
                        <a:pt x="2378" y="2611"/>
                      </a:lnTo>
                      <a:lnTo>
                        <a:pt x="2348" y="2614"/>
                      </a:lnTo>
                      <a:lnTo>
                        <a:pt x="2337" y="2611"/>
                      </a:lnTo>
                      <a:lnTo>
                        <a:pt x="2325" y="2610"/>
                      </a:lnTo>
                      <a:lnTo>
                        <a:pt x="2312" y="2607"/>
                      </a:lnTo>
                      <a:lnTo>
                        <a:pt x="2300" y="2605"/>
                      </a:lnTo>
                      <a:lnTo>
                        <a:pt x="2287" y="2602"/>
                      </a:lnTo>
                      <a:lnTo>
                        <a:pt x="2276" y="2598"/>
                      </a:lnTo>
                      <a:lnTo>
                        <a:pt x="2266" y="2591"/>
                      </a:lnTo>
                      <a:lnTo>
                        <a:pt x="2257" y="2585"/>
                      </a:lnTo>
                      <a:lnTo>
                        <a:pt x="2249" y="2576"/>
                      </a:lnTo>
                      <a:lnTo>
                        <a:pt x="2243" y="2564"/>
                      </a:lnTo>
                      <a:lnTo>
                        <a:pt x="2239" y="2555"/>
                      </a:lnTo>
                      <a:lnTo>
                        <a:pt x="2240" y="2547"/>
                      </a:lnTo>
                      <a:lnTo>
                        <a:pt x="2244" y="2541"/>
                      </a:lnTo>
                      <a:lnTo>
                        <a:pt x="2249" y="2537"/>
                      </a:lnTo>
                      <a:lnTo>
                        <a:pt x="2256" y="2534"/>
                      </a:lnTo>
                      <a:lnTo>
                        <a:pt x="2263" y="2530"/>
                      </a:lnTo>
                      <a:lnTo>
                        <a:pt x="2270" y="2526"/>
                      </a:lnTo>
                      <a:lnTo>
                        <a:pt x="2274" y="2520"/>
                      </a:lnTo>
                      <a:lnTo>
                        <a:pt x="2276" y="2512"/>
                      </a:lnTo>
                      <a:lnTo>
                        <a:pt x="2274" y="2501"/>
                      </a:lnTo>
                      <a:lnTo>
                        <a:pt x="2257" y="2491"/>
                      </a:lnTo>
                      <a:lnTo>
                        <a:pt x="2240" y="2487"/>
                      </a:lnTo>
                      <a:lnTo>
                        <a:pt x="2224" y="2490"/>
                      </a:lnTo>
                      <a:lnTo>
                        <a:pt x="2211" y="2496"/>
                      </a:lnTo>
                      <a:lnTo>
                        <a:pt x="2197" y="2507"/>
                      </a:lnTo>
                      <a:lnTo>
                        <a:pt x="2184" y="2518"/>
                      </a:lnTo>
                      <a:lnTo>
                        <a:pt x="2171" y="2530"/>
                      </a:lnTo>
                      <a:lnTo>
                        <a:pt x="2156" y="2543"/>
                      </a:lnTo>
                      <a:lnTo>
                        <a:pt x="2143" y="2552"/>
                      </a:lnTo>
                      <a:lnTo>
                        <a:pt x="2128" y="2559"/>
                      </a:lnTo>
                      <a:lnTo>
                        <a:pt x="2098" y="2573"/>
                      </a:lnTo>
                      <a:lnTo>
                        <a:pt x="2065" y="2585"/>
                      </a:lnTo>
                      <a:lnTo>
                        <a:pt x="2030" y="2593"/>
                      </a:lnTo>
                      <a:lnTo>
                        <a:pt x="1995" y="2598"/>
                      </a:lnTo>
                      <a:lnTo>
                        <a:pt x="1958" y="2601"/>
                      </a:lnTo>
                      <a:lnTo>
                        <a:pt x="1921" y="2599"/>
                      </a:lnTo>
                      <a:lnTo>
                        <a:pt x="1885" y="2595"/>
                      </a:lnTo>
                      <a:lnTo>
                        <a:pt x="1851" y="2588"/>
                      </a:lnTo>
                      <a:lnTo>
                        <a:pt x="1817" y="2576"/>
                      </a:lnTo>
                      <a:lnTo>
                        <a:pt x="1787" y="2561"/>
                      </a:lnTo>
                      <a:lnTo>
                        <a:pt x="1778" y="2569"/>
                      </a:lnTo>
                      <a:lnTo>
                        <a:pt x="1770" y="2578"/>
                      </a:lnTo>
                      <a:lnTo>
                        <a:pt x="1762" y="2586"/>
                      </a:lnTo>
                      <a:lnTo>
                        <a:pt x="1753" y="2594"/>
                      </a:lnTo>
                      <a:lnTo>
                        <a:pt x="1744" y="2602"/>
                      </a:lnTo>
                      <a:lnTo>
                        <a:pt x="1736" y="2608"/>
                      </a:lnTo>
                      <a:lnTo>
                        <a:pt x="1727" y="2615"/>
                      </a:lnTo>
                      <a:lnTo>
                        <a:pt x="1718" y="2620"/>
                      </a:lnTo>
                      <a:lnTo>
                        <a:pt x="1709" y="2624"/>
                      </a:lnTo>
                      <a:lnTo>
                        <a:pt x="1700" y="2627"/>
                      </a:lnTo>
                      <a:lnTo>
                        <a:pt x="1683" y="2624"/>
                      </a:lnTo>
                      <a:lnTo>
                        <a:pt x="1666" y="2623"/>
                      </a:lnTo>
                      <a:lnTo>
                        <a:pt x="1649" y="2621"/>
                      </a:lnTo>
                      <a:lnTo>
                        <a:pt x="1630" y="2620"/>
                      </a:lnTo>
                      <a:lnTo>
                        <a:pt x="1613" y="2619"/>
                      </a:lnTo>
                      <a:lnTo>
                        <a:pt x="1596" y="2616"/>
                      </a:lnTo>
                      <a:lnTo>
                        <a:pt x="1581" y="2611"/>
                      </a:lnTo>
                      <a:lnTo>
                        <a:pt x="1565" y="2605"/>
                      </a:lnTo>
                      <a:lnTo>
                        <a:pt x="1552" y="2595"/>
                      </a:lnTo>
                      <a:lnTo>
                        <a:pt x="1539" y="2582"/>
                      </a:lnTo>
                      <a:lnTo>
                        <a:pt x="1521" y="2597"/>
                      </a:lnTo>
                      <a:lnTo>
                        <a:pt x="1501" y="2607"/>
                      </a:lnTo>
                      <a:lnTo>
                        <a:pt x="1479" y="2616"/>
                      </a:lnTo>
                      <a:lnTo>
                        <a:pt x="1457" y="2621"/>
                      </a:lnTo>
                      <a:lnTo>
                        <a:pt x="1433" y="2624"/>
                      </a:lnTo>
                      <a:lnTo>
                        <a:pt x="1410" y="2624"/>
                      </a:lnTo>
                      <a:lnTo>
                        <a:pt x="1388" y="2623"/>
                      </a:lnTo>
                      <a:lnTo>
                        <a:pt x="1364" y="2618"/>
                      </a:lnTo>
                      <a:lnTo>
                        <a:pt x="1342" y="2611"/>
                      </a:lnTo>
                      <a:lnTo>
                        <a:pt x="1321" y="2603"/>
                      </a:lnTo>
                      <a:lnTo>
                        <a:pt x="1318" y="2602"/>
                      </a:lnTo>
                      <a:lnTo>
                        <a:pt x="1316" y="2599"/>
                      </a:lnTo>
                      <a:lnTo>
                        <a:pt x="1313" y="2598"/>
                      </a:lnTo>
                      <a:lnTo>
                        <a:pt x="1311" y="2597"/>
                      </a:lnTo>
                      <a:lnTo>
                        <a:pt x="1308" y="2594"/>
                      </a:lnTo>
                      <a:lnTo>
                        <a:pt x="1305" y="2593"/>
                      </a:lnTo>
                      <a:lnTo>
                        <a:pt x="1303" y="2590"/>
                      </a:lnTo>
                      <a:lnTo>
                        <a:pt x="1300" y="2588"/>
                      </a:lnTo>
                      <a:lnTo>
                        <a:pt x="1298" y="2586"/>
                      </a:lnTo>
                      <a:lnTo>
                        <a:pt x="1295" y="2584"/>
                      </a:lnTo>
                      <a:lnTo>
                        <a:pt x="1274" y="2594"/>
                      </a:lnTo>
                      <a:lnTo>
                        <a:pt x="1252" y="2603"/>
                      </a:lnTo>
                      <a:lnTo>
                        <a:pt x="1231" y="2608"/>
                      </a:lnTo>
                      <a:lnTo>
                        <a:pt x="1208" y="2612"/>
                      </a:lnTo>
                      <a:lnTo>
                        <a:pt x="1185" y="2612"/>
                      </a:lnTo>
                      <a:lnTo>
                        <a:pt x="1163" y="2611"/>
                      </a:lnTo>
                      <a:lnTo>
                        <a:pt x="1141" y="2607"/>
                      </a:lnTo>
                      <a:lnTo>
                        <a:pt x="1119" y="2601"/>
                      </a:lnTo>
                      <a:lnTo>
                        <a:pt x="1098" y="2591"/>
                      </a:lnTo>
                      <a:lnTo>
                        <a:pt x="1077" y="2580"/>
                      </a:lnTo>
                      <a:lnTo>
                        <a:pt x="1074" y="2575"/>
                      </a:lnTo>
                      <a:lnTo>
                        <a:pt x="1070" y="2571"/>
                      </a:lnTo>
                      <a:lnTo>
                        <a:pt x="1068" y="2567"/>
                      </a:lnTo>
                      <a:lnTo>
                        <a:pt x="1067" y="2561"/>
                      </a:lnTo>
                      <a:lnTo>
                        <a:pt x="1064" y="2556"/>
                      </a:lnTo>
                      <a:lnTo>
                        <a:pt x="1061" y="2552"/>
                      </a:lnTo>
                      <a:lnTo>
                        <a:pt x="1059" y="2547"/>
                      </a:lnTo>
                      <a:lnTo>
                        <a:pt x="1056" y="2543"/>
                      </a:lnTo>
                      <a:lnTo>
                        <a:pt x="1054" y="2538"/>
                      </a:lnTo>
                      <a:lnTo>
                        <a:pt x="1050" y="2534"/>
                      </a:lnTo>
                      <a:lnTo>
                        <a:pt x="1034" y="2546"/>
                      </a:lnTo>
                      <a:lnTo>
                        <a:pt x="1018" y="2558"/>
                      </a:lnTo>
                      <a:lnTo>
                        <a:pt x="1003" y="2569"/>
                      </a:lnTo>
                      <a:lnTo>
                        <a:pt x="987" y="2581"/>
                      </a:lnTo>
                      <a:lnTo>
                        <a:pt x="970" y="2590"/>
                      </a:lnTo>
                      <a:lnTo>
                        <a:pt x="953" y="2598"/>
                      </a:lnTo>
                      <a:lnTo>
                        <a:pt x="935" y="2603"/>
                      </a:lnTo>
                      <a:lnTo>
                        <a:pt x="915" y="2605"/>
                      </a:lnTo>
                      <a:lnTo>
                        <a:pt x="896" y="2603"/>
                      </a:lnTo>
                      <a:lnTo>
                        <a:pt x="875" y="2597"/>
                      </a:lnTo>
                      <a:lnTo>
                        <a:pt x="832" y="2584"/>
                      </a:lnTo>
                      <a:lnTo>
                        <a:pt x="798" y="2560"/>
                      </a:lnTo>
                      <a:lnTo>
                        <a:pt x="768" y="2530"/>
                      </a:lnTo>
                      <a:lnTo>
                        <a:pt x="740" y="2496"/>
                      </a:lnTo>
                      <a:lnTo>
                        <a:pt x="715" y="2461"/>
                      </a:lnTo>
                      <a:lnTo>
                        <a:pt x="689" y="2428"/>
                      </a:lnTo>
                      <a:lnTo>
                        <a:pt x="662" y="2400"/>
                      </a:lnTo>
                      <a:lnTo>
                        <a:pt x="628" y="2379"/>
                      </a:lnTo>
                      <a:lnTo>
                        <a:pt x="590" y="2368"/>
                      </a:lnTo>
                      <a:lnTo>
                        <a:pt x="542" y="2372"/>
                      </a:lnTo>
                      <a:lnTo>
                        <a:pt x="537" y="2374"/>
                      </a:lnTo>
                      <a:lnTo>
                        <a:pt x="531" y="2376"/>
                      </a:lnTo>
                      <a:lnTo>
                        <a:pt x="529" y="2380"/>
                      </a:lnTo>
                      <a:lnTo>
                        <a:pt x="526" y="2385"/>
                      </a:lnTo>
                      <a:lnTo>
                        <a:pt x="524" y="2389"/>
                      </a:lnTo>
                      <a:lnTo>
                        <a:pt x="522" y="2394"/>
                      </a:lnTo>
                      <a:lnTo>
                        <a:pt x="521" y="2400"/>
                      </a:lnTo>
                      <a:lnTo>
                        <a:pt x="520" y="2405"/>
                      </a:lnTo>
                      <a:lnTo>
                        <a:pt x="518" y="2410"/>
                      </a:lnTo>
                      <a:lnTo>
                        <a:pt x="516" y="2414"/>
                      </a:lnTo>
                      <a:lnTo>
                        <a:pt x="517" y="2422"/>
                      </a:lnTo>
                      <a:lnTo>
                        <a:pt x="520" y="2428"/>
                      </a:lnTo>
                      <a:lnTo>
                        <a:pt x="522" y="2434"/>
                      </a:lnTo>
                      <a:lnTo>
                        <a:pt x="526" y="2440"/>
                      </a:lnTo>
                      <a:lnTo>
                        <a:pt x="531" y="2445"/>
                      </a:lnTo>
                      <a:lnTo>
                        <a:pt x="537" y="2451"/>
                      </a:lnTo>
                      <a:lnTo>
                        <a:pt x="542" y="2454"/>
                      </a:lnTo>
                      <a:lnTo>
                        <a:pt x="548" y="2458"/>
                      </a:lnTo>
                      <a:lnTo>
                        <a:pt x="555" y="2462"/>
                      </a:lnTo>
                      <a:lnTo>
                        <a:pt x="560" y="2465"/>
                      </a:lnTo>
                      <a:lnTo>
                        <a:pt x="571" y="2466"/>
                      </a:lnTo>
                      <a:lnTo>
                        <a:pt x="581" y="2466"/>
                      </a:lnTo>
                      <a:lnTo>
                        <a:pt x="591" y="2466"/>
                      </a:lnTo>
                      <a:lnTo>
                        <a:pt x="601" y="2466"/>
                      </a:lnTo>
                      <a:lnTo>
                        <a:pt x="611" y="2465"/>
                      </a:lnTo>
                      <a:lnTo>
                        <a:pt x="620" y="2465"/>
                      </a:lnTo>
                      <a:lnTo>
                        <a:pt x="631" y="2464"/>
                      </a:lnTo>
                      <a:lnTo>
                        <a:pt x="640" y="2462"/>
                      </a:lnTo>
                      <a:lnTo>
                        <a:pt x="650" y="2460"/>
                      </a:lnTo>
                      <a:lnTo>
                        <a:pt x="661" y="2458"/>
                      </a:lnTo>
                      <a:lnTo>
                        <a:pt x="665" y="2464"/>
                      </a:lnTo>
                      <a:lnTo>
                        <a:pt x="666" y="2469"/>
                      </a:lnTo>
                      <a:lnTo>
                        <a:pt x="665" y="2475"/>
                      </a:lnTo>
                      <a:lnTo>
                        <a:pt x="663" y="2481"/>
                      </a:lnTo>
                      <a:lnTo>
                        <a:pt x="661" y="2487"/>
                      </a:lnTo>
                      <a:lnTo>
                        <a:pt x="657" y="2494"/>
                      </a:lnTo>
                      <a:lnTo>
                        <a:pt x="652" y="2499"/>
                      </a:lnTo>
                      <a:lnTo>
                        <a:pt x="648" y="2504"/>
                      </a:lnTo>
                      <a:lnTo>
                        <a:pt x="644" y="2511"/>
                      </a:lnTo>
                      <a:lnTo>
                        <a:pt x="640" y="2516"/>
                      </a:lnTo>
                      <a:lnTo>
                        <a:pt x="624" y="2533"/>
                      </a:lnTo>
                      <a:lnTo>
                        <a:pt x="608" y="2548"/>
                      </a:lnTo>
                      <a:lnTo>
                        <a:pt x="593" y="2561"/>
                      </a:lnTo>
                      <a:lnTo>
                        <a:pt x="576" y="2575"/>
                      </a:lnTo>
                      <a:lnTo>
                        <a:pt x="558" y="2586"/>
                      </a:lnTo>
                      <a:lnTo>
                        <a:pt x="539" y="2597"/>
                      </a:lnTo>
                      <a:lnTo>
                        <a:pt x="520" y="2605"/>
                      </a:lnTo>
                      <a:lnTo>
                        <a:pt x="500" y="2612"/>
                      </a:lnTo>
                      <a:lnTo>
                        <a:pt x="479" y="2618"/>
                      </a:lnTo>
                      <a:lnTo>
                        <a:pt x="458" y="2623"/>
                      </a:lnTo>
                      <a:lnTo>
                        <a:pt x="428" y="2621"/>
                      </a:lnTo>
                      <a:lnTo>
                        <a:pt x="398" y="2618"/>
                      </a:lnTo>
                      <a:lnTo>
                        <a:pt x="371" y="2611"/>
                      </a:lnTo>
                      <a:lnTo>
                        <a:pt x="343" y="2601"/>
                      </a:lnTo>
                      <a:lnTo>
                        <a:pt x="317" y="2588"/>
                      </a:lnTo>
                      <a:lnTo>
                        <a:pt x="291" y="2572"/>
                      </a:lnTo>
                      <a:lnTo>
                        <a:pt x="268" y="2554"/>
                      </a:lnTo>
                      <a:lnTo>
                        <a:pt x="246" y="2534"/>
                      </a:lnTo>
                      <a:lnTo>
                        <a:pt x="225" y="2512"/>
                      </a:lnTo>
                      <a:lnTo>
                        <a:pt x="205" y="2487"/>
                      </a:lnTo>
                      <a:lnTo>
                        <a:pt x="192" y="2470"/>
                      </a:lnTo>
                      <a:lnTo>
                        <a:pt x="182" y="2451"/>
                      </a:lnTo>
                      <a:lnTo>
                        <a:pt x="174" y="2430"/>
                      </a:lnTo>
                      <a:lnTo>
                        <a:pt x="169" y="2407"/>
                      </a:lnTo>
                      <a:lnTo>
                        <a:pt x="165" y="2384"/>
                      </a:lnTo>
                      <a:lnTo>
                        <a:pt x="163" y="2360"/>
                      </a:lnTo>
                      <a:lnTo>
                        <a:pt x="163" y="2337"/>
                      </a:lnTo>
                      <a:lnTo>
                        <a:pt x="166" y="2315"/>
                      </a:lnTo>
                      <a:lnTo>
                        <a:pt x="169" y="2293"/>
                      </a:lnTo>
                      <a:lnTo>
                        <a:pt x="174" y="2272"/>
                      </a:lnTo>
                      <a:lnTo>
                        <a:pt x="184" y="2242"/>
                      </a:lnTo>
                      <a:lnTo>
                        <a:pt x="199" y="2213"/>
                      </a:lnTo>
                      <a:lnTo>
                        <a:pt x="216" y="2186"/>
                      </a:lnTo>
                      <a:lnTo>
                        <a:pt x="235" y="2161"/>
                      </a:lnTo>
                      <a:lnTo>
                        <a:pt x="259" y="2137"/>
                      </a:lnTo>
                      <a:lnTo>
                        <a:pt x="283" y="2116"/>
                      </a:lnTo>
                      <a:lnTo>
                        <a:pt x="311" y="2098"/>
                      </a:lnTo>
                      <a:lnTo>
                        <a:pt x="338" y="2082"/>
                      </a:lnTo>
                      <a:lnTo>
                        <a:pt x="368" y="2069"/>
                      </a:lnTo>
                      <a:lnTo>
                        <a:pt x="397" y="2059"/>
                      </a:lnTo>
                      <a:lnTo>
                        <a:pt x="404" y="2054"/>
                      </a:lnTo>
                      <a:lnTo>
                        <a:pt x="407" y="2049"/>
                      </a:lnTo>
                      <a:lnTo>
                        <a:pt x="411" y="2042"/>
                      </a:lnTo>
                      <a:lnTo>
                        <a:pt x="413" y="2035"/>
                      </a:lnTo>
                      <a:lnTo>
                        <a:pt x="414" y="2029"/>
                      </a:lnTo>
                      <a:lnTo>
                        <a:pt x="414" y="2021"/>
                      </a:lnTo>
                      <a:lnTo>
                        <a:pt x="413" y="2015"/>
                      </a:lnTo>
                      <a:lnTo>
                        <a:pt x="411" y="2008"/>
                      </a:lnTo>
                      <a:lnTo>
                        <a:pt x="409" y="2002"/>
                      </a:lnTo>
                      <a:lnTo>
                        <a:pt x="406" y="1995"/>
                      </a:lnTo>
                      <a:lnTo>
                        <a:pt x="390" y="1977"/>
                      </a:lnTo>
                      <a:lnTo>
                        <a:pt x="372" y="1961"/>
                      </a:lnTo>
                      <a:lnTo>
                        <a:pt x="350" y="1948"/>
                      </a:lnTo>
                      <a:lnTo>
                        <a:pt x="327" y="1935"/>
                      </a:lnTo>
                      <a:lnTo>
                        <a:pt x="304" y="1922"/>
                      </a:lnTo>
                      <a:lnTo>
                        <a:pt x="285" y="1908"/>
                      </a:lnTo>
                      <a:lnTo>
                        <a:pt x="268" y="1892"/>
                      </a:lnTo>
                      <a:lnTo>
                        <a:pt x="257" y="1872"/>
                      </a:lnTo>
                      <a:lnTo>
                        <a:pt x="255" y="1848"/>
                      </a:lnTo>
                      <a:lnTo>
                        <a:pt x="261" y="1818"/>
                      </a:lnTo>
                      <a:lnTo>
                        <a:pt x="255" y="1803"/>
                      </a:lnTo>
                      <a:lnTo>
                        <a:pt x="247" y="1790"/>
                      </a:lnTo>
                      <a:lnTo>
                        <a:pt x="236" y="1781"/>
                      </a:lnTo>
                      <a:lnTo>
                        <a:pt x="225" y="1773"/>
                      </a:lnTo>
                      <a:lnTo>
                        <a:pt x="213" y="1767"/>
                      </a:lnTo>
                      <a:lnTo>
                        <a:pt x="199" y="1761"/>
                      </a:lnTo>
                      <a:lnTo>
                        <a:pt x="186" y="1756"/>
                      </a:lnTo>
                      <a:lnTo>
                        <a:pt x="171" y="1751"/>
                      </a:lnTo>
                      <a:lnTo>
                        <a:pt x="158" y="1746"/>
                      </a:lnTo>
                      <a:lnTo>
                        <a:pt x="146" y="1741"/>
                      </a:lnTo>
                      <a:lnTo>
                        <a:pt x="145" y="1730"/>
                      </a:lnTo>
                      <a:lnTo>
                        <a:pt x="144" y="1721"/>
                      </a:lnTo>
                      <a:lnTo>
                        <a:pt x="141" y="1712"/>
                      </a:lnTo>
                      <a:lnTo>
                        <a:pt x="139" y="1703"/>
                      </a:lnTo>
                      <a:lnTo>
                        <a:pt x="135" y="1695"/>
                      </a:lnTo>
                      <a:lnTo>
                        <a:pt x="129" y="1687"/>
                      </a:lnTo>
                      <a:lnTo>
                        <a:pt x="124" y="1679"/>
                      </a:lnTo>
                      <a:lnTo>
                        <a:pt x="116" y="1673"/>
                      </a:lnTo>
                      <a:lnTo>
                        <a:pt x="109" y="1667"/>
                      </a:lnTo>
                      <a:lnTo>
                        <a:pt x="99" y="1662"/>
                      </a:lnTo>
                      <a:lnTo>
                        <a:pt x="85" y="1660"/>
                      </a:lnTo>
                      <a:lnTo>
                        <a:pt x="73" y="1654"/>
                      </a:lnTo>
                      <a:lnTo>
                        <a:pt x="65" y="1645"/>
                      </a:lnTo>
                      <a:lnTo>
                        <a:pt x="59" y="1635"/>
                      </a:lnTo>
                      <a:lnTo>
                        <a:pt x="55" y="1622"/>
                      </a:lnTo>
                      <a:lnTo>
                        <a:pt x="52" y="1607"/>
                      </a:lnTo>
                      <a:lnTo>
                        <a:pt x="50" y="1593"/>
                      </a:lnTo>
                      <a:lnTo>
                        <a:pt x="49" y="1579"/>
                      </a:lnTo>
                      <a:lnTo>
                        <a:pt x="45" y="1564"/>
                      </a:lnTo>
                      <a:lnTo>
                        <a:pt x="41" y="1553"/>
                      </a:lnTo>
                      <a:lnTo>
                        <a:pt x="37" y="1543"/>
                      </a:lnTo>
                      <a:lnTo>
                        <a:pt x="33" y="1533"/>
                      </a:lnTo>
                      <a:lnTo>
                        <a:pt x="29" y="1524"/>
                      </a:lnTo>
                      <a:lnTo>
                        <a:pt x="24" y="1515"/>
                      </a:lnTo>
                      <a:lnTo>
                        <a:pt x="20" y="1504"/>
                      </a:lnTo>
                      <a:lnTo>
                        <a:pt x="15" y="1495"/>
                      </a:lnTo>
                      <a:lnTo>
                        <a:pt x="11" y="1485"/>
                      </a:lnTo>
                      <a:lnTo>
                        <a:pt x="7" y="1476"/>
                      </a:lnTo>
                      <a:lnTo>
                        <a:pt x="3" y="1465"/>
                      </a:lnTo>
                      <a:lnTo>
                        <a:pt x="0" y="1455"/>
                      </a:lnTo>
                      <a:lnTo>
                        <a:pt x="7" y="1450"/>
                      </a:lnTo>
                      <a:lnTo>
                        <a:pt x="37" y="1469"/>
                      </a:lnTo>
                      <a:lnTo>
                        <a:pt x="67" y="1489"/>
                      </a:lnTo>
                      <a:lnTo>
                        <a:pt x="98" y="1508"/>
                      </a:lnTo>
                      <a:lnTo>
                        <a:pt x="129" y="1525"/>
                      </a:lnTo>
                      <a:lnTo>
                        <a:pt x="162" y="1542"/>
                      </a:lnTo>
                      <a:lnTo>
                        <a:pt x="195" y="1559"/>
                      </a:lnTo>
                      <a:lnTo>
                        <a:pt x="227" y="1575"/>
                      </a:lnTo>
                      <a:lnTo>
                        <a:pt x="260" y="1589"/>
                      </a:lnTo>
                      <a:lnTo>
                        <a:pt x="293" y="1604"/>
                      </a:lnTo>
                      <a:lnTo>
                        <a:pt x="325" y="1618"/>
                      </a:lnTo>
                      <a:lnTo>
                        <a:pt x="332" y="1618"/>
                      </a:lnTo>
                      <a:lnTo>
                        <a:pt x="337" y="1617"/>
                      </a:lnTo>
                      <a:lnTo>
                        <a:pt x="342" y="1615"/>
                      </a:lnTo>
                      <a:lnTo>
                        <a:pt x="346" y="1613"/>
                      </a:lnTo>
                      <a:lnTo>
                        <a:pt x="350" y="1609"/>
                      </a:lnTo>
                      <a:lnTo>
                        <a:pt x="353" y="1605"/>
                      </a:lnTo>
                      <a:lnTo>
                        <a:pt x="355" y="1600"/>
                      </a:lnTo>
                      <a:lnTo>
                        <a:pt x="357" y="1594"/>
                      </a:lnTo>
                      <a:lnTo>
                        <a:pt x="358" y="1589"/>
                      </a:lnTo>
                      <a:lnTo>
                        <a:pt x="358" y="1584"/>
                      </a:lnTo>
                      <a:lnTo>
                        <a:pt x="355" y="1540"/>
                      </a:lnTo>
                      <a:lnTo>
                        <a:pt x="354" y="1494"/>
                      </a:lnTo>
                      <a:lnTo>
                        <a:pt x="354" y="1450"/>
                      </a:lnTo>
                      <a:lnTo>
                        <a:pt x="353" y="1406"/>
                      </a:lnTo>
                      <a:lnTo>
                        <a:pt x="353" y="1362"/>
                      </a:lnTo>
                      <a:lnTo>
                        <a:pt x="353" y="1318"/>
                      </a:lnTo>
                      <a:lnTo>
                        <a:pt x="353" y="1273"/>
                      </a:lnTo>
                      <a:lnTo>
                        <a:pt x="351" y="1228"/>
                      </a:lnTo>
                      <a:lnTo>
                        <a:pt x="350" y="1182"/>
                      </a:lnTo>
                      <a:lnTo>
                        <a:pt x="349" y="1136"/>
                      </a:lnTo>
                      <a:lnTo>
                        <a:pt x="333" y="1119"/>
                      </a:lnTo>
                      <a:lnTo>
                        <a:pt x="315" y="1109"/>
                      </a:lnTo>
                      <a:lnTo>
                        <a:pt x="295" y="1101"/>
                      </a:lnTo>
                      <a:lnTo>
                        <a:pt x="273" y="1097"/>
                      </a:lnTo>
                      <a:lnTo>
                        <a:pt x="251" y="1096"/>
                      </a:lnTo>
                      <a:lnTo>
                        <a:pt x="227" y="1095"/>
                      </a:lnTo>
                      <a:lnTo>
                        <a:pt x="204" y="1095"/>
                      </a:lnTo>
                      <a:lnTo>
                        <a:pt x="182" y="1095"/>
                      </a:lnTo>
                      <a:lnTo>
                        <a:pt x="159" y="1093"/>
                      </a:lnTo>
                      <a:lnTo>
                        <a:pt x="139" y="1091"/>
                      </a:lnTo>
                      <a:lnTo>
                        <a:pt x="133" y="1087"/>
                      </a:lnTo>
                      <a:lnTo>
                        <a:pt x="131" y="1083"/>
                      </a:lnTo>
                      <a:lnTo>
                        <a:pt x="127" y="1079"/>
                      </a:lnTo>
                      <a:lnTo>
                        <a:pt x="126" y="1075"/>
                      </a:lnTo>
                      <a:lnTo>
                        <a:pt x="124" y="1070"/>
                      </a:lnTo>
                      <a:lnTo>
                        <a:pt x="124" y="1066"/>
                      </a:lnTo>
                      <a:lnTo>
                        <a:pt x="124" y="1061"/>
                      </a:lnTo>
                      <a:lnTo>
                        <a:pt x="124" y="1055"/>
                      </a:lnTo>
                      <a:lnTo>
                        <a:pt x="126" y="1050"/>
                      </a:lnTo>
                      <a:lnTo>
                        <a:pt x="126" y="1045"/>
                      </a:lnTo>
                      <a:lnTo>
                        <a:pt x="129" y="1038"/>
                      </a:lnTo>
                      <a:lnTo>
                        <a:pt x="132" y="1034"/>
                      </a:lnTo>
                      <a:lnTo>
                        <a:pt x="137" y="1031"/>
                      </a:lnTo>
                      <a:lnTo>
                        <a:pt x="142" y="1028"/>
                      </a:lnTo>
                      <a:lnTo>
                        <a:pt x="148" y="1025"/>
                      </a:lnTo>
                      <a:lnTo>
                        <a:pt x="153" y="1023"/>
                      </a:lnTo>
                      <a:lnTo>
                        <a:pt x="159" y="1021"/>
                      </a:lnTo>
                      <a:lnTo>
                        <a:pt x="165" y="1020"/>
                      </a:lnTo>
                      <a:lnTo>
                        <a:pt x="171" y="1018"/>
                      </a:lnTo>
                      <a:lnTo>
                        <a:pt x="176" y="1016"/>
                      </a:lnTo>
                      <a:lnTo>
                        <a:pt x="204" y="920"/>
                      </a:lnTo>
                      <a:lnTo>
                        <a:pt x="225" y="820"/>
                      </a:lnTo>
                      <a:lnTo>
                        <a:pt x="240" y="719"/>
                      </a:lnTo>
                      <a:lnTo>
                        <a:pt x="250" y="616"/>
                      </a:lnTo>
                      <a:lnTo>
                        <a:pt x="252" y="511"/>
                      </a:lnTo>
                      <a:lnTo>
                        <a:pt x="250" y="407"/>
                      </a:lnTo>
                      <a:lnTo>
                        <a:pt x="240" y="302"/>
                      </a:lnTo>
                      <a:lnTo>
                        <a:pt x="223" y="199"/>
                      </a:lnTo>
                      <a:lnTo>
                        <a:pt x="201" y="99"/>
                      </a:lnTo>
                      <a:lnTo>
                        <a:pt x="172" y="0"/>
                      </a:lnTo>
                      <a:lnTo>
                        <a:pt x="33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9" name="Freeform 17"/>
                <p:cNvSpPr>
                  <a:spLocks/>
                </p:cNvSpPr>
                <p:nvPr/>
              </p:nvSpPr>
              <p:spPr bwMode="auto">
                <a:xfrm>
                  <a:off x="538" y="1390"/>
                  <a:ext cx="1234" cy="886"/>
                </a:xfrm>
                <a:custGeom>
                  <a:avLst/>
                  <a:gdLst>
                    <a:gd name="T0" fmla="*/ 9 w 3703"/>
                    <a:gd name="T1" fmla="*/ 778 h 2658"/>
                    <a:gd name="T2" fmla="*/ 0 w 3703"/>
                    <a:gd name="T3" fmla="*/ 764 h 2658"/>
                    <a:gd name="T4" fmla="*/ 105 w 3703"/>
                    <a:gd name="T5" fmla="*/ 739 h 2658"/>
                    <a:gd name="T6" fmla="*/ 113 w 3703"/>
                    <a:gd name="T7" fmla="*/ 636 h 2658"/>
                    <a:gd name="T8" fmla="*/ 137 w 3703"/>
                    <a:gd name="T9" fmla="*/ 642 h 2658"/>
                    <a:gd name="T10" fmla="*/ 195 w 3703"/>
                    <a:gd name="T11" fmla="*/ 641 h 2658"/>
                    <a:gd name="T12" fmla="*/ 213 w 3703"/>
                    <a:gd name="T13" fmla="*/ 646 h 2658"/>
                    <a:gd name="T14" fmla="*/ 91 w 3703"/>
                    <a:gd name="T15" fmla="*/ 342 h 2658"/>
                    <a:gd name="T16" fmla="*/ 70 w 3703"/>
                    <a:gd name="T17" fmla="*/ 326 h 2658"/>
                    <a:gd name="T18" fmla="*/ 552 w 3703"/>
                    <a:gd name="T19" fmla="*/ 261 h 2658"/>
                    <a:gd name="T20" fmla="*/ 510 w 3703"/>
                    <a:gd name="T21" fmla="*/ 230 h 2658"/>
                    <a:gd name="T22" fmla="*/ 536 w 3703"/>
                    <a:gd name="T23" fmla="*/ 204 h 2658"/>
                    <a:gd name="T24" fmla="*/ 563 w 3703"/>
                    <a:gd name="T25" fmla="*/ 185 h 2658"/>
                    <a:gd name="T26" fmla="*/ 535 w 3703"/>
                    <a:gd name="T27" fmla="*/ 188 h 2658"/>
                    <a:gd name="T28" fmla="*/ 465 w 3703"/>
                    <a:gd name="T29" fmla="*/ 195 h 2658"/>
                    <a:gd name="T30" fmla="*/ 410 w 3703"/>
                    <a:gd name="T31" fmla="*/ 175 h 2658"/>
                    <a:gd name="T32" fmla="*/ 398 w 3703"/>
                    <a:gd name="T33" fmla="*/ 166 h 2658"/>
                    <a:gd name="T34" fmla="*/ 562 w 3703"/>
                    <a:gd name="T35" fmla="*/ 128 h 2658"/>
                    <a:gd name="T36" fmla="*/ 572 w 3703"/>
                    <a:gd name="T37" fmla="*/ 1 h 2658"/>
                    <a:gd name="T38" fmla="*/ 641 w 3703"/>
                    <a:gd name="T39" fmla="*/ 5 h 2658"/>
                    <a:gd name="T40" fmla="*/ 663 w 3703"/>
                    <a:gd name="T41" fmla="*/ 22 h 2658"/>
                    <a:gd name="T42" fmla="*/ 762 w 3703"/>
                    <a:gd name="T43" fmla="*/ 18 h 2658"/>
                    <a:gd name="T44" fmla="*/ 758 w 3703"/>
                    <a:gd name="T45" fmla="*/ 25 h 2658"/>
                    <a:gd name="T46" fmla="*/ 822 w 3703"/>
                    <a:gd name="T47" fmla="*/ 18 h 2658"/>
                    <a:gd name="T48" fmla="*/ 983 w 3703"/>
                    <a:gd name="T49" fmla="*/ 39 h 2658"/>
                    <a:gd name="T50" fmla="*/ 893 w 3703"/>
                    <a:gd name="T51" fmla="*/ 52 h 2658"/>
                    <a:gd name="T52" fmla="*/ 861 w 3703"/>
                    <a:gd name="T53" fmla="*/ 75 h 2658"/>
                    <a:gd name="T54" fmla="*/ 811 w 3703"/>
                    <a:gd name="T55" fmla="*/ 58 h 2658"/>
                    <a:gd name="T56" fmla="*/ 748 w 3703"/>
                    <a:gd name="T57" fmla="*/ 71 h 2658"/>
                    <a:gd name="T58" fmla="*/ 676 w 3703"/>
                    <a:gd name="T59" fmla="*/ 62 h 2658"/>
                    <a:gd name="T60" fmla="*/ 638 w 3703"/>
                    <a:gd name="T61" fmla="*/ 68 h 2658"/>
                    <a:gd name="T62" fmla="*/ 580 w 3703"/>
                    <a:gd name="T63" fmla="*/ 89 h 2658"/>
                    <a:gd name="T64" fmla="*/ 605 w 3703"/>
                    <a:gd name="T65" fmla="*/ 128 h 2658"/>
                    <a:gd name="T66" fmla="*/ 799 w 3703"/>
                    <a:gd name="T67" fmla="*/ 105 h 2658"/>
                    <a:gd name="T68" fmla="*/ 787 w 3703"/>
                    <a:gd name="T69" fmla="*/ 137 h 2658"/>
                    <a:gd name="T70" fmla="*/ 729 w 3703"/>
                    <a:gd name="T71" fmla="*/ 169 h 2658"/>
                    <a:gd name="T72" fmla="*/ 641 w 3703"/>
                    <a:gd name="T73" fmla="*/ 171 h 2658"/>
                    <a:gd name="T74" fmla="*/ 582 w 3703"/>
                    <a:gd name="T75" fmla="*/ 181 h 2658"/>
                    <a:gd name="T76" fmla="*/ 594 w 3703"/>
                    <a:gd name="T77" fmla="*/ 196 h 2658"/>
                    <a:gd name="T78" fmla="*/ 645 w 3703"/>
                    <a:gd name="T79" fmla="*/ 207 h 2658"/>
                    <a:gd name="T80" fmla="*/ 617 w 3703"/>
                    <a:gd name="T81" fmla="*/ 249 h 2658"/>
                    <a:gd name="T82" fmla="*/ 610 w 3703"/>
                    <a:gd name="T83" fmla="*/ 270 h 2658"/>
                    <a:gd name="T84" fmla="*/ 943 w 3703"/>
                    <a:gd name="T85" fmla="*/ 255 h 2658"/>
                    <a:gd name="T86" fmla="*/ 942 w 3703"/>
                    <a:gd name="T87" fmla="*/ 305 h 2658"/>
                    <a:gd name="T88" fmla="*/ 1032 w 3703"/>
                    <a:gd name="T89" fmla="*/ 490 h 2658"/>
                    <a:gd name="T90" fmla="*/ 1065 w 3703"/>
                    <a:gd name="T91" fmla="*/ 481 h 2658"/>
                    <a:gd name="T92" fmla="*/ 1075 w 3703"/>
                    <a:gd name="T93" fmla="*/ 362 h 2658"/>
                    <a:gd name="T94" fmla="*/ 1082 w 3703"/>
                    <a:gd name="T95" fmla="*/ 374 h 2658"/>
                    <a:gd name="T96" fmla="*/ 1130 w 3703"/>
                    <a:gd name="T97" fmla="*/ 374 h 2658"/>
                    <a:gd name="T98" fmla="*/ 1183 w 3703"/>
                    <a:gd name="T99" fmla="*/ 374 h 2658"/>
                    <a:gd name="T100" fmla="*/ 1221 w 3703"/>
                    <a:gd name="T101" fmla="*/ 376 h 2658"/>
                    <a:gd name="T102" fmla="*/ 1232 w 3703"/>
                    <a:gd name="T103" fmla="*/ 371 h 2658"/>
                    <a:gd name="T104" fmla="*/ 1226 w 3703"/>
                    <a:gd name="T105" fmla="*/ 389 h 2658"/>
                    <a:gd name="T106" fmla="*/ 1164 w 3703"/>
                    <a:gd name="T107" fmla="*/ 404 h 2658"/>
                    <a:gd name="T108" fmla="*/ 1154 w 3703"/>
                    <a:gd name="T109" fmla="*/ 383 h 2658"/>
                    <a:gd name="T110" fmla="*/ 1119 w 3703"/>
                    <a:gd name="T111" fmla="*/ 392 h 2658"/>
                    <a:gd name="T112" fmla="*/ 1092 w 3703"/>
                    <a:gd name="T113" fmla="*/ 393 h 2658"/>
                    <a:gd name="T114" fmla="*/ 1151 w 3703"/>
                    <a:gd name="T115" fmla="*/ 476 h 2658"/>
                    <a:gd name="T116" fmla="*/ 1143 w 3703"/>
                    <a:gd name="T117" fmla="*/ 487 h 2658"/>
                    <a:gd name="T118" fmla="*/ 1176 w 3703"/>
                    <a:gd name="T119" fmla="*/ 583 h 2658"/>
                    <a:gd name="T120" fmla="*/ 1114 w 3703"/>
                    <a:gd name="T121" fmla="*/ 886 h 265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703" h="2658">
                      <a:moveTo>
                        <a:pt x="194" y="2658"/>
                      </a:moveTo>
                      <a:lnTo>
                        <a:pt x="182" y="2622"/>
                      </a:lnTo>
                      <a:lnTo>
                        <a:pt x="169" y="2588"/>
                      </a:lnTo>
                      <a:lnTo>
                        <a:pt x="155" y="2554"/>
                      </a:lnTo>
                      <a:lnTo>
                        <a:pt x="141" y="2520"/>
                      </a:lnTo>
                      <a:lnTo>
                        <a:pt x="125" y="2488"/>
                      </a:lnTo>
                      <a:lnTo>
                        <a:pt x="108" y="2455"/>
                      </a:lnTo>
                      <a:lnTo>
                        <a:pt x="90" y="2424"/>
                      </a:lnTo>
                      <a:lnTo>
                        <a:pt x="72" y="2393"/>
                      </a:lnTo>
                      <a:lnTo>
                        <a:pt x="52" y="2363"/>
                      </a:lnTo>
                      <a:lnTo>
                        <a:pt x="31" y="2333"/>
                      </a:lnTo>
                      <a:lnTo>
                        <a:pt x="27" y="2333"/>
                      </a:lnTo>
                      <a:lnTo>
                        <a:pt x="23" y="2333"/>
                      </a:lnTo>
                      <a:lnTo>
                        <a:pt x="19" y="2331"/>
                      </a:lnTo>
                      <a:lnTo>
                        <a:pt x="15" y="2329"/>
                      </a:lnTo>
                      <a:lnTo>
                        <a:pt x="13" y="2326"/>
                      </a:lnTo>
                      <a:lnTo>
                        <a:pt x="10" y="2322"/>
                      </a:lnTo>
                      <a:lnTo>
                        <a:pt x="8" y="2320"/>
                      </a:lnTo>
                      <a:lnTo>
                        <a:pt x="5" y="2316"/>
                      </a:lnTo>
                      <a:lnTo>
                        <a:pt x="2" y="2312"/>
                      </a:lnTo>
                      <a:lnTo>
                        <a:pt x="1" y="2309"/>
                      </a:lnTo>
                      <a:lnTo>
                        <a:pt x="0" y="2304"/>
                      </a:lnTo>
                      <a:lnTo>
                        <a:pt x="0" y="2299"/>
                      </a:lnTo>
                      <a:lnTo>
                        <a:pt x="0" y="2293"/>
                      </a:lnTo>
                      <a:lnTo>
                        <a:pt x="1" y="2288"/>
                      </a:lnTo>
                      <a:lnTo>
                        <a:pt x="2" y="2284"/>
                      </a:lnTo>
                      <a:lnTo>
                        <a:pt x="4" y="2279"/>
                      </a:lnTo>
                      <a:lnTo>
                        <a:pt x="6" y="2275"/>
                      </a:lnTo>
                      <a:lnTo>
                        <a:pt x="9" y="2273"/>
                      </a:lnTo>
                      <a:lnTo>
                        <a:pt x="13" y="2269"/>
                      </a:lnTo>
                      <a:lnTo>
                        <a:pt x="18" y="2267"/>
                      </a:lnTo>
                      <a:lnTo>
                        <a:pt x="300" y="2229"/>
                      </a:lnTo>
                      <a:lnTo>
                        <a:pt x="305" y="2227"/>
                      </a:lnTo>
                      <a:lnTo>
                        <a:pt x="309" y="2224"/>
                      </a:lnTo>
                      <a:lnTo>
                        <a:pt x="313" y="2220"/>
                      </a:lnTo>
                      <a:lnTo>
                        <a:pt x="316" y="2216"/>
                      </a:lnTo>
                      <a:lnTo>
                        <a:pt x="319" y="2212"/>
                      </a:lnTo>
                      <a:lnTo>
                        <a:pt x="322" y="2207"/>
                      </a:lnTo>
                      <a:lnTo>
                        <a:pt x="325" y="2203"/>
                      </a:lnTo>
                      <a:lnTo>
                        <a:pt x="327" y="2198"/>
                      </a:lnTo>
                      <a:lnTo>
                        <a:pt x="329" y="2194"/>
                      </a:lnTo>
                      <a:lnTo>
                        <a:pt x="331" y="2189"/>
                      </a:lnTo>
                      <a:lnTo>
                        <a:pt x="325" y="1907"/>
                      </a:lnTo>
                      <a:lnTo>
                        <a:pt x="329" y="1906"/>
                      </a:lnTo>
                      <a:lnTo>
                        <a:pt x="331" y="1906"/>
                      </a:lnTo>
                      <a:lnTo>
                        <a:pt x="334" y="1906"/>
                      </a:lnTo>
                      <a:lnTo>
                        <a:pt x="336" y="1907"/>
                      </a:lnTo>
                      <a:lnTo>
                        <a:pt x="338" y="1908"/>
                      </a:lnTo>
                      <a:lnTo>
                        <a:pt x="339" y="1911"/>
                      </a:lnTo>
                      <a:lnTo>
                        <a:pt x="340" y="1914"/>
                      </a:lnTo>
                      <a:lnTo>
                        <a:pt x="342" y="1916"/>
                      </a:lnTo>
                      <a:lnTo>
                        <a:pt x="343" y="1919"/>
                      </a:lnTo>
                      <a:lnTo>
                        <a:pt x="344" y="1921"/>
                      </a:lnTo>
                      <a:lnTo>
                        <a:pt x="344" y="1924"/>
                      </a:lnTo>
                      <a:lnTo>
                        <a:pt x="355" y="1925"/>
                      </a:lnTo>
                      <a:lnTo>
                        <a:pt x="366" y="1925"/>
                      </a:lnTo>
                      <a:lnTo>
                        <a:pt x="378" y="1925"/>
                      </a:lnTo>
                      <a:lnTo>
                        <a:pt x="390" y="1925"/>
                      </a:lnTo>
                      <a:lnTo>
                        <a:pt x="402" y="1925"/>
                      </a:lnTo>
                      <a:lnTo>
                        <a:pt x="412" y="1927"/>
                      </a:lnTo>
                      <a:lnTo>
                        <a:pt x="423" y="1929"/>
                      </a:lnTo>
                      <a:lnTo>
                        <a:pt x="430" y="1934"/>
                      </a:lnTo>
                      <a:lnTo>
                        <a:pt x="438" y="1942"/>
                      </a:lnTo>
                      <a:lnTo>
                        <a:pt x="443" y="1953"/>
                      </a:lnTo>
                      <a:lnTo>
                        <a:pt x="462" y="1950"/>
                      </a:lnTo>
                      <a:lnTo>
                        <a:pt x="480" y="1945"/>
                      </a:lnTo>
                      <a:lnTo>
                        <a:pt x="497" y="1937"/>
                      </a:lnTo>
                      <a:lnTo>
                        <a:pt x="515" y="1931"/>
                      </a:lnTo>
                      <a:lnTo>
                        <a:pt x="534" y="1924"/>
                      </a:lnTo>
                      <a:lnTo>
                        <a:pt x="552" y="1920"/>
                      </a:lnTo>
                      <a:lnTo>
                        <a:pt x="569" y="1919"/>
                      </a:lnTo>
                      <a:lnTo>
                        <a:pt x="586" y="1923"/>
                      </a:lnTo>
                      <a:lnTo>
                        <a:pt x="601" y="1931"/>
                      </a:lnTo>
                      <a:lnTo>
                        <a:pt x="616" y="1946"/>
                      </a:lnTo>
                      <a:lnTo>
                        <a:pt x="618" y="1946"/>
                      </a:lnTo>
                      <a:lnTo>
                        <a:pt x="621" y="1946"/>
                      </a:lnTo>
                      <a:lnTo>
                        <a:pt x="624" y="1946"/>
                      </a:lnTo>
                      <a:lnTo>
                        <a:pt x="626" y="1946"/>
                      </a:lnTo>
                      <a:lnTo>
                        <a:pt x="629" y="1945"/>
                      </a:lnTo>
                      <a:lnTo>
                        <a:pt x="631" y="1945"/>
                      </a:lnTo>
                      <a:lnTo>
                        <a:pt x="634" y="1944"/>
                      </a:lnTo>
                      <a:lnTo>
                        <a:pt x="635" y="1942"/>
                      </a:lnTo>
                      <a:lnTo>
                        <a:pt x="637" y="1941"/>
                      </a:lnTo>
                      <a:lnTo>
                        <a:pt x="638" y="1938"/>
                      </a:lnTo>
                      <a:lnTo>
                        <a:pt x="618" y="1841"/>
                      </a:lnTo>
                      <a:lnTo>
                        <a:pt x="594" y="1744"/>
                      </a:lnTo>
                      <a:lnTo>
                        <a:pt x="567" y="1650"/>
                      </a:lnTo>
                      <a:lnTo>
                        <a:pt x="537" y="1557"/>
                      </a:lnTo>
                      <a:lnTo>
                        <a:pt x="504" y="1466"/>
                      </a:lnTo>
                      <a:lnTo>
                        <a:pt x="467" y="1376"/>
                      </a:lnTo>
                      <a:lnTo>
                        <a:pt x="427" y="1288"/>
                      </a:lnTo>
                      <a:lnTo>
                        <a:pt x="383" y="1201"/>
                      </a:lnTo>
                      <a:lnTo>
                        <a:pt x="338" y="1116"/>
                      </a:lnTo>
                      <a:lnTo>
                        <a:pt x="288" y="1033"/>
                      </a:lnTo>
                      <a:lnTo>
                        <a:pt x="282" y="1029"/>
                      </a:lnTo>
                      <a:lnTo>
                        <a:pt x="274" y="1026"/>
                      </a:lnTo>
                      <a:lnTo>
                        <a:pt x="266" y="1025"/>
                      </a:lnTo>
                      <a:lnTo>
                        <a:pt x="258" y="1024"/>
                      </a:lnTo>
                      <a:lnTo>
                        <a:pt x="249" y="1024"/>
                      </a:lnTo>
                      <a:lnTo>
                        <a:pt x="241" y="1022"/>
                      </a:lnTo>
                      <a:lnTo>
                        <a:pt x="233" y="1021"/>
                      </a:lnTo>
                      <a:lnTo>
                        <a:pt x="227" y="1017"/>
                      </a:lnTo>
                      <a:lnTo>
                        <a:pt x="222" y="1010"/>
                      </a:lnTo>
                      <a:lnTo>
                        <a:pt x="216" y="1001"/>
                      </a:lnTo>
                      <a:lnTo>
                        <a:pt x="214" y="996"/>
                      </a:lnTo>
                      <a:lnTo>
                        <a:pt x="211" y="991"/>
                      </a:lnTo>
                      <a:lnTo>
                        <a:pt x="210" y="986"/>
                      </a:lnTo>
                      <a:lnTo>
                        <a:pt x="209" y="979"/>
                      </a:lnTo>
                      <a:lnTo>
                        <a:pt x="209" y="974"/>
                      </a:lnTo>
                      <a:lnTo>
                        <a:pt x="209" y="967"/>
                      </a:lnTo>
                      <a:lnTo>
                        <a:pt x="209" y="961"/>
                      </a:lnTo>
                      <a:lnTo>
                        <a:pt x="209" y="956"/>
                      </a:lnTo>
                      <a:lnTo>
                        <a:pt x="210" y="949"/>
                      </a:lnTo>
                      <a:lnTo>
                        <a:pt x="210" y="944"/>
                      </a:lnTo>
                      <a:lnTo>
                        <a:pt x="224" y="924"/>
                      </a:lnTo>
                      <a:lnTo>
                        <a:pt x="1481" y="837"/>
                      </a:lnTo>
                      <a:lnTo>
                        <a:pt x="1670" y="817"/>
                      </a:lnTo>
                      <a:lnTo>
                        <a:pt x="1680" y="807"/>
                      </a:lnTo>
                      <a:lnTo>
                        <a:pt x="1668" y="794"/>
                      </a:lnTo>
                      <a:lnTo>
                        <a:pt x="1655" y="782"/>
                      </a:lnTo>
                      <a:lnTo>
                        <a:pt x="1642" y="769"/>
                      </a:lnTo>
                      <a:lnTo>
                        <a:pt x="1629" y="757"/>
                      </a:lnTo>
                      <a:lnTo>
                        <a:pt x="1614" y="747"/>
                      </a:lnTo>
                      <a:lnTo>
                        <a:pt x="1600" y="736"/>
                      </a:lnTo>
                      <a:lnTo>
                        <a:pt x="1586" y="727"/>
                      </a:lnTo>
                      <a:lnTo>
                        <a:pt x="1571" y="718"/>
                      </a:lnTo>
                      <a:lnTo>
                        <a:pt x="1556" y="712"/>
                      </a:lnTo>
                      <a:lnTo>
                        <a:pt x="1541" y="705"/>
                      </a:lnTo>
                      <a:lnTo>
                        <a:pt x="1537" y="701"/>
                      </a:lnTo>
                      <a:lnTo>
                        <a:pt x="1535" y="699"/>
                      </a:lnTo>
                      <a:lnTo>
                        <a:pt x="1532" y="695"/>
                      </a:lnTo>
                      <a:lnTo>
                        <a:pt x="1529" y="691"/>
                      </a:lnTo>
                      <a:lnTo>
                        <a:pt x="1528" y="686"/>
                      </a:lnTo>
                      <a:lnTo>
                        <a:pt x="1527" y="682"/>
                      </a:lnTo>
                      <a:lnTo>
                        <a:pt x="1526" y="678"/>
                      </a:lnTo>
                      <a:lnTo>
                        <a:pt x="1526" y="672"/>
                      </a:lnTo>
                      <a:lnTo>
                        <a:pt x="1524" y="669"/>
                      </a:lnTo>
                      <a:lnTo>
                        <a:pt x="1523" y="665"/>
                      </a:lnTo>
                      <a:lnTo>
                        <a:pt x="1536" y="653"/>
                      </a:lnTo>
                      <a:lnTo>
                        <a:pt x="1549" y="644"/>
                      </a:lnTo>
                      <a:lnTo>
                        <a:pt x="1563" y="635"/>
                      </a:lnTo>
                      <a:lnTo>
                        <a:pt x="1578" y="625"/>
                      </a:lnTo>
                      <a:lnTo>
                        <a:pt x="1593" y="618"/>
                      </a:lnTo>
                      <a:lnTo>
                        <a:pt x="1608" y="611"/>
                      </a:lnTo>
                      <a:lnTo>
                        <a:pt x="1625" y="605"/>
                      </a:lnTo>
                      <a:lnTo>
                        <a:pt x="1640" y="599"/>
                      </a:lnTo>
                      <a:lnTo>
                        <a:pt x="1657" y="594"/>
                      </a:lnTo>
                      <a:lnTo>
                        <a:pt x="1674" y="590"/>
                      </a:lnTo>
                      <a:lnTo>
                        <a:pt x="1678" y="588"/>
                      </a:lnTo>
                      <a:lnTo>
                        <a:pt x="1681" y="584"/>
                      </a:lnTo>
                      <a:lnTo>
                        <a:pt x="1683" y="580"/>
                      </a:lnTo>
                      <a:lnTo>
                        <a:pt x="1686" y="576"/>
                      </a:lnTo>
                      <a:lnTo>
                        <a:pt x="1689" y="571"/>
                      </a:lnTo>
                      <a:lnTo>
                        <a:pt x="1690" y="565"/>
                      </a:lnTo>
                      <a:lnTo>
                        <a:pt x="1690" y="562"/>
                      </a:lnTo>
                      <a:lnTo>
                        <a:pt x="1690" y="556"/>
                      </a:lnTo>
                      <a:lnTo>
                        <a:pt x="1689" y="551"/>
                      </a:lnTo>
                      <a:lnTo>
                        <a:pt x="1687" y="547"/>
                      </a:lnTo>
                      <a:lnTo>
                        <a:pt x="1680" y="545"/>
                      </a:lnTo>
                      <a:lnTo>
                        <a:pt x="1670" y="545"/>
                      </a:lnTo>
                      <a:lnTo>
                        <a:pt x="1663" y="546"/>
                      </a:lnTo>
                      <a:lnTo>
                        <a:pt x="1655" y="548"/>
                      </a:lnTo>
                      <a:lnTo>
                        <a:pt x="1647" y="551"/>
                      </a:lnTo>
                      <a:lnTo>
                        <a:pt x="1639" y="554"/>
                      </a:lnTo>
                      <a:lnTo>
                        <a:pt x="1631" y="558"/>
                      </a:lnTo>
                      <a:lnTo>
                        <a:pt x="1622" y="560"/>
                      </a:lnTo>
                      <a:lnTo>
                        <a:pt x="1614" y="563"/>
                      </a:lnTo>
                      <a:lnTo>
                        <a:pt x="1605" y="564"/>
                      </a:lnTo>
                      <a:lnTo>
                        <a:pt x="1587" y="571"/>
                      </a:lnTo>
                      <a:lnTo>
                        <a:pt x="1569" y="572"/>
                      </a:lnTo>
                      <a:lnTo>
                        <a:pt x="1550" y="569"/>
                      </a:lnTo>
                      <a:lnTo>
                        <a:pt x="1533" y="565"/>
                      </a:lnTo>
                      <a:lnTo>
                        <a:pt x="1516" y="562"/>
                      </a:lnTo>
                      <a:lnTo>
                        <a:pt x="1501" y="558"/>
                      </a:lnTo>
                      <a:lnTo>
                        <a:pt x="1484" y="556"/>
                      </a:lnTo>
                      <a:lnTo>
                        <a:pt x="1468" y="559"/>
                      </a:lnTo>
                      <a:lnTo>
                        <a:pt x="1452" y="567"/>
                      </a:lnTo>
                      <a:lnTo>
                        <a:pt x="1438" y="580"/>
                      </a:lnTo>
                      <a:lnTo>
                        <a:pt x="1417" y="584"/>
                      </a:lnTo>
                      <a:lnTo>
                        <a:pt x="1395" y="586"/>
                      </a:lnTo>
                      <a:lnTo>
                        <a:pt x="1373" y="588"/>
                      </a:lnTo>
                      <a:lnTo>
                        <a:pt x="1351" y="588"/>
                      </a:lnTo>
                      <a:lnTo>
                        <a:pt x="1328" y="586"/>
                      </a:lnTo>
                      <a:lnTo>
                        <a:pt x="1306" y="581"/>
                      </a:lnTo>
                      <a:lnTo>
                        <a:pt x="1285" y="575"/>
                      </a:lnTo>
                      <a:lnTo>
                        <a:pt x="1264" y="564"/>
                      </a:lnTo>
                      <a:lnTo>
                        <a:pt x="1247" y="551"/>
                      </a:lnTo>
                      <a:lnTo>
                        <a:pt x="1231" y="534"/>
                      </a:lnTo>
                      <a:lnTo>
                        <a:pt x="1231" y="532"/>
                      </a:lnTo>
                      <a:lnTo>
                        <a:pt x="1231" y="530"/>
                      </a:lnTo>
                      <a:lnTo>
                        <a:pt x="1229" y="528"/>
                      </a:lnTo>
                      <a:lnTo>
                        <a:pt x="1229" y="525"/>
                      </a:lnTo>
                      <a:lnTo>
                        <a:pt x="1229" y="522"/>
                      </a:lnTo>
                      <a:lnTo>
                        <a:pt x="1229" y="521"/>
                      </a:lnTo>
                      <a:lnTo>
                        <a:pt x="1229" y="518"/>
                      </a:lnTo>
                      <a:lnTo>
                        <a:pt x="1229" y="516"/>
                      </a:lnTo>
                      <a:lnTo>
                        <a:pt x="1231" y="513"/>
                      </a:lnTo>
                      <a:lnTo>
                        <a:pt x="1232" y="512"/>
                      </a:lnTo>
                      <a:lnTo>
                        <a:pt x="1227" y="508"/>
                      </a:lnTo>
                      <a:lnTo>
                        <a:pt x="1220" y="504"/>
                      </a:lnTo>
                      <a:lnTo>
                        <a:pt x="1214" y="503"/>
                      </a:lnTo>
                      <a:lnTo>
                        <a:pt x="1206" y="501"/>
                      </a:lnTo>
                      <a:lnTo>
                        <a:pt x="1199" y="500"/>
                      </a:lnTo>
                      <a:lnTo>
                        <a:pt x="1194" y="499"/>
                      </a:lnTo>
                      <a:lnTo>
                        <a:pt x="1189" y="495"/>
                      </a:lnTo>
                      <a:lnTo>
                        <a:pt x="1186" y="491"/>
                      </a:lnTo>
                      <a:lnTo>
                        <a:pt x="1186" y="483"/>
                      </a:lnTo>
                      <a:lnTo>
                        <a:pt x="1189" y="474"/>
                      </a:lnTo>
                      <a:lnTo>
                        <a:pt x="1212" y="464"/>
                      </a:lnTo>
                      <a:lnTo>
                        <a:pt x="1661" y="408"/>
                      </a:lnTo>
                      <a:lnTo>
                        <a:pt x="1668" y="405"/>
                      </a:lnTo>
                      <a:lnTo>
                        <a:pt x="1673" y="401"/>
                      </a:lnTo>
                      <a:lnTo>
                        <a:pt x="1677" y="398"/>
                      </a:lnTo>
                      <a:lnTo>
                        <a:pt x="1681" y="393"/>
                      </a:lnTo>
                      <a:lnTo>
                        <a:pt x="1685" y="389"/>
                      </a:lnTo>
                      <a:lnTo>
                        <a:pt x="1687" y="384"/>
                      </a:lnTo>
                      <a:lnTo>
                        <a:pt x="1690" y="379"/>
                      </a:lnTo>
                      <a:lnTo>
                        <a:pt x="1693" y="372"/>
                      </a:lnTo>
                      <a:lnTo>
                        <a:pt x="1694" y="367"/>
                      </a:lnTo>
                      <a:lnTo>
                        <a:pt x="1695" y="361"/>
                      </a:lnTo>
                      <a:lnTo>
                        <a:pt x="1683" y="9"/>
                      </a:lnTo>
                      <a:lnTo>
                        <a:pt x="1687" y="7"/>
                      </a:lnTo>
                      <a:lnTo>
                        <a:pt x="1691" y="4"/>
                      </a:lnTo>
                      <a:lnTo>
                        <a:pt x="1696" y="3"/>
                      </a:lnTo>
                      <a:lnTo>
                        <a:pt x="1700" y="2"/>
                      </a:lnTo>
                      <a:lnTo>
                        <a:pt x="1706" y="0"/>
                      </a:lnTo>
                      <a:lnTo>
                        <a:pt x="1710" y="0"/>
                      </a:lnTo>
                      <a:lnTo>
                        <a:pt x="1715" y="2"/>
                      </a:lnTo>
                      <a:lnTo>
                        <a:pt x="1719" y="4"/>
                      </a:lnTo>
                      <a:lnTo>
                        <a:pt x="1721" y="8"/>
                      </a:lnTo>
                      <a:lnTo>
                        <a:pt x="1724" y="13"/>
                      </a:lnTo>
                      <a:lnTo>
                        <a:pt x="1746" y="13"/>
                      </a:lnTo>
                      <a:lnTo>
                        <a:pt x="1768" y="12"/>
                      </a:lnTo>
                      <a:lnTo>
                        <a:pt x="1792" y="11"/>
                      </a:lnTo>
                      <a:lnTo>
                        <a:pt x="1814" y="11"/>
                      </a:lnTo>
                      <a:lnTo>
                        <a:pt x="1836" y="9"/>
                      </a:lnTo>
                      <a:lnTo>
                        <a:pt x="1860" y="8"/>
                      </a:lnTo>
                      <a:lnTo>
                        <a:pt x="1882" y="9"/>
                      </a:lnTo>
                      <a:lnTo>
                        <a:pt x="1903" y="11"/>
                      </a:lnTo>
                      <a:lnTo>
                        <a:pt x="1924" y="15"/>
                      </a:lnTo>
                      <a:lnTo>
                        <a:pt x="1944" y="20"/>
                      </a:lnTo>
                      <a:lnTo>
                        <a:pt x="1952" y="25"/>
                      </a:lnTo>
                      <a:lnTo>
                        <a:pt x="1955" y="30"/>
                      </a:lnTo>
                      <a:lnTo>
                        <a:pt x="1955" y="37"/>
                      </a:lnTo>
                      <a:lnTo>
                        <a:pt x="1952" y="42"/>
                      </a:lnTo>
                      <a:lnTo>
                        <a:pt x="1950" y="49"/>
                      </a:lnTo>
                      <a:lnTo>
                        <a:pt x="1947" y="55"/>
                      </a:lnTo>
                      <a:lnTo>
                        <a:pt x="1944" y="60"/>
                      </a:lnTo>
                      <a:lnTo>
                        <a:pt x="1946" y="66"/>
                      </a:lnTo>
                      <a:lnTo>
                        <a:pt x="1950" y="71"/>
                      </a:lnTo>
                      <a:lnTo>
                        <a:pt x="1958" y="75"/>
                      </a:lnTo>
                      <a:lnTo>
                        <a:pt x="1989" y="67"/>
                      </a:lnTo>
                      <a:lnTo>
                        <a:pt x="2020" y="60"/>
                      </a:lnTo>
                      <a:lnTo>
                        <a:pt x="2053" y="54"/>
                      </a:lnTo>
                      <a:lnTo>
                        <a:pt x="2084" y="49"/>
                      </a:lnTo>
                      <a:lnTo>
                        <a:pt x="2117" y="45"/>
                      </a:lnTo>
                      <a:lnTo>
                        <a:pt x="2149" y="42"/>
                      </a:lnTo>
                      <a:lnTo>
                        <a:pt x="2182" y="41"/>
                      </a:lnTo>
                      <a:lnTo>
                        <a:pt x="2215" y="41"/>
                      </a:lnTo>
                      <a:lnTo>
                        <a:pt x="2247" y="42"/>
                      </a:lnTo>
                      <a:lnTo>
                        <a:pt x="2280" y="46"/>
                      </a:lnTo>
                      <a:lnTo>
                        <a:pt x="2283" y="47"/>
                      </a:lnTo>
                      <a:lnTo>
                        <a:pt x="2285" y="50"/>
                      </a:lnTo>
                      <a:lnTo>
                        <a:pt x="2286" y="53"/>
                      </a:lnTo>
                      <a:lnTo>
                        <a:pt x="2286" y="55"/>
                      </a:lnTo>
                      <a:lnTo>
                        <a:pt x="2286" y="58"/>
                      </a:lnTo>
                      <a:lnTo>
                        <a:pt x="2286" y="62"/>
                      </a:lnTo>
                      <a:lnTo>
                        <a:pt x="2285" y="64"/>
                      </a:lnTo>
                      <a:lnTo>
                        <a:pt x="2284" y="67"/>
                      </a:lnTo>
                      <a:lnTo>
                        <a:pt x="2283" y="69"/>
                      </a:lnTo>
                      <a:lnTo>
                        <a:pt x="2281" y="72"/>
                      </a:lnTo>
                      <a:lnTo>
                        <a:pt x="2281" y="73"/>
                      </a:lnTo>
                      <a:lnTo>
                        <a:pt x="2280" y="75"/>
                      </a:lnTo>
                      <a:lnTo>
                        <a:pt x="2279" y="75"/>
                      </a:lnTo>
                      <a:lnTo>
                        <a:pt x="2277" y="76"/>
                      </a:lnTo>
                      <a:lnTo>
                        <a:pt x="2275" y="76"/>
                      </a:lnTo>
                      <a:lnTo>
                        <a:pt x="2273" y="76"/>
                      </a:lnTo>
                      <a:lnTo>
                        <a:pt x="2273" y="77"/>
                      </a:lnTo>
                      <a:lnTo>
                        <a:pt x="2272" y="79"/>
                      </a:lnTo>
                      <a:lnTo>
                        <a:pt x="2272" y="80"/>
                      </a:lnTo>
                      <a:lnTo>
                        <a:pt x="2272" y="81"/>
                      </a:lnTo>
                      <a:lnTo>
                        <a:pt x="2299" y="79"/>
                      </a:lnTo>
                      <a:lnTo>
                        <a:pt x="2327" y="75"/>
                      </a:lnTo>
                      <a:lnTo>
                        <a:pt x="2354" y="71"/>
                      </a:lnTo>
                      <a:lnTo>
                        <a:pt x="2382" y="66"/>
                      </a:lnTo>
                      <a:lnTo>
                        <a:pt x="2410" y="62"/>
                      </a:lnTo>
                      <a:lnTo>
                        <a:pt x="2438" y="58"/>
                      </a:lnTo>
                      <a:lnTo>
                        <a:pt x="2467" y="55"/>
                      </a:lnTo>
                      <a:lnTo>
                        <a:pt x="2494" y="54"/>
                      </a:lnTo>
                      <a:lnTo>
                        <a:pt x="2523" y="55"/>
                      </a:lnTo>
                      <a:lnTo>
                        <a:pt x="2550" y="58"/>
                      </a:lnTo>
                      <a:lnTo>
                        <a:pt x="2578" y="85"/>
                      </a:lnTo>
                      <a:lnTo>
                        <a:pt x="2624" y="73"/>
                      </a:lnTo>
                      <a:lnTo>
                        <a:pt x="2674" y="66"/>
                      </a:lnTo>
                      <a:lnTo>
                        <a:pt x="2722" y="62"/>
                      </a:lnTo>
                      <a:lnTo>
                        <a:pt x="2771" y="62"/>
                      </a:lnTo>
                      <a:lnTo>
                        <a:pt x="2819" y="67"/>
                      </a:lnTo>
                      <a:lnTo>
                        <a:pt x="2865" y="77"/>
                      </a:lnTo>
                      <a:lnTo>
                        <a:pt x="2909" y="94"/>
                      </a:lnTo>
                      <a:lnTo>
                        <a:pt x="2949" y="116"/>
                      </a:lnTo>
                      <a:lnTo>
                        <a:pt x="2987" y="145"/>
                      </a:lnTo>
                      <a:lnTo>
                        <a:pt x="3021" y="180"/>
                      </a:lnTo>
                      <a:lnTo>
                        <a:pt x="3025" y="201"/>
                      </a:lnTo>
                      <a:lnTo>
                        <a:pt x="2994" y="173"/>
                      </a:lnTo>
                      <a:lnTo>
                        <a:pt x="2960" y="150"/>
                      </a:lnTo>
                      <a:lnTo>
                        <a:pt x="2923" y="137"/>
                      </a:lnTo>
                      <a:lnTo>
                        <a:pt x="2884" y="130"/>
                      </a:lnTo>
                      <a:lnTo>
                        <a:pt x="2844" y="128"/>
                      </a:lnTo>
                      <a:lnTo>
                        <a:pt x="2802" y="131"/>
                      </a:lnTo>
                      <a:lnTo>
                        <a:pt x="2760" y="137"/>
                      </a:lnTo>
                      <a:lnTo>
                        <a:pt x="2720" y="145"/>
                      </a:lnTo>
                      <a:lnTo>
                        <a:pt x="2681" y="156"/>
                      </a:lnTo>
                      <a:lnTo>
                        <a:pt x="2643" y="166"/>
                      </a:lnTo>
                      <a:lnTo>
                        <a:pt x="2636" y="170"/>
                      </a:lnTo>
                      <a:lnTo>
                        <a:pt x="2630" y="174"/>
                      </a:lnTo>
                      <a:lnTo>
                        <a:pt x="2622" y="179"/>
                      </a:lnTo>
                      <a:lnTo>
                        <a:pt x="2615" y="186"/>
                      </a:lnTo>
                      <a:lnTo>
                        <a:pt x="2609" y="191"/>
                      </a:lnTo>
                      <a:lnTo>
                        <a:pt x="2602" y="197"/>
                      </a:lnTo>
                      <a:lnTo>
                        <a:pt x="2598" y="204"/>
                      </a:lnTo>
                      <a:lnTo>
                        <a:pt x="2594" y="210"/>
                      </a:lnTo>
                      <a:lnTo>
                        <a:pt x="2592" y="218"/>
                      </a:lnTo>
                      <a:lnTo>
                        <a:pt x="2591" y="226"/>
                      </a:lnTo>
                      <a:lnTo>
                        <a:pt x="2583" y="225"/>
                      </a:lnTo>
                      <a:lnTo>
                        <a:pt x="2575" y="222"/>
                      </a:lnTo>
                      <a:lnTo>
                        <a:pt x="2570" y="217"/>
                      </a:lnTo>
                      <a:lnTo>
                        <a:pt x="2563" y="210"/>
                      </a:lnTo>
                      <a:lnTo>
                        <a:pt x="2558" y="203"/>
                      </a:lnTo>
                      <a:lnTo>
                        <a:pt x="2551" y="196"/>
                      </a:lnTo>
                      <a:lnTo>
                        <a:pt x="2545" y="190"/>
                      </a:lnTo>
                      <a:lnTo>
                        <a:pt x="2537" y="184"/>
                      </a:lnTo>
                      <a:lnTo>
                        <a:pt x="2529" y="182"/>
                      </a:lnTo>
                      <a:lnTo>
                        <a:pt x="2519" y="180"/>
                      </a:lnTo>
                      <a:lnTo>
                        <a:pt x="2491" y="177"/>
                      </a:lnTo>
                      <a:lnTo>
                        <a:pt x="2463" y="175"/>
                      </a:lnTo>
                      <a:lnTo>
                        <a:pt x="2435" y="174"/>
                      </a:lnTo>
                      <a:lnTo>
                        <a:pt x="2407" y="177"/>
                      </a:lnTo>
                      <a:lnTo>
                        <a:pt x="2378" y="180"/>
                      </a:lnTo>
                      <a:lnTo>
                        <a:pt x="2352" y="187"/>
                      </a:lnTo>
                      <a:lnTo>
                        <a:pt x="2326" y="197"/>
                      </a:lnTo>
                      <a:lnTo>
                        <a:pt x="2301" y="210"/>
                      </a:lnTo>
                      <a:lnTo>
                        <a:pt x="2279" y="226"/>
                      </a:lnTo>
                      <a:lnTo>
                        <a:pt x="2259" y="246"/>
                      </a:lnTo>
                      <a:lnTo>
                        <a:pt x="2247" y="247"/>
                      </a:lnTo>
                      <a:lnTo>
                        <a:pt x="2245" y="239"/>
                      </a:lnTo>
                      <a:lnTo>
                        <a:pt x="2243" y="231"/>
                      </a:lnTo>
                      <a:lnTo>
                        <a:pt x="2245" y="222"/>
                      </a:lnTo>
                      <a:lnTo>
                        <a:pt x="2245" y="212"/>
                      </a:lnTo>
                      <a:lnTo>
                        <a:pt x="2246" y="203"/>
                      </a:lnTo>
                      <a:lnTo>
                        <a:pt x="2246" y="195"/>
                      </a:lnTo>
                      <a:lnTo>
                        <a:pt x="2245" y="186"/>
                      </a:lnTo>
                      <a:lnTo>
                        <a:pt x="2241" y="179"/>
                      </a:lnTo>
                      <a:lnTo>
                        <a:pt x="2233" y="174"/>
                      </a:lnTo>
                      <a:lnTo>
                        <a:pt x="2222" y="170"/>
                      </a:lnTo>
                      <a:lnTo>
                        <a:pt x="2190" y="169"/>
                      </a:lnTo>
                      <a:lnTo>
                        <a:pt x="2157" y="169"/>
                      </a:lnTo>
                      <a:lnTo>
                        <a:pt x="2125" y="170"/>
                      </a:lnTo>
                      <a:lnTo>
                        <a:pt x="2092" y="174"/>
                      </a:lnTo>
                      <a:lnTo>
                        <a:pt x="2061" y="179"/>
                      </a:lnTo>
                      <a:lnTo>
                        <a:pt x="2029" y="187"/>
                      </a:lnTo>
                      <a:lnTo>
                        <a:pt x="2001" y="199"/>
                      </a:lnTo>
                      <a:lnTo>
                        <a:pt x="1974" y="213"/>
                      </a:lnTo>
                      <a:lnTo>
                        <a:pt x="1950" y="233"/>
                      </a:lnTo>
                      <a:lnTo>
                        <a:pt x="1930" y="256"/>
                      </a:lnTo>
                      <a:lnTo>
                        <a:pt x="1926" y="250"/>
                      </a:lnTo>
                      <a:lnTo>
                        <a:pt x="1924" y="243"/>
                      </a:lnTo>
                      <a:lnTo>
                        <a:pt x="1922" y="237"/>
                      </a:lnTo>
                      <a:lnTo>
                        <a:pt x="1922" y="229"/>
                      </a:lnTo>
                      <a:lnTo>
                        <a:pt x="1922" y="222"/>
                      </a:lnTo>
                      <a:lnTo>
                        <a:pt x="1921" y="214"/>
                      </a:lnTo>
                      <a:lnTo>
                        <a:pt x="1920" y="209"/>
                      </a:lnTo>
                      <a:lnTo>
                        <a:pt x="1916" y="204"/>
                      </a:lnTo>
                      <a:lnTo>
                        <a:pt x="1909" y="200"/>
                      </a:lnTo>
                      <a:lnTo>
                        <a:pt x="1900" y="197"/>
                      </a:lnTo>
                      <a:lnTo>
                        <a:pt x="1883" y="203"/>
                      </a:lnTo>
                      <a:lnTo>
                        <a:pt x="1866" y="208"/>
                      </a:lnTo>
                      <a:lnTo>
                        <a:pt x="1849" y="214"/>
                      </a:lnTo>
                      <a:lnTo>
                        <a:pt x="1834" y="221"/>
                      </a:lnTo>
                      <a:lnTo>
                        <a:pt x="1817" y="227"/>
                      </a:lnTo>
                      <a:lnTo>
                        <a:pt x="1801" y="235"/>
                      </a:lnTo>
                      <a:lnTo>
                        <a:pt x="1785" y="243"/>
                      </a:lnTo>
                      <a:lnTo>
                        <a:pt x="1771" y="251"/>
                      </a:lnTo>
                      <a:lnTo>
                        <a:pt x="1755" y="259"/>
                      </a:lnTo>
                      <a:lnTo>
                        <a:pt x="1740" y="267"/>
                      </a:lnTo>
                      <a:lnTo>
                        <a:pt x="1733" y="276"/>
                      </a:lnTo>
                      <a:lnTo>
                        <a:pt x="1729" y="286"/>
                      </a:lnTo>
                      <a:lnTo>
                        <a:pt x="1727" y="298"/>
                      </a:lnTo>
                      <a:lnTo>
                        <a:pt x="1725" y="310"/>
                      </a:lnTo>
                      <a:lnTo>
                        <a:pt x="1727" y="321"/>
                      </a:lnTo>
                      <a:lnTo>
                        <a:pt x="1728" y="333"/>
                      </a:lnTo>
                      <a:lnTo>
                        <a:pt x="1729" y="345"/>
                      </a:lnTo>
                      <a:lnTo>
                        <a:pt x="1732" y="358"/>
                      </a:lnTo>
                      <a:lnTo>
                        <a:pt x="1733" y="368"/>
                      </a:lnTo>
                      <a:lnTo>
                        <a:pt x="1734" y="380"/>
                      </a:lnTo>
                      <a:lnTo>
                        <a:pt x="1751" y="394"/>
                      </a:lnTo>
                      <a:lnTo>
                        <a:pt x="1814" y="385"/>
                      </a:lnTo>
                      <a:lnTo>
                        <a:pt x="1878" y="377"/>
                      </a:lnTo>
                      <a:lnTo>
                        <a:pt x="1942" y="370"/>
                      </a:lnTo>
                      <a:lnTo>
                        <a:pt x="2006" y="362"/>
                      </a:lnTo>
                      <a:lnTo>
                        <a:pt x="2071" y="354"/>
                      </a:lnTo>
                      <a:lnTo>
                        <a:pt x="2135" y="345"/>
                      </a:lnTo>
                      <a:lnTo>
                        <a:pt x="2198" y="337"/>
                      </a:lnTo>
                      <a:lnTo>
                        <a:pt x="2262" y="328"/>
                      </a:lnTo>
                      <a:lnTo>
                        <a:pt x="2324" y="319"/>
                      </a:lnTo>
                      <a:lnTo>
                        <a:pt x="2386" y="310"/>
                      </a:lnTo>
                      <a:lnTo>
                        <a:pt x="2391" y="311"/>
                      </a:lnTo>
                      <a:lnTo>
                        <a:pt x="2395" y="314"/>
                      </a:lnTo>
                      <a:lnTo>
                        <a:pt x="2397" y="316"/>
                      </a:lnTo>
                      <a:lnTo>
                        <a:pt x="2400" y="320"/>
                      </a:lnTo>
                      <a:lnTo>
                        <a:pt x="2400" y="324"/>
                      </a:lnTo>
                      <a:lnTo>
                        <a:pt x="2400" y="328"/>
                      </a:lnTo>
                      <a:lnTo>
                        <a:pt x="2399" y="332"/>
                      </a:lnTo>
                      <a:lnTo>
                        <a:pt x="2399" y="337"/>
                      </a:lnTo>
                      <a:lnTo>
                        <a:pt x="2399" y="342"/>
                      </a:lnTo>
                      <a:lnTo>
                        <a:pt x="2397" y="346"/>
                      </a:lnTo>
                      <a:lnTo>
                        <a:pt x="2386" y="355"/>
                      </a:lnTo>
                      <a:lnTo>
                        <a:pt x="2376" y="368"/>
                      </a:lnTo>
                      <a:lnTo>
                        <a:pt x="2370" y="381"/>
                      </a:lnTo>
                      <a:lnTo>
                        <a:pt x="2366" y="396"/>
                      </a:lnTo>
                      <a:lnTo>
                        <a:pt x="2362" y="411"/>
                      </a:lnTo>
                      <a:lnTo>
                        <a:pt x="2357" y="427"/>
                      </a:lnTo>
                      <a:lnTo>
                        <a:pt x="2352" y="441"/>
                      </a:lnTo>
                      <a:lnTo>
                        <a:pt x="2343" y="455"/>
                      </a:lnTo>
                      <a:lnTo>
                        <a:pt x="2331" y="465"/>
                      </a:lnTo>
                      <a:lnTo>
                        <a:pt x="2315" y="474"/>
                      </a:lnTo>
                      <a:lnTo>
                        <a:pt x="2299" y="483"/>
                      </a:lnTo>
                      <a:lnTo>
                        <a:pt x="2283" y="491"/>
                      </a:lnTo>
                      <a:lnTo>
                        <a:pt x="2264" y="498"/>
                      </a:lnTo>
                      <a:lnTo>
                        <a:pt x="2245" y="503"/>
                      </a:lnTo>
                      <a:lnTo>
                        <a:pt x="2226" y="507"/>
                      </a:lnTo>
                      <a:lnTo>
                        <a:pt x="2207" y="508"/>
                      </a:lnTo>
                      <a:lnTo>
                        <a:pt x="2187" y="508"/>
                      </a:lnTo>
                      <a:lnTo>
                        <a:pt x="2169" y="505"/>
                      </a:lnTo>
                      <a:lnTo>
                        <a:pt x="2149" y="500"/>
                      </a:lnTo>
                      <a:lnTo>
                        <a:pt x="2132" y="494"/>
                      </a:lnTo>
                      <a:lnTo>
                        <a:pt x="2112" y="504"/>
                      </a:lnTo>
                      <a:lnTo>
                        <a:pt x="2091" y="513"/>
                      </a:lnTo>
                      <a:lnTo>
                        <a:pt x="2067" y="518"/>
                      </a:lnTo>
                      <a:lnTo>
                        <a:pt x="2044" y="522"/>
                      </a:lnTo>
                      <a:lnTo>
                        <a:pt x="2019" y="524"/>
                      </a:lnTo>
                      <a:lnTo>
                        <a:pt x="1994" y="524"/>
                      </a:lnTo>
                      <a:lnTo>
                        <a:pt x="1971" y="522"/>
                      </a:lnTo>
                      <a:lnTo>
                        <a:pt x="1947" y="518"/>
                      </a:lnTo>
                      <a:lnTo>
                        <a:pt x="1925" y="513"/>
                      </a:lnTo>
                      <a:lnTo>
                        <a:pt x="1904" y="507"/>
                      </a:lnTo>
                      <a:lnTo>
                        <a:pt x="1890" y="512"/>
                      </a:lnTo>
                      <a:lnTo>
                        <a:pt x="1875" y="518"/>
                      </a:lnTo>
                      <a:lnTo>
                        <a:pt x="1860" y="524"/>
                      </a:lnTo>
                      <a:lnTo>
                        <a:pt x="1845" y="529"/>
                      </a:lnTo>
                      <a:lnTo>
                        <a:pt x="1830" y="533"/>
                      </a:lnTo>
                      <a:lnTo>
                        <a:pt x="1814" y="537"/>
                      </a:lnTo>
                      <a:lnTo>
                        <a:pt x="1798" y="539"/>
                      </a:lnTo>
                      <a:lnTo>
                        <a:pt x="1783" y="541"/>
                      </a:lnTo>
                      <a:lnTo>
                        <a:pt x="1766" y="541"/>
                      </a:lnTo>
                      <a:lnTo>
                        <a:pt x="1749" y="538"/>
                      </a:lnTo>
                      <a:lnTo>
                        <a:pt x="1745" y="542"/>
                      </a:lnTo>
                      <a:lnTo>
                        <a:pt x="1742" y="545"/>
                      </a:lnTo>
                      <a:lnTo>
                        <a:pt x="1741" y="547"/>
                      </a:lnTo>
                      <a:lnTo>
                        <a:pt x="1740" y="551"/>
                      </a:lnTo>
                      <a:lnTo>
                        <a:pt x="1740" y="554"/>
                      </a:lnTo>
                      <a:lnTo>
                        <a:pt x="1741" y="556"/>
                      </a:lnTo>
                      <a:lnTo>
                        <a:pt x="1741" y="560"/>
                      </a:lnTo>
                      <a:lnTo>
                        <a:pt x="1742" y="563"/>
                      </a:lnTo>
                      <a:lnTo>
                        <a:pt x="1743" y="567"/>
                      </a:lnTo>
                      <a:lnTo>
                        <a:pt x="1745" y="569"/>
                      </a:lnTo>
                      <a:lnTo>
                        <a:pt x="1757" y="578"/>
                      </a:lnTo>
                      <a:lnTo>
                        <a:pt x="1770" y="584"/>
                      </a:lnTo>
                      <a:lnTo>
                        <a:pt x="1783" y="588"/>
                      </a:lnTo>
                      <a:lnTo>
                        <a:pt x="1797" y="592"/>
                      </a:lnTo>
                      <a:lnTo>
                        <a:pt x="1813" y="593"/>
                      </a:lnTo>
                      <a:lnTo>
                        <a:pt x="1827" y="594"/>
                      </a:lnTo>
                      <a:lnTo>
                        <a:pt x="1841" y="595"/>
                      </a:lnTo>
                      <a:lnTo>
                        <a:pt x="1857" y="598"/>
                      </a:lnTo>
                      <a:lnTo>
                        <a:pt x="1871" y="601"/>
                      </a:lnTo>
                      <a:lnTo>
                        <a:pt x="1884" y="605"/>
                      </a:lnTo>
                      <a:lnTo>
                        <a:pt x="1894" y="609"/>
                      </a:lnTo>
                      <a:lnTo>
                        <a:pt x="1904" y="612"/>
                      </a:lnTo>
                      <a:lnTo>
                        <a:pt x="1914" y="615"/>
                      </a:lnTo>
                      <a:lnTo>
                        <a:pt x="1926" y="618"/>
                      </a:lnTo>
                      <a:lnTo>
                        <a:pt x="1937" y="622"/>
                      </a:lnTo>
                      <a:lnTo>
                        <a:pt x="1946" y="625"/>
                      </a:lnTo>
                      <a:lnTo>
                        <a:pt x="1955" y="629"/>
                      </a:lnTo>
                      <a:lnTo>
                        <a:pt x="1963" y="636"/>
                      </a:lnTo>
                      <a:lnTo>
                        <a:pt x="1969" y="644"/>
                      </a:lnTo>
                      <a:lnTo>
                        <a:pt x="1973" y="652"/>
                      </a:lnTo>
                      <a:lnTo>
                        <a:pt x="1955" y="663"/>
                      </a:lnTo>
                      <a:lnTo>
                        <a:pt x="1937" y="675"/>
                      </a:lnTo>
                      <a:lnTo>
                        <a:pt x="1920" y="688"/>
                      </a:lnTo>
                      <a:lnTo>
                        <a:pt x="1903" y="702"/>
                      </a:lnTo>
                      <a:lnTo>
                        <a:pt x="1886" y="717"/>
                      </a:lnTo>
                      <a:lnTo>
                        <a:pt x="1870" y="732"/>
                      </a:lnTo>
                      <a:lnTo>
                        <a:pt x="1853" y="747"/>
                      </a:lnTo>
                      <a:lnTo>
                        <a:pt x="1837" y="763"/>
                      </a:lnTo>
                      <a:lnTo>
                        <a:pt x="1820" y="778"/>
                      </a:lnTo>
                      <a:lnTo>
                        <a:pt x="1804" y="793"/>
                      </a:lnTo>
                      <a:lnTo>
                        <a:pt x="1802" y="798"/>
                      </a:lnTo>
                      <a:lnTo>
                        <a:pt x="1804" y="802"/>
                      </a:lnTo>
                      <a:lnTo>
                        <a:pt x="1805" y="806"/>
                      </a:lnTo>
                      <a:lnTo>
                        <a:pt x="1809" y="807"/>
                      </a:lnTo>
                      <a:lnTo>
                        <a:pt x="1811" y="808"/>
                      </a:lnTo>
                      <a:lnTo>
                        <a:pt x="1815" y="809"/>
                      </a:lnTo>
                      <a:lnTo>
                        <a:pt x="1820" y="809"/>
                      </a:lnTo>
                      <a:lnTo>
                        <a:pt x="1824" y="811"/>
                      </a:lnTo>
                      <a:lnTo>
                        <a:pt x="1830" y="809"/>
                      </a:lnTo>
                      <a:lnTo>
                        <a:pt x="1834" y="809"/>
                      </a:lnTo>
                      <a:lnTo>
                        <a:pt x="2542" y="753"/>
                      </a:lnTo>
                      <a:lnTo>
                        <a:pt x="2779" y="727"/>
                      </a:lnTo>
                      <a:lnTo>
                        <a:pt x="2785" y="731"/>
                      </a:lnTo>
                      <a:lnTo>
                        <a:pt x="2792" y="735"/>
                      </a:lnTo>
                      <a:lnTo>
                        <a:pt x="2797" y="738"/>
                      </a:lnTo>
                      <a:lnTo>
                        <a:pt x="2803" y="742"/>
                      </a:lnTo>
                      <a:lnTo>
                        <a:pt x="2810" y="746"/>
                      </a:lnTo>
                      <a:lnTo>
                        <a:pt x="2815" y="751"/>
                      </a:lnTo>
                      <a:lnTo>
                        <a:pt x="2820" y="755"/>
                      </a:lnTo>
                      <a:lnTo>
                        <a:pt x="2825" y="760"/>
                      </a:lnTo>
                      <a:lnTo>
                        <a:pt x="2829" y="765"/>
                      </a:lnTo>
                      <a:lnTo>
                        <a:pt x="2833" y="772"/>
                      </a:lnTo>
                      <a:lnTo>
                        <a:pt x="2836" y="783"/>
                      </a:lnTo>
                      <a:lnTo>
                        <a:pt x="2837" y="794"/>
                      </a:lnTo>
                      <a:lnTo>
                        <a:pt x="2835" y="803"/>
                      </a:lnTo>
                      <a:lnTo>
                        <a:pt x="2832" y="812"/>
                      </a:lnTo>
                      <a:lnTo>
                        <a:pt x="2827" y="820"/>
                      </a:lnTo>
                      <a:lnTo>
                        <a:pt x="2820" y="826"/>
                      </a:lnTo>
                      <a:lnTo>
                        <a:pt x="2814" y="834"/>
                      </a:lnTo>
                      <a:lnTo>
                        <a:pt x="2807" y="841"/>
                      </a:lnTo>
                      <a:lnTo>
                        <a:pt x="2801" y="849"/>
                      </a:lnTo>
                      <a:lnTo>
                        <a:pt x="2794" y="858"/>
                      </a:lnTo>
                      <a:lnTo>
                        <a:pt x="2828" y="914"/>
                      </a:lnTo>
                      <a:lnTo>
                        <a:pt x="2859" y="970"/>
                      </a:lnTo>
                      <a:lnTo>
                        <a:pt x="2889" y="1027"/>
                      </a:lnTo>
                      <a:lnTo>
                        <a:pt x="2919" y="1085"/>
                      </a:lnTo>
                      <a:lnTo>
                        <a:pt x="2947" y="1144"/>
                      </a:lnTo>
                      <a:lnTo>
                        <a:pt x="2974" y="1202"/>
                      </a:lnTo>
                      <a:lnTo>
                        <a:pt x="2999" y="1262"/>
                      </a:lnTo>
                      <a:lnTo>
                        <a:pt x="3024" y="1322"/>
                      </a:lnTo>
                      <a:lnTo>
                        <a:pt x="3047" y="1384"/>
                      </a:lnTo>
                      <a:lnTo>
                        <a:pt x="3068" y="1445"/>
                      </a:lnTo>
                      <a:lnTo>
                        <a:pt x="3076" y="1457"/>
                      </a:lnTo>
                      <a:lnTo>
                        <a:pt x="3085" y="1463"/>
                      </a:lnTo>
                      <a:lnTo>
                        <a:pt x="3096" y="1469"/>
                      </a:lnTo>
                      <a:lnTo>
                        <a:pt x="3107" y="1470"/>
                      </a:lnTo>
                      <a:lnTo>
                        <a:pt x="3119" y="1471"/>
                      </a:lnTo>
                      <a:lnTo>
                        <a:pt x="3132" y="1470"/>
                      </a:lnTo>
                      <a:lnTo>
                        <a:pt x="3145" y="1467"/>
                      </a:lnTo>
                      <a:lnTo>
                        <a:pt x="3157" y="1465"/>
                      </a:lnTo>
                      <a:lnTo>
                        <a:pt x="3169" y="1461"/>
                      </a:lnTo>
                      <a:lnTo>
                        <a:pt x="3179" y="1458"/>
                      </a:lnTo>
                      <a:lnTo>
                        <a:pt x="3184" y="1457"/>
                      </a:lnTo>
                      <a:lnTo>
                        <a:pt x="3188" y="1454"/>
                      </a:lnTo>
                      <a:lnTo>
                        <a:pt x="3192" y="1452"/>
                      </a:lnTo>
                      <a:lnTo>
                        <a:pt x="3195" y="1446"/>
                      </a:lnTo>
                      <a:lnTo>
                        <a:pt x="3197" y="1442"/>
                      </a:lnTo>
                      <a:lnTo>
                        <a:pt x="3200" y="1439"/>
                      </a:lnTo>
                      <a:lnTo>
                        <a:pt x="3201" y="1433"/>
                      </a:lnTo>
                      <a:lnTo>
                        <a:pt x="3203" y="1428"/>
                      </a:lnTo>
                      <a:lnTo>
                        <a:pt x="3205" y="1424"/>
                      </a:lnTo>
                      <a:lnTo>
                        <a:pt x="3208" y="1420"/>
                      </a:lnTo>
                      <a:lnTo>
                        <a:pt x="3200" y="1087"/>
                      </a:lnTo>
                      <a:lnTo>
                        <a:pt x="3204" y="1085"/>
                      </a:lnTo>
                      <a:lnTo>
                        <a:pt x="3209" y="1084"/>
                      </a:lnTo>
                      <a:lnTo>
                        <a:pt x="3213" y="1084"/>
                      </a:lnTo>
                      <a:lnTo>
                        <a:pt x="3218" y="1084"/>
                      </a:lnTo>
                      <a:lnTo>
                        <a:pt x="3224" y="1084"/>
                      </a:lnTo>
                      <a:lnTo>
                        <a:pt x="3227" y="1085"/>
                      </a:lnTo>
                      <a:lnTo>
                        <a:pt x="3231" y="1087"/>
                      </a:lnTo>
                      <a:lnTo>
                        <a:pt x="3234" y="1091"/>
                      </a:lnTo>
                      <a:lnTo>
                        <a:pt x="3237" y="1095"/>
                      </a:lnTo>
                      <a:lnTo>
                        <a:pt x="3238" y="1101"/>
                      </a:lnTo>
                      <a:lnTo>
                        <a:pt x="3238" y="1103"/>
                      </a:lnTo>
                      <a:lnTo>
                        <a:pt x="3238" y="1107"/>
                      </a:lnTo>
                      <a:lnTo>
                        <a:pt x="3239" y="1111"/>
                      </a:lnTo>
                      <a:lnTo>
                        <a:pt x="3241" y="1114"/>
                      </a:lnTo>
                      <a:lnTo>
                        <a:pt x="3242" y="1116"/>
                      </a:lnTo>
                      <a:lnTo>
                        <a:pt x="3243" y="1119"/>
                      </a:lnTo>
                      <a:lnTo>
                        <a:pt x="3246" y="1121"/>
                      </a:lnTo>
                      <a:lnTo>
                        <a:pt x="3248" y="1123"/>
                      </a:lnTo>
                      <a:lnTo>
                        <a:pt x="3252" y="1124"/>
                      </a:lnTo>
                      <a:lnTo>
                        <a:pt x="3255" y="1124"/>
                      </a:lnTo>
                      <a:lnTo>
                        <a:pt x="3269" y="1123"/>
                      </a:lnTo>
                      <a:lnTo>
                        <a:pt x="3284" y="1120"/>
                      </a:lnTo>
                      <a:lnTo>
                        <a:pt x="3298" y="1115"/>
                      </a:lnTo>
                      <a:lnTo>
                        <a:pt x="3314" y="1111"/>
                      </a:lnTo>
                      <a:lnTo>
                        <a:pt x="3327" y="1106"/>
                      </a:lnTo>
                      <a:lnTo>
                        <a:pt x="3341" y="1103"/>
                      </a:lnTo>
                      <a:lnTo>
                        <a:pt x="3354" y="1102"/>
                      </a:lnTo>
                      <a:lnTo>
                        <a:pt x="3367" y="1104"/>
                      </a:lnTo>
                      <a:lnTo>
                        <a:pt x="3380" y="1110"/>
                      </a:lnTo>
                      <a:lnTo>
                        <a:pt x="3392" y="1121"/>
                      </a:lnTo>
                      <a:lnTo>
                        <a:pt x="3404" y="1120"/>
                      </a:lnTo>
                      <a:lnTo>
                        <a:pt x="3417" y="1119"/>
                      </a:lnTo>
                      <a:lnTo>
                        <a:pt x="3430" y="1115"/>
                      </a:lnTo>
                      <a:lnTo>
                        <a:pt x="3444" y="1112"/>
                      </a:lnTo>
                      <a:lnTo>
                        <a:pt x="3457" y="1110"/>
                      </a:lnTo>
                      <a:lnTo>
                        <a:pt x="3470" y="1108"/>
                      </a:lnTo>
                      <a:lnTo>
                        <a:pt x="3482" y="1108"/>
                      </a:lnTo>
                      <a:lnTo>
                        <a:pt x="3495" y="1111"/>
                      </a:lnTo>
                      <a:lnTo>
                        <a:pt x="3507" y="1116"/>
                      </a:lnTo>
                      <a:lnTo>
                        <a:pt x="3517" y="1125"/>
                      </a:lnTo>
                      <a:lnTo>
                        <a:pt x="3533" y="1123"/>
                      </a:lnTo>
                      <a:lnTo>
                        <a:pt x="3549" y="1123"/>
                      </a:lnTo>
                      <a:lnTo>
                        <a:pt x="3564" y="1124"/>
                      </a:lnTo>
                      <a:lnTo>
                        <a:pt x="3579" y="1125"/>
                      </a:lnTo>
                      <a:lnTo>
                        <a:pt x="3593" y="1128"/>
                      </a:lnTo>
                      <a:lnTo>
                        <a:pt x="3607" y="1131"/>
                      </a:lnTo>
                      <a:lnTo>
                        <a:pt x="3622" y="1134"/>
                      </a:lnTo>
                      <a:lnTo>
                        <a:pt x="3636" y="1137"/>
                      </a:lnTo>
                      <a:lnTo>
                        <a:pt x="3650" y="1140"/>
                      </a:lnTo>
                      <a:lnTo>
                        <a:pt x="3665" y="1142"/>
                      </a:lnTo>
                      <a:lnTo>
                        <a:pt x="3665" y="1140"/>
                      </a:lnTo>
                      <a:lnTo>
                        <a:pt x="3665" y="1136"/>
                      </a:lnTo>
                      <a:lnTo>
                        <a:pt x="3665" y="1131"/>
                      </a:lnTo>
                      <a:lnTo>
                        <a:pt x="3665" y="1127"/>
                      </a:lnTo>
                      <a:lnTo>
                        <a:pt x="3666" y="1123"/>
                      </a:lnTo>
                      <a:lnTo>
                        <a:pt x="3669" y="1119"/>
                      </a:lnTo>
                      <a:lnTo>
                        <a:pt x="3671" y="1115"/>
                      </a:lnTo>
                      <a:lnTo>
                        <a:pt x="3674" y="1112"/>
                      </a:lnTo>
                      <a:lnTo>
                        <a:pt x="3678" y="1110"/>
                      </a:lnTo>
                      <a:lnTo>
                        <a:pt x="3682" y="1110"/>
                      </a:lnTo>
                      <a:lnTo>
                        <a:pt x="3684" y="1108"/>
                      </a:lnTo>
                      <a:lnTo>
                        <a:pt x="3687" y="1108"/>
                      </a:lnTo>
                      <a:lnTo>
                        <a:pt x="3690" y="1108"/>
                      </a:lnTo>
                      <a:lnTo>
                        <a:pt x="3692" y="1110"/>
                      </a:lnTo>
                      <a:lnTo>
                        <a:pt x="3693" y="1111"/>
                      </a:lnTo>
                      <a:lnTo>
                        <a:pt x="3696" y="1114"/>
                      </a:lnTo>
                      <a:lnTo>
                        <a:pt x="3697" y="1115"/>
                      </a:lnTo>
                      <a:lnTo>
                        <a:pt x="3699" y="1117"/>
                      </a:lnTo>
                      <a:lnTo>
                        <a:pt x="3700" y="1119"/>
                      </a:lnTo>
                      <a:lnTo>
                        <a:pt x="3701" y="1121"/>
                      </a:lnTo>
                      <a:lnTo>
                        <a:pt x="3703" y="1129"/>
                      </a:lnTo>
                      <a:lnTo>
                        <a:pt x="3703" y="1136"/>
                      </a:lnTo>
                      <a:lnTo>
                        <a:pt x="3700" y="1142"/>
                      </a:lnTo>
                      <a:lnTo>
                        <a:pt x="3697" y="1148"/>
                      </a:lnTo>
                      <a:lnTo>
                        <a:pt x="3693" y="1153"/>
                      </a:lnTo>
                      <a:lnTo>
                        <a:pt x="3688" y="1157"/>
                      </a:lnTo>
                      <a:lnTo>
                        <a:pt x="3683" y="1162"/>
                      </a:lnTo>
                      <a:lnTo>
                        <a:pt x="3678" y="1166"/>
                      </a:lnTo>
                      <a:lnTo>
                        <a:pt x="3673" y="1170"/>
                      </a:lnTo>
                      <a:lnTo>
                        <a:pt x="3667" y="1174"/>
                      </a:lnTo>
                      <a:lnTo>
                        <a:pt x="3649" y="1171"/>
                      </a:lnTo>
                      <a:lnTo>
                        <a:pt x="3629" y="1168"/>
                      </a:lnTo>
                      <a:lnTo>
                        <a:pt x="3610" y="1166"/>
                      </a:lnTo>
                      <a:lnTo>
                        <a:pt x="3590" y="1164"/>
                      </a:lnTo>
                      <a:lnTo>
                        <a:pt x="3571" y="1164"/>
                      </a:lnTo>
                      <a:lnTo>
                        <a:pt x="3552" y="1167"/>
                      </a:lnTo>
                      <a:lnTo>
                        <a:pt x="3534" y="1172"/>
                      </a:lnTo>
                      <a:lnTo>
                        <a:pt x="3519" y="1181"/>
                      </a:lnTo>
                      <a:lnTo>
                        <a:pt x="3504" y="1194"/>
                      </a:lnTo>
                      <a:lnTo>
                        <a:pt x="3492" y="1211"/>
                      </a:lnTo>
                      <a:lnTo>
                        <a:pt x="3489" y="1206"/>
                      </a:lnTo>
                      <a:lnTo>
                        <a:pt x="3486" y="1201"/>
                      </a:lnTo>
                      <a:lnTo>
                        <a:pt x="3485" y="1194"/>
                      </a:lnTo>
                      <a:lnTo>
                        <a:pt x="3485" y="1188"/>
                      </a:lnTo>
                      <a:lnTo>
                        <a:pt x="3485" y="1183"/>
                      </a:lnTo>
                      <a:lnTo>
                        <a:pt x="3485" y="1176"/>
                      </a:lnTo>
                      <a:lnTo>
                        <a:pt x="3486" y="1170"/>
                      </a:lnTo>
                      <a:lnTo>
                        <a:pt x="3487" y="1163"/>
                      </a:lnTo>
                      <a:lnTo>
                        <a:pt x="3489" y="1158"/>
                      </a:lnTo>
                      <a:lnTo>
                        <a:pt x="3490" y="1151"/>
                      </a:lnTo>
                      <a:lnTo>
                        <a:pt x="3477" y="1149"/>
                      </a:lnTo>
                      <a:lnTo>
                        <a:pt x="3464" y="1149"/>
                      </a:lnTo>
                      <a:lnTo>
                        <a:pt x="3451" y="1150"/>
                      </a:lnTo>
                      <a:lnTo>
                        <a:pt x="3438" y="1154"/>
                      </a:lnTo>
                      <a:lnTo>
                        <a:pt x="3426" y="1159"/>
                      </a:lnTo>
                      <a:lnTo>
                        <a:pt x="3413" y="1164"/>
                      </a:lnTo>
                      <a:lnTo>
                        <a:pt x="3401" y="1171"/>
                      </a:lnTo>
                      <a:lnTo>
                        <a:pt x="3389" y="1176"/>
                      </a:lnTo>
                      <a:lnTo>
                        <a:pt x="3376" y="1181"/>
                      </a:lnTo>
                      <a:lnTo>
                        <a:pt x="3365" y="1185"/>
                      </a:lnTo>
                      <a:lnTo>
                        <a:pt x="3363" y="1183"/>
                      </a:lnTo>
                      <a:lnTo>
                        <a:pt x="3362" y="1180"/>
                      </a:lnTo>
                      <a:lnTo>
                        <a:pt x="3361" y="1178"/>
                      </a:lnTo>
                      <a:lnTo>
                        <a:pt x="3359" y="1175"/>
                      </a:lnTo>
                      <a:lnTo>
                        <a:pt x="3359" y="1171"/>
                      </a:lnTo>
                      <a:lnTo>
                        <a:pt x="3359" y="1167"/>
                      </a:lnTo>
                      <a:lnTo>
                        <a:pt x="3359" y="1164"/>
                      </a:lnTo>
                      <a:lnTo>
                        <a:pt x="3359" y="1161"/>
                      </a:lnTo>
                      <a:lnTo>
                        <a:pt x="3359" y="1158"/>
                      </a:lnTo>
                      <a:lnTo>
                        <a:pt x="3358" y="1154"/>
                      </a:lnTo>
                      <a:lnTo>
                        <a:pt x="3345" y="1157"/>
                      </a:lnTo>
                      <a:lnTo>
                        <a:pt x="3331" y="1159"/>
                      </a:lnTo>
                      <a:lnTo>
                        <a:pt x="3318" y="1163"/>
                      </a:lnTo>
                      <a:lnTo>
                        <a:pt x="3305" y="1167"/>
                      </a:lnTo>
                      <a:lnTo>
                        <a:pt x="3291" y="1174"/>
                      </a:lnTo>
                      <a:lnTo>
                        <a:pt x="3278" y="1180"/>
                      </a:lnTo>
                      <a:lnTo>
                        <a:pt x="3267" y="1188"/>
                      </a:lnTo>
                      <a:lnTo>
                        <a:pt x="3255" y="1197"/>
                      </a:lnTo>
                      <a:lnTo>
                        <a:pt x="3244" y="1206"/>
                      </a:lnTo>
                      <a:lnTo>
                        <a:pt x="3234" y="1217"/>
                      </a:lnTo>
                      <a:lnTo>
                        <a:pt x="3237" y="1429"/>
                      </a:lnTo>
                      <a:lnTo>
                        <a:pt x="3260" y="1444"/>
                      </a:lnTo>
                      <a:lnTo>
                        <a:pt x="3447" y="1419"/>
                      </a:lnTo>
                      <a:lnTo>
                        <a:pt x="3448" y="1420"/>
                      </a:lnTo>
                      <a:lnTo>
                        <a:pt x="3451" y="1422"/>
                      </a:lnTo>
                      <a:lnTo>
                        <a:pt x="3452" y="1423"/>
                      </a:lnTo>
                      <a:lnTo>
                        <a:pt x="3453" y="1426"/>
                      </a:lnTo>
                      <a:lnTo>
                        <a:pt x="3455" y="1428"/>
                      </a:lnTo>
                      <a:lnTo>
                        <a:pt x="3456" y="1429"/>
                      </a:lnTo>
                      <a:lnTo>
                        <a:pt x="3456" y="1432"/>
                      </a:lnTo>
                      <a:lnTo>
                        <a:pt x="3456" y="1435"/>
                      </a:lnTo>
                      <a:lnTo>
                        <a:pt x="3456" y="1437"/>
                      </a:lnTo>
                      <a:lnTo>
                        <a:pt x="3455" y="1440"/>
                      </a:lnTo>
                      <a:lnTo>
                        <a:pt x="3451" y="1441"/>
                      </a:lnTo>
                      <a:lnTo>
                        <a:pt x="3447" y="1444"/>
                      </a:lnTo>
                      <a:lnTo>
                        <a:pt x="3443" y="1446"/>
                      </a:lnTo>
                      <a:lnTo>
                        <a:pt x="3439" y="1449"/>
                      </a:lnTo>
                      <a:lnTo>
                        <a:pt x="3436" y="1453"/>
                      </a:lnTo>
                      <a:lnTo>
                        <a:pt x="3432" y="1457"/>
                      </a:lnTo>
                      <a:lnTo>
                        <a:pt x="3430" y="1461"/>
                      </a:lnTo>
                      <a:lnTo>
                        <a:pt x="3428" y="1465"/>
                      </a:lnTo>
                      <a:lnTo>
                        <a:pt x="3426" y="1469"/>
                      </a:lnTo>
                      <a:lnTo>
                        <a:pt x="3425" y="1472"/>
                      </a:lnTo>
                      <a:lnTo>
                        <a:pt x="3438" y="1504"/>
                      </a:lnTo>
                      <a:lnTo>
                        <a:pt x="3449" y="1534"/>
                      </a:lnTo>
                      <a:lnTo>
                        <a:pt x="3462" y="1564"/>
                      </a:lnTo>
                      <a:lnTo>
                        <a:pt x="3474" y="1594"/>
                      </a:lnTo>
                      <a:lnTo>
                        <a:pt x="3487" y="1625"/>
                      </a:lnTo>
                      <a:lnTo>
                        <a:pt x="3499" y="1655"/>
                      </a:lnTo>
                      <a:lnTo>
                        <a:pt x="3509" y="1687"/>
                      </a:lnTo>
                      <a:lnTo>
                        <a:pt x="3519" y="1718"/>
                      </a:lnTo>
                      <a:lnTo>
                        <a:pt x="3528" y="1750"/>
                      </a:lnTo>
                      <a:lnTo>
                        <a:pt x="3534" y="1783"/>
                      </a:lnTo>
                      <a:lnTo>
                        <a:pt x="3549" y="1868"/>
                      </a:lnTo>
                      <a:lnTo>
                        <a:pt x="3560" y="1955"/>
                      </a:lnTo>
                      <a:lnTo>
                        <a:pt x="3567" y="2043"/>
                      </a:lnTo>
                      <a:lnTo>
                        <a:pt x="3567" y="2129"/>
                      </a:lnTo>
                      <a:lnTo>
                        <a:pt x="3562" y="2215"/>
                      </a:lnTo>
                      <a:lnTo>
                        <a:pt x="3549" y="2299"/>
                      </a:lnTo>
                      <a:lnTo>
                        <a:pt x="3526" y="2380"/>
                      </a:lnTo>
                      <a:lnTo>
                        <a:pt x="3495" y="2458"/>
                      </a:lnTo>
                      <a:lnTo>
                        <a:pt x="3452" y="2531"/>
                      </a:lnTo>
                      <a:lnTo>
                        <a:pt x="3397" y="2600"/>
                      </a:lnTo>
                      <a:lnTo>
                        <a:pt x="3342" y="2658"/>
                      </a:lnTo>
                      <a:lnTo>
                        <a:pt x="195" y="2658"/>
                      </a:lnTo>
                      <a:lnTo>
                        <a:pt x="194" y="26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0" name="Freeform 18"/>
                <p:cNvSpPr>
                  <a:spLocks/>
                </p:cNvSpPr>
                <p:nvPr/>
              </p:nvSpPr>
              <p:spPr bwMode="auto">
                <a:xfrm>
                  <a:off x="1252" y="1510"/>
                  <a:ext cx="61" cy="36"/>
                </a:xfrm>
                <a:custGeom>
                  <a:avLst/>
                  <a:gdLst>
                    <a:gd name="T0" fmla="*/ 61 w 184"/>
                    <a:gd name="T1" fmla="*/ 3 h 108"/>
                    <a:gd name="T2" fmla="*/ 61 w 184"/>
                    <a:gd name="T3" fmla="*/ 6 h 108"/>
                    <a:gd name="T4" fmla="*/ 60 w 184"/>
                    <a:gd name="T5" fmla="*/ 10 h 108"/>
                    <a:gd name="T6" fmla="*/ 58 w 184"/>
                    <a:gd name="T7" fmla="*/ 13 h 108"/>
                    <a:gd name="T8" fmla="*/ 57 w 184"/>
                    <a:gd name="T9" fmla="*/ 17 h 108"/>
                    <a:gd name="T10" fmla="*/ 54 w 184"/>
                    <a:gd name="T11" fmla="*/ 20 h 108"/>
                    <a:gd name="T12" fmla="*/ 51 w 184"/>
                    <a:gd name="T13" fmla="*/ 22 h 108"/>
                    <a:gd name="T14" fmla="*/ 48 w 184"/>
                    <a:gd name="T15" fmla="*/ 25 h 108"/>
                    <a:gd name="T16" fmla="*/ 46 w 184"/>
                    <a:gd name="T17" fmla="*/ 27 h 108"/>
                    <a:gd name="T18" fmla="*/ 43 w 184"/>
                    <a:gd name="T19" fmla="*/ 30 h 108"/>
                    <a:gd name="T20" fmla="*/ 40 w 184"/>
                    <a:gd name="T21" fmla="*/ 32 h 108"/>
                    <a:gd name="T22" fmla="*/ 37 w 184"/>
                    <a:gd name="T23" fmla="*/ 32 h 108"/>
                    <a:gd name="T24" fmla="*/ 35 w 184"/>
                    <a:gd name="T25" fmla="*/ 33 h 108"/>
                    <a:gd name="T26" fmla="*/ 33 w 184"/>
                    <a:gd name="T27" fmla="*/ 34 h 108"/>
                    <a:gd name="T28" fmla="*/ 30 w 184"/>
                    <a:gd name="T29" fmla="*/ 34 h 108"/>
                    <a:gd name="T30" fmla="*/ 28 w 184"/>
                    <a:gd name="T31" fmla="*/ 35 h 108"/>
                    <a:gd name="T32" fmla="*/ 25 w 184"/>
                    <a:gd name="T33" fmla="*/ 36 h 108"/>
                    <a:gd name="T34" fmla="*/ 23 w 184"/>
                    <a:gd name="T35" fmla="*/ 36 h 108"/>
                    <a:gd name="T36" fmla="*/ 20 w 184"/>
                    <a:gd name="T37" fmla="*/ 36 h 108"/>
                    <a:gd name="T38" fmla="*/ 17 w 184"/>
                    <a:gd name="T39" fmla="*/ 36 h 108"/>
                    <a:gd name="T40" fmla="*/ 14 w 184"/>
                    <a:gd name="T41" fmla="*/ 36 h 108"/>
                    <a:gd name="T42" fmla="*/ 13 w 184"/>
                    <a:gd name="T43" fmla="*/ 34 h 108"/>
                    <a:gd name="T44" fmla="*/ 10 w 184"/>
                    <a:gd name="T45" fmla="*/ 33 h 108"/>
                    <a:gd name="T46" fmla="*/ 9 w 184"/>
                    <a:gd name="T47" fmla="*/ 33 h 108"/>
                    <a:gd name="T48" fmla="*/ 7 w 184"/>
                    <a:gd name="T49" fmla="*/ 31 h 108"/>
                    <a:gd name="T50" fmla="*/ 6 w 184"/>
                    <a:gd name="T51" fmla="*/ 30 h 108"/>
                    <a:gd name="T52" fmla="*/ 4 w 184"/>
                    <a:gd name="T53" fmla="*/ 29 h 108"/>
                    <a:gd name="T54" fmla="*/ 3 w 184"/>
                    <a:gd name="T55" fmla="*/ 27 h 108"/>
                    <a:gd name="T56" fmla="*/ 2 w 184"/>
                    <a:gd name="T57" fmla="*/ 26 h 108"/>
                    <a:gd name="T58" fmla="*/ 1 w 184"/>
                    <a:gd name="T59" fmla="*/ 24 h 108"/>
                    <a:gd name="T60" fmla="*/ 0 w 184"/>
                    <a:gd name="T61" fmla="*/ 22 h 108"/>
                    <a:gd name="T62" fmla="*/ 0 w 184"/>
                    <a:gd name="T63" fmla="*/ 20 h 108"/>
                    <a:gd name="T64" fmla="*/ 0 w 184"/>
                    <a:gd name="T65" fmla="*/ 17 h 108"/>
                    <a:gd name="T66" fmla="*/ 0 w 184"/>
                    <a:gd name="T67" fmla="*/ 15 h 108"/>
                    <a:gd name="T68" fmla="*/ 1 w 184"/>
                    <a:gd name="T69" fmla="*/ 13 h 108"/>
                    <a:gd name="T70" fmla="*/ 2 w 184"/>
                    <a:gd name="T71" fmla="*/ 11 h 108"/>
                    <a:gd name="T72" fmla="*/ 3 w 184"/>
                    <a:gd name="T73" fmla="*/ 9 h 108"/>
                    <a:gd name="T74" fmla="*/ 4 w 184"/>
                    <a:gd name="T75" fmla="*/ 7 h 108"/>
                    <a:gd name="T76" fmla="*/ 6 w 184"/>
                    <a:gd name="T77" fmla="*/ 6 h 108"/>
                    <a:gd name="T78" fmla="*/ 8 w 184"/>
                    <a:gd name="T79" fmla="*/ 5 h 108"/>
                    <a:gd name="T80" fmla="*/ 10 w 184"/>
                    <a:gd name="T81" fmla="*/ 4 h 108"/>
                    <a:gd name="T82" fmla="*/ 15 w 184"/>
                    <a:gd name="T83" fmla="*/ 4 h 108"/>
                    <a:gd name="T84" fmla="*/ 20 w 184"/>
                    <a:gd name="T85" fmla="*/ 3 h 108"/>
                    <a:gd name="T86" fmla="*/ 26 w 184"/>
                    <a:gd name="T87" fmla="*/ 2 h 108"/>
                    <a:gd name="T88" fmla="*/ 31 w 184"/>
                    <a:gd name="T89" fmla="*/ 1 h 108"/>
                    <a:gd name="T90" fmla="*/ 36 w 184"/>
                    <a:gd name="T91" fmla="*/ 0 h 108"/>
                    <a:gd name="T92" fmla="*/ 41 w 184"/>
                    <a:gd name="T93" fmla="*/ 0 h 108"/>
                    <a:gd name="T94" fmla="*/ 46 w 184"/>
                    <a:gd name="T95" fmla="*/ 0 h 108"/>
                    <a:gd name="T96" fmla="*/ 51 w 184"/>
                    <a:gd name="T97" fmla="*/ 0 h 108"/>
                    <a:gd name="T98" fmla="*/ 56 w 184"/>
                    <a:gd name="T99" fmla="*/ 1 h 108"/>
                    <a:gd name="T100" fmla="*/ 61 w 184"/>
                    <a:gd name="T101" fmla="*/ 3 h 108"/>
                    <a:gd name="T102" fmla="*/ 61 w 184"/>
                    <a:gd name="T103" fmla="*/ 3 h 10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84" h="108">
                      <a:moveTo>
                        <a:pt x="184" y="9"/>
                      </a:moveTo>
                      <a:lnTo>
                        <a:pt x="184" y="19"/>
                      </a:lnTo>
                      <a:lnTo>
                        <a:pt x="181" y="30"/>
                      </a:lnTo>
                      <a:lnTo>
                        <a:pt x="176" y="40"/>
                      </a:lnTo>
                      <a:lnTo>
                        <a:pt x="171" y="50"/>
                      </a:lnTo>
                      <a:lnTo>
                        <a:pt x="163" y="59"/>
                      </a:lnTo>
                      <a:lnTo>
                        <a:pt x="155" y="66"/>
                      </a:lnTo>
                      <a:lnTo>
                        <a:pt x="146" y="74"/>
                      </a:lnTo>
                      <a:lnTo>
                        <a:pt x="138" y="82"/>
                      </a:lnTo>
                      <a:lnTo>
                        <a:pt x="129" y="89"/>
                      </a:lnTo>
                      <a:lnTo>
                        <a:pt x="121" y="95"/>
                      </a:lnTo>
                      <a:lnTo>
                        <a:pt x="113" y="97"/>
                      </a:lnTo>
                      <a:lnTo>
                        <a:pt x="107" y="99"/>
                      </a:lnTo>
                      <a:lnTo>
                        <a:pt x="99" y="102"/>
                      </a:lnTo>
                      <a:lnTo>
                        <a:pt x="91" y="103"/>
                      </a:lnTo>
                      <a:lnTo>
                        <a:pt x="83" y="106"/>
                      </a:lnTo>
                      <a:lnTo>
                        <a:pt x="76" y="107"/>
                      </a:lnTo>
                      <a:lnTo>
                        <a:pt x="68" y="107"/>
                      </a:lnTo>
                      <a:lnTo>
                        <a:pt x="60" y="108"/>
                      </a:lnTo>
                      <a:lnTo>
                        <a:pt x="51" y="107"/>
                      </a:lnTo>
                      <a:lnTo>
                        <a:pt x="43" y="107"/>
                      </a:lnTo>
                      <a:lnTo>
                        <a:pt x="38" y="103"/>
                      </a:lnTo>
                      <a:lnTo>
                        <a:pt x="31" y="100"/>
                      </a:lnTo>
                      <a:lnTo>
                        <a:pt x="27" y="98"/>
                      </a:lnTo>
                      <a:lnTo>
                        <a:pt x="22" y="94"/>
                      </a:lnTo>
                      <a:lnTo>
                        <a:pt x="17" y="90"/>
                      </a:lnTo>
                      <a:lnTo>
                        <a:pt x="13" y="86"/>
                      </a:lnTo>
                      <a:lnTo>
                        <a:pt x="9" y="82"/>
                      </a:lnTo>
                      <a:lnTo>
                        <a:pt x="6" y="77"/>
                      </a:lnTo>
                      <a:lnTo>
                        <a:pt x="2" y="72"/>
                      </a:lnTo>
                      <a:lnTo>
                        <a:pt x="0" y="65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1" y="46"/>
                      </a:lnTo>
                      <a:lnTo>
                        <a:pt x="2" y="39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3" y="22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30" y="13"/>
                      </a:lnTo>
                      <a:lnTo>
                        <a:pt x="46" y="12"/>
                      </a:lnTo>
                      <a:lnTo>
                        <a:pt x="61" y="10"/>
                      </a:lnTo>
                      <a:lnTo>
                        <a:pt x="77" y="6"/>
                      </a:lnTo>
                      <a:lnTo>
                        <a:pt x="93" y="4"/>
                      </a:lnTo>
                      <a:lnTo>
                        <a:pt x="108" y="1"/>
                      </a:lnTo>
                      <a:lnTo>
                        <a:pt x="124" y="0"/>
                      </a:lnTo>
                      <a:lnTo>
                        <a:pt x="140" y="0"/>
                      </a:lnTo>
                      <a:lnTo>
                        <a:pt x="155" y="0"/>
                      </a:lnTo>
                      <a:lnTo>
                        <a:pt x="170" y="4"/>
                      </a:lnTo>
                      <a:lnTo>
                        <a:pt x="184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1" name="Freeform 19"/>
                <p:cNvSpPr>
                  <a:spLocks/>
                </p:cNvSpPr>
                <p:nvPr/>
              </p:nvSpPr>
              <p:spPr bwMode="auto">
                <a:xfrm>
                  <a:off x="1178" y="1520"/>
                  <a:ext cx="58" cy="37"/>
                </a:xfrm>
                <a:custGeom>
                  <a:avLst/>
                  <a:gdLst>
                    <a:gd name="T0" fmla="*/ 57 w 175"/>
                    <a:gd name="T1" fmla="*/ 5 h 112"/>
                    <a:gd name="T2" fmla="*/ 58 w 175"/>
                    <a:gd name="T3" fmla="*/ 9 h 112"/>
                    <a:gd name="T4" fmla="*/ 58 w 175"/>
                    <a:gd name="T5" fmla="*/ 13 h 112"/>
                    <a:gd name="T6" fmla="*/ 57 w 175"/>
                    <a:gd name="T7" fmla="*/ 16 h 112"/>
                    <a:gd name="T8" fmla="*/ 56 w 175"/>
                    <a:gd name="T9" fmla="*/ 19 h 112"/>
                    <a:gd name="T10" fmla="*/ 54 w 175"/>
                    <a:gd name="T11" fmla="*/ 22 h 112"/>
                    <a:gd name="T12" fmla="*/ 52 w 175"/>
                    <a:gd name="T13" fmla="*/ 25 h 112"/>
                    <a:gd name="T14" fmla="*/ 50 w 175"/>
                    <a:gd name="T15" fmla="*/ 27 h 112"/>
                    <a:gd name="T16" fmla="*/ 47 w 175"/>
                    <a:gd name="T17" fmla="*/ 30 h 112"/>
                    <a:gd name="T18" fmla="*/ 44 w 175"/>
                    <a:gd name="T19" fmla="*/ 32 h 112"/>
                    <a:gd name="T20" fmla="*/ 41 w 175"/>
                    <a:gd name="T21" fmla="*/ 34 h 112"/>
                    <a:gd name="T22" fmla="*/ 38 w 175"/>
                    <a:gd name="T23" fmla="*/ 35 h 112"/>
                    <a:gd name="T24" fmla="*/ 33 w 175"/>
                    <a:gd name="T25" fmla="*/ 36 h 112"/>
                    <a:gd name="T26" fmla="*/ 29 w 175"/>
                    <a:gd name="T27" fmla="*/ 37 h 112"/>
                    <a:gd name="T28" fmla="*/ 25 w 175"/>
                    <a:gd name="T29" fmla="*/ 37 h 112"/>
                    <a:gd name="T30" fmla="*/ 20 w 175"/>
                    <a:gd name="T31" fmla="*/ 37 h 112"/>
                    <a:gd name="T32" fmla="*/ 16 w 175"/>
                    <a:gd name="T33" fmla="*/ 36 h 112"/>
                    <a:gd name="T34" fmla="*/ 12 w 175"/>
                    <a:gd name="T35" fmla="*/ 35 h 112"/>
                    <a:gd name="T36" fmla="*/ 8 w 175"/>
                    <a:gd name="T37" fmla="*/ 34 h 112"/>
                    <a:gd name="T38" fmla="*/ 4 w 175"/>
                    <a:gd name="T39" fmla="*/ 31 h 112"/>
                    <a:gd name="T40" fmla="*/ 0 w 175"/>
                    <a:gd name="T41" fmla="*/ 28 h 112"/>
                    <a:gd name="T42" fmla="*/ 0 w 175"/>
                    <a:gd name="T43" fmla="*/ 25 h 112"/>
                    <a:gd name="T44" fmla="*/ 0 w 175"/>
                    <a:gd name="T45" fmla="*/ 21 h 112"/>
                    <a:gd name="T46" fmla="*/ 1 w 175"/>
                    <a:gd name="T47" fmla="*/ 19 h 112"/>
                    <a:gd name="T48" fmla="*/ 2 w 175"/>
                    <a:gd name="T49" fmla="*/ 16 h 112"/>
                    <a:gd name="T50" fmla="*/ 3 w 175"/>
                    <a:gd name="T51" fmla="*/ 13 h 112"/>
                    <a:gd name="T52" fmla="*/ 5 w 175"/>
                    <a:gd name="T53" fmla="*/ 11 h 112"/>
                    <a:gd name="T54" fmla="*/ 7 w 175"/>
                    <a:gd name="T55" fmla="*/ 9 h 112"/>
                    <a:gd name="T56" fmla="*/ 10 w 175"/>
                    <a:gd name="T57" fmla="*/ 7 h 112"/>
                    <a:gd name="T58" fmla="*/ 12 w 175"/>
                    <a:gd name="T59" fmla="*/ 5 h 112"/>
                    <a:gd name="T60" fmla="*/ 14 w 175"/>
                    <a:gd name="T61" fmla="*/ 3 h 112"/>
                    <a:gd name="T62" fmla="*/ 19 w 175"/>
                    <a:gd name="T63" fmla="*/ 3 h 112"/>
                    <a:gd name="T64" fmla="*/ 24 w 175"/>
                    <a:gd name="T65" fmla="*/ 2 h 112"/>
                    <a:gd name="T66" fmla="*/ 28 w 175"/>
                    <a:gd name="T67" fmla="*/ 1 h 112"/>
                    <a:gd name="T68" fmla="*/ 33 w 175"/>
                    <a:gd name="T69" fmla="*/ 1 h 112"/>
                    <a:gd name="T70" fmla="*/ 37 w 175"/>
                    <a:gd name="T71" fmla="*/ 0 h 112"/>
                    <a:gd name="T72" fmla="*/ 41 w 175"/>
                    <a:gd name="T73" fmla="*/ 0 h 112"/>
                    <a:gd name="T74" fmla="*/ 45 w 175"/>
                    <a:gd name="T75" fmla="*/ 0 h 112"/>
                    <a:gd name="T76" fmla="*/ 49 w 175"/>
                    <a:gd name="T77" fmla="*/ 1 h 112"/>
                    <a:gd name="T78" fmla="*/ 53 w 175"/>
                    <a:gd name="T79" fmla="*/ 3 h 112"/>
                    <a:gd name="T80" fmla="*/ 58 w 175"/>
                    <a:gd name="T81" fmla="*/ 5 h 112"/>
                    <a:gd name="T82" fmla="*/ 58 w 175"/>
                    <a:gd name="T83" fmla="*/ 5 h 112"/>
                    <a:gd name="T84" fmla="*/ 57 w 175"/>
                    <a:gd name="T85" fmla="*/ 5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75" h="112">
                      <a:moveTo>
                        <a:pt x="172" y="16"/>
                      </a:moveTo>
                      <a:lnTo>
                        <a:pt x="175" y="27"/>
                      </a:lnTo>
                      <a:lnTo>
                        <a:pt x="175" y="39"/>
                      </a:lnTo>
                      <a:lnTo>
                        <a:pt x="172" y="48"/>
                      </a:lnTo>
                      <a:lnTo>
                        <a:pt x="168" y="59"/>
                      </a:lnTo>
                      <a:lnTo>
                        <a:pt x="164" y="67"/>
                      </a:lnTo>
                      <a:lnTo>
                        <a:pt x="158" y="76"/>
                      </a:lnTo>
                      <a:lnTo>
                        <a:pt x="150" y="82"/>
                      </a:lnTo>
                      <a:lnTo>
                        <a:pt x="142" y="90"/>
                      </a:lnTo>
                      <a:lnTo>
                        <a:pt x="134" y="97"/>
                      </a:lnTo>
                      <a:lnTo>
                        <a:pt x="125" y="102"/>
                      </a:lnTo>
                      <a:lnTo>
                        <a:pt x="114" y="106"/>
                      </a:lnTo>
                      <a:lnTo>
                        <a:pt x="100" y="108"/>
                      </a:lnTo>
                      <a:lnTo>
                        <a:pt x="87" y="111"/>
                      </a:lnTo>
                      <a:lnTo>
                        <a:pt x="74" y="112"/>
                      </a:lnTo>
                      <a:lnTo>
                        <a:pt x="61" y="112"/>
                      </a:lnTo>
                      <a:lnTo>
                        <a:pt x="48" y="110"/>
                      </a:lnTo>
                      <a:lnTo>
                        <a:pt x="35" y="107"/>
                      </a:lnTo>
                      <a:lnTo>
                        <a:pt x="23" y="102"/>
                      </a:lnTo>
                      <a:lnTo>
                        <a:pt x="12" y="95"/>
                      </a:lnTo>
                      <a:lnTo>
                        <a:pt x="1" y="86"/>
                      </a:lnTo>
                      <a:lnTo>
                        <a:pt x="0" y="76"/>
                      </a:lnTo>
                      <a:lnTo>
                        <a:pt x="0" y="65"/>
                      </a:lnTo>
                      <a:lnTo>
                        <a:pt x="3" y="56"/>
                      </a:lnTo>
                      <a:lnTo>
                        <a:pt x="5" y="48"/>
                      </a:lnTo>
                      <a:lnTo>
                        <a:pt x="9" y="40"/>
                      </a:lnTo>
                      <a:lnTo>
                        <a:pt x="16" y="33"/>
                      </a:lnTo>
                      <a:lnTo>
                        <a:pt x="21" y="26"/>
                      </a:lnTo>
                      <a:lnTo>
                        <a:pt x="29" y="21"/>
                      </a:lnTo>
                      <a:lnTo>
                        <a:pt x="35" y="14"/>
                      </a:lnTo>
                      <a:lnTo>
                        <a:pt x="43" y="9"/>
                      </a:lnTo>
                      <a:lnTo>
                        <a:pt x="57" y="9"/>
                      </a:lnTo>
                      <a:lnTo>
                        <a:pt x="72" y="6"/>
                      </a:lnTo>
                      <a:lnTo>
                        <a:pt x="85" y="4"/>
                      </a:lnTo>
                      <a:lnTo>
                        <a:pt x="99" y="3"/>
                      </a:lnTo>
                      <a:lnTo>
                        <a:pt x="111" y="1"/>
                      </a:lnTo>
                      <a:lnTo>
                        <a:pt x="124" y="0"/>
                      </a:lnTo>
                      <a:lnTo>
                        <a:pt x="137" y="1"/>
                      </a:lnTo>
                      <a:lnTo>
                        <a:pt x="149" y="4"/>
                      </a:lnTo>
                      <a:lnTo>
                        <a:pt x="161" y="9"/>
                      </a:lnTo>
                      <a:lnTo>
                        <a:pt x="174" y="16"/>
                      </a:lnTo>
                      <a:lnTo>
                        <a:pt x="17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2" name="Freeform 20"/>
                <p:cNvSpPr>
                  <a:spLocks/>
                </p:cNvSpPr>
                <p:nvPr/>
              </p:nvSpPr>
              <p:spPr bwMode="auto">
                <a:xfrm>
                  <a:off x="1115" y="1527"/>
                  <a:ext cx="50" cy="36"/>
                </a:xfrm>
                <a:custGeom>
                  <a:avLst/>
                  <a:gdLst>
                    <a:gd name="T0" fmla="*/ 50 w 151"/>
                    <a:gd name="T1" fmla="*/ 1 h 107"/>
                    <a:gd name="T2" fmla="*/ 50 w 151"/>
                    <a:gd name="T3" fmla="*/ 4 h 107"/>
                    <a:gd name="T4" fmla="*/ 50 w 151"/>
                    <a:gd name="T5" fmla="*/ 7 h 107"/>
                    <a:gd name="T6" fmla="*/ 50 w 151"/>
                    <a:gd name="T7" fmla="*/ 10 h 107"/>
                    <a:gd name="T8" fmla="*/ 50 w 151"/>
                    <a:gd name="T9" fmla="*/ 14 h 107"/>
                    <a:gd name="T10" fmla="*/ 50 w 151"/>
                    <a:gd name="T11" fmla="*/ 17 h 107"/>
                    <a:gd name="T12" fmla="*/ 49 w 151"/>
                    <a:gd name="T13" fmla="*/ 20 h 107"/>
                    <a:gd name="T14" fmla="*/ 48 w 151"/>
                    <a:gd name="T15" fmla="*/ 24 h 107"/>
                    <a:gd name="T16" fmla="*/ 47 w 151"/>
                    <a:gd name="T17" fmla="*/ 26 h 107"/>
                    <a:gd name="T18" fmla="*/ 45 w 151"/>
                    <a:gd name="T19" fmla="*/ 29 h 107"/>
                    <a:gd name="T20" fmla="*/ 42 w 151"/>
                    <a:gd name="T21" fmla="*/ 31 h 107"/>
                    <a:gd name="T22" fmla="*/ 39 w 151"/>
                    <a:gd name="T23" fmla="*/ 33 h 107"/>
                    <a:gd name="T24" fmla="*/ 35 w 151"/>
                    <a:gd name="T25" fmla="*/ 34 h 107"/>
                    <a:gd name="T26" fmla="*/ 31 w 151"/>
                    <a:gd name="T27" fmla="*/ 35 h 107"/>
                    <a:gd name="T28" fmla="*/ 27 w 151"/>
                    <a:gd name="T29" fmla="*/ 35 h 107"/>
                    <a:gd name="T30" fmla="*/ 23 w 151"/>
                    <a:gd name="T31" fmla="*/ 36 h 107"/>
                    <a:gd name="T32" fmla="*/ 19 w 151"/>
                    <a:gd name="T33" fmla="*/ 36 h 107"/>
                    <a:gd name="T34" fmla="*/ 14 w 151"/>
                    <a:gd name="T35" fmla="*/ 36 h 107"/>
                    <a:gd name="T36" fmla="*/ 10 w 151"/>
                    <a:gd name="T37" fmla="*/ 36 h 107"/>
                    <a:gd name="T38" fmla="*/ 6 w 151"/>
                    <a:gd name="T39" fmla="*/ 36 h 107"/>
                    <a:gd name="T40" fmla="*/ 2 w 151"/>
                    <a:gd name="T41" fmla="*/ 36 h 107"/>
                    <a:gd name="T42" fmla="*/ 0 w 151"/>
                    <a:gd name="T43" fmla="*/ 33 h 107"/>
                    <a:gd name="T44" fmla="*/ 1 w 151"/>
                    <a:gd name="T45" fmla="*/ 30 h 107"/>
                    <a:gd name="T46" fmla="*/ 1 w 151"/>
                    <a:gd name="T47" fmla="*/ 26 h 107"/>
                    <a:gd name="T48" fmla="*/ 2 w 151"/>
                    <a:gd name="T49" fmla="*/ 23 h 107"/>
                    <a:gd name="T50" fmla="*/ 3 w 151"/>
                    <a:gd name="T51" fmla="*/ 20 h 107"/>
                    <a:gd name="T52" fmla="*/ 3 w 151"/>
                    <a:gd name="T53" fmla="*/ 16 h 107"/>
                    <a:gd name="T54" fmla="*/ 4 w 151"/>
                    <a:gd name="T55" fmla="*/ 13 h 107"/>
                    <a:gd name="T56" fmla="*/ 6 w 151"/>
                    <a:gd name="T57" fmla="*/ 10 h 107"/>
                    <a:gd name="T58" fmla="*/ 7 w 151"/>
                    <a:gd name="T59" fmla="*/ 7 h 107"/>
                    <a:gd name="T60" fmla="*/ 10 w 151"/>
                    <a:gd name="T61" fmla="*/ 5 h 107"/>
                    <a:gd name="T62" fmla="*/ 13 w 151"/>
                    <a:gd name="T63" fmla="*/ 4 h 107"/>
                    <a:gd name="T64" fmla="*/ 17 w 151"/>
                    <a:gd name="T65" fmla="*/ 4 h 107"/>
                    <a:gd name="T66" fmla="*/ 21 w 151"/>
                    <a:gd name="T67" fmla="*/ 3 h 107"/>
                    <a:gd name="T68" fmla="*/ 25 w 151"/>
                    <a:gd name="T69" fmla="*/ 3 h 107"/>
                    <a:gd name="T70" fmla="*/ 28 w 151"/>
                    <a:gd name="T71" fmla="*/ 2 h 107"/>
                    <a:gd name="T72" fmla="*/ 31 w 151"/>
                    <a:gd name="T73" fmla="*/ 1 h 107"/>
                    <a:gd name="T74" fmla="*/ 35 w 151"/>
                    <a:gd name="T75" fmla="*/ 1 h 107"/>
                    <a:gd name="T76" fmla="*/ 38 w 151"/>
                    <a:gd name="T77" fmla="*/ 1 h 107"/>
                    <a:gd name="T78" fmla="*/ 42 w 151"/>
                    <a:gd name="T79" fmla="*/ 0 h 107"/>
                    <a:gd name="T80" fmla="*/ 46 w 151"/>
                    <a:gd name="T81" fmla="*/ 1 h 107"/>
                    <a:gd name="T82" fmla="*/ 50 w 151"/>
                    <a:gd name="T83" fmla="*/ 1 h 107"/>
                    <a:gd name="T84" fmla="*/ 50 w 151"/>
                    <a:gd name="T85" fmla="*/ 1 h 107"/>
                    <a:gd name="T86" fmla="*/ 50 w 151"/>
                    <a:gd name="T87" fmla="*/ 1 h 1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1" h="107">
                      <a:moveTo>
                        <a:pt x="150" y="2"/>
                      </a:moveTo>
                      <a:lnTo>
                        <a:pt x="150" y="12"/>
                      </a:lnTo>
                      <a:lnTo>
                        <a:pt x="151" y="21"/>
                      </a:lnTo>
                      <a:lnTo>
                        <a:pt x="151" y="30"/>
                      </a:lnTo>
                      <a:lnTo>
                        <a:pt x="151" y="41"/>
                      </a:lnTo>
                      <a:lnTo>
                        <a:pt x="150" y="50"/>
                      </a:lnTo>
                      <a:lnTo>
                        <a:pt x="149" y="60"/>
                      </a:lnTo>
                      <a:lnTo>
                        <a:pt x="146" y="70"/>
                      </a:lnTo>
                      <a:lnTo>
                        <a:pt x="141" y="77"/>
                      </a:lnTo>
                      <a:lnTo>
                        <a:pt x="135" y="85"/>
                      </a:lnTo>
                      <a:lnTo>
                        <a:pt x="128" y="92"/>
                      </a:lnTo>
                      <a:lnTo>
                        <a:pt x="117" y="97"/>
                      </a:lnTo>
                      <a:lnTo>
                        <a:pt x="105" y="101"/>
                      </a:lnTo>
                      <a:lnTo>
                        <a:pt x="94" y="104"/>
                      </a:lnTo>
                      <a:lnTo>
                        <a:pt x="81" y="105"/>
                      </a:lnTo>
                      <a:lnTo>
                        <a:pt x="68" y="106"/>
                      </a:lnTo>
                      <a:lnTo>
                        <a:pt x="56" y="107"/>
                      </a:lnTo>
                      <a:lnTo>
                        <a:pt x="43" y="107"/>
                      </a:lnTo>
                      <a:lnTo>
                        <a:pt x="30" y="107"/>
                      </a:lnTo>
                      <a:lnTo>
                        <a:pt x="17" y="107"/>
                      </a:lnTo>
                      <a:lnTo>
                        <a:pt x="5" y="107"/>
                      </a:lnTo>
                      <a:lnTo>
                        <a:pt x="0" y="97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5" y="68"/>
                      </a:lnTo>
                      <a:lnTo>
                        <a:pt x="8" y="58"/>
                      </a:lnTo>
                      <a:lnTo>
                        <a:pt x="9" y="47"/>
                      </a:lnTo>
                      <a:lnTo>
                        <a:pt x="13" y="38"/>
                      </a:lnTo>
                      <a:lnTo>
                        <a:pt x="17" y="29"/>
                      </a:lnTo>
                      <a:lnTo>
                        <a:pt x="22" y="21"/>
                      </a:lnTo>
                      <a:lnTo>
                        <a:pt x="30" y="15"/>
                      </a:lnTo>
                      <a:lnTo>
                        <a:pt x="40" y="11"/>
                      </a:lnTo>
                      <a:lnTo>
                        <a:pt x="52" y="11"/>
                      </a:lnTo>
                      <a:lnTo>
                        <a:pt x="64" y="10"/>
                      </a:lnTo>
                      <a:lnTo>
                        <a:pt x="74" y="8"/>
                      </a:lnTo>
                      <a:lnTo>
                        <a:pt x="85" y="6"/>
                      </a:lnTo>
                      <a:lnTo>
                        <a:pt x="95" y="4"/>
                      </a:lnTo>
                      <a:lnTo>
                        <a:pt x="105" y="3"/>
                      </a:lnTo>
                      <a:lnTo>
                        <a:pt x="116" y="2"/>
                      </a:lnTo>
                      <a:lnTo>
                        <a:pt x="126" y="0"/>
                      </a:lnTo>
                      <a:lnTo>
                        <a:pt x="138" y="2"/>
                      </a:lnTo>
                      <a:lnTo>
                        <a:pt x="150" y="3"/>
                      </a:lnTo>
                      <a:lnTo>
                        <a:pt x="15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3" name="Freeform 21"/>
                <p:cNvSpPr>
                  <a:spLocks/>
                </p:cNvSpPr>
                <p:nvPr/>
              </p:nvSpPr>
              <p:spPr bwMode="auto">
                <a:xfrm>
                  <a:off x="1034" y="1537"/>
                  <a:ext cx="67" cy="35"/>
                </a:xfrm>
                <a:custGeom>
                  <a:avLst/>
                  <a:gdLst>
                    <a:gd name="T0" fmla="*/ 67 w 200"/>
                    <a:gd name="T1" fmla="*/ 3 h 107"/>
                    <a:gd name="T2" fmla="*/ 67 w 200"/>
                    <a:gd name="T3" fmla="*/ 6 h 107"/>
                    <a:gd name="T4" fmla="*/ 67 w 200"/>
                    <a:gd name="T5" fmla="*/ 8 h 107"/>
                    <a:gd name="T6" fmla="*/ 67 w 200"/>
                    <a:gd name="T7" fmla="*/ 10 h 107"/>
                    <a:gd name="T8" fmla="*/ 66 w 200"/>
                    <a:gd name="T9" fmla="*/ 13 h 107"/>
                    <a:gd name="T10" fmla="*/ 66 w 200"/>
                    <a:gd name="T11" fmla="*/ 15 h 107"/>
                    <a:gd name="T12" fmla="*/ 66 w 200"/>
                    <a:gd name="T13" fmla="*/ 17 h 107"/>
                    <a:gd name="T14" fmla="*/ 65 w 200"/>
                    <a:gd name="T15" fmla="*/ 20 h 107"/>
                    <a:gd name="T16" fmla="*/ 63 w 200"/>
                    <a:gd name="T17" fmla="*/ 21 h 107"/>
                    <a:gd name="T18" fmla="*/ 62 w 200"/>
                    <a:gd name="T19" fmla="*/ 24 h 107"/>
                    <a:gd name="T20" fmla="*/ 60 w 200"/>
                    <a:gd name="T21" fmla="*/ 25 h 107"/>
                    <a:gd name="T22" fmla="*/ 55 w 200"/>
                    <a:gd name="T23" fmla="*/ 27 h 107"/>
                    <a:gd name="T24" fmla="*/ 50 w 200"/>
                    <a:gd name="T25" fmla="*/ 29 h 107"/>
                    <a:gd name="T26" fmla="*/ 44 w 200"/>
                    <a:gd name="T27" fmla="*/ 31 h 107"/>
                    <a:gd name="T28" fmla="*/ 39 w 200"/>
                    <a:gd name="T29" fmla="*/ 33 h 107"/>
                    <a:gd name="T30" fmla="*/ 33 w 200"/>
                    <a:gd name="T31" fmla="*/ 34 h 107"/>
                    <a:gd name="T32" fmla="*/ 27 w 200"/>
                    <a:gd name="T33" fmla="*/ 35 h 107"/>
                    <a:gd name="T34" fmla="*/ 21 w 200"/>
                    <a:gd name="T35" fmla="*/ 35 h 107"/>
                    <a:gd name="T36" fmla="*/ 16 w 200"/>
                    <a:gd name="T37" fmla="*/ 34 h 107"/>
                    <a:gd name="T38" fmla="*/ 10 w 200"/>
                    <a:gd name="T39" fmla="*/ 31 h 107"/>
                    <a:gd name="T40" fmla="*/ 6 w 200"/>
                    <a:gd name="T41" fmla="*/ 28 h 107"/>
                    <a:gd name="T42" fmla="*/ 5 w 200"/>
                    <a:gd name="T43" fmla="*/ 26 h 107"/>
                    <a:gd name="T44" fmla="*/ 4 w 200"/>
                    <a:gd name="T45" fmla="*/ 25 h 107"/>
                    <a:gd name="T46" fmla="*/ 3 w 200"/>
                    <a:gd name="T47" fmla="*/ 24 h 107"/>
                    <a:gd name="T48" fmla="*/ 3 w 200"/>
                    <a:gd name="T49" fmla="*/ 22 h 107"/>
                    <a:gd name="T50" fmla="*/ 2 w 200"/>
                    <a:gd name="T51" fmla="*/ 21 h 107"/>
                    <a:gd name="T52" fmla="*/ 1 w 200"/>
                    <a:gd name="T53" fmla="*/ 20 h 107"/>
                    <a:gd name="T54" fmla="*/ 0 w 200"/>
                    <a:gd name="T55" fmla="*/ 18 h 107"/>
                    <a:gd name="T56" fmla="*/ 0 w 200"/>
                    <a:gd name="T57" fmla="*/ 16 h 107"/>
                    <a:gd name="T58" fmla="*/ 0 w 200"/>
                    <a:gd name="T59" fmla="*/ 14 h 107"/>
                    <a:gd name="T60" fmla="*/ 0 w 200"/>
                    <a:gd name="T61" fmla="*/ 13 h 107"/>
                    <a:gd name="T62" fmla="*/ 3 w 200"/>
                    <a:gd name="T63" fmla="*/ 9 h 107"/>
                    <a:gd name="T64" fmla="*/ 7 w 200"/>
                    <a:gd name="T65" fmla="*/ 7 h 107"/>
                    <a:gd name="T66" fmla="*/ 12 w 200"/>
                    <a:gd name="T67" fmla="*/ 5 h 107"/>
                    <a:gd name="T68" fmla="*/ 17 w 200"/>
                    <a:gd name="T69" fmla="*/ 4 h 107"/>
                    <a:gd name="T70" fmla="*/ 21 w 200"/>
                    <a:gd name="T71" fmla="*/ 3 h 107"/>
                    <a:gd name="T72" fmla="*/ 27 w 200"/>
                    <a:gd name="T73" fmla="*/ 3 h 107"/>
                    <a:gd name="T74" fmla="*/ 31 w 200"/>
                    <a:gd name="T75" fmla="*/ 3 h 107"/>
                    <a:gd name="T76" fmla="*/ 37 w 200"/>
                    <a:gd name="T77" fmla="*/ 3 h 107"/>
                    <a:gd name="T78" fmla="*/ 42 w 200"/>
                    <a:gd name="T79" fmla="*/ 2 h 107"/>
                    <a:gd name="T80" fmla="*/ 46 w 200"/>
                    <a:gd name="T81" fmla="*/ 1 h 107"/>
                    <a:gd name="T82" fmla="*/ 48 w 200"/>
                    <a:gd name="T83" fmla="*/ 0 h 107"/>
                    <a:gd name="T84" fmla="*/ 50 w 200"/>
                    <a:gd name="T85" fmla="*/ 0 h 107"/>
                    <a:gd name="T86" fmla="*/ 53 w 200"/>
                    <a:gd name="T87" fmla="*/ 0 h 107"/>
                    <a:gd name="T88" fmla="*/ 55 w 200"/>
                    <a:gd name="T89" fmla="*/ 0 h 107"/>
                    <a:gd name="T90" fmla="*/ 57 w 200"/>
                    <a:gd name="T91" fmla="*/ 0 h 107"/>
                    <a:gd name="T92" fmla="*/ 59 w 200"/>
                    <a:gd name="T93" fmla="*/ 0 h 107"/>
                    <a:gd name="T94" fmla="*/ 61 w 200"/>
                    <a:gd name="T95" fmla="*/ 1 h 107"/>
                    <a:gd name="T96" fmla="*/ 63 w 200"/>
                    <a:gd name="T97" fmla="*/ 1 h 107"/>
                    <a:gd name="T98" fmla="*/ 65 w 200"/>
                    <a:gd name="T99" fmla="*/ 2 h 107"/>
                    <a:gd name="T100" fmla="*/ 67 w 200"/>
                    <a:gd name="T101" fmla="*/ 3 h 107"/>
                    <a:gd name="T102" fmla="*/ 67 w 200"/>
                    <a:gd name="T103" fmla="*/ 3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00" h="107">
                      <a:moveTo>
                        <a:pt x="200" y="9"/>
                      </a:moveTo>
                      <a:lnTo>
                        <a:pt x="200" y="17"/>
                      </a:lnTo>
                      <a:lnTo>
                        <a:pt x="200" y="25"/>
                      </a:lnTo>
                      <a:lnTo>
                        <a:pt x="200" y="31"/>
                      </a:lnTo>
                      <a:lnTo>
                        <a:pt x="198" y="39"/>
                      </a:lnTo>
                      <a:lnTo>
                        <a:pt x="197" y="46"/>
                      </a:lnTo>
                      <a:lnTo>
                        <a:pt x="196" y="52"/>
                      </a:lnTo>
                      <a:lnTo>
                        <a:pt x="193" y="60"/>
                      </a:lnTo>
                      <a:lnTo>
                        <a:pt x="189" y="65"/>
                      </a:lnTo>
                      <a:lnTo>
                        <a:pt x="185" y="72"/>
                      </a:lnTo>
                      <a:lnTo>
                        <a:pt x="180" y="77"/>
                      </a:lnTo>
                      <a:lnTo>
                        <a:pt x="164" y="83"/>
                      </a:lnTo>
                      <a:lnTo>
                        <a:pt x="149" y="89"/>
                      </a:lnTo>
                      <a:lnTo>
                        <a:pt x="132" y="95"/>
                      </a:lnTo>
                      <a:lnTo>
                        <a:pt x="115" y="100"/>
                      </a:lnTo>
                      <a:lnTo>
                        <a:pt x="98" y="104"/>
                      </a:lnTo>
                      <a:lnTo>
                        <a:pt x="80" y="107"/>
                      </a:lnTo>
                      <a:lnTo>
                        <a:pt x="63" y="107"/>
                      </a:lnTo>
                      <a:lnTo>
                        <a:pt x="47" y="103"/>
                      </a:lnTo>
                      <a:lnTo>
                        <a:pt x="31" y="96"/>
                      </a:lnTo>
                      <a:lnTo>
                        <a:pt x="17" y="85"/>
                      </a:lnTo>
                      <a:lnTo>
                        <a:pt x="16" y="81"/>
                      </a:lnTo>
                      <a:lnTo>
                        <a:pt x="13" y="76"/>
                      </a:lnTo>
                      <a:lnTo>
                        <a:pt x="10" y="72"/>
                      </a:lnTo>
                      <a:lnTo>
                        <a:pt x="8" y="68"/>
                      </a:lnTo>
                      <a:lnTo>
                        <a:pt x="5" y="64"/>
                      </a:lnTo>
                      <a:lnTo>
                        <a:pt x="4" y="60"/>
                      </a:lnTo>
                      <a:lnTo>
                        <a:pt x="1" y="55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1" y="39"/>
                      </a:lnTo>
                      <a:lnTo>
                        <a:pt x="10" y="29"/>
                      </a:lnTo>
                      <a:lnTo>
                        <a:pt x="22" y="21"/>
                      </a:lnTo>
                      <a:lnTo>
                        <a:pt x="35" y="16"/>
                      </a:lnTo>
                      <a:lnTo>
                        <a:pt x="50" y="13"/>
                      </a:lnTo>
                      <a:lnTo>
                        <a:pt x="64" y="10"/>
                      </a:lnTo>
                      <a:lnTo>
                        <a:pt x="80" y="10"/>
                      </a:lnTo>
                      <a:lnTo>
                        <a:pt x="94" y="9"/>
                      </a:lnTo>
                      <a:lnTo>
                        <a:pt x="110" y="8"/>
                      </a:lnTo>
                      <a:lnTo>
                        <a:pt x="124" y="6"/>
                      </a:lnTo>
                      <a:lnTo>
                        <a:pt x="137" y="2"/>
                      </a:lnTo>
                      <a:lnTo>
                        <a:pt x="144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3" y="0"/>
                      </a:lnTo>
                      <a:lnTo>
                        <a:pt x="170" y="0"/>
                      </a:lnTo>
                      <a:lnTo>
                        <a:pt x="176" y="1"/>
                      </a:lnTo>
                      <a:lnTo>
                        <a:pt x="183" y="2"/>
                      </a:lnTo>
                      <a:lnTo>
                        <a:pt x="189" y="4"/>
                      </a:lnTo>
                      <a:lnTo>
                        <a:pt x="194" y="6"/>
                      </a:lnTo>
                      <a:lnTo>
                        <a:pt x="20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4" name="Freeform 22"/>
                <p:cNvSpPr>
                  <a:spLocks/>
                </p:cNvSpPr>
                <p:nvPr/>
              </p:nvSpPr>
              <p:spPr bwMode="auto">
                <a:xfrm>
                  <a:off x="956" y="1547"/>
                  <a:ext cx="64" cy="28"/>
                </a:xfrm>
                <a:custGeom>
                  <a:avLst/>
                  <a:gdLst>
                    <a:gd name="T0" fmla="*/ 63 w 192"/>
                    <a:gd name="T1" fmla="*/ 0 h 83"/>
                    <a:gd name="T2" fmla="*/ 64 w 192"/>
                    <a:gd name="T3" fmla="*/ 2 h 83"/>
                    <a:gd name="T4" fmla="*/ 64 w 192"/>
                    <a:gd name="T5" fmla="*/ 4 h 83"/>
                    <a:gd name="T6" fmla="*/ 64 w 192"/>
                    <a:gd name="T7" fmla="*/ 5 h 83"/>
                    <a:gd name="T8" fmla="*/ 64 w 192"/>
                    <a:gd name="T9" fmla="*/ 7 h 83"/>
                    <a:gd name="T10" fmla="*/ 64 w 192"/>
                    <a:gd name="T11" fmla="*/ 9 h 83"/>
                    <a:gd name="T12" fmla="*/ 63 w 192"/>
                    <a:gd name="T13" fmla="*/ 10 h 83"/>
                    <a:gd name="T14" fmla="*/ 63 w 192"/>
                    <a:gd name="T15" fmla="*/ 12 h 83"/>
                    <a:gd name="T16" fmla="*/ 62 w 192"/>
                    <a:gd name="T17" fmla="*/ 14 h 83"/>
                    <a:gd name="T18" fmla="*/ 62 w 192"/>
                    <a:gd name="T19" fmla="*/ 16 h 83"/>
                    <a:gd name="T20" fmla="*/ 62 w 192"/>
                    <a:gd name="T21" fmla="*/ 18 h 83"/>
                    <a:gd name="T22" fmla="*/ 57 w 192"/>
                    <a:gd name="T23" fmla="*/ 21 h 83"/>
                    <a:gd name="T24" fmla="*/ 51 w 192"/>
                    <a:gd name="T25" fmla="*/ 24 h 83"/>
                    <a:gd name="T26" fmla="*/ 46 w 192"/>
                    <a:gd name="T27" fmla="*/ 26 h 83"/>
                    <a:gd name="T28" fmla="*/ 40 w 192"/>
                    <a:gd name="T29" fmla="*/ 27 h 83"/>
                    <a:gd name="T30" fmla="*/ 34 w 192"/>
                    <a:gd name="T31" fmla="*/ 28 h 83"/>
                    <a:gd name="T32" fmla="*/ 27 w 192"/>
                    <a:gd name="T33" fmla="*/ 28 h 83"/>
                    <a:gd name="T34" fmla="*/ 21 w 192"/>
                    <a:gd name="T35" fmla="*/ 27 h 83"/>
                    <a:gd name="T36" fmla="*/ 15 w 192"/>
                    <a:gd name="T37" fmla="*/ 27 h 83"/>
                    <a:gd name="T38" fmla="*/ 9 w 192"/>
                    <a:gd name="T39" fmla="*/ 25 h 83"/>
                    <a:gd name="T40" fmla="*/ 3 w 192"/>
                    <a:gd name="T41" fmla="*/ 23 h 83"/>
                    <a:gd name="T42" fmla="*/ 2 w 192"/>
                    <a:gd name="T43" fmla="*/ 22 h 83"/>
                    <a:gd name="T44" fmla="*/ 1 w 192"/>
                    <a:gd name="T45" fmla="*/ 21 h 83"/>
                    <a:gd name="T46" fmla="*/ 0 w 192"/>
                    <a:gd name="T47" fmla="*/ 20 h 83"/>
                    <a:gd name="T48" fmla="*/ 0 w 192"/>
                    <a:gd name="T49" fmla="*/ 19 h 83"/>
                    <a:gd name="T50" fmla="*/ 0 w 192"/>
                    <a:gd name="T51" fmla="*/ 17 h 83"/>
                    <a:gd name="T52" fmla="*/ 0 w 192"/>
                    <a:gd name="T53" fmla="*/ 16 h 83"/>
                    <a:gd name="T54" fmla="*/ 1 w 192"/>
                    <a:gd name="T55" fmla="*/ 14 h 83"/>
                    <a:gd name="T56" fmla="*/ 1 w 192"/>
                    <a:gd name="T57" fmla="*/ 12 h 83"/>
                    <a:gd name="T58" fmla="*/ 2 w 192"/>
                    <a:gd name="T59" fmla="*/ 11 h 83"/>
                    <a:gd name="T60" fmla="*/ 2 w 192"/>
                    <a:gd name="T61" fmla="*/ 10 h 83"/>
                    <a:gd name="T62" fmla="*/ 6 w 192"/>
                    <a:gd name="T63" fmla="*/ 8 h 83"/>
                    <a:gd name="T64" fmla="*/ 10 w 192"/>
                    <a:gd name="T65" fmla="*/ 7 h 83"/>
                    <a:gd name="T66" fmla="*/ 15 w 192"/>
                    <a:gd name="T67" fmla="*/ 6 h 83"/>
                    <a:gd name="T68" fmla="*/ 19 w 192"/>
                    <a:gd name="T69" fmla="*/ 5 h 83"/>
                    <a:gd name="T70" fmla="*/ 23 w 192"/>
                    <a:gd name="T71" fmla="*/ 5 h 83"/>
                    <a:gd name="T72" fmla="*/ 27 w 192"/>
                    <a:gd name="T73" fmla="*/ 4 h 83"/>
                    <a:gd name="T74" fmla="*/ 32 w 192"/>
                    <a:gd name="T75" fmla="*/ 4 h 83"/>
                    <a:gd name="T76" fmla="*/ 37 w 192"/>
                    <a:gd name="T77" fmla="*/ 3 h 83"/>
                    <a:gd name="T78" fmla="*/ 41 w 192"/>
                    <a:gd name="T79" fmla="*/ 2 h 83"/>
                    <a:gd name="T80" fmla="*/ 46 w 192"/>
                    <a:gd name="T81" fmla="*/ 1 h 83"/>
                    <a:gd name="T82" fmla="*/ 63 w 192"/>
                    <a:gd name="T83" fmla="*/ 0 h 83"/>
                    <a:gd name="T84" fmla="*/ 63 w 192"/>
                    <a:gd name="T85" fmla="*/ 0 h 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92" h="83">
                      <a:moveTo>
                        <a:pt x="188" y="0"/>
                      </a:moveTo>
                      <a:lnTo>
                        <a:pt x="191" y="6"/>
                      </a:lnTo>
                      <a:lnTo>
                        <a:pt x="192" y="11"/>
                      </a:lnTo>
                      <a:lnTo>
                        <a:pt x="192" y="16"/>
                      </a:lnTo>
                      <a:lnTo>
                        <a:pt x="192" y="21"/>
                      </a:lnTo>
                      <a:lnTo>
                        <a:pt x="191" y="27"/>
                      </a:lnTo>
                      <a:lnTo>
                        <a:pt x="189" y="30"/>
                      </a:lnTo>
                      <a:lnTo>
                        <a:pt x="188" y="36"/>
                      </a:lnTo>
                      <a:lnTo>
                        <a:pt x="187" y="41"/>
                      </a:lnTo>
                      <a:lnTo>
                        <a:pt x="185" y="47"/>
                      </a:lnTo>
                      <a:lnTo>
                        <a:pt x="185" y="53"/>
                      </a:lnTo>
                      <a:lnTo>
                        <a:pt x="170" y="62"/>
                      </a:lnTo>
                      <a:lnTo>
                        <a:pt x="154" y="70"/>
                      </a:lnTo>
                      <a:lnTo>
                        <a:pt x="137" y="76"/>
                      </a:lnTo>
                      <a:lnTo>
                        <a:pt x="119" y="80"/>
                      </a:lnTo>
                      <a:lnTo>
                        <a:pt x="101" y="83"/>
                      </a:lnTo>
                      <a:lnTo>
                        <a:pt x="82" y="83"/>
                      </a:lnTo>
                      <a:lnTo>
                        <a:pt x="64" y="81"/>
                      </a:lnTo>
                      <a:lnTo>
                        <a:pt x="46" y="79"/>
                      </a:lnTo>
                      <a:lnTo>
                        <a:pt x="27" y="74"/>
                      </a:lnTo>
                      <a:lnTo>
                        <a:pt x="10" y="67"/>
                      </a:lnTo>
                      <a:lnTo>
                        <a:pt x="7" y="66"/>
                      </a:lnTo>
                      <a:lnTo>
                        <a:pt x="3" y="63"/>
                      </a:lnTo>
                      <a:lnTo>
                        <a:pt x="1" y="59"/>
                      </a:lnTo>
                      <a:lnTo>
                        <a:pt x="0" y="55"/>
                      </a:lnTo>
                      <a:lnTo>
                        <a:pt x="1" y="51"/>
                      </a:lnTo>
                      <a:lnTo>
                        <a:pt x="1" y="46"/>
                      </a:lnTo>
                      <a:lnTo>
                        <a:pt x="3" y="42"/>
                      </a:lnTo>
                      <a:lnTo>
                        <a:pt x="4" y="37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18" y="24"/>
                      </a:lnTo>
                      <a:lnTo>
                        <a:pt x="31" y="21"/>
                      </a:lnTo>
                      <a:lnTo>
                        <a:pt x="44" y="17"/>
                      </a:lnTo>
                      <a:lnTo>
                        <a:pt x="56" y="16"/>
                      </a:lnTo>
                      <a:lnTo>
                        <a:pt x="69" y="14"/>
                      </a:lnTo>
                      <a:lnTo>
                        <a:pt x="82" y="12"/>
                      </a:lnTo>
                      <a:lnTo>
                        <a:pt x="97" y="11"/>
                      </a:lnTo>
                      <a:lnTo>
                        <a:pt x="110" y="8"/>
                      </a:lnTo>
                      <a:lnTo>
                        <a:pt x="124" y="6"/>
                      </a:lnTo>
                      <a:lnTo>
                        <a:pt x="138" y="2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5" name="Freeform 23"/>
                <p:cNvSpPr>
                  <a:spLocks/>
                </p:cNvSpPr>
                <p:nvPr/>
              </p:nvSpPr>
              <p:spPr bwMode="auto">
                <a:xfrm>
                  <a:off x="1120" y="1601"/>
                  <a:ext cx="14" cy="27"/>
                </a:xfrm>
                <a:custGeom>
                  <a:avLst/>
                  <a:gdLst>
                    <a:gd name="T0" fmla="*/ 14 w 44"/>
                    <a:gd name="T1" fmla="*/ 2 h 81"/>
                    <a:gd name="T2" fmla="*/ 14 w 44"/>
                    <a:gd name="T3" fmla="*/ 5 h 81"/>
                    <a:gd name="T4" fmla="*/ 13 w 44"/>
                    <a:gd name="T5" fmla="*/ 7 h 81"/>
                    <a:gd name="T6" fmla="*/ 13 w 44"/>
                    <a:gd name="T7" fmla="*/ 10 h 81"/>
                    <a:gd name="T8" fmla="*/ 12 w 44"/>
                    <a:gd name="T9" fmla="*/ 13 h 81"/>
                    <a:gd name="T10" fmla="*/ 11 w 44"/>
                    <a:gd name="T11" fmla="*/ 15 h 81"/>
                    <a:gd name="T12" fmla="*/ 10 w 44"/>
                    <a:gd name="T13" fmla="*/ 18 h 81"/>
                    <a:gd name="T14" fmla="*/ 8 w 44"/>
                    <a:gd name="T15" fmla="*/ 20 h 81"/>
                    <a:gd name="T16" fmla="*/ 7 w 44"/>
                    <a:gd name="T17" fmla="*/ 22 h 81"/>
                    <a:gd name="T18" fmla="*/ 6 w 44"/>
                    <a:gd name="T19" fmla="*/ 24 h 81"/>
                    <a:gd name="T20" fmla="*/ 5 w 44"/>
                    <a:gd name="T21" fmla="*/ 27 h 81"/>
                    <a:gd name="T22" fmla="*/ 4 w 44"/>
                    <a:gd name="T23" fmla="*/ 25 h 81"/>
                    <a:gd name="T24" fmla="*/ 3 w 44"/>
                    <a:gd name="T25" fmla="*/ 23 h 81"/>
                    <a:gd name="T26" fmla="*/ 3 w 44"/>
                    <a:gd name="T27" fmla="*/ 21 h 81"/>
                    <a:gd name="T28" fmla="*/ 2 w 44"/>
                    <a:gd name="T29" fmla="*/ 19 h 81"/>
                    <a:gd name="T30" fmla="*/ 2 w 44"/>
                    <a:gd name="T31" fmla="*/ 16 h 81"/>
                    <a:gd name="T32" fmla="*/ 2 w 44"/>
                    <a:gd name="T33" fmla="*/ 14 h 81"/>
                    <a:gd name="T34" fmla="*/ 2 w 44"/>
                    <a:gd name="T35" fmla="*/ 11 h 81"/>
                    <a:gd name="T36" fmla="*/ 1 w 44"/>
                    <a:gd name="T37" fmla="*/ 9 h 81"/>
                    <a:gd name="T38" fmla="*/ 1 w 44"/>
                    <a:gd name="T39" fmla="*/ 6 h 81"/>
                    <a:gd name="T40" fmla="*/ 0 w 44"/>
                    <a:gd name="T41" fmla="*/ 4 h 81"/>
                    <a:gd name="T42" fmla="*/ 1 w 44"/>
                    <a:gd name="T43" fmla="*/ 3 h 81"/>
                    <a:gd name="T44" fmla="*/ 3 w 44"/>
                    <a:gd name="T45" fmla="*/ 2 h 81"/>
                    <a:gd name="T46" fmla="*/ 4 w 44"/>
                    <a:gd name="T47" fmla="*/ 1 h 81"/>
                    <a:gd name="T48" fmla="*/ 5 w 44"/>
                    <a:gd name="T49" fmla="*/ 1 h 81"/>
                    <a:gd name="T50" fmla="*/ 7 w 44"/>
                    <a:gd name="T51" fmla="*/ 0 h 81"/>
                    <a:gd name="T52" fmla="*/ 9 w 44"/>
                    <a:gd name="T53" fmla="*/ 0 h 81"/>
                    <a:gd name="T54" fmla="*/ 11 w 44"/>
                    <a:gd name="T55" fmla="*/ 0 h 81"/>
                    <a:gd name="T56" fmla="*/ 12 w 44"/>
                    <a:gd name="T57" fmla="*/ 1 h 81"/>
                    <a:gd name="T58" fmla="*/ 13 w 44"/>
                    <a:gd name="T59" fmla="*/ 1 h 81"/>
                    <a:gd name="T60" fmla="*/ 14 w 44"/>
                    <a:gd name="T61" fmla="*/ 2 h 81"/>
                    <a:gd name="T62" fmla="*/ 14 w 44"/>
                    <a:gd name="T63" fmla="*/ 2 h 81"/>
                    <a:gd name="T64" fmla="*/ 14 w 44"/>
                    <a:gd name="T65" fmla="*/ 2 h 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4" h="81">
                      <a:moveTo>
                        <a:pt x="43" y="7"/>
                      </a:moveTo>
                      <a:lnTo>
                        <a:pt x="44" y="15"/>
                      </a:lnTo>
                      <a:lnTo>
                        <a:pt x="42" y="22"/>
                      </a:lnTo>
                      <a:lnTo>
                        <a:pt x="41" y="30"/>
                      </a:lnTo>
                      <a:lnTo>
                        <a:pt x="37" y="38"/>
                      </a:lnTo>
                      <a:lnTo>
                        <a:pt x="33" y="45"/>
                      </a:lnTo>
                      <a:lnTo>
                        <a:pt x="30" y="53"/>
                      </a:lnTo>
                      <a:lnTo>
                        <a:pt x="26" y="59"/>
                      </a:lnTo>
                      <a:lnTo>
                        <a:pt x="22" y="66"/>
                      </a:lnTo>
                      <a:lnTo>
                        <a:pt x="18" y="73"/>
                      </a:lnTo>
                      <a:lnTo>
                        <a:pt x="16" y="81"/>
                      </a:lnTo>
                      <a:lnTo>
                        <a:pt x="12" y="76"/>
                      </a:lnTo>
                      <a:lnTo>
                        <a:pt x="9" y="69"/>
                      </a:lnTo>
                      <a:lnTo>
                        <a:pt x="8" y="63"/>
                      </a:lnTo>
                      <a:lnTo>
                        <a:pt x="7" y="56"/>
                      </a:lnTo>
                      <a:lnTo>
                        <a:pt x="5" y="49"/>
                      </a:lnTo>
                      <a:lnTo>
                        <a:pt x="5" y="41"/>
                      </a:lnTo>
                      <a:lnTo>
                        <a:pt x="5" y="33"/>
                      </a:lnTo>
                      <a:lnTo>
                        <a:pt x="4" y="26"/>
                      </a:lnTo>
                      <a:lnTo>
                        <a:pt x="3" y="19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4" y="7"/>
                      </a:lnTo>
                      <a:lnTo>
                        <a:pt x="43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6" name="Freeform 24"/>
                <p:cNvSpPr>
                  <a:spLocks/>
                </p:cNvSpPr>
                <p:nvPr/>
              </p:nvSpPr>
              <p:spPr bwMode="auto">
                <a:xfrm>
                  <a:off x="1091" y="1604"/>
                  <a:ext cx="11" cy="24"/>
                </a:xfrm>
                <a:custGeom>
                  <a:avLst/>
                  <a:gdLst>
                    <a:gd name="T0" fmla="*/ 10 w 34"/>
                    <a:gd name="T1" fmla="*/ 3 h 72"/>
                    <a:gd name="T2" fmla="*/ 11 w 34"/>
                    <a:gd name="T3" fmla="*/ 24 h 72"/>
                    <a:gd name="T4" fmla="*/ 9 w 34"/>
                    <a:gd name="T5" fmla="*/ 23 h 72"/>
                    <a:gd name="T6" fmla="*/ 8 w 34"/>
                    <a:gd name="T7" fmla="*/ 21 h 72"/>
                    <a:gd name="T8" fmla="*/ 7 w 34"/>
                    <a:gd name="T9" fmla="*/ 20 h 72"/>
                    <a:gd name="T10" fmla="*/ 6 w 34"/>
                    <a:gd name="T11" fmla="*/ 18 h 72"/>
                    <a:gd name="T12" fmla="*/ 5 w 34"/>
                    <a:gd name="T13" fmla="*/ 16 h 72"/>
                    <a:gd name="T14" fmla="*/ 4 w 34"/>
                    <a:gd name="T15" fmla="*/ 14 h 72"/>
                    <a:gd name="T16" fmla="*/ 3 w 34"/>
                    <a:gd name="T17" fmla="*/ 13 h 72"/>
                    <a:gd name="T18" fmla="*/ 2 w 34"/>
                    <a:gd name="T19" fmla="*/ 10 h 72"/>
                    <a:gd name="T20" fmla="*/ 1 w 34"/>
                    <a:gd name="T21" fmla="*/ 9 h 72"/>
                    <a:gd name="T22" fmla="*/ 0 w 34"/>
                    <a:gd name="T23" fmla="*/ 7 h 72"/>
                    <a:gd name="T24" fmla="*/ 0 w 34"/>
                    <a:gd name="T25" fmla="*/ 6 h 72"/>
                    <a:gd name="T26" fmla="*/ 0 w 34"/>
                    <a:gd name="T27" fmla="*/ 5 h 72"/>
                    <a:gd name="T28" fmla="*/ 0 w 34"/>
                    <a:gd name="T29" fmla="*/ 4 h 72"/>
                    <a:gd name="T30" fmla="*/ 0 w 34"/>
                    <a:gd name="T31" fmla="*/ 4 h 72"/>
                    <a:gd name="T32" fmla="*/ 0 w 34"/>
                    <a:gd name="T33" fmla="*/ 3 h 72"/>
                    <a:gd name="T34" fmla="*/ 1 w 34"/>
                    <a:gd name="T35" fmla="*/ 3 h 72"/>
                    <a:gd name="T36" fmla="*/ 1 w 34"/>
                    <a:gd name="T37" fmla="*/ 2 h 72"/>
                    <a:gd name="T38" fmla="*/ 2 w 34"/>
                    <a:gd name="T39" fmla="*/ 2 h 72"/>
                    <a:gd name="T40" fmla="*/ 2 w 34"/>
                    <a:gd name="T41" fmla="*/ 1 h 72"/>
                    <a:gd name="T42" fmla="*/ 3 w 34"/>
                    <a:gd name="T43" fmla="*/ 0 h 72"/>
                    <a:gd name="T44" fmla="*/ 4 w 34"/>
                    <a:gd name="T45" fmla="*/ 0 h 72"/>
                    <a:gd name="T46" fmla="*/ 5 w 34"/>
                    <a:gd name="T47" fmla="*/ 0 h 72"/>
                    <a:gd name="T48" fmla="*/ 6 w 34"/>
                    <a:gd name="T49" fmla="*/ 0 h 72"/>
                    <a:gd name="T50" fmla="*/ 6 w 34"/>
                    <a:gd name="T51" fmla="*/ 0 h 72"/>
                    <a:gd name="T52" fmla="*/ 7 w 34"/>
                    <a:gd name="T53" fmla="*/ 0 h 72"/>
                    <a:gd name="T54" fmla="*/ 7 w 34"/>
                    <a:gd name="T55" fmla="*/ 0 h 72"/>
                    <a:gd name="T56" fmla="*/ 8 w 34"/>
                    <a:gd name="T57" fmla="*/ 1 h 72"/>
                    <a:gd name="T58" fmla="*/ 9 w 34"/>
                    <a:gd name="T59" fmla="*/ 1 h 72"/>
                    <a:gd name="T60" fmla="*/ 10 w 34"/>
                    <a:gd name="T61" fmla="*/ 2 h 72"/>
                    <a:gd name="T62" fmla="*/ 10 w 34"/>
                    <a:gd name="T63" fmla="*/ 3 h 72"/>
                    <a:gd name="T64" fmla="*/ 10 w 34"/>
                    <a:gd name="T65" fmla="*/ 3 h 72"/>
                    <a:gd name="T66" fmla="*/ 10 w 34"/>
                    <a:gd name="T67" fmla="*/ 3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4" h="72">
                      <a:moveTo>
                        <a:pt x="31" y="8"/>
                      </a:moveTo>
                      <a:lnTo>
                        <a:pt x="34" y="72"/>
                      </a:lnTo>
                      <a:lnTo>
                        <a:pt x="28" y="68"/>
                      </a:lnTo>
                      <a:lnTo>
                        <a:pt x="24" y="64"/>
                      </a:lnTo>
                      <a:lnTo>
                        <a:pt x="22" y="59"/>
                      </a:lnTo>
                      <a:lnTo>
                        <a:pt x="18" y="54"/>
                      </a:lnTo>
                      <a:lnTo>
                        <a:pt x="14" y="48"/>
                      </a:lnTo>
                      <a:lnTo>
                        <a:pt x="11" y="43"/>
                      </a:lnTo>
                      <a:lnTo>
                        <a:pt x="9" y="38"/>
                      </a:lnTo>
                      <a:lnTo>
                        <a:pt x="6" y="31"/>
                      </a:lnTo>
                      <a:lnTo>
                        <a:pt x="4" y="26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4"/>
                      </a:lnTo>
                      <a:lnTo>
                        <a:pt x="30" y="7"/>
                      </a:lnTo>
                      <a:lnTo>
                        <a:pt x="31" y="9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7" name="Freeform 25"/>
                <p:cNvSpPr>
                  <a:spLocks/>
                </p:cNvSpPr>
                <p:nvPr/>
              </p:nvSpPr>
              <p:spPr bwMode="auto">
                <a:xfrm>
                  <a:off x="1131" y="1604"/>
                  <a:ext cx="36" cy="38"/>
                </a:xfrm>
                <a:custGeom>
                  <a:avLst/>
                  <a:gdLst>
                    <a:gd name="T0" fmla="*/ 36 w 108"/>
                    <a:gd name="T1" fmla="*/ 3 h 115"/>
                    <a:gd name="T2" fmla="*/ 36 w 108"/>
                    <a:gd name="T3" fmla="*/ 6 h 115"/>
                    <a:gd name="T4" fmla="*/ 3 w 108"/>
                    <a:gd name="T5" fmla="*/ 38 h 115"/>
                    <a:gd name="T6" fmla="*/ 0 w 108"/>
                    <a:gd name="T7" fmla="*/ 37 h 115"/>
                    <a:gd name="T8" fmla="*/ 1 w 108"/>
                    <a:gd name="T9" fmla="*/ 33 h 115"/>
                    <a:gd name="T10" fmla="*/ 3 w 108"/>
                    <a:gd name="T11" fmla="*/ 29 h 115"/>
                    <a:gd name="T12" fmla="*/ 4 w 108"/>
                    <a:gd name="T13" fmla="*/ 25 h 115"/>
                    <a:gd name="T14" fmla="*/ 7 w 108"/>
                    <a:gd name="T15" fmla="*/ 20 h 115"/>
                    <a:gd name="T16" fmla="*/ 9 w 108"/>
                    <a:gd name="T17" fmla="*/ 17 h 115"/>
                    <a:gd name="T18" fmla="*/ 11 w 108"/>
                    <a:gd name="T19" fmla="*/ 13 h 115"/>
                    <a:gd name="T20" fmla="*/ 14 w 108"/>
                    <a:gd name="T21" fmla="*/ 10 h 115"/>
                    <a:gd name="T22" fmla="*/ 17 w 108"/>
                    <a:gd name="T23" fmla="*/ 6 h 115"/>
                    <a:gd name="T24" fmla="*/ 21 w 108"/>
                    <a:gd name="T25" fmla="*/ 3 h 115"/>
                    <a:gd name="T26" fmla="*/ 24 w 108"/>
                    <a:gd name="T27" fmla="*/ 0 h 115"/>
                    <a:gd name="T28" fmla="*/ 26 w 108"/>
                    <a:gd name="T29" fmla="*/ 0 h 115"/>
                    <a:gd name="T30" fmla="*/ 27 w 108"/>
                    <a:gd name="T31" fmla="*/ 0 h 115"/>
                    <a:gd name="T32" fmla="*/ 28 w 108"/>
                    <a:gd name="T33" fmla="*/ 0 h 115"/>
                    <a:gd name="T34" fmla="*/ 29 w 108"/>
                    <a:gd name="T35" fmla="*/ 0 h 115"/>
                    <a:gd name="T36" fmla="*/ 30 w 108"/>
                    <a:gd name="T37" fmla="*/ 0 h 115"/>
                    <a:gd name="T38" fmla="*/ 32 w 108"/>
                    <a:gd name="T39" fmla="*/ 1 h 115"/>
                    <a:gd name="T40" fmla="*/ 33 w 108"/>
                    <a:gd name="T41" fmla="*/ 1 h 115"/>
                    <a:gd name="T42" fmla="*/ 34 w 108"/>
                    <a:gd name="T43" fmla="*/ 2 h 115"/>
                    <a:gd name="T44" fmla="*/ 35 w 108"/>
                    <a:gd name="T45" fmla="*/ 2 h 115"/>
                    <a:gd name="T46" fmla="*/ 36 w 108"/>
                    <a:gd name="T47" fmla="*/ 3 h 115"/>
                    <a:gd name="T48" fmla="*/ 36 w 108"/>
                    <a:gd name="T49" fmla="*/ 3 h 115"/>
                    <a:gd name="T50" fmla="*/ 36 w 108"/>
                    <a:gd name="T51" fmla="*/ 3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08" h="115">
                      <a:moveTo>
                        <a:pt x="107" y="9"/>
                      </a:moveTo>
                      <a:lnTo>
                        <a:pt x="108" y="18"/>
                      </a:lnTo>
                      <a:lnTo>
                        <a:pt x="9" y="115"/>
                      </a:lnTo>
                      <a:lnTo>
                        <a:pt x="0" y="113"/>
                      </a:lnTo>
                      <a:lnTo>
                        <a:pt x="4" y="100"/>
                      </a:lnTo>
                      <a:lnTo>
                        <a:pt x="8" y="87"/>
                      </a:lnTo>
                      <a:lnTo>
                        <a:pt x="13" y="76"/>
                      </a:lnTo>
                      <a:lnTo>
                        <a:pt x="20" y="62"/>
                      </a:lnTo>
                      <a:lnTo>
                        <a:pt x="27" y="52"/>
                      </a:lnTo>
                      <a:lnTo>
                        <a:pt x="34" y="40"/>
                      </a:lnTo>
                      <a:lnTo>
                        <a:pt x="43" y="30"/>
                      </a:lnTo>
                      <a:lnTo>
                        <a:pt x="52" y="19"/>
                      </a:lnTo>
                      <a:lnTo>
                        <a:pt x="63" y="10"/>
                      </a:lnTo>
                      <a:lnTo>
                        <a:pt x="73" y="1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91" y="1"/>
                      </a:lnTo>
                      <a:lnTo>
                        <a:pt x="95" y="2"/>
                      </a:lnTo>
                      <a:lnTo>
                        <a:pt x="98" y="4"/>
                      </a:lnTo>
                      <a:lnTo>
                        <a:pt x="102" y="5"/>
                      </a:lnTo>
                      <a:lnTo>
                        <a:pt x="104" y="6"/>
                      </a:lnTo>
                      <a:lnTo>
                        <a:pt x="108" y="9"/>
                      </a:lnTo>
                      <a:lnTo>
                        <a:pt x="107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8" name="Freeform 26"/>
                <p:cNvSpPr>
                  <a:spLocks/>
                </p:cNvSpPr>
                <p:nvPr/>
              </p:nvSpPr>
              <p:spPr bwMode="auto">
                <a:xfrm>
                  <a:off x="1065" y="1614"/>
                  <a:ext cx="30" cy="28"/>
                </a:xfrm>
                <a:custGeom>
                  <a:avLst/>
                  <a:gdLst>
                    <a:gd name="T0" fmla="*/ 30 w 90"/>
                    <a:gd name="T1" fmla="*/ 24 h 85"/>
                    <a:gd name="T2" fmla="*/ 30 w 90"/>
                    <a:gd name="T3" fmla="*/ 28 h 85"/>
                    <a:gd name="T4" fmla="*/ 27 w 90"/>
                    <a:gd name="T5" fmla="*/ 27 h 85"/>
                    <a:gd name="T6" fmla="*/ 23 w 90"/>
                    <a:gd name="T7" fmla="*/ 25 h 85"/>
                    <a:gd name="T8" fmla="*/ 20 w 90"/>
                    <a:gd name="T9" fmla="*/ 23 h 85"/>
                    <a:gd name="T10" fmla="*/ 17 w 90"/>
                    <a:gd name="T11" fmla="*/ 21 h 85"/>
                    <a:gd name="T12" fmla="*/ 14 w 90"/>
                    <a:gd name="T13" fmla="*/ 18 h 85"/>
                    <a:gd name="T14" fmla="*/ 11 w 90"/>
                    <a:gd name="T15" fmla="*/ 15 h 85"/>
                    <a:gd name="T16" fmla="*/ 8 w 90"/>
                    <a:gd name="T17" fmla="*/ 13 h 85"/>
                    <a:gd name="T18" fmla="*/ 5 w 90"/>
                    <a:gd name="T19" fmla="*/ 10 h 85"/>
                    <a:gd name="T20" fmla="*/ 3 w 90"/>
                    <a:gd name="T21" fmla="*/ 8 h 85"/>
                    <a:gd name="T22" fmla="*/ 0 w 90"/>
                    <a:gd name="T23" fmla="*/ 5 h 85"/>
                    <a:gd name="T24" fmla="*/ 1 w 90"/>
                    <a:gd name="T25" fmla="*/ 4 h 85"/>
                    <a:gd name="T26" fmla="*/ 2 w 90"/>
                    <a:gd name="T27" fmla="*/ 3 h 85"/>
                    <a:gd name="T28" fmla="*/ 3 w 90"/>
                    <a:gd name="T29" fmla="*/ 2 h 85"/>
                    <a:gd name="T30" fmla="*/ 5 w 90"/>
                    <a:gd name="T31" fmla="*/ 1 h 85"/>
                    <a:gd name="T32" fmla="*/ 7 w 90"/>
                    <a:gd name="T33" fmla="*/ 1 h 85"/>
                    <a:gd name="T34" fmla="*/ 8 w 90"/>
                    <a:gd name="T35" fmla="*/ 0 h 85"/>
                    <a:gd name="T36" fmla="*/ 10 w 90"/>
                    <a:gd name="T37" fmla="*/ 0 h 85"/>
                    <a:gd name="T38" fmla="*/ 12 w 90"/>
                    <a:gd name="T39" fmla="*/ 0 h 85"/>
                    <a:gd name="T40" fmla="*/ 13 w 90"/>
                    <a:gd name="T41" fmla="*/ 0 h 85"/>
                    <a:gd name="T42" fmla="*/ 15 w 90"/>
                    <a:gd name="T43" fmla="*/ 0 h 85"/>
                    <a:gd name="T44" fmla="*/ 17 w 90"/>
                    <a:gd name="T45" fmla="*/ 2 h 85"/>
                    <a:gd name="T46" fmla="*/ 19 w 90"/>
                    <a:gd name="T47" fmla="*/ 5 h 85"/>
                    <a:gd name="T48" fmla="*/ 20 w 90"/>
                    <a:gd name="T49" fmla="*/ 7 h 85"/>
                    <a:gd name="T50" fmla="*/ 22 w 90"/>
                    <a:gd name="T51" fmla="*/ 10 h 85"/>
                    <a:gd name="T52" fmla="*/ 23 w 90"/>
                    <a:gd name="T53" fmla="*/ 12 h 85"/>
                    <a:gd name="T54" fmla="*/ 25 w 90"/>
                    <a:gd name="T55" fmla="*/ 14 h 85"/>
                    <a:gd name="T56" fmla="*/ 27 w 90"/>
                    <a:gd name="T57" fmla="*/ 17 h 85"/>
                    <a:gd name="T58" fmla="*/ 27 w 90"/>
                    <a:gd name="T59" fmla="*/ 20 h 85"/>
                    <a:gd name="T60" fmla="*/ 29 w 90"/>
                    <a:gd name="T61" fmla="*/ 22 h 85"/>
                    <a:gd name="T62" fmla="*/ 30 w 90"/>
                    <a:gd name="T63" fmla="*/ 25 h 85"/>
                    <a:gd name="T64" fmla="*/ 30 w 90"/>
                    <a:gd name="T65" fmla="*/ 25 h 85"/>
                    <a:gd name="T66" fmla="*/ 30 w 90"/>
                    <a:gd name="T67" fmla="*/ 24 h 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85">
                      <a:moveTo>
                        <a:pt x="89" y="74"/>
                      </a:moveTo>
                      <a:lnTo>
                        <a:pt x="90" y="85"/>
                      </a:lnTo>
                      <a:lnTo>
                        <a:pt x="80" y="81"/>
                      </a:lnTo>
                      <a:lnTo>
                        <a:pt x="70" y="77"/>
                      </a:lnTo>
                      <a:lnTo>
                        <a:pt x="61" y="70"/>
                      </a:lnTo>
                      <a:lnTo>
                        <a:pt x="51" y="64"/>
                      </a:lnTo>
                      <a:lnTo>
                        <a:pt x="42" y="56"/>
                      </a:lnTo>
                      <a:lnTo>
                        <a:pt x="33" y="47"/>
                      </a:lnTo>
                      <a:lnTo>
                        <a:pt x="25" y="39"/>
                      </a:lnTo>
                      <a:lnTo>
                        <a:pt x="16" y="31"/>
                      </a:lnTo>
                      <a:lnTo>
                        <a:pt x="8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6" y="9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5" y="1"/>
                      </a:lnTo>
                      <a:lnTo>
                        <a:pt x="30" y="1"/>
                      </a:lnTo>
                      <a:lnTo>
                        <a:pt x="35" y="0"/>
                      </a:lnTo>
                      <a:lnTo>
                        <a:pt x="40" y="0"/>
                      </a:lnTo>
                      <a:lnTo>
                        <a:pt x="46" y="0"/>
                      </a:lnTo>
                      <a:lnTo>
                        <a:pt x="51" y="6"/>
                      </a:lnTo>
                      <a:lnTo>
                        <a:pt x="56" y="14"/>
                      </a:lnTo>
                      <a:lnTo>
                        <a:pt x="61" y="21"/>
                      </a:lnTo>
                      <a:lnTo>
                        <a:pt x="66" y="29"/>
                      </a:lnTo>
                      <a:lnTo>
                        <a:pt x="70" y="36"/>
                      </a:lnTo>
                      <a:lnTo>
                        <a:pt x="74" y="44"/>
                      </a:lnTo>
                      <a:lnTo>
                        <a:pt x="80" y="52"/>
                      </a:lnTo>
                      <a:lnTo>
                        <a:pt x="82" y="60"/>
                      </a:lnTo>
                      <a:lnTo>
                        <a:pt x="86" y="68"/>
                      </a:lnTo>
                      <a:lnTo>
                        <a:pt x="89" y="76"/>
                      </a:lnTo>
                      <a:lnTo>
                        <a:pt x="89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9" name="Freeform 27"/>
                <p:cNvSpPr>
                  <a:spLocks/>
                </p:cNvSpPr>
                <p:nvPr/>
              </p:nvSpPr>
              <p:spPr bwMode="auto">
                <a:xfrm>
                  <a:off x="644" y="1652"/>
                  <a:ext cx="965" cy="1177"/>
                </a:xfrm>
                <a:custGeom>
                  <a:avLst/>
                  <a:gdLst>
                    <a:gd name="T0" fmla="*/ 841 w 2894"/>
                    <a:gd name="T1" fmla="*/ 77 h 3530"/>
                    <a:gd name="T2" fmla="*/ 880 w 2894"/>
                    <a:gd name="T3" fmla="*/ 157 h 3530"/>
                    <a:gd name="T4" fmla="*/ 905 w 2894"/>
                    <a:gd name="T5" fmla="*/ 223 h 3530"/>
                    <a:gd name="T6" fmla="*/ 902 w 2894"/>
                    <a:gd name="T7" fmla="*/ 232 h 3530"/>
                    <a:gd name="T8" fmla="*/ 893 w 2894"/>
                    <a:gd name="T9" fmla="*/ 237 h 3530"/>
                    <a:gd name="T10" fmla="*/ 885 w 2894"/>
                    <a:gd name="T11" fmla="*/ 238 h 3530"/>
                    <a:gd name="T12" fmla="*/ 878 w 2894"/>
                    <a:gd name="T13" fmla="*/ 243 h 3530"/>
                    <a:gd name="T14" fmla="*/ 875 w 2894"/>
                    <a:gd name="T15" fmla="*/ 249 h 3530"/>
                    <a:gd name="T16" fmla="*/ 876 w 2894"/>
                    <a:gd name="T17" fmla="*/ 254 h 3530"/>
                    <a:gd name="T18" fmla="*/ 878 w 2894"/>
                    <a:gd name="T19" fmla="*/ 257 h 3530"/>
                    <a:gd name="T20" fmla="*/ 889 w 2894"/>
                    <a:gd name="T21" fmla="*/ 258 h 3530"/>
                    <a:gd name="T22" fmla="*/ 899 w 2894"/>
                    <a:gd name="T23" fmla="*/ 267 h 3530"/>
                    <a:gd name="T24" fmla="*/ 916 w 2894"/>
                    <a:gd name="T25" fmla="*/ 295 h 3530"/>
                    <a:gd name="T26" fmla="*/ 941 w 2894"/>
                    <a:gd name="T27" fmla="*/ 393 h 3530"/>
                    <a:gd name="T28" fmla="*/ 944 w 2894"/>
                    <a:gd name="T29" fmla="*/ 496 h 3530"/>
                    <a:gd name="T30" fmla="*/ 942 w 2894"/>
                    <a:gd name="T31" fmla="*/ 531 h 3530"/>
                    <a:gd name="T32" fmla="*/ 937 w 2894"/>
                    <a:gd name="T33" fmla="*/ 543 h 3530"/>
                    <a:gd name="T34" fmla="*/ 939 w 2894"/>
                    <a:gd name="T35" fmla="*/ 552 h 3530"/>
                    <a:gd name="T36" fmla="*/ 943 w 2894"/>
                    <a:gd name="T37" fmla="*/ 548 h 3530"/>
                    <a:gd name="T38" fmla="*/ 947 w 2894"/>
                    <a:gd name="T39" fmla="*/ 542 h 3530"/>
                    <a:gd name="T40" fmla="*/ 951 w 2894"/>
                    <a:gd name="T41" fmla="*/ 538 h 3530"/>
                    <a:gd name="T42" fmla="*/ 955 w 2894"/>
                    <a:gd name="T43" fmla="*/ 534 h 3530"/>
                    <a:gd name="T44" fmla="*/ 961 w 2894"/>
                    <a:gd name="T45" fmla="*/ 538 h 3530"/>
                    <a:gd name="T46" fmla="*/ 965 w 2894"/>
                    <a:gd name="T47" fmla="*/ 564 h 3530"/>
                    <a:gd name="T48" fmla="*/ 965 w 2894"/>
                    <a:gd name="T49" fmla="*/ 592 h 3530"/>
                    <a:gd name="T50" fmla="*/ 956 w 2894"/>
                    <a:gd name="T51" fmla="*/ 662 h 3530"/>
                    <a:gd name="T52" fmla="*/ 933 w 2894"/>
                    <a:gd name="T53" fmla="*/ 666 h 3530"/>
                    <a:gd name="T54" fmla="*/ 916 w 2894"/>
                    <a:gd name="T55" fmla="*/ 677 h 3530"/>
                    <a:gd name="T56" fmla="*/ 920 w 2894"/>
                    <a:gd name="T57" fmla="*/ 684 h 3530"/>
                    <a:gd name="T58" fmla="*/ 929 w 2894"/>
                    <a:gd name="T59" fmla="*/ 688 h 3530"/>
                    <a:gd name="T60" fmla="*/ 942 w 2894"/>
                    <a:gd name="T61" fmla="*/ 741 h 3530"/>
                    <a:gd name="T62" fmla="*/ 944 w 2894"/>
                    <a:gd name="T63" fmla="*/ 844 h 3530"/>
                    <a:gd name="T64" fmla="*/ 933 w 2894"/>
                    <a:gd name="T65" fmla="*/ 946 h 3530"/>
                    <a:gd name="T66" fmla="*/ 927 w 2894"/>
                    <a:gd name="T67" fmla="*/ 959 h 3530"/>
                    <a:gd name="T68" fmla="*/ 922 w 2894"/>
                    <a:gd name="T69" fmla="*/ 974 h 3530"/>
                    <a:gd name="T70" fmla="*/ 922 w 2894"/>
                    <a:gd name="T71" fmla="*/ 982 h 3530"/>
                    <a:gd name="T72" fmla="*/ 924 w 2894"/>
                    <a:gd name="T73" fmla="*/ 983 h 3530"/>
                    <a:gd name="T74" fmla="*/ 926 w 2894"/>
                    <a:gd name="T75" fmla="*/ 983 h 3530"/>
                    <a:gd name="T76" fmla="*/ 922 w 2894"/>
                    <a:gd name="T77" fmla="*/ 1037 h 3530"/>
                    <a:gd name="T78" fmla="*/ 902 w 2894"/>
                    <a:gd name="T79" fmla="*/ 1118 h 3530"/>
                    <a:gd name="T80" fmla="*/ 102 w 2894"/>
                    <a:gd name="T81" fmla="*/ 1158 h 3530"/>
                    <a:gd name="T82" fmla="*/ 96 w 2894"/>
                    <a:gd name="T83" fmla="*/ 1157 h 3530"/>
                    <a:gd name="T84" fmla="*/ 90 w 2894"/>
                    <a:gd name="T85" fmla="*/ 1154 h 3530"/>
                    <a:gd name="T86" fmla="*/ 127 w 2894"/>
                    <a:gd name="T87" fmla="*/ 977 h 3530"/>
                    <a:gd name="T88" fmla="*/ 152 w 2894"/>
                    <a:gd name="T89" fmla="*/ 608 h 3530"/>
                    <a:gd name="T90" fmla="*/ 89 w 2894"/>
                    <a:gd name="T91" fmla="*/ 243 h 3530"/>
                    <a:gd name="T92" fmla="*/ 58 w 2894"/>
                    <a:gd name="T93" fmla="*/ 168 h 3530"/>
                    <a:gd name="T94" fmla="*/ 21 w 2894"/>
                    <a:gd name="T95" fmla="*/ 97 h 3530"/>
                    <a:gd name="T96" fmla="*/ 725 w 2894"/>
                    <a:gd name="T97" fmla="*/ 4 h 3530"/>
                    <a:gd name="T98" fmla="*/ 751 w 2894"/>
                    <a:gd name="T99" fmla="*/ 2 h 3530"/>
                    <a:gd name="T100" fmla="*/ 787 w 2894"/>
                    <a:gd name="T101" fmla="*/ 2 h 3530"/>
                    <a:gd name="T102" fmla="*/ 806 w 2894"/>
                    <a:gd name="T103" fmla="*/ 19 h 35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894" h="3530">
                      <a:moveTo>
                        <a:pt x="2418" y="58"/>
                      </a:moveTo>
                      <a:lnTo>
                        <a:pt x="2456" y="115"/>
                      </a:lnTo>
                      <a:lnTo>
                        <a:pt x="2490" y="172"/>
                      </a:lnTo>
                      <a:lnTo>
                        <a:pt x="2523" y="231"/>
                      </a:lnTo>
                      <a:lnTo>
                        <a:pt x="2555" y="289"/>
                      </a:lnTo>
                      <a:lnTo>
                        <a:pt x="2585" y="349"/>
                      </a:lnTo>
                      <a:lnTo>
                        <a:pt x="2612" y="409"/>
                      </a:lnTo>
                      <a:lnTo>
                        <a:pt x="2640" y="471"/>
                      </a:lnTo>
                      <a:lnTo>
                        <a:pt x="2664" y="533"/>
                      </a:lnTo>
                      <a:lnTo>
                        <a:pt x="2689" y="596"/>
                      </a:lnTo>
                      <a:lnTo>
                        <a:pt x="2711" y="659"/>
                      </a:lnTo>
                      <a:lnTo>
                        <a:pt x="2713" y="668"/>
                      </a:lnTo>
                      <a:lnTo>
                        <a:pt x="2713" y="676"/>
                      </a:lnTo>
                      <a:lnTo>
                        <a:pt x="2710" y="682"/>
                      </a:lnTo>
                      <a:lnTo>
                        <a:pt x="2707" y="690"/>
                      </a:lnTo>
                      <a:lnTo>
                        <a:pt x="2704" y="697"/>
                      </a:lnTo>
                      <a:lnTo>
                        <a:pt x="2698" y="702"/>
                      </a:lnTo>
                      <a:lnTo>
                        <a:pt x="2693" y="706"/>
                      </a:lnTo>
                      <a:lnTo>
                        <a:pt x="2687" y="710"/>
                      </a:lnTo>
                      <a:lnTo>
                        <a:pt x="2679" y="712"/>
                      </a:lnTo>
                      <a:lnTo>
                        <a:pt x="2671" y="714"/>
                      </a:lnTo>
                      <a:lnTo>
                        <a:pt x="2664" y="712"/>
                      </a:lnTo>
                      <a:lnTo>
                        <a:pt x="2659" y="714"/>
                      </a:lnTo>
                      <a:lnTo>
                        <a:pt x="2653" y="715"/>
                      </a:lnTo>
                      <a:lnTo>
                        <a:pt x="2647" y="718"/>
                      </a:lnTo>
                      <a:lnTo>
                        <a:pt x="2642" y="720"/>
                      </a:lnTo>
                      <a:lnTo>
                        <a:pt x="2638" y="724"/>
                      </a:lnTo>
                      <a:lnTo>
                        <a:pt x="2634" y="728"/>
                      </a:lnTo>
                      <a:lnTo>
                        <a:pt x="2630" y="733"/>
                      </a:lnTo>
                      <a:lnTo>
                        <a:pt x="2628" y="738"/>
                      </a:lnTo>
                      <a:lnTo>
                        <a:pt x="2625" y="744"/>
                      </a:lnTo>
                      <a:lnTo>
                        <a:pt x="2625" y="748"/>
                      </a:lnTo>
                      <a:lnTo>
                        <a:pt x="2625" y="751"/>
                      </a:lnTo>
                      <a:lnTo>
                        <a:pt x="2625" y="754"/>
                      </a:lnTo>
                      <a:lnTo>
                        <a:pt x="2627" y="757"/>
                      </a:lnTo>
                      <a:lnTo>
                        <a:pt x="2627" y="761"/>
                      </a:lnTo>
                      <a:lnTo>
                        <a:pt x="2628" y="763"/>
                      </a:lnTo>
                      <a:lnTo>
                        <a:pt x="2629" y="764"/>
                      </a:lnTo>
                      <a:lnTo>
                        <a:pt x="2632" y="767"/>
                      </a:lnTo>
                      <a:lnTo>
                        <a:pt x="2634" y="770"/>
                      </a:lnTo>
                      <a:lnTo>
                        <a:pt x="2637" y="772"/>
                      </a:lnTo>
                      <a:lnTo>
                        <a:pt x="2647" y="770"/>
                      </a:lnTo>
                      <a:lnTo>
                        <a:pt x="2658" y="771"/>
                      </a:lnTo>
                      <a:lnTo>
                        <a:pt x="2667" y="775"/>
                      </a:lnTo>
                      <a:lnTo>
                        <a:pt x="2675" y="779"/>
                      </a:lnTo>
                      <a:lnTo>
                        <a:pt x="2683" y="785"/>
                      </a:lnTo>
                      <a:lnTo>
                        <a:pt x="2689" y="792"/>
                      </a:lnTo>
                      <a:lnTo>
                        <a:pt x="2696" y="800"/>
                      </a:lnTo>
                      <a:lnTo>
                        <a:pt x="2702" y="808"/>
                      </a:lnTo>
                      <a:lnTo>
                        <a:pt x="2709" y="815"/>
                      </a:lnTo>
                      <a:lnTo>
                        <a:pt x="2714" y="823"/>
                      </a:lnTo>
                      <a:lnTo>
                        <a:pt x="2748" y="886"/>
                      </a:lnTo>
                      <a:lnTo>
                        <a:pt x="2775" y="954"/>
                      </a:lnTo>
                      <a:lnTo>
                        <a:pt x="2796" y="1026"/>
                      </a:lnTo>
                      <a:lnTo>
                        <a:pt x="2811" y="1101"/>
                      </a:lnTo>
                      <a:lnTo>
                        <a:pt x="2821" y="1178"/>
                      </a:lnTo>
                      <a:lnTo>
                        <a:pt x="2828" y="1257"/>
                      </a:lnTo>
                      <a:lnTo>
                        <a:pt x="2830" y="1335"/>
                      </a:lnTo>
                      <a:lnTo>
                        <a:pt x="2830" y="1412"/>
                      </a:lnTo>
                      <a:lnTo>
                        <a:pt x="2830" y="1489"/>
                      </a:lnTo>
                      <a:lnTo>
                        <a:pt x="2829" y="1562"/>
                      </a:lnTo>
                      <a:lnTo>
                        <a:pt x="2830" y="1572"/>
                      </a:lnTo>
                      <a:lnTo>
                        <a:pt x="2829" y="1583"/>
                      </a:lnTo>
                      <a:lnTo>
                        <a:pt x="2825" y="1593"/>
                      </a:lnTo>
                      <a:lnTo>
                        <a:pt x="2821" y="1602"/>
                      </a:lnTo>
                      <a:lnTo>
                        <a:pt x="2817" y="1612"/>
                      </a:lnTo>
                      <a:lnTo>
                        <a:pt x="2813" y="1621"/>
                      </a:lnTo>
                      <a:lnTo>
                        <a:pt x="2809" y="1630"/>
                      </a:lnTo>
                      <a:lnTo>
                        <a:pt x="2808" y="1639"/>
                      </a:lnTo>
                      <a:lnTo>
                        <a:pt x="2809" y="1648"/>
                      </a:lnTo>
                      <a:lnTo>
                        <a:pt x="2813" y="1657"/>
                      </a:lnTo>
                      <a:lnTo>
                        <a:pt x="2817" y="1656"/>
                      </a:lnTo>
                      <a:lnTo>
                        <a:pt x="2821" y="1655"/>
                      </a:lnTo>
                      <a:lnTo>
                        <a:pt x="2824" y="1652"/>
                      </a:lnTo>
                      <a:lnTo>
                        <a:pt x="2828" y="1648"/>
                      </a:lnTo>
                      <a:lnTo>
                        <a:pt x="2829" y="1644"/>
                      </a:lnTo>
                      <a:lnTo>
                        <a:pt x="2831" y="1640"/>
                      </a:lnTo>
                      <a:lnTo>
                        <a:pt x="2834" y="1635"/>
                      </a:lnTo>
                      <a:lnTo>
                        <a:pt x="2837" y="1631"/>
                      </a:lnTo>
                      <a:lnTo>
                        <a:pt x="2839" y="1627"/>
                      </a:lnTo>
                      <a:lnTo>
                        <a:pt x="2842" y="1623"/>
                      </a:lnTo>
                      <a:lnTo>
                        <a:pt x="2845" y="1619"/>
                      </a:lnTo>
                      <a:lnTo>
                        <a:pt x="2847" y="1617"/>
                      </a:lnTo>
                      <a:lnTo>
                        <a:pt x="2851" y="1613"/>
                      </a:lnTo>
                      <a:lnTo>
                        <a:pt x="2854" y="1610"/>
                      </a:lnTo>
                      <a:lnTo>
                        <a:pt x="2856" y="1608"/>
                      </a:lnTo>
                      <a:lnTo>
                        <a:pt x="2860" y="1605"/>
                      </a:lnTo>
                      <a:lnTo>
                        <a:pt x="2863" y="1602"/>
                      </a:lnTo>
                      <a:lnTo>
                        <a:pt x="2867" y="1601"/>
                      </a:lnTo>
                      <a:lnTo>
                        <a:pt x="2871" y="1598"/>
                      </a:lnTo>
                      <a:lnTo>
                        <a:pt x="2875" y="1596"/>
                      </a:lnTo>
                      <a:lnTo>
                        <a:pt x="2881" y="1614"/>
                      </a:lnTo>
                      <a:lnTo>
                        <a:pt x="2886" y="1632"/>
                      </a:lnTo>
                      <a:lnTo>
                        <a:pt x="2890" y="1652"/>
                      </a:lnTo>
                      <a:lnTo>
                        <a:pt x="2892" y="1672"/>
                      </a:lnTo>
                      <a:lnTo>
                        <a:pt x="2893" y="1692"/>
                      </a:lnTo>
                      <a:lnTo>
                        <a:pt x="2893" y="1713"/>
                      </a:lnTo>
                      <a:lnTo>
                        <a:pt x="2893" y="1734"/>
                      </a:lnTo>
                      <a:lnTo>
                        <a:pt x="2893" y="1755"/>
                      </a:lnTo>
                      <a:lnTo>
                        <a:pt x="2893" y="1776"/>
                      </a:lnTo>
                      <a:lnTo>
                        <a:pt x="2894" y="1797"/>
                      </a:lnTo>
                      <a:lnTo>
                        <a:pt x="2893" y="1965"/>
                      </a:lnTo>
                      <a:lnTo>
                        <a:pt x="2881" y="1977"/>
                      </a:lnTo>
                      <a:lnTo>
                        <a:pt x="2867" y="1985"/>
                      </a:lnTo>
                      <a:lnTo>
                        <a:pt x="2851" y="1990"/>
                      </a:lnTo>
                      <a:lnTo>
                        <a:pt x="2834" y="1993"/>
                      </a:lnTo>
                      <a:lnTo>
                        <a:pt x="2817" y="1994"/>
                      </a:lnTo>
                      <a:lnTo>
                        <a:pt x="2799" y="1997"/>
                      </a:lnTo>
                      <a:lnTo>
                        <a:pt x="2783" y="1999"/>
                      </a:lnTo>
                      <a:lnTo>
                        <a:pt x="2769" y="2006"/>
                      </a:lnTo>
                      <a:lnTo>
                        <a:pt x="2756" y="2015"/>
                      </a:lnTo>
                      <a:lnTo>
                        <a:pt x="2747" y="2029"/>
                      </a:lnTo>
                      <a:lnTo>
                        <a:pt x="2748" y="2037"/>
                      </a:lnTo>
                      <a:lnTo>
                        <a:pt x="2751" y="2042"/>
                      </a:lnTo>
                      <a:lnTo>
                        <a:pt x="2754" y="2047"/>
                      </a:lnTo>
                      <a:lnTo>
                        <a:pt x="2760" y="2051"/>
                      </a:lnTo>
                      <a:lnTo>
                        <a:pt x="2766" y="2054"/>
                      </a:lnTo>
                      <a:lnTo>
                        <a:pt x="2771" y="2057"/>
                      </a:lnTo>
                      <a:lnTo>
                        <a:pt x="2778" y="2059"/>
                      </a:lnTo>
                      <a:lnTo>
                        <a:pt x="2785" y="2062"/>
                      </a:lnTo>
                      <a:lnTo>
                        <a:pt x="2790" y="2064"/>
                      </a:lnTo>
                      <a:lnTo>
                        <a:pt x="2794" y="2067"/>
                      </a:lnTo>
                      <a:lnTo>
                        <a:pt x="2813" y="2144"/>
                      </a:lnTo>
                      <a:lnTo>
                        <a:pt x="2825" y="2222"/>
                      </a:lnTo>
                      <a:lnTo>
                        <a:pt x="2833" y="2299"/>
                      </a:lnTo>
                      <a:lnTo>
                        <a:pt x="2835" y="2378"/>
                      </a:lnTo>
                      <a:lnTo>
                        <a:pt x="2834" y="2455"/>
                      </a:lnTo>
                      <a:lnTo>
                        <a:pt x="2830" y="2532"/>
                      </a:lnTo>
                      <a:lnTo>
                        <a:pt x="2824" y="2609"/>
                      </a:lnTo>
                      <a:lnTo>
                        <a:pt x="2816" y="2686"/>
                      </a:lnTo>
                      <a:lnTo>
                        <a:pt x="2807" y="2760"/>
                      </a:lnTo>
                      <a:lnTo>
                        <a:pt x="2798" y="2836"/>
                      </a:lnTo>
                      <a:lnTo>
                        <a:pt x="2794" y="2846"/>
                      </a:lnTo>
                      <a:lnTo>
                        <a:pt x="2790" y="2857"/>
                      </a:lnTo>
                      <a:lnTo>
                        <a:pt x="2786" y="2867"/>
                      </a:lnTo>
                      <a:lnTo>
                        <a:pt x="2781" y="2877"/>
                      </a:lnTo>
                      <a:lnTo>
                        <a:pt x="2777" y="2889"/>
                      </a:lnTo>
                      <a:lnTo>
                        <a:pt x="2773" y="2900"/>
                      </a:lnTo>
                      <a:lnTo>
                        <a:pt x="2770" y="2910"/>
                      </a:lnTo>
                      <a:lnTo>
                        <a:pt x="2766" y="2921"/>
                      </a:lnTo>
                      <a:lnTo>
                        <a:pt x="2764" y="2931"/>
                      </a:lnTo>
                      <a:lnTo>
                        <a:pt x="2761" y="2941"/>
                      </a:lnTo>
                      <a:lnTo>
                        <a:pt x="2762" y="2943"/>
                      </a:lnTo>
                      <a:lnTo>
                        <a:pt x="2764" y="2944"/>
                      </a:lnTo>
                      <a:lnTo>
                        <a:pt x="2765" y="2945"/>
                      </a:lnTo>
                      <a:lnTo>
                        <a:pt x="2768" y="2947"/>
                      </a:lnTo>
                      <a:lnTo>
                        <a:pt x="2769" y="2947"/>
                      </a:lnTo>
                      <a:lnTo>
                        <a:pt x="2770" y="2948"/>
                      </a:lnTo>
                      <a:lnTo>
                        <a:pt x="2771" y="2948"/>
                      </a:lnTo>
                      <a:lnTo>
                        <a:pt x="2774" y="2948"/>
                      </a:lnTo>
                      <a:lnTo>
                        <a:pt x="2775" y="2947"/>
                      </a:lnTo>
                      <a:lnTo>
                        <a:pt x="2778" y="2947"/>
                      </a:lnTo>
                      <a:lnTo>
                        <a:pt x="2795" y="2927"/>
                      </a:lnTo>
                      <a:lnTo>
                        <a:pt x="2787" y="2988"/>
                      </a:lnTo>
                      <a:lnTo>
                        <a:pt x="2777" y="3050"/>
                      </a:lnTo>
                      <a:lnTo>
                        <a:pt x="2765" y="3110"/>
                      </a:lnTo>
                      <a:lnTo>
                        <a:pt x="2752" y="3171"/>
                      </a:lnTo>
                      <a:lnTo>
                        <a:pt x="2738" y="3232"/>
                      </a:lnTo>
                      <a:lnTo>
                        <a:pt x="2722" y="3292"/>
                      </a:lnTo>
                      <a:lnTo>
                        <a:pt x="2705" y="3353"/>
                      </a:lnTo>
                      <a:lnTo>
                        <a:pt x="2685" y="3413"/>
                      </a:lnTo>
                      <a:lnTo>
                        <a:pt x="2666" y="3471"/>
                      </a:lnTo>
                      <a:lnTo>
                        <a:pt x="2645" y="3530"/>
                      </a:lnTo>
                      <a:lnTo>
                        <a:pt x="305" y="3474"/>
                      </a:lnTo>
                      <a:lnTo>
                        <a:pt x="301" y="3473"/>
                      </a:lnTo>
                      <a:lnTo>
                        <a:pt x="297" y="3471"/>
                      </a:lnTo>
                      <a:lnTo>
                        <a:pt x="293" y="3470"/>
                      </a:lnTo>
                      <a:lnTo>
                        <a:pt x="288" y="3469"/>
                      </a:lnTo>
                      <a:lnTo>
                        <a:pt x="284" y="3467"/>
                      </a:lnTo>
                      <a:lnTo>
                        <a:pt x="279" y="3466"/>
                      </a:lnTo>
                      <a:lnTo>
                        <a:pt x="275" y="3463"/>
                      </a:lnTo>
                      <a:lnTo>
                        <a:pt x="271" y="3461"/>
                      </a:lnTo>
                      <a:lnTo>
                        <a:pt x="268" y="3457"/>
                      </a:lnTo>
                      <a:lnTo>
                        <a:pt x="265" y="3452"/>
                      </a:lnTo>
                      <a:lnTo>
                        <a:pt x="328" y="3196"/>
                      </a:lnTo>
                      <a:lnTo>
                        <a:pt x="380" y="2931"/>
                      </a:lnTo>
                      <a:lnTo>
                        <a:pt x="419" y="2660"/>
                      </a:lnTo>
                      <a:lnTo>
                        <a:pt x="446" y="2383"/>
                      </a:lnTo>
                      <a:lnTo>
                        <a:pt x="459" y="2105"/>
                      </a:lnTo>
                      <a:lnTo>
                        <a:pt x="455" y="1824"/>
                      </a:lnTo>
                      <a:lnTo>
                        <a:pt x="435" y="1545"/>
                      </a:lnTo>
                      <a:lnTo>
                        <a:pt x="399" y="1268"/>
                      </a:lnTo>
                      <a:lnTo>
                        <a:pt x="342" y="995"/>
                      </a:lnTo>
                      <a:lnTo>
                        <a:pt x="267" y="729"/>
                      </a:lnTo>
                      <a:lnTo>
                        <a:pt x="246" y="673"/>
                      </a:lnTo>
                      <a:lnTo>
                        <a:pt x="222" y="617"/>
                      </a:lnTo>
                      <a:lnTo>
                        <a:pt x="199" y="561"/>
                      </a:lnTo>
                      <a:lnTo>
                        <a:pt x="174" y="505"/>
                      </a:lnTo>
                      <a:lnTo>
                        <a:pt x="149" y="451"/>
                      </a:lnTo>
                      <a:lnTo>
                        <a:pt x="122" y="396"/>
                      </a:lnTo>
                      <a:lnTo>
                        <a:pt x="93" y="343"/>
                      </a:lnTo>
                      <a:lnTo>
                        <a:pt x="64" y="291"/>
                      </a:lnTo>
                      <a:lnTo>
                        <a:pt x="33" y="239"/>
                      </a:lnTo>
                      <a:lnTo>
                        <a:pt x="0" y="186"/>
                      </a:lnTo>
                      <a:lnTo>
                        <a:pt x="11" y="173"/>
                      </a:lnTo>
                      <a:lnTo>
                        <a:pt x="2174" y="13"/>
                      </a:lnTo>
                      <a:lnTo>
                        <a:pt x="2175" y="10"/>
                      </a:lnTo>
                      <a:lnTo>
                        <a:pt x="2200" y="10"/>
                      </a:lnTo>
                      <a:lnTo>
                        <a:pt x="2226" y="8"/>
                      </a:lnTo>
                      <a:lnTo>
                        <a:pt x="2253" y="5"/>
                      </a:lnTo>
                      <a:lnTo>
                        <a:pt x="2281" y="1"/>
                      </a:lnTo>
                      <a:lnTo>
                        <a:pt x="2309" y="0"/>
                      </a:lnTo>
                      <a:lnTo>
                        <a:pt x="2336" y="1"/>
                      </a:lnTo>
                      <a:lnTo>
                        <a:pt x="2360" y="5"/>
                      </a:lnTo>
                      <a:lnTo>
                        <a:pt x="2384" y="15"/>
                      </a:lnTo>
                      <a:lnTo>
                        <a:pt x="2403" y="34"/>
                      </a:lnTo>
                      <a:lnTo>
                        <a:pt x="2418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0" name="Freeform 28"/>
                <p:cNvSpPr>
                  <a:spLocks/>
                </p:cNvSpPr>
                <p:nvPr/>
              </p:nvSpPr>
              <p:spPr bwMode="auto">
                <a:xfrm>
                  <a:off x="1601" y="1889"/>
                  <a:ext cx="84" cy="93"/>
                </a:xfrm>
                <a:custGeom>
                  <a:avLst/>
                  <a:gdLst>
                    <a:gd name="T0" fmla="*/ 80 w 253"/>
                    <a:gd name="T1" fmla="*/ 31 h 278"/>
                    <a:gd name="T2" fmla="*/ 84 w 253"/>
                    <a:gd name="T3" fmla="*/ 44 h 278"/>
                    <a:gd name="T4" fmla="*/ 84 w 253"/>
                    <a:gd name="T5" fmla="*/ 57 h 278"/>
                    <a:gd name="T6" fmla="*/ 82 w 253"/>
                    <a:gd name="T7" fmla="*/ 71 h 278"/>
                    <a:gd name="T8" fmla="*/ 77 w 253"/>
                    <a:gd name="T9" fmla="*/ 83 h 278"/>
                    <a:gd name="T10" fmla="*/ 66 w 253"/>
                    <a:gd name="T11" fmla="*/ 93 h 278"/>
                    <a:gd name="T12" fmla="*/ 68 w 253"/>
                    <a:gd name="T13" fmla="*/ 79 h 278"/>
                    <a:gd name="T14" fmla="*/ 69 w 253"/>
                    <a:gd name="T15" fmla="*/ 63 h 278"/>
                    <a:gd name="T16" fmla="*/ 66 w 253"/>
                    <a:gd name="T17" fmla="*/ 48 h 278"/>
                    <a:gd name="T18" fmla="*/ 61 w 253"/>
                    <a:gd name="T19" fmla="*/ 33 h 278"/>
                    <a:gd name="T20" fmla="*/ 51 w 253"/>
                    <a:gd name="T21" fmla="*/ 22 h 278"/>
                    <a:gd name="T22" fmla="*/ 47 w 253"/>
                    <a:gd name="T23" fmla="*/ 18 h 278"/>
                    <a:gd name="T24" fmla="*/ 42 w 253"/>
                    <a:gd name="T25" fmla="*/ 14 h 278"/>
                    <a:gd name="T26" fmla="*/ 37 w 253"/>
                    <a:gd name="T27" fmla="*/ 12 h 278"/>
                    <a:gd name="T28" fmla="*/ 32 w 253"/>
                    <a:gd name="T29" fmla="*/ 11 h 278"/>
                    <a:gd name="T30" fmla="*/ 26 w 253"/>
                    <a:gd name="T31" fmla="*/ 12 h 278"/>
                    <a:gd name="T32" fmla="*/ 24 w 253"/>
                    <a:gd name="T33" fmla="*/ 15 h 278"/>
                    <a:gd name="T34" fmla="*/ 21 w 253"/>
                    <a:gd name="T35" fmla="*/ 17 h 278"/>
                    <a:gd name="T36" fmla="*/ 19 w 253"/>
                    <a:gd name="T37" fmla="*/ 20 h 278"/>
                    <a:gd name="T38" fmla="*/ 18 w 253"/>
                    <a:gd name="T39" fmla="*/ 23 h 278"/>
                    <a:gd name="T40" fmla="*/ 19 w 253"/>
                    <a:gd name="T41" fmla="*/ 27 h 278"/>
                    <a:gd name="T42" fmla="*/ 20 w 253"/>
                    <a:gd name="T43" fmla="*/ 28 h 278"/>
                    <a:gd name="T44" fmla="*/ 21 w 253"/>
                    <a:gd name="T45" fmla="*/ 29 h 278"/>
                    <a:gd name="T46" fmla="*/ 23 w 253"/>
                    <a:gd name="T47" fmla="*/ 30 h 278"/>
                    <a:gd name="T48" fmla="*/ 24 w 253"/>
                    <a:gd name="T49" fmla="*/ 30 h 278"/>
                    <a:gd name="T50" fmla="*/ 26 w 253"/>
                    <a:gd name="T51" fmla="*/ 30 h 278"/>
                    <a:gd name="T52" fmla="*/ 27 w 253"/>
                    <a:gd name="T53" fmla="*/ 28 h 278"/>
                    <a:gd name="T54" fmla="*/ 29 w 253"/>
                    <a:gd name="T55" fmla="*/ 26 h 278"/>
                    <a:gd name="T56" fmla="*/ 29 w 253"/>
                    <a:gd name="T57" fmla="*/ 24 h 278"/>
                    <a:gd name="T58" fmla="*/ 31 w 253"/>
                    <a:gd name="T59" fmla="*/ 23 h 278"/>
                    <a:gd name="T60" fmla="*/ 33 w 253"/>
                    <a:gd name="T61" fmla="*/ 24 h 278"/>
                    <a:gd name="T62" fmla="*/ 36 w 253"/>
                    <a:gd name="T63" fmla="*/ 26 h 278"/>
                    <a:gd name="T64" fmla="*/ 36 w 253"/>
                    <a:gd name="T65" fmla="*/ 28 h 278"/>
                    <a:gd name="T66" fmla="*/ 36 w 253"/>
                    <a:gd name="T67" fmla="*/ 31 h 278"/>
                    <a:gd name="T68" fmla="*/ 36 w 253"/>
                    <a:gd name="T69" fmla="*/ 34 h 278"/>
                    <a:gd name="T70" fmla="*/ 34 w 253"/>
                    <a:gd name="T71" fmla="*/ 37 h 278"/>
                    <a:gd name="T72" fmla="*/ 30 w 253"/>
                    <a:gd name="T73" fmla="*/ 40 h 278"/>
                    <a:gd name="T74" fmla="*/ 26 w 253"/>
                    <a:gd name="T75" fmla="*/ 42 h 278"/>
                    <a:gd name="T76" fmla="*/ 21 w 253"/>
                    <a:gd name="T77" fmla="*/ 43 h 278"/>
                    <a:gd name="T78" fmla="*/ 16 w 253"/>
                    <a:gd name="T79" fmla="*/ 43 h 278"/>
                    <a:gd name="T80" fmla="*/ 11 w 253"/>
                    <a:gd name="T81" fmla="*/ 41 h 278"/>
                    <a:gd name="T82" fmla="*/ 8 w 253"/>
                    <a:gd name="T83" fmla="*/ 40 h 278"/>
                    <a:gd name="T84" fmla="*/ 6 w 253"/>
                    <a:gd name="T85" fmla="*/ 38 h 278"/>
                    <a:gd name="T86" fmla="*/ 4 w 253"/>
                    <a:gd name="T87" fmla="*/ 37 h 278"/>
                    <a:gd name="T88" fmla="*/ 3 w 253"/>
                    <a:gd name="T89" fmla="*/ 35 h 278"/>
                    <a:gd name="T90" fmla="*/ 1 w 253"/>
                    <a:gd name="T91" fmla="*/ 33 h 278"/>
                    <a:gd name="T92" fmla="*/ 0 w 253"/>
                    <a:gd name="T93" fmla="*/ 25 h 278"/>
                    <a:gd name="T94" fmla="*/ 1 w 253"/>
                    <a:gd name="T95" fmla="*/ 19 h 278"/>
                    <a:gd name="T96" fmla="*/ 5 w 253"/>
                    <a:gd name="T97" fmla="*/ 13 h 278"/>
                    <a:gd name="T98" fmla="*/ 9 w 253"/>
                    <a:gd name="T99" fmla="*/ 8 h 278"/>
                    <a:gd name="T100" fmla="*/ 14 w 253"/>
                    <a:gd name="T101" fmla="*/ 4 h 278"/>
                    <a:gd name="T102" fmla="*/ 23 w 253"/>
                    <a:gd name="T103" fmla="*/ 1 h 278"/>
                    <a:gd name="T104" fmla="*/ 32 w 253"/>
                    <a:gd name="T105" fmla="*/ 0 h 278"/>
                    <a:gd name="T106" fmla="*/ 41 w 253"/>
                    <a:gd name="T107" fmla="*/ 0 h 278"/>
                    <a:gd name="T108" fmla="*/ 49 w 253"/>
                    <a:gd name="T109" fmla="*/ 2 h 278"/>
                    <a:gd name="T110" fmla="*/ 58 w 253"/>
                    <a:gd name="T111" fmla="*/ 4 h 278"/>
                    <a:gd name="T112" fmla="*/ 63 w 253"/>
                    <a:gd name="T113" fmla="*/ 7 h 278"/>
                    <a:gd name="T114" fmla="*/ 68 w 253"/>
                    <a:gd name="T115" fmla="*/ 11 h 278"/>
                    <a:gd name="T116" fmla="*/ 73 w 253"/>
                    <a:gd name="T117" fmla="*/ 15 h 278"/>
                    <a:gd name="T118" fmla="*/ 76 w 253"/>
                    <a:gd name="T119" fmla="*/ 20 h 278"/>
                    <a:gd name="T120" fmla="*/ 78 w 253"/>
                    <a:gd name="T121" fmla="*/ 25 h 278"/>
                    <a:gd name="T122" fmla="*/ 78 w 253"/>
                    <a:gd name="T123" fmla="*/ 25 h 2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53" h="278">
                      <a:moveTo>
                        <a:pt x="235" y="74"/>
                      </a:moveTo>
                      <a:lnTo>
                        <a:pt x="242" y="93"/>
                      </a:lnTo>
                      <a:lnTo>
                        <a:pt x="249" y="112"/>
                      </a:lnTo>
                      <a:lnTo>
                        <a:pt x="252" y="132"/>
                      </a:lnTo>
                      <a:lnTo>
                        <a:pt x="253" y="151"/>
                      </a:lnTo>
                      <a:lnTo>
                        <a:pt x="253" y="171"/>
                      </a:lnTo>
                      <a:lnTo>
                        <a:pt x="250" y="192"/>
                      </a:lnTo>
                      <a:lnTo>
                        <a:pt x="246" y="211"/>
                      </a:lnTo>
                      <a:lnTo>
                        <a:pt x="240" y="230"/>
                      </a:lnTo>
                      <a:lnTo>
                        <a:pt x="233" y="248"/>
                      </a:lnTo>
                      <a:lnTo>
                        <a:pt x="224" y="265"/>
                      </a:lnTo>
                      <a:lnTo>
                        <a:pt x="199" y="278"/>
                      </a:lnTo>
                      <a:lnTo>
                        <a:pt x="203" y="258"/>
                      </a:lnTo>
                      <a:lnTo>
                        <a:pt x="206" y="236"/>
                      </a:lnTo>
                      <a:lnTo>
                        <a:pt x="207" y="213"/>
                      </a:lnTo>
                      <a:lnTo>
                        <a:pt x="207" y="189"/>
                      </a:lnTo>
                      <a:lnTo>
                        <a:pt x="205" y="166"/>
                      </a:lnTo>
                      <a:lnTo>
                        <a:pt x="199" y="142"/>
                      </a:lnTo>
                      <a:lnTo>
                        <a:pt x="193" y="120"/>
                      </a:lnTo>
                      <a:lnTo>
                        <a:pt x="184" y="99"/>
                      </a:lnTo>
                      <a:lnTo>
                        <a:pt x="171" y="81"/>
                      </a:lnTo>
                      <a:lnTo>
                        <a:pt x="154" y="65"/>
                      </a:lnTo>
                      <a:lnTo>
                        <a:pt x="147" y="59"/>
                      </a:lnTo>
                      <a:lnTo>
                        <a:pt x="141" y="53"/>
                      </a:lnTo>
                      <a:lnTo>
                        <a:pt x="134" y="47"/>
                      </a:lnTo>
                      <a:lnTo>
                        <a:pt x="126" y="43"/>
                      </a:lnTo>
                      <a:lnTo>
                        <a:pt x="120" y="39"/>
                      </a:lnTo>
                      <a:lnTo>
                        <a:pt x="112" y="35"/>
                      </a:lnTo>
                      <a:lnTo>
                        <a:pt x="104" y="33"/>
                      </a:lnTo>
                      <a:lnTo>
                        <a:pt x="96" y="33"/>
                      </a:lnTo>
                      <a:lnTo>
                        <a:pt x="87" y="33"/>
                      </a:lnTo>
                      <a:lnTo>
                        <a:pt x="78" y="35"/>
                      </a:lnTo>
                      <a:lnTo>
                        <a:pt x="75" y="39"/>
                      </a:lnTo>
                      <a:lnTo>
                        <a:pt x="71" y="44"/>
                      </a:lnTo>
                      <a:lnTo>
                        <a:pt x="68" y="48"/>
                      </a:lnTo>
                      <a:lnTo>
                        <a:pt x="64" y="52"/>
                      </a:lnTo>
                      <a:lnTo>
                        <a:pt x="60" y="57"/>
                      </a:lnTo>
                      <a:lnTo>
                        <a:pt x="57" y="61"/>
                      </a:lnTo>
                      <a:lnTo>
                        <a:pt x="54" y="67"/>
                      </a:lnTo>
                      <a:lnTo>
                        <a:pt x="54" y="70"/>
                      </a:lnTo>
                      <a:lnTo>
                        <a:pt x="54" y="76"/>
                      </a:lnTo>
                      <a:lnTo>
                        <a:pt x="57" y="81"/>
                      </a:lnTo>
                      <a:lnTo>
                        <a:pt x="58" y="82"/>
                      </a:lnTo>
                      <a:lnTo>
                        <a:pt x="60" y="84"/>
                      </a:lnTo>
                      <a:lnTo>
                        <a:pt x="62" y="85"/>
                      </a:lnTo>
                      <a:lnTo>
                        <a:pt x="64" y="87"/>
                      </a:lnTo>
                      <a:lnTo>
                        <a:pt x="65" y="87"/>
                      </a:lnTo>
                      <a:lnTo>
                        <a:pt x="68" y="89"/>
                      </a:lnTo>
                      <a:lnTo>
                        <a:pt x="70" y="90"/>
                      </a:lnTo>
                      <a:lnTo>
                        <a:pt x="71" y="90"/>
                      </a:lnTo>
                      <a:lnTo>
                        <a:pt x="74" y="90"/>
                      </a:lnTo>
                      <a:lnTo>
                        <a:pt x="77" y="89"/>
                      </a:lnTo>
                      <a:lnTo>
                        <a:pt x="79" y="87"/>
                      </a:lnTo>
                      <a:lnTo>
                        <a:pt x="82" y="84"/>
                      </a:lnTo>
                      <a:lnTo>
                        <a:pt x="84" y="81"/>
                      </a:lnTo>
                      <a:lnTo>
                        <a:pt x="86" y="77"/>
                      </a:lnTo>
                      <a:lnTo>
                        <a:pt x="87" y="74"/>
                      </a:lnTo>
                      <a:lnTo>
                        <a:pt x="88" y="72"/>
                      </a:lnTo>
                      <a:lnTo>
                        <a:pt x="91" y="69"/>
                      </a:lnTo>
                      <a:lnTo>
                        <a:pt x="94" y="69"/>
                      </a:lnTo>
                      <a:lnTo>
                        <a:pt x="96" y="69"/>
                      </a:lnTo>
                      <a:lnTo>
                        <a:pt x="100" y="72"/>
                      </a:lnTo>
                      <a:lnTo>
                        <a:pt x="104" y="74"/>
                      </a:lnTo>
                      <a:lnTo>
                        <a:pt x="108" y="78"/>
                      </a:lnTo>
                      <a:lnTo>
                        <a:pt x="109" y="81"/>
                      </a:lnTo>
                      <a:lnTo>
                        <a:pt x="109" y="85"/>
                      </a:lnTo>
                      <a:lnTo>
                        <a:pt x="109" y="89"/>
                      </a:lnTo>
                      <a:lnTo>
                        <a:pt x="109" y="94"/>
                      </a:lnTo>
                      <a:lnTo>
                        <a:pt x="108" y="98"/>
                      </a:lnTo>
                      <a:lnTo>
                        <a:pt x="107" y="102"/>
                      </a:lnTo>
                      <a:lnTo>
                        <a:pt x="104" y="106"/>
                      </a:lnTo>
                      <a:lnTo>
                        <a:pt x="103" y="110"/>
                      </a:lnTo>
                      <a:lnTo>
                        <a:pt x="98" y="115"/>
                      </a:lnTo>
                      <a:lnTo>
                        <a:pt x="91" y="119"/>
                      </a:lnTo>
                      <a:lnTo>
                        <a:pt x="84" y="123"/>
                      </a:lnTo>
                      <a:lnTo>
                        <a:pt x="78" y="125"/>
                      </a:lnTo>
                      <a:lnTo>
                        <a:pt x="70" y="127"/>
                      </a:lnTo>
                      <a:lnTo>
                        <a:pt x="62" y="128"/>
                      </a:lnTo>
                      <a:lnTo>
                        <a:pt x="54" y="128"/>
                      </a:lnTo>
                      <a:lnTo>
                        <a:pt x="47" y="128"/>
                      </a:lnTo>
                      <a:lnTo>
                        <a:pt x="39" y="125"/>
                      </a:lnTo>
                      <a:lnTo>
                        <a:pt x="32" y="123"/>
                      </a:lnTo>
                      <a:lnTo>
                        <a:pt x="28" y="121"/>
                      </a:lnTo>
                      <a:lnTo>
                        <a:pt x="24" y="119"/>
                      </a:lnTo>
                      <a:lnTo>
                        <a:pt x="22" y="117"/>
                      </a:lnTo>
                      <a:lnTo>
                        <a:pt x="18" y="115"/>
                      </a:lnTo>
                      <a:lnTo>
                        <a:pt x="15" y="112"/>
                      </a:lnTo>
                      <a:lnTo>
                        <a:pt x="13" y="110"/>
                      </a:lnTo>
                      <a:lnTo>
                        <a:pt x="11" y="107"/>
                      </a:lnTo>
                      <a:lnTo>
                        <a:pt x="9" y="104"/>
                      </a:lnTo>
                      <a:lnTo>
                        <a:pt x="6" y="102"/>
                      </a:lnTo>
                      <a:lnTo>
                        <a:pt x="4" y="98"/>
                      </a:lnTo>
                      <a:lnTo>
                        <a:pt x="1" y="86"/>
                      </a:lnTo>
                      <a:lnTo>
                        <a:pt x="0" y="76"/>
                      </a:lnTo>
                      <a:lnTo>
                        <a:pt x="1" y="67"/>
                      </a:lnTo>
                      <a:lnTo>
                        <a:pt x="4" y="56"/>
                      </a:lnTo>
                      <a:lnTo>
                        <a:pt x="9" y="48"/>
                      </a:lnTo>
                      <a:lnTo>
                        <a:pt x="14" y="39"/>
                      </a:lnTo>
                      <a:lnTo>
                        <a:pt x="21" y="33"/>
                      </a:lnTo>
                      <a:lnTo>
                        <a:pt x="27" y="25"/>
                      </a:lnTo>
                      <a:lnTo>
                        <a:pt x="35" y="18"/>
                      </a:lnTo>
                      <a:lnTo>
                        <a:pt x="43" y="13"/>
                      </a:lnTo>
                      <a:lnTo>
                        <a:pt x="56" y="8"/>
                      </a:lnTo>
                      <a:lnTo>
                        <a:pt x="69" y="4"/>
                      </a:lnTo>
                      <a:lnTo>
                        <a:pt x="82" y="1"/>
                      </a:lnTo>
                      <a:lnTo>
                        <a:pt x="95" y="0"/>
                      </a:lnTo>
                      <a:lnTo>
                        <a:pt x="109" y="0"/>
                      </a:lnTo>
                      <a:lnTo>
                        <a:pt x="122" y="0"/>
                      </a:lnTo>
                      <a:lnTo>
                        <a:pt x="135" y="3"/>
                      </a:lnTo>
                      <a:lnTo>
                        <a:pt x="148" y="5"/>
                      </a:lnTo>
                      <a:lnTo>
                        <a:pt x="161" y="8"/>
                      </a:lnTo>
                      <a:lnTo>
                        <a:pt x="175" y="13"/>
                      </a:lnTo>
                      <a:lnTo>
                        <a:pt x="181" y="17"/>
                      </a:lnTo>
                      <a:lnTo>
                        <a:pt x="189" y="22"/>
                      </a:lnTo>
                      <a:lnTo>
                        <a:pt x="197" y="27"/>
                      </a:lnTo>
                      <a:lnTo>
                        <a:pt x="205" y="33"/>
                      </a:lnTo>
                      <a:lnTo>
                        <a:pt x="211" y="38"/>
                      </a:lnTo>
                      <a:lnTo>
                        <a:pt x="219" y="44"/>
                      </a:lnTo>
                      <a:lnTo>
                        <a:pt x="224" y="52"/>
                      </a:lnTo>
                      <a:lnTo>
                        <a:pt x="229" y="59"/>
                      </a:lnTo>
                      <a:lnTo>
                        <a:pt x="233" y="67"/>
                      </a:lnTo>
                      <a:lnTo>
                        <a:pt x="236" y="76"/>
                      </a:lnTo>
                      <a:lnTo>
                        <a:pt x="235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1" name="Freeform 29"/>
                <p:cNvSpPr>
                  <a:spLocks/>
                </p:cNvSpPr>
                <p:nvPr/>
              </p:nvSpPr>
              <p:spPr bwMode="auto">
                <a:xfrm>
                  <a:off x="1559" y="1899"/>
                  <a:ext cx="27" cy="25"/>
                </a:xfrm>
                <a:custGeom>
                  <a:avLst/>
                  <a:gdLst>
                    <a:gd name="T0" fmla="*/ 26 w 81"/>
                    <a:gd name="T1" fmla="*/ 0 h 75"/>
                    <a:gd name="T2" fmla="*/ 27 w 81"/>
                    <a:gd name="T3" fmla="*/ 4 h 75"/>
                    <a:gd name="T4" fmla="*/ 27 w 81"/>
                    <a:gd name="T5" fmla="*/ 7 h 75"/>
                    <a:gd name="T6" fmla="*/ 26 w 81"/>
                    <a:gd name="T7" fmla="*/ 9 h 75"/>
                    <a:gd name="T8" fmla="*/ 24 w 81"/>
                    <a:gd name="T9" fmla="*/ 11 h 75"/>
                    <a:gd name="T10" fmla="*/ 22 w 81"/>
                    <a:gd name="T11" fmla="*/ 14 h 75"/>
                    <a:gd name="T12" fmla="*/ 20 w 81"/>
                    <a:gd name="T13" fmla="*/ 16 h 75"/>
                    <a:gd name="T14" fmla="*/ 17 w 81"/>
                    <a:gd name="T15" fmla="*/ 18 h 75"/>
                    <a:gd name="T16" fmla="*/ 14 w 81"/>
                    <a:gd name="T17" fmla="*/ 20 h 75"/>
                    <a:gd name="T18" fmla="*/ 12 w 81"/>
                    <a:gd name="T19" fmla="*/ 22 h 75"/>
                    <a:gd name="T20" fmla="*/ 10 w 81"/>
                    <a:gd name="T21" fmla="*/ 24 h 75"/>
                    <a:gd name="T22" fmla="*/ 8 w 81"/>
                    <a:gd name="T23" fmla="*/ 25 h 75"/>
                    <a:gd name="T24" fmla="*/ 7 w 81"/>
                    <a:gd name="T25" fmla="*/ 25 h 75"/>
                    <a:gd name="T26" fmla="*/ 5 w 81"/>
                    <a:gd name="T27" fmla="*/ 25 h 75"/>
                    <a:gd name="T28" fmla="*/ 4 w 81"/>
                    <a:gd name="T29" fmla="*/ 24 h 75"/>
                    <a:gd name="T30" fmla="*/ 3 w 81"/>
                    <a:gd name="T31" fmla="*/ 24 h 75"/>
                    <a:gd name="T32" fmla="*/ 2 w 81"/>
                    <a:gd name="T33" fmla="*/ 23 h 75"/>
                    <a:gd name="T34" fmla="*/ 2 w 81"/>
                    <a:gd name="T35" fmla="*/ 22 h 75"/>
                    <a:gd name="T36" fmla="*/ 1 w 81"/>
                    <a:gd name="T37" fmla="*/ 21 h 75"/>
                    <a:gd name="T38" fmla="*/ 0 w 81"/>
                    <a:gd name="T39" fmla="*/ 20 h 75"/>
                    <a:gd name="T40" fmla="*/ 0 w 81"/>
                    <a:gd name="T41" fmla="*/ 19 h 75"/>
                    <a:gd name="T42" fmla="*/ 0 w 81"/>
                    <a:gd name="T43" fmla="*/ 15 h 75"/>
                    <a:gd name="T44" fmla="*/ 2 w 81"/>
                    <a:gd name="T45" fmla="*/ 11 h 75"/>
                    <a:gd name="T46" fmla="*/ 3 w 81"/>
                    <a:gd name="T47" fmla="*/ 8 h 75"/>
                    <a:gd name="T48" fmla="*/ 6 w 81"/>
                    <a:gd name="T49" fmla="*/ 6 h 75"/>
                    <a:gd name="T50" fmla="*/ 9 w 81"/>
                    <a:gd name="T51" fmla="*/ 4 h 75"/>
                    <a:gd name="T52" fmla="*/ 13 w 81"/>
                    <a:gd name="T53" fmla="*/ 2 h 75"/>
                    <a:gd name="T54" fmla="*/ 16 w 81"/>
                    <a:gd name="T55" fmla="*/ 1 h 75"/>
                    <a:gd name="T56" fmla="*/ 20 w 81"/>
                    <a:gd name="T57" fmla="*/ 1 h 75"/>
                    <a:gd name="T58" fmla="*/ 23 w 81"/>
                    <a:gd name="T59" fmla="*/ 0 h 75"/>
                    <a:gd name="T60" fmla="*/ 27 w 81"/>
                    <a:gd name="T61" fmla="*/ 1 h 75"/>
                    <a:gd name="T62" fmla="*/ 27 w 81"/>
                    <a:gd name="T63" fmla="*/ 1 h 75"/>
                    <a:gd name="T64" fmla="*/ 26 w 81"/>
                    <a:gd name="T65" fmla="*/ 0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1" h="75">
                      <a:moveTo>
                        <a:pt x="78" y="0"/>
                      </a:moveTo>
                      <a:lnTo>
                        <a:pt x="81" y="11"/>
                      </a:lnTo>
                      <a:lnTo>
                        <a:pt x="81" y="20"/>
                      </a:lnTo>
                      <a:lnTo>
                        <a:pt x="77" y="28"/>
                      </a:lnTo>
                      <a:lnTo>
                        <a:pt x="72" y="34"/>
                      </a:lnTo>
                      <a:lnTo>
                        <a:pt x="65" y="42"/>
                      </a:lnTo>
                      <a:lnTo>
                        <a:pt x="59" y="49"/>
                      </a:lnTo>
                      <a:lnTo>
                        <a:pt x="51" y="54"/>
                      </a:lnTo>
                      <a:lnTo>
                        <a:pt x="43" y="60"/>
                      </a:lnTo>
                      <a:lnTo>
                        <a:pt x="35" y="67"/>
                      </a:lnTo>
                      <a:lnTo>
                        <a:pt x="29" y="73"/>
                      </a:lnTo>
                      <a:lnTo>
                        <a:pt x="24" y="75"/>
                      </a:lnTo>
                      <a:lnTo>
                        <a:pt x="20" y="75"/>
                      </a:lnTo>
                      <a:lnTo>
                        <a:pt x="16" y="75"/>
                      </a:lnTo>
                      <a:lnTo>
                        <a:pt x="12" y="73"/>
                      </a:lnTo>
                      <a:lnTo>
                        <a:pt x="9" y="72"/>
                      </a:lnTo>
                      <a:lnTo>
                        <a:pt x="7" y="69"/>
                      </a:lnTo>
                      <a:lnTo>
                        <a:pt x="5" y="67"/>
                      </a:lnTo>
                      <a:lnTo>
                        <a:pt x="3" y="63"/>
                      </a:lnTo>
                      <a:lnTo>
                        <a:pt x="1" y="60"/>
                      </a:lnTo>
                      <a:lnTo>
                        <a:pt x="0" y="56"/>
                      </a:lnTo>
                      <a:lnTo>
                        <a:pt x="1" y="45"/>
                      </a:lnTo>
                      <a:lnTo>
                        <a:pt x="5" y="34"/>
                      </a:lnTo>
                      <a:lnTo>
                        <a:pt x="10" y="25"/>
                      </a:lnTo>
                      <a:lnTo>
                        <a:pt x="18" y="19"/>
                      </a:lnTo>
                      <a:lnTo>
                        <a:pt x="27" y="12"/>
                      </a:lnTo>
                      <a:lnTo>
                        <a:pt x="38" y="7"/>
                      </a:lnTo>
                      <a:lnTo>
                        <a:pt x="48" y="3"/>
                      </a:lnTo>
                      <a:lnTo>
                        <a:pt x="59" y="2"/>
                      </a:lnTo>
                      <a:lnTo>
                        <a:pt x="69" y="0"/>
                      </a:lnTo>
                      <a:lnTo>
                        <a:pt x="80" y="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2" name="Freeform 30"/>
                <p:cNvSpPr>
                  <a:spLocks/>
                </p:cNvSpPr>
                <p:nvPr/>
              </p:nvSpPr>
              <p:spPr bwMode="auto">
                <a:xfrm>
                  <a:off x="1580" y="1917"/>
                  <a:ext cx="13" cy="12"/>
                </a:xfrm>
                <a:custGeom>
                  <a:avLst/>
                  <a:gdLst>
                    <a:gd name="T0" fmla="*/ 12 w 39"/>
                    <a:gd name="T1" fmla="*/ 5 h 35"/>
                    <a:gd name="T2" fmla="*/ 13 w 39"/>
                    <a:gd name="T3" fmla="*/ 6 h 35"/>
                    <a:gd name="T4" fmla="*/ 13 w 39"/>
                    <a:gd name="T5" fmla="*/ 7 h 35"/>
                    <a:gd name="T6" fmla="*/ 13 w 39"/>
                    <a:gd name="T7" fmla="*/ 8 h 35"/>
                    <a:gd name="T8" fmla="*/ 13 w 39"/>
                    <a:gd name="T9" fmla="*/ 9 h 35"/>
                    <a:gd name="T10" fmla="*/ 12 w 39"/>
                    <a:gd name="T11" fmla="*/ 9 h 35"/>
                    <a:gd name="T12" fmla="*/ 12 w 39"/>
                    <a:gd name="T13" fmla="*/ 10 h 35"/>
                    <a:gd name="T14" fmla="*/ 11 w 39"/>
                    <a:gd name="T15" fmla="*/ 10 h 35"/>
                    <a:gd name="T16" fmla="*/ 10 w 39"/>
                    <a:gd name="T17" fmla="*/ 11 h 35"/>
                    <a:gd name="T18" fmla="*/ 9 w 39"/>
                    <a:gd name="T19" fmla="*/ 11 h 35"/>
                    <a:gd name="T20" fmla="*/ 9 w 39"/>
                    <a:gd name="T21" fmla="*/ 12 h 35"/>
                    <a:gd name="T22" fmla="*/ 8 w 39"/>
                    <a:gd name="T23" fmla="*/ 12 h 35"/>
                    <a:gd name="T24" fmla="*/ 7 w 39"/>
                    <a:gd name="T25" fmla="*/ 12 h 35"/>
                    <a:gd name="T26" fmla="*/ 6 w 39"/>
                    <a:gd name="T27" fmla="*/ 12 h 35"/>
                    <a:gd name="T28" fmla="*/ 5 w 39"/>
                    <a:gd name="T29" fmla="*/ 12 h 35"/>
                    <a:gd name="T30" fmla="*/ 4 w 39"/>
                    <a:gd name="T31" fmla="*/ 12 h 35"/>
                    <a:gd name="T32" fmla="*/ 3 w 39"/>
                    <a:gd name="T33" fmla="*/ 12 h 35"/>
                    <a:gd name="T34" fmla="*/ 2 w 39"/>
                    <a:gd name="T35" fmla="*/ 12 h 35"/>
                    <a:gd name="T36" fmla="*/ 1 w 39"/>
                    <a:gd name="T37" fmla="*/ 11 h 35"/>
                    <a:gd name="T38" fmla="*/ 1 w 39"/>
                    <a:gd name="T39" fmla="*/ 10 h 35"/>
                    <a:gd name="T40" fmla="*/ 0 w 39"/>
                    <a:gd name="T41" fmla="*/ 9 h 35"/>
                    <a:gd name="T42" fmla="*/ 0 w 39"/>
                    <a:gd name="T43" fmla="*/ 8 h 35"/>
                    <a:gd name="T44" fmla="*/ 0 w 39"/>
                    <a:gd name="T45" fmla="*/ 7 h 35"/>
                    <a:gd name="T46" fmla="*/ 0 w 39"/>
                    <a:gd name="T47" fmla="*/ 6 h 35"/>
                    <a:gd name="T48" fmla="*/ 1 w 39"/>
                    <a:gd name="T49" fmla="*/ 5 h 35"/>
                    <a:gd name="T50" fmla="*/ 1 w 39"/>
                    <a:gd name="T51" fmla="*/ 4 h 35"/>
                    <a:gd name="T52" fmla="*/ 2 w 39"/>
                    <a:gd name="T53" fmla="*/ 3 h 35"/>
                    <a:gd name="T54" fmla="*/ 3 w 39"/>
                    <a:gd name="T55" fmla="*/ 3 h 35"/>
                    <a:gd name="T56" fmla="*/ 4 w 39"/>
                    <a:gd name="T57" fmla="*/ 2 h 35"/>
                    <a:gd name="T58" fmla="*/ 4 w 39"/>
                    <a:gd name="T59" fmla="*/ 1 h 35"/>
                    <a:gd name="T60" fmla="*/ 5 w 39"/>
                    <a:gd name="T61" fmla="*/ 0 h 35"/>
                    <a:gd name="T62" fmla="*/ 6 w 39"/>
                    <a:gd name="T63" fmla="*/ 0 h 35"/>
                    <a:gd name="T64" fmla="*/ 7 w 39"/>
                    <a:gd name="T65" fmla="*/ 0 h 35"/>
                    <a:gd name="T66" fmla="*/ 9 w 39"/>
                    <a:gd name="T67" fmla="*/ 0 h 35"/>
                    <a:gd name="T68" fmla="*/ 9 w 39"/>
                    <a:gd name="T69" fmla="*/ 0 h 35"/>
                    <a:gd name="T70" fmla="*/ 10 w 39"/>
                    <a:gd name="T71" fmla="*/ 0 h 35"/>
                    <a:gd name="T72" fmla="*/ 11 w 39"/>
                    <a:gd name="T73" fmla="*/ 1 h 35"/>
                    <a:gd name="T74" fmla="*/ 11 w 39"/>
                    <a:gd name="T75" fmla="*/ 2 h 35"/>
                    <a:gd name="T76" fmla="*/ 12 w 39"/>
                    <a:gd name="T77" fmla="*/ 3 h 35"/>
                    <a:gd name="T78" fmla="*/ 12 w 39"/>
                    <a:gd name="T79" fmla="*/ 4 h 35"/>
                    <a:gd name="T80" fmla="*/ 12 w 39"/>
                    <a:gd name="T81" fmla="*/ 5 h 35"/>
                    <a:gd name="T82" fmla="*/ 12 w 39"/>
                    <a:gd name="T83" fmla="*/ 5 h 35"/>
                    <a:gd name="T84" fmla="*/ 12 w 39"/>
                    <a:gd name="T85" fmla="*/ 5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9" h="35">
                      <a:moveTo>
                        <a:pt x="36" y="14"/>
                      </a:moveTo>
                      <a:lnTo>
                        <a:pt x="38" y="18"/>
                      </a:lnTo>
                      <a:lnTo>
                        <a:pt x="39" y="19"/>
                      </a:lnTo>
                      <a:lnTo>
                        <a:pt x="39" y="22"/>
                      </a:lnTo>
                      <a:lnTo>
                        <a:pt x="38" y="25"/>
                      </a:lnTo>
                      <a:lnTo>
                        <a:pt x="36" y="27"/>
                      </a:lnTo>
                      <a:lnTo>
                        <a:pt x="35" y="29"/>
                      </a:lnTo>
                      <a:lnTo>
                        <a:pt x="32" y="30"/>
                      </a:lnTo>
                      <a:lnTo>
                        <a:pt x="31" y="31"/>
                      </a:lnTo>
                      <a:lnTo>
                        <a:pt x="28" y="32"/>
                      </a:lnTo>
                      <a:lnTo>
                        <a:pt x="26" y="34"/>
                      </a:lnTo>
                      <a:lnTo>
                        <a:pt x="23" y="34"/>
                      </a:lnTo>
                      <a:lnTo>
                        <a:pt x="21" y="34"/>
                      </a:lnTo>
                      <a:lnTo>
                        <a:pt x="18" y="35"/>
                      </a:lnTo>
                      <a:lnTo>
                        <a:pt x="14" y="35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6" y="34"/>
                      </a:lnTo>
                      <a:lnTo>
                        <a:pt x="4" y="32"/>
                      </a:lnTo>
                      <a:lnTo>
                        <a:pt x="2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35" y="9"/>
                      </a:lnTo>
                      <a:lnTo>
                        <a:pt x="36" y="12"/>
                      </a:lnTo>
                      <a:lnTo>
                        <a:pt x="36" y="15"/>
                      </a:lnTo>
                      <a:lnTo>
                        <a:pt x="3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3" name="Freeform 31"/>
                <p:cNvSpPr>
                  <a:spLocks/>
                </p:cNvSpPr>
                <p:nvPr/>
              </p:nvSpPr>
              <p:spPr bwMode="auto">
                <a:xfrm>
                  <a:off x="1643" y="1922"/>
                  <a:ext cx="14" cy="13"/>
                </a:xfrm>
                <a:custGeom>
                  <a:avLst/>
                  <a:gdLst>
                    <a:gd name="T0" fmla="*/ 13 w 41"/>
                    <a:gd name="T1" fmla="*/ 6 h 38"/>
                    <a:gd name="T2" fmla="*/ 14 w 41"/>
                    <a:gd name="T3" fmla="*/ 7 h 38"/>
                    <a:gd name="T4" fmla="*/ 14 w 41"/>
                    <a:gd name="T5" fmla="*/ 8 h 38"/>
                    <a:gd name="T6" fmla="*/ 14 w 41"/>
                    <a:gd name="T7" fmla="*/ 9 h 38"/>
                    <a:gd name="T8" fmla="*/ 14 w 41"/>
                    <a:gd name="T9" fmla="*/ 10 h 38"/>
                    <a:gd name="T10" fmla="*/ 14 w 41"/>
                    <a:gd name="T11" fmla="*/ 10 h 38"/>
                    <a:gd name="T12" fmla="*/ 13 w 41"/>
                    <a:gd name="T13" fmla="*/ 11 h 38"/>
                    <a:gd name="T14" fmla="*/ 13 w 41"/>
                    <a:gd name="T15" fmla="*/ 12 h 38"/>
                    <a:gd name="T16" fmla="*/ 13 w 41"/>
                    <a:gd name="T17" fmla="*/ 12 h 38"/>
                    <a:gd name="T18" fmla="*/ 12 w 41"/>
                    <a:gd name="T19" fmla="*/ 13 h 38"/>
                    <a:gd name="T20" fmla="*/ 11 w 41"/>
                    <a:gd name="T21" fmla="*/ 13 h 38"/>
                    <a:gd name="T22" fmla="*/ 10 w 41"/>
                    <a:gd name="T23" fmla="*/ 13 h 38"/>
                    <a:gd name="T24" fmla="*/ 9 w 41"/>
                    <a:gd name="T25" fmla="*/ 13 h 38"/>
                    <a:gd name="T26" fmla="*/ 7 w 41"/>
                    <a:gd name="T27" fmla="*/ 13 h 38"/>
                    <a:gd name="T28" fmla="*/ 6 w 41"/>
                    <a:gd name="T29" fmla="*/ 13 h 38"/>
                    <a:gd name="T30" fmla="*/ 4 w 41"/>
                    <a:gd name="T31" fmla="*/ 13 h 38"/>
                    <a:gd name="T32" fmla="*/ 4 w 41"/>
                    <a:gd name="T33" fmla="*/ 13 h 38"/>
                    <a:gd name="T34" fmla="*/ 2 w 41"/>
                    <a:gd name="T35" fmla="*/ 12 h 38"/>
                    <a:gd name="T36" fmla="*/ 1 w 41"/>
                    <a:gd name="T37" fmla="*/ 12 h 38"/>
                    <a:gd name="T38" fmla="*/ 1 w 41"/>
                    <a:gd name="T39" fmla="*/ 10 h 38"/>
                    <a:gd name="T40" fmla="*/ 0 w 41"/>
                    <a:gd name="T41" fmla="*/ 9 h 38"/>
                    <a:gd name="T42" fmla="*/ 0 w 41"/>
                    <a:gd name="T43" fmla="*/ 6 h 38"/>
                    <a:gd name="T44" fmla="*/ 1 w 41"/>
                    <a:gd name="T45" fmla="*/ 4 h 38"/>
                    <a:gd name="T46" fmla="*/ 2 w 41"/>
                    <a:gd name="T47" fmla="*/ 2 h 38"/>
                    <a:gd name="T48" fmla="*/ 4 w 41"/>
                    <a:gd name="T49" fmla="*/ 1 h 38"/>
                    <a:gd name="T50" fmla="*/ 6 w 41"/>
                    <a:gd name="T51" fmla="*/ 0 h 38"/>
                    <a:gd name="T52" fmla="*/ 8 w 41"/>
                    <a:gd name="T53" fmla="*/ 0 h 38"/>
                    <a:gd name="T54" fmla="*/ 10 w 41"/>
                    <a:gd name="T55" fmla="*/ 0 h 38"/>
                    <a:gd name="T56" fmla="*/ 12 w 41"/>
                    <a:gd name="T57" fmla="*/ 2 h 38"/>
                    <a:gd name="T58" fmla="*/ 13 w 41"/>
                    <a:gd name="T59" fmla="*/ 4 h 38"/>
                    <a:gd name="T60" fmla="*/ 14 w 41"/>
                    <a:gd name="T61" fmla="*/ 6 h 38"/>
                    <a:gd name="T62" fmla="*/ 14 w 41"/>
                    <a:gd name="T63" fmla="*/ 6 h 38"/>
                    <a:gd name="T64" fmla="*/ 13 w 41"/>
                    <a:gd name="T65" fmla="*/ 6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1" h="38">
                      <a:moveTo>
                        <a:pt x="39" y="18"/>
                      </a:moveTo>
                      <a:lnTo>
                        <a:pt x="41" y="21"/>
                      </a:lnTo>
                      <a:lnTo>
                        <a:pt x="41" y="24"/>
                      </a:lnTo>
                      <a:lnTo>
                        <a:pt x="41" y="26"/>
                      </a:lnTo>
                      <a:lnTo>
                        <a:pt x="41" y="29"/>
                      </a:lnTo>
                      <a:lnTo>
                        <a:pt x="41" y="30"/>
                      </a:lnTo>
                      <a:lnTo>
                        <a:pt x="39" y="33"/>
                      </a:lnTo>
                      <a:lnTo>
                        <a:pt x="38" y="34"/>
                      </a:lnTo>
                      <a:lnTo>
                        <a:pt x="37" y="35"/>
                      </a:lnTo>
                      <a:lnTo>
                        <a:pt x="35" y="37"/>
                      </a:lnTo>
                      <a:lnTo>
                        <a:pt x="33" y="38"/>
                      </a:lnTo>
                      <a:lnTo>
                        <a:pt x="29" y="38"/>
                      </a:lnTo>
                      <a:lnTo>
                        <a:pt x="25" y="38"/>
                      </a:lnTo>
                      <a:lnTo>
                        <a:pt x="21" y="38"/>
                      </a:lnTo>
                      <a:lnTo>
                        <a:pt x="17" y="38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7" y="35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18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11" y="3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4" y="5"/>
                      </a:lnTo>
                      <a:lnTo>
                        <a:pt x="38" y="11"/>
                      </a:lnTo>
                      <a:lnTo>
                        <a:pt x="41" y="18"/>
                      </a:lnTo>
                      <a:lnTo>
                        <a:pt x="39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4" name="Freeform 32"/>
                <p:cNvSpPr>
                  <a:spLocks/>
                </p:cNvSpPr>
                <p:nvPr/>
              </p:nvSpPr>
              <p:spPr bwMode="auto">
                <a:xfrm>
                  <a:off x="1575" y="1935"/>
                  <a:ext cx="75" cy="34"/>
                </a:xfrm>
                <a:custGeom>
                  <a:avLst/>
                  <a:gdLst>
                    <a:gd name="T0" fmla="*/ 75 w 223"/>
                    <a:gd name="T1" fmla="*/ 34 h 103"/>
                    <a:gd name="T2" fmla="*/ 6 w 223"/>
                    <a:gd name="T3" fmla="*/ 16 h 103"/>
                    <a:gd name="T4" fmla="*/ 6 w 223"/>
                    <a:gd name="T5" fmla="*/ 15 h 103"/>
                    <a:gd name="T6" fmla="*/ 5 w 223"/>
                    <a:gd name="T7" fmla="*/ 14 h 103"/>
                    <a:gd name="T8" fmla="*/ 4 w 223"/>
                    <a:gd name="T9" fmla="*/ 13 h 103"/>
                    <a:gd name="T10" fmla="*/ 3 w 223"/>
                    <a:gd name="T11" fmla="*/ 12 h 103"/>
                    <a:gd name="T12" fmla="*/ 2 w 223"/>
                    <a:gd name="T13" fmla="*/ 11 h 103"/>
                    <a:gd name="T14" fmla="*/ 1 w 223"/>
                    <a:gd name="T15" fmla="*/ 10 h 103"/>
                    <a:gd name="T16" fmla="*/ 0 w 223"/>
                    <a:gd name="T17" fmla="*/ 9 h 103"/>
                    <a:gd name="T18" fmla="*/ 0 w 223"/>
                    <a:gd name="T19" fmla="*/ 8 h 103"/>
                    <a:gd name="T20" fmla="*/ 0 w 223"/>
                    <a:gd name="T21" fmla="*/ 7 h 103"/>
                    <a:gd name="T22" fmla="*/ 0 w 223"/>
                    <a:gd name="T23" fmla="*/ 5 h 103"/>
                    <a:gd name="T24" fmla="*/ 9 w 223"/>
                    <a:gd name="T25" fmla="*/ 1 h 103"/>
                    <a:gd name="T26" fmla="*/ 17 w 223"/>
                    <a:gd name="T27" fmla="*/ 0 h 103"/>
                    <a:gd name="T28" fmla="*/ 25 w 223"/>
                    <a:gd name="T29" fmla="*/ 1 h 103"/>
                    <a:gd name="T30" fmla="*/ 33 w 223"/>
                    <a:gd name="T31" fmla="*/ 3 h 103"/>
                    <a:gd name="T32" fmla="*/ 41 w 223"/>
                    <a:gd name="T33" fmla="*/ 6 h 103"/>
                    <a:gd name="T34" fmla="*/ 49 w 223"/>
                    <a:gd name="T35" fmla="*/ 11 h 103"/>
                    <a:gd name="T36" fmla="*/ 55 w 223"/>
                    <a:gd name="T37" fmla="*/ 17 h 103"/>
                    <a:gd name="T38" fmla="*/ 63 w 223"/>
                    <a:gd name="T39" fmla="*/ 22 h 103"/>
                    <a:gd name="T40" fmla="*/ 69 w 223"/>
                    <a:gd name="T41" fmla="*/ 28 h 103"/>
                    <a:gd name="T42" fmla="*/ 75 w 223"/>
                    <a:gd name="T43" fmla="*/ 34 h 103"/>
                    <a:gd name="T44" fmla="*/ 75 w 223"/>
                    <a:gd name="T45" fmla="*/ 34 h 103"/>
                    <a:gd name="T46" fmla="*/ 75 w 223"/>
                    <a:gd name="T47" fmla="*/ 34 h 10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3">
                      <a:moveTo>
                        <a:pt x="223" y="102"/>
                      </a:moveTo>
                      <a:lnTo>
                        <a:pt x="19" y="47"/>
                      </a:lnTo>
                      <a:lnTo>
                        <a:pt x="18" y="45"/>
                      </a:lnTo>
                      <a:lnTo>
                        <a:pt x="15" y="42"/>
                      </a:lnTo>
                      <a:lnTo>
                        <a:pt x="11" y="39"/>
                      </a:lnTo>
                      <a:lnTo>
                        <a:pt x="9" y="37"/>
                      </a:lnTo>
                      <a:lnTo>
                        <a:pt x="6" y="34"/>
                      </a:lnTo>
                      <a:lnTo>
                        <a:pt x="4" y="30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27" y="4"/>
                      </a:lnTo>
                      <a:lnTo>
                        <a:pt x="52" y="0"/>
                      </a:lnTo>
                      <a:lnTo>
                        <a:pt x="75" y="2"/>
                      </a:lnTo>
                      <a:lnTo>
                        <a:pt x="99" y="8"/>
                      </a:lnTo>
                      <a:lnTo>
                        <a:pt x="122" y="19"/>
                      </a:lnTo>
                      <a:lnTo>
                        <a:pt x="145" y="33"/>
                      </a:lnTo>
                      <a:lnTo>
                        <a:pt x="165" y="50"/>
                      </a:lnTo>
                      <a:lnTo>
                        <a:pt x="186" y="67"/>
                      </a:lnTo>
                      <a:lnTo>
                        <a:pt x="205" y="85"/>
                      </a:lnTo>
                      <a:lnTo>
                        <a:pt x="223" y="103"/>
                      </a:lnTo>
                      <a:lnTo>
                        <a:pt x="223" y="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5" name="Freeform 33"/>
                <p:cNvSpPr>
                  <a:spLocks/>
                </p:cNvSpPr>
                <p:nvPr/>
              </p:nvSpPr>
              <p:spPr bwMode="auto">
                <a:xfrm>
                  <a:off x="1631" y="1938"/>
                  <a:ext cx="32" cy="20"/>
                </a:xfrm>
                <a:custGeom>
                  <a:avLst/>
                  <a:gdLst>
                    <a:gd name="T0" fmla="*/ 29 w 95"/>
                    <a:gd name="T1" fmla="*/ 5 h 59"/>
                    <a:gd name="T2" fmla="*/ 29 w 95"/>
                    <a:gd name="T3" fmla="*/ 6 h 59"/>
                    <a:gd name="T4" fmla="*/ 30 w 95"/>
                    <a:gd name="T5" fmla="*/ 7 h 59"/>
                    <a:gd name="T6" fmla="*/ 31 w 95"/>
                    <a:gd name="T7" fmla="*/ 8 h 59"/>
                    <a:gd name="T8" fmla="*/ 31 w 95"/>
                    <a:gd name="T9" fmla="*/ 9 h 59"/>
                    <a:gd name="T10" fmla="*/ 32 w 95"/>
                    <a:gd name="T11" fmla="*/ 10 h 59"/>
                    <a:gd name="T12" fmla="*/ 32 w 95"/>
                    <a:gd name="T13" fmla="*/ 11 h 59"/>
                    <a:gd name="T14" fmla="*/ 32 w 95"/>
                    <a:gd name="T15" fmla="*/ 12 h 59"/>
                    <a:gd name="T16" fmla="*/ 32 w 95"/>
                    <a:gd name="T17" fmla="*/ 13 h 59"/>
                    <a:gd name="T18" fmla="*/ 32 w 95"/>
                    <a:gd name="T19" fmla="*/ 14 h 59"/>
                    <a:gd name="T20" fmla="*/ 31 w 95"/>
                    <a:gd name="T21" fmla="*/ 15 h 59"/>
                    <a:gd name="T22" fmla="*/ 30 w 95"/>
                    <a:gd name="T23" fmla="*/ 17 h 59"/>
                    <a:gd name="T24" fmla="*/ 29 w 95"/>
                    <a:gd name="T25" fmla="*/ 18 h 59"/>
                    <a:gd name="T26" fmla="*/ 27 w 95"/>
                    <a:gd name="T27" fmla="*/ 19 h 59"/>
                    <a:gd name="T28" fmla="*/ 26 w 95"/>
                    <a:gd name="T29" fmla="*/ 20 h 59"/>
                    <a:gd name="T30" fmla="*/ 24 w 95"/>
                    <a:gd name="T31" fmla="*/ 20 h 59"/>
                    <a:gd name="T32" fmla="*/ 22 w 95"/>
                    <a:gd name="T33" fmla="*/ 20 h 59"/>
                    <a:gd name="T34" fmla="*/ 20 w 95"/>
                    <a:gd name="T35" fmla="*/ 20 h 59"/>
                    <a:gd name="T36" fmla="*/ 18 w 95"/>
                    <a:gd name="T37" fmla="*/ 20 h 59"/>
                    <a:gd name="T38" fmla="*/ 16 w 95"/>
                    <a:gd name="T39" fmla="*/ 19 h 59"/>
                    <a:gd name="T40" fmla="*/ 14 w 95"/>
                    <a:gd name="T41" fmla="*/ 18 h 59"/>
                    <a:gd name="T42" fmla="*/ 13 w 95"/>
                    <a:gd name="T43" fmla="*/ 17 h 59"/>
                    <a:gd name="T44" fmla="*/ 11 w 95"/>
                    <a:gd name="T45" fmla="*/ 15 h 59"/>
                    <a:gd name="T46" fmla="*/ 9 w 95"/>
                    <a:gd name="T47" fmla="*/ 13 h 59"/>
                    <a:gd name="T48" fmla="*/ 6 w 95"/>
                    <a:gd name="T49" fmla="*/ 11 h 59"/>
                    <a:gd name="T50" fmla="*/ 4 w 95"/>
                    <a:gd name="T51" fmla="*/ 10 h 59"/>
                    <a:gd name="T52" fmla="*/ 2 w 95"/>
                    <a:gd name="T53" fmla="*/ 8 h 59"/>
                    <a:gd name="T54" fmla="*/ 0 w 95"/>
                    <a:gd name="T55" fmla="*/ 7 h 59"/>
                    <a:gd name="T56" fmla="*/ 0 w 95"/>
                    <a:gd name="T57" fmla="*/ 5 h 59"/>
                    <a:gd name="T58" fmla="*/ 0 w 95"/>
                    <a:gd name="T59" fmla="*/ 3 h 59"/>
                    <a:gd name="T60" fmla="*/ 2 w 95"/>
                    <a:gd name="T61" fmla="*/ 0 h 59"/>
                    <a:gd name="T62" fmla="*/ 5 w 95"/>
                    <a:gd name="T63" fmla="*/ 0 h 59"/>
                    <a:gd name="T64" fmla="*/ 7 w 95"/>
                    <a:gd name="T65" fmla="*/ 1 h 59"/>
                    <a:gd name="T66" fmla="*/ 10 w 95"/>
                    <a:gd name="T67" fmla="*/ 1 h 59"/>
                    <a:gd name="T68" fmla="*/ 13 w 95"/>
                    <a:gd name="T69" fmla="*/ 2 h 59"/>
                    <a:gd name="T70" fmla="*/ 15 w 95"/>
                    <a:gd name="T71" fmla="*/ 4 h 59"/>
                    <a:gd name="T72" fmla="*/ 18 w 95"/>
                    <a:gd name="T73" fmla="*/ 5 h 59"/>
                    <a:gd name="T74" fmla="*/ 20 w 95"/>
                    <a:gd name="T75" fmla="*/ 5 h 59"/>
                    <a:gd name="T76" fmla="*/ 23 w 95"/>
                    <a:gd name="T77" fmla="*/ 6 h 59"/>
                    <a:gd name="T78" fmla="*/ 26 w 95"/>
                    <a:gd name="T79" fmla="*/ 6 h 59"/>
                    <a:gd name="T80" fmla="*/ 29 w 95"/>
                    <a:gd name="T81" fmla="*/ 6 h 59"/>
                    <a:gd name="T82" fmla="*/ 29 w 95"/>
                    <a:gd name="T83" fmla="*/ 6 h 59"/>
                    <a:gd name="T84" fmla="*/ 29 w 95"/>
                    <a:gd name="T85" fmla="*/ 5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5" h="59">
                      <a:moveTo>
                        <a:pt x="85" y="16"/>
                      </a:moveTo>
                      <a:lnTo>
                        <a:pt x="87" y="19"/>
                      </a:lnTo>
                      <a:lnTo>
                        <a:pt x="89" y="21"/>
                      </a:lnTo>
                      <a:lnTo>
                        <a:pt x="91" y="24"/>
                      </a:lnTo>
                      <a:lnTo>
                        <a:pt x="93" y="27"/>
                      </a:lnTo>
                      <a:lnTo>
                        <a:pt x="94" y="29"/>
                      </a:lnTo>
                      <a:lnTo>
                        <a:pt x="95" y="32"/>
                      </a:lnTo>
                      <a:lnTo>
                        <a:pt x="95" y="36"/>
                      </a:lnTo>
                      <a:lnTo>
                        <a:pt x="95" y="38"/>
                      </a:lnTo>
                      <a:lnTo>
                        <a:pt x="94" y="41"/>
                      </a:lnTo>
                      <a:lnTo>
                        <a:pt x="93" y="45"/>
                      </a:lnTo>
                      <a:lnTo>
                        <a:pt x="89" y="50"/>
                      </a:lnTo>
                      <a:lnTo>
                        <a:pt x="85" y="54"/>
                      </a:lnTo>
                      <a:lnTo>
                        <a:pt x="81" y="57"/>
                      </a:lnTo>
                      <a:lnTo>
                        <a:pt x="76" y="59"/>
                      </a:lnTo>
                      <a:lnTo>
                        <a:pt x="70" y="59"/>
                      </a:lnTo>
                      <a:lnTo>
                        <a:pt x="65" y="59"/>
                      </a:lnTo>
                      <a:lnTo>
                        <a:pt x="60" y="59"/>
                      </a:lnTo>
                      <a:lnTo>
                        <a:pt x="54" y="58"/>
                      </a:lnTo>
                      <a:lnTo>
                        <a:pt x="48" y="57"/>
                      </a:lnTo>
                      <a:lnTo>
                        <a:pt x="43" y="54"/>
                      </a:lnTo>
                      <a:lnTo>
                        <a:pt x="39" y="49"/>
                      </a:lnTo>
                      <a:lnTo>
                        <a:pt x="33" y="44"/>
                      </a:lnTo>
                      <a:lnTo>
                        <a:pt x="26" y="38"/>
                      </a:lnTo>
                      <a:lnTo>
                        <a:pt x="18" y="33"/>
                      </a:lnTo>
                      <a:lnTo>
                        <a:pt x="12" y="29"/>
                      </a:lnTo>
                      <a:lnTo>
                        <a:pt x="5" y="25"/>
                      </a:lnTo>
                      <a:lnTo>
                        <a:pt x="1" y="20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30" y="4"/>
                      </a:lnTo>
                      <a:lnTo>
                        <a:pt x="38" y="7"/>
                      </a:lnTo>
                      <a:lnTo>
                        <a:pt x="44" y="11"/>
                      </a:lnTo>
                      <a:lnTo>
                        <a:pt x="52" y="14"/>
                      </a:lnTo>
                      <a:lnTo>
                        <a:pt x="60" y="16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5" y="17"/>
                      </a:lnTo>
                      <a:lnTo>
                        <a:pt x="85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6" name="Freeform 34"/>
                <p:cNvSpPr>
                  <a:spLocks/>
                </p:cNvSpPr>
                <p:nvPr/>
              </p:nvSpPr>
              <p:spPr bwMode="auto">
                <a:xfrm>
                  <a:off x="1690" y="1954"/>
                  <a:ext cx="7" cy="7"/>
                </a:xfrm>
                <a:custGeom>
                  <a:avLst/>
                  <a:gdLst>
                    <a:gd name="T0" fmla="*/ 7 w 23"/>
                    <a:gd name="T1" fmla="*/ 3 h 23"/>
                    <a:gd name="T2" fmla="*/ 7 w 23"/>
                    <a:gd name="T3" fmla="*/ 3 h 23"/>
                    <a:gd name="T4" fmla="*/ 7 w 23"/>
                    <a:gd name="T5" fmla="*/ 4 h 23"/>
                    <a:gd name="T6" fmla="*/ 6 w 23"/>
                    <a:gd name="T7" fmla="*/ 4 h 23"/>
                    <a:gd name="T8" fmla="*/ 6 w 23"/>
                    <a:gd name="T9" fmla="*/ 5 h 23"/>
                    <a:gd name="T10" fmla="*/ 6 w 23"/>
                    <a:gd name="T11" fmla="*/ 5 h 23"/>
                    <a:gd name="T12" fmla="*/ 6 w 23"/>
                    <a:gd name="T13" fmla="*/ 5 h 23"/>
                    <a:gd name="T14" fmla="*/ 6 w 23"/>
                    <a:gd name="T15" fmla="*/ 6 h 23"/>
                    <a:gd name="T16" fmla="*/ 6 w 23"/>
                    <a:gd name="T17" fmla="*/ 6 h 23"/>
                    <a:gd name="T18" fmla="*/ 5 w 23"/>
                    <a:gd name="T19" fmla="*/ 6 h 23"/>
                    <a:gd name="T20" fmla="*/ 5 w 23"/>
                    <a:gd name="T21" fmla="*/ 6 h 23"/>
                    <a:gd name="T22" fmla="*/ 5 w 23"/>
                    <a:gd name="T23" fmla="*/ 7 h 23"/>
                    <a:gd name="T24" fmla="*/ 4 w 23"/>
                    <a:gd name="T25" fmla="*/ 7 h 23"/>
                    <a:gd name="T26" fmla="*/ 4 w 23"/>
                    <a:gd name="T27" fmla="*/ 7 h 23"/>
                    <a:gd name="T28" fmla="*/ 3 w 23"/>
                    <a:gd name="T29" fmla="*/ 7 h 23"/>
                    <a:gd name="T30" fmla="*/ 3 w 23"/>
                    <a:gd name="T31" fmla="*/ 6 h 23"/>
                    <a:gd name="T32" fmla="*/ 2 w 23"/>
                    <a:gd name="T33" fmla="*/ 6 h 23"/>
                    <a:gd name="T34" fmla="*/ 2 w 23"/>
                    <a:gd name="T35" fmla="*/ 6 h 23"/>
                    <a:gd name="T36" fmla="*/ 1 w 23"/>
                    <a:gd name="T37" fmla="*/ 6 h 23"/>
                    <a:gd name="T38" fmla="*/ 1 w 23"/>
                    <a:gd name="T39" fmla="*/ 5 h 23"/>
                    <a:gd name="T40" fmla="*/ 0 w 23"/>
                    <a:gd name="T41" fmla="*/ 5 h 23"/>
                    <a:gd name="T42" fmla="*/ 0 w 23"/>
                    <a:gd name="T43" fmla="*/ 4 h 23"/>
                    <a:gd name="T44" fmla="*/ 0 w 23"/>
                    <a:gd name="T45" fmla="*/ 2 h 23"/>
                    <a:gd name="T46" fmla="*/ 1 w 23"/>
                    <a:gd name="T47" fmla="*/ 2 h 23"/>
                    <a:gd name="T48" fmla="*/ 1 w 23"/>
                    <a:gd name="T49" fmla="*/ 1 h 23"/>
                    <a:gd name="T50" fmla="*/ 2 w 23"/>
                    <a:gd name="T51" fmla="*/ 1 h 23"/>
                    <a:gd name="T52" fmla="*/ 3 w 23"/>
                    <a:gd name="T53" fmla="*/ 0 h 23"/>
                    <a:gd name="T54" fmla="*/ 4 w 23"/>
                    <a:gd name="T55" fmla="*/ 0 h 23"/>
                    <a:gd name="T56" fmla="*/ 5 w 23"/>
                    <a:gd name="T57" fmla="*/ 1 h 23"/>
                    <a:gd name="T58" fmla="*/ 6 w 23"/>
                    <a:gd name="T59" fmla="*/ 2 h 23"/>
                    <a:gd name="T60" fmla="*/ 7 w 23"/>
                    <a:gd name="T61" fmla="*/ 3 h 23"/>
                    <a:gd name="T62" fmla="*/ 7 w 23"/>
                    <a:gd name="T63" fmla="*/ 3 h 23"/>
                    <a:gd name="T64" fmla="*/ 7 w 23"/>
                    <a:gd name="T65" fmla="*/ 3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" h="23">
                      <a:moveTo>
                        <a:pt x="22" y="10"/>
                      </a:moveTo>
                      <a:lnTo>
                        <a:pt x="22" y="11"/>
                      </a:lnTo>
                      <a:lnTo>
                        <a:pt x="22" y="12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9" y="20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3" y="6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7" name="Freeform 35"/>
                <p:cNvSpPr>
                  <a:spLocks/>
                </p:cNvSpPr>
                <p:nvPr/>
              </p:nvSpPr>
              <p:spPr bwMode="auto">
                <a:xfrm>
                  <a:off x="1586" y="1963"/>
                  <a:ext cx="71" cy="26"/>
                </a:xfrm>
                <a:custGeom>
                  <a:avLst/>
                  <a:gdLst>
                    <a:gd name="T0" fmla="*/ 44 w 212"/>
                    <a:gd name="T1" fmla="*/ 7 h 79"/>
                    <a:gd name="T2" fmla="*/ 43 w 212"/>
                    <a:gd name="T3" fmla="*/ 8 h 79"/>
                    <a:gd name="T4" fmla="*/ 42 w 212"/>
                    <a:gd name="T5" fmla="*/ 9 h 79"/>
                    <a:gd name="T6" fmla="*/ 41 w 212"/>
                    <a:gd name="T7" fmla="*/ 9 h 79"/>
                    <a:gd name="T8" fmla="*/ 41 w 212"/>
                    <a:gd name="T9" fmla="*/ 10 h 79"/>
                    <a:gd name="T10" fmla="*/ 40 w 212"/>
                    <a:gd name="T11" fmla="*/ 11 h 79"/>
                    <a:gd name="T12" fmla="*/ 40 w 212"/>
                    <a:gd name="T13" fmla="*/ 12 h 79"/>
                    <a:gd name="T14" fmla="*/ 41 w 212"/>
                    <a:gd name="T15" fmla="*/ 13 h 79"/>
                    <a:gd name="T16" fmla="*/ 41 w 212"/>
                    <a:gd name="T17" fmla="*/ 14 h 79"/>
                    <a:gd name="T18" fmla="*/ 42 w 212"/>
                    <a:gd name="T19" fmla="*/ 15 h 79"/>
                    <a:gd name="T20" fmla="*/ 44 w 212"/>
                    <a:gd name="T21" fmla="*/ 15 h 79"/>
                    <a:gd name="T22" fmla="*/ 45 w 212"/>
                    <a:gd name="T23" fmla="*/ 15 h 79"/>
                    <a:gd name="T24" fmla="*/ 47 w 212"/>
                    <a:gd name="T25" fmla="*/ 14 h 79"/>
                    <a:gd name="T26" fmla="*/ 48 w 212"/>
                    <a:gd name="T27" fmla="*/ 13 h 79"/>
                    <a:gd name="T28" fmla="*/ 50 w 212"/>
                    <a:gd name="T29" fmla="*/ 12 h 79"/>
                    <a:gd name="T30" fmla="*/ 50 w 212"/>
                    <a:gd name="T31" fmla="*/ 8 h 79"/>
                    <a:gd name="T32" fmla="*/ 55 w 212"/>
                    <a:gd name="T33" fmla="*/ 10 h 79"/>
                    <a:gd name="T34" fmla="*/ 60 w 212"/>
                    <a:gd name="T35" fmla="*/ 12 h 79"/>
                    <a:gd name="T36" fmla="*/ 65 w 212"/>
                    <a:gd name="T37" fmla="*/ 16 h 79"/>
                    <a:gd name="T38" fmla="*/ 69 w 212"/>
                    <a:gd name="T39" fmla="*/ 20 h 79"/>
                    <a:gd name="T40" fmla="*/ 71 w 212"/>
                    <a:gd name="T41" fmla="*/ 26 h 79"/>
                    <a:gd name="T42" fmla="*/ 63 w 212"/>
                    <a:gd name="T43" fmla="*/ 25 h 79"/>
                    <a:gd name="T44" fmla="*/ 55 w 212"/>
                    <a:gd name="T45" fmla="*/ 21 h 79"/>
                    <a:gd name="T46" fmla="*/ 47 w 212"/>
                    <a:gd name="T47" fmla="*/ 17 h 79"/>
                    <a:gd name="T48" fmla="*/ 39 w 212"/>
                    <a:gd name="T49" fmla="*/ 14 h 79"/>
                    <a:gd name="T50" fmla="*/ 31 w 212"/>
                    <a:gd name="T51" fmla="*/ 13 h 79"/>
                    <a:gd name="T52" fmla="*/ 33 w 212"/>
                    <a:gd name="T53" fmla="*/ 8 h 79"/>
                    <a:gd name="T54" fmla="*/ 31 w 212"/>
                    <a:gd name="T55" fmla="*/ 7 h 79"/>
                    <a:gd name="T56" fmla="*/ 30 w 212"/>
                    <a:gd name="T57" fmla="*/ 6 h 79"/>
                    <a:gd name="T58" fmla="*/ 29 w 212"/>
                    <a:gd name="T59" fmla="*/ 5 h 79"/>
                    <a:gd name="T60" fmla="*/ 27 w 212"/>
                    <a:gd name="T61" fmla="*/ 6 h 79"/>
                    <a:gd name="T62" fmla="*/ 26 w 212"/>
                    <a:gd name="T63" fmla="*/ 7 h 79"/>
                    <a:gd name="T64" fmla="*/ 24 w 212"/>
                    <a:gd name="T65" fmla="*/ 8 h 79"/>
                    <a:gd name="T66" fmla="*/ 24 w 212"/>
                    <a:gd name="T67" fmla="*/ 9 h 79"/>
                    <a:gd name="T68" fmla="*/ 23 w 212"/>
                    <a:gd name="T69" fmla="*/ 11 h 79"/>
                    <a:gd name="T70" fmla="*/ 24 w 212"/>
                    <a:gd name="T71" fmla="*/ 12 h 79"/>
                    <a:gd name="T72" fmla="*/ 24 w 212"/>
                    <a:gd name="T73" fmla="*/ 13 h 79"/>
                    <a:gd name="T74" fmla="*/ 19 w 212"/>
                    <a:gd name="T75" fmla="*/ 14 h 79"/>
                    <a:gd name="T76" fmla="*/ 14 w 212"/>
                    <a:gd name="T77" fmla="*/ 16 h 79"/>
                    <a:gd name="T78" fmla="*/ 9 w 212"/>
                    <a:gd name="T79" fmla="*/ 17 h 79"/>
                    <a:gd name="T80" fmla="*/ 4 w 212"/>
                    <a:gd name="T81" fmla="*/ 17 h 79"/>
                    <a:gd name="T82" fmla="*/ 1 w 212"/>
                    <a:gd name="T83" fmla="*/ 13 h 79"/>
                    <a:gd name="T84" fmla="*/ 1 w 212"/>
                    <a:gd name="T85" fmla="*/ 9 h 79"/>
                    <a:gd name="T86" fmla="*/ 2 w 212"/>
                    <a:gd name="T87" fmla="*/ 6 h 79"/>
                    <a:gd name="T88" fmla="*/ 4 w 212"/>
                    <a:gd name="T89" fmla="*/ 3 h 79"/>
                    <a:gd name="T90" fmla="*/ 7 w 212"/>
                    <a:gd name="T91" fmla="*/ 2 h 79"/>
                    <a:gd name="T92" fmla="*/ 10 w 212"/>
                    <a:gd name="T93" fmla="*/ 0 h 79"/>
                    <a:gd name="T94" fmla="*/ 17 w 212"/>
                    <a:gd name="T95" fmla="*/ 0 h 79"/>
                    <a:gd name="T96" fmla="*/ 24 w 212"/>
                    <a:gd name="T97" fmla="*/ 2 h 79"/>
                    <a:gd name="T98" fmla="*/ 31 w 212"/>
                    <a:gd name="T99" fmla="*/ 4 h 79"/>
                    <a:gd name="T100" fmla="*/ 38 w 212"/>
                    <a:gd name="T101" fmla="*/ 6 h 79"/>
                    <a:gd name="T102" fmla="*/ 44 w 212"/>
                    <a:gd name="T103" fmla="*/ 7 h 79"/>
                    <a:gd name="T104" fmla="*/ 44 w 212"/>
                    <a:gd name="T105" fmla="*/ 7 h 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12" h="79">
                      <a:moveTo>
                        <a:pt x="132" y="20"/>
                      </a:moveTo>
                      <a:lnTo>
                        <a:pt x="131" y="22"/>
                      </a:lnTo>
                      <a:lnTo>
                        <a:pt x="129" y="22"/>
                      </a:lnTo>
                      <a:lnTo>
                        <a:pt x="128" y="23"/>
                      </a:lnTo>
                      <a:lnTo>
                        <a:pt x="127" y="24"/>
                      </a:lnTo>
                      <a:lnTo>
                        <a:pt x="126" y="26"/>
                      </a:lnTo>
                      <a:lnTo>
                        <a:pt x="124" y="27"/>
                      </a:lnTo>
                      <a:lnTo>
                        <a:pt x="123" y="28"/>
                      </a:lnTo>
                      <a:lnTo>
                        <a:pt x="122" y="30"/>
                      </a:lnTo>
                      <a:lnTo>
                        <a:pt x="122" y="31"/>
                      </a:lnTo>
                      <a:lnTo>
                        <a:pt x="120" y="31"/>
                      </a:lnTo>
                      <a:lnTo>
                        <a:pt x="120" y="33"/>
                      </a:lnTo>
                      <a:lnTo>
                        <a:pt x="120" y="35"/>
                      </a:lnTo>
                      <a:lnTo>
                        <a:pt x="120" y="37"/>
                      </a:lnTo>
                      <a:lnTo>
                        <a:pt x="120" y="39"/>
                      </a:lnTo>
                      <a:lnTo>
                        <a:pt x="122" y="40"/>
                      </a:lnTo>
                      <a:lnTo>
                        <a:pt x="123" y="41"/>
                      </a:lnTo>
                      <a:lnTo>
                        <a:pt x="123" y="43"/>
                      </a:lnTo>
                      <a:lnTo>
                        <a:pt x="124" y="44"/>
                      </a:lnTo>
                      <a:lnTo>
                        <a:pt x="126" y="45"/>
                      </a:lnTo>
                      <a:lnTo>
                        <a:pt x="128" y="47"/>
                      </a:lnTo>
                      <a:lnTo>
                        <a:pt x="131" y="47"/>
                      </a:lnTo>
                      <a:lnTo>
                        <a:pt x="133" y="47"/>
                      </a:lnTo>
                      <a:lnTo>
                        <a:pt x="135" y="47"/>
                      </a:lnTo>
                      <a:lnTo>
                        <a:pt x="137" y="45"/>
                      </a:lnTo>
                      <a:lnTo>
                        <a:pt x="140" y="44"/>
                      </a:lnTo>
                      <a:lnTo>
                        <a:pt x="141" y="43"/>
                      </a:lnTo>
                      <a:lnTo>
                        <a:pt x="144" y="41"/>
                      </a:lnTo>
                      <a:lnTo>
                        <a:pt x="145" y="40"/>
                      </a:lnTo>
                      <a:lnTo>
                        <a:pt x="148" y="37"/>
                      </a:lnTo>
                      <a:lnTo>
                        <a:pt x="149" y="36"/>
                      </a:lnTo>
                      <a:lnTo>
                        <a:pt x="148" y="23"/>
                      </a:lnTo>
                      <a:lnTo>
                        <a:pt x="156" y="26"/>
                      </a:lnTo>
                      <a:lnTo>
                        <a:pt x="163" y="30"/>
                      </a:lnTo>
                      <a:lnTo>
                        <a:pt x="173" y="33"/>
                      </a:lnTo>
                      <a:lnTo>
                        <a:pt x="179" y="37"/>
                      </a:lnTo>
                      <a:lnTo>
                        <a:pt x="187" y="43"/>
                      </a:lnTo>
                      <a:lnTo>
                        <a:pt x="193" y="48"/>
                      </a:lnTo>
                      <a:lnTo>
                        <a:pt x="200" y="54"/>
                      </a:lnTo>
                      <a:lnTo>
                        <a:pt x="205" y="61"/>
                      </a:lnTo>
                      <a:lnTo>
                        <a:pt x="209" y="70"/>
                      </a:lnTo>
                      <a:lnTo>
                        <a:pt x="212" y="79"/>
                      </a:lnTo>
                      <a:lnTo>
                        <a:pt x="199" y="78"/>
                      </a:lnTo>
                      <a:lnTo>
                        <a:pt x="187" y="75"/>
                      </a:lnTo>
                      <a:lnTo>
                        <a:pt x="175" y="71"/>
                      </a:lnTo>
                      <a:lnTo>
                        <a:pt x="163" y="65"/>
                      </a:lnTo>
                      <a:lnTo>
                        <a:pt x="152" y="60"/>
                      </a:lnTo>
                      <a:lnTo>
                        <a:pt x="140" y="53"/>
                      </a:lnTo>
                      <a:lnTo>
                        <a:pt x="128" y="48"/>
                      </a:lnTo>
                      <a:lnTo>
                        <a:pt x="116" y="44"/>
                      </a:lnTo>
                      <a:lnTo>
                        <a:pt x="105" y="41"/>
                      </a:lnTo>
                      <a:lnTo>
                        <a:pt x="92" y="40"/>
                      </a:lnTo>
                      <a:lnTo>
                        <a:pt x="102" y="26"/>
                      </a:lnTo>
                      <a:lnTo>
                        <a:pt x="99" y="24"/>
                      </a:lnTo>
                      <a:lnTo>
                        <a:pt x="97" y="23"/>
                      </a:lnTo>
                      <a:lnTo>
                        <a:pt x="94" y="20"/>
                      </a:lnTo>
                      <a:lnTo>
                        <a:pt x="93" y="19"/>
                      </a:lnTo>
                      <a:lnTo>
                        <a:pt x="90" y="17"/>
                      </a:lnTo>
                      <a:lnTo>
                        <a:pt x="88" y="15"/>
                      </a:lnTo>
                      <a:lnTo>
                        <a:pt x="86" y="15"/>
                      </a:lnTo>
                      <a:lnTo>
                        <a:pt x="84" y="15"/>
                      </a:lnTo>
                      <a:lnTo>
                        <a:pt x="81" y="17"/>
                      </a:lnTo>
                      <a:lnTo>
                        <a:pt x="79" y="19"/>
                      </a:lnTo>
                      <a:lnTo>
                        <a:pt x="77" y="20"/>
                      </a:lnTo>
                      <a:lnTo>
                        <a:pt x="76" y="22"/>
                      </a:lnTo>
                      <a:lnTo>
                        <a:pt x="73" y="24"/>
                      </a:lnTo>
                      <a:lnTo>
                        <a:pt x="72" y="26"/>
                      </a:lnTo>
                      <a:lnTo>
                        <a:pt x="71" y="28"/>
                      </a:lnTo>
                      <a:lnTo>
                        <a:pt x="71" y="30"/>
                      </a:lnTo>
                      <a:lnTo>
                        <a:pt x="69" y="32"/>
                      </a:lnTo>
                      <a:lnTo>
                        <a:pt x="71" y="33"/>
                      </a:lnTo>
                      <a:lnTo>
                        <a:pt x="72" y="36"/>
                      </a:lnTo>
                      <a:lnTo>
                        <a:pt x="73" y="37"/>
                      </a:lnTo>
                      <a:lnTo>
                        <a:pt x="73" y="41"/>
                      </a:lnTo>
                      <a:lnTo>
                        <a:pt x="66" y="41"/>
                      </a:lnTo>
                      <a:lnTo>
                        <a:pt x="58" y="43"/>
                      </a:lnTo>
                      <a:lnTo>
                        <a:pt x="50" y="45"/>
                      </a:lnTo>
                      <a:lnTo>
                        <a:pt x="42" y="48"/>
                      </a:lnTo>
                      <a:lnTo>
                        <a:pt x="34" y="52"/>
                      </a:lnTo>
                      <a:lnTo>
                        <a:pt x="28" y="53"/>
                      </a:lnTo>
                      <a:lnTo>
                        <a:pt x="20" y="54"/>
                      </a:lnTo>
                      <a:lnTo>
                        <a:pt x="13" y="53"/>
                      </a:lnTo>
                      <a:lnTo>
                        <a:pt x="7" y="48"/>
                      </a:lnTo>
                      <a:lnTo>
                        <a:pt x="2" y="40"/>
                      </a:lnTo>
                      <a:lnTo>
                        <a:pt x="0" y="33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5" y="19"/>
                      </a:lnTo>
                      <a:lnTo>
                        <a:pt x="8" y="14"/>
                      </a:lnTo>
                      <a:lnTo>
                        <a:pt x="12" y="10"/>
                      </a:lnTo>
                      <a:lnTo>
                        <a:pt x="16" y="7"/>
                      </a:lnTo>
                      <a:lnTo>
                        <a:pt x="21" y="5"/>
                      </a:lnTo>
                      <a:lnTo>
                        <a:pt x="25" y="2"/>
                      </a:ln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1" y="1"/>
                      </a:lnTo>
                      <a:lnTo>
                        <a:pt x="62" y="3"/>
                      </a:lnTo>
                      <a:lnTo>
                        <a:pt x="72" y="6"/>
                      </a:lnTo>
                      <a:lnTo>
                        <a:pt x="82" y="9"/>
                      </a:lnTo>
                      <a:lnTo>
                        <a:pt x="92" y="11"/>
                      </a:lnTo>
                      <a:lnTo>
                        <a:pt x="102" y="14"/>
                      </a:lnTo>
                      <a:lnTo>
                        <a:pt x="113" y="17"/>
                      </a:lnTo>
                      <a:lnTo>
                        <a:pt x="122" y="19"/>
                      </a:lnTo>
                      <a:lnTo>
                        <a:pt x="132" y="22"/>
                      </a:lnTo>
                      <a:lnTo>
                        <a:pt x="13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8" name="Freeform 36"/>
                <p:cNvSpPr>
                  <a:spLocks/>
                </p:cNvSpPr>
                <p:nvPr/>
              </p:nvSpPr>
              <p:spPr bwMode="auto">
                <a:xfrm>
                  <a:off x="1594" y="1969"/>
                  <a:ext cx="9" cy="6"/>
                </a:xfrm>
                <a:custGeom>
                  <a:avLst/>
                  <a:gdLst>
                    <a:gd name="T0" fmla="*/ 9 w 25"/>
                    <a:gd name="T1" fmla="*/ 1 h 19"/>
                    <a:gd name="T2" fmla="*/ 9 w 25"/>
                    <a:gd name="T3" fmla="*/ 2 h 19"/>
                    <a:gd name="T4" fmla="*/ 9 w 25"/>
                    <a:gd name="T5" fmla="*/ 3 h 19"/>
                    <a:gd name="T6" fmla="*/ 9 w 25"/>
                    <a:gd name="T7" fmla="*/ 4 h 19"/>
                    <a:gd name="T8" fmla="*/ 8 w 25"/>
                    <a:gd name="T9" fmla="*/ 4 h 19"/>
                    <a:gd name="T10" fmla="*/ 6 w 25"/>
                    <a:gd name="T11" fmla="*/ 4 h 19"/>
                    <a:gd name="T12" fmla="*/ 6 w 25"/>
                    <a:gd name="T13" fmla="*/ 5 h 19"/>
                    <a:gd name="T14" fmla="*/ 5 w 25"/>
                    <a:gd name="T15" fmla="*/ 5 h 19"/>
                    <a:gd name="T16" fmla="*/ 3 w 25"/>
                    <a:gd name="T17" fmla="*/ 5 h 19"/>
                    <a:gd name="T18" fmla="*/ 3 w 25"/>
                    <a:gd name="T19" fmla="*/ 6 h 19"/>
                    <a:gd name="T20" fmla="*/ 1 w 25"/>
                    <a:gd name="T21" fmla="*/ 6 h 19"/>
                    <a:gd name="T22" fmla="*/ 1 w 25"/>
                    <a:gd name="T23" fmla="*/ 6 h 19"/>
                    <a:gd name="T24" fmla="*/ 0 w 25"/>
                    <a:gd name="T25" fmla="*/ 6 h 19"/>
                    <a:gd name="T26" fmla="*/ 0 w 25"/>
                    <a:gd name="T27" fmla="*/ 5 h 19"/>
                    <a:gd name="T28" fmla="*/ 0 w 25"/>
                    <a:gd name="T29" fmla="*/ 5 h 19"/>
                    <a:gd name="T30" fmla="*/ 0 w 25"/>
                    <a:gd name="T31" fmla="*/ 4 h 19"/>
                    <a:gd name="T32" fmla="*/ 0 w 25"/>
                    <a:gd name="T33" fmla="*/ 4 h 19"/>
                    <a:gd name="T34" fmla="*/ 0 w 25"/>
                    <a:gd name="T35" fmla="*/ 4 h 19"/>
                    <a:gd name="T36" fmla="*/ 0 w 25"/>
                    <a:gd name="T37" fmla="*/ 3 h 19"/>
                    <a:gd name="T38" fmla="*/ 0 w 25"/>
                    <a:gd name="T39" fmla="*/ 3 h 19"/>
                    <a:gd name="T40" fmla="*/ 0 w 25"/>
                    <a:gd name="T41" fmla="*/ 2 h 19"/>
                    <a:gd name="T42" fmla="*/ 1 w 25"/>
                    <a:gd name="T43" fmla="*/ 2 h 19"/>
                    <a:gd name="T44" fmla="*/ 2 w 25"/>
                    <a:gd name="T45" fmla="*/ 1 h 19"/>
                    <a:gd name="T46" fmla="*/ 3 w 25"/>
                    <a:gd name="T47" fmla="*/ 1 h 19"/>
                    <a:gd name="T48" fmla="*/ 3 w 25"/>
                    <a:gd name="T49" fmla="*/ 0 h 19"/>
                    <a:gd name="T50" fmla="*/ 4 w 25"/>
                    <a:gd name="T51" fmla="*/ 0 h 19"/>
                    <a:gd name="T52" fmla="*/ 6 w 25"/>
                    <a:gd name="T53" fmla="*/ 0 h 19"/>
                    <a:gd name="T54" fmla="*/ 6 w 25"/>
                    <a:gd name="T55" fmla="*/ 0 h 19"/>
                    <a:gd name="T56" fmla="*/ 8 w 25"/>
                    <a:gd name="T57" fmla="*/ 0 h 19"/>
                    <a:gd name="T58" fmla="*/ 8 w 25"/>
                    <a:gd name="T59" fmla="*/ 0 h 19"/>
                    <a:gd name="T60" fmla="*/ 9 w 25"/>
                    <a:gd name="T61" fmla="*/ 1 h 19"/>
                    <a:gd name="T62" fmla="*/ 9 w 25"/>
                    <a:gd name="T63" fmla="*/ 1 h 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5" h="19">
                      <a:moveTo>
                        <a:pt x="25" y="2"/>
                      </a:moveTo>
                      <a:lnTo>
                        <a:pt x="25" y="6"/>
                      </a:lnTo>
                      <a:lnTo>
                        <a:pt x="25" y="9"/>
                      </a:lnTo>
                      <a:lnTo>
                        <a:pt x="24" y="12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6" y="15"/>
                      </a:lnTo>
                      <a:lnTo>
                        <a:pt x="13" y="17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9" name="Freeform 37"/>
                <p:cNvSpPr>
                  <a:spLocks/>
                </p:cNvSpPr>
                <p:nvPr/>
              </p:nvSpPr>
              <p:spPr bwMode="auto">
                <a:xfrm>
                  <a:off x="1682" y="1973"/>
                  <a:ext cx="16" cy="20"/>
                </a:xfrm>
                <a:custGeom>
                  <a:avLst/>
                  <a:gdLst>
                    <a:gd name="T0" fmla="*/ 15 w 47"/>
                    <a:gd name="T1" fmla="*/ 7 h 59"/>
                    <a:gd name="T2" fmla="*/ 16 w 47"/>
                    <a:gd name="T3" fmla="*/ 9 h 59"/>
                    <a:gd name="T4" fmla="*/ 16 w 47"/>
                    <a:gd name="T5" fmla="*/ 11 h 59"/>
                    <a:gd name="T6" fmla="*/ 15 w 47"/>
                    <a:gd name="T7" fmla="*/ 12 h 59"/>
                    <a:gd name="T8" fmla="*/ 15 w 47"/>
                    <a:gd name="T9" fmla="*/ 13 h 59"/>
                    <a:gd name="T10" fmla="*/ 14 w 47"/>
                    <a:gd name="T11" fmla="*/ 14 h 59"/>
                    <a:gd name="T12" fmla="*/ 13 w 47"/>
                    <a:gd name="T13" fmla="*/ 15 h 59"/>
                    <a:gd name="T14" fmla="*/ 12 w 47"/>
                    <a:gd name="T15" fmla="*/ 16 h 59"/>
                    <a:gd name="T16" fmla="*/ 11 w 47"/>
                    <a:gd name="T17" fmla="*/ 17 h 59"/>
                    <a:gd name="T18" fmla="*/ 10 w 47"/>
                    <a:gd name="T19" fmla="*/ 18 h 59"/>
                    <a:gd name="T20" fmla="*/ 9 w 47"/>
                    <a:gd name="T21" fmla="*/ 20 h 59"/>
                    <a:gd name="T22" fmla="*/ 8 w 47"/>
                    <a:gd name="T23" fmla="*/ 20 h 59"/>
                    <a:gd name="T24" fmla="*/ 6 w 47"/>
                    <a:gd name="T25" fmla="*/ 20 h 59"/>
                    <a:gd name="T26" fmla="*/ 5 w 47"/>
                    <a:gd name="T27" fmla="*/ 20 h 59"/>
                    <a:gd name="T28" fmla="*/ 4 w 47"/>
                    <a:gd name="T29" fmla="*/ 20 h 59"/>
                    <a:gd name="T30" fmla="*/ 3 w 47"/>
                    <a:gd name="T31" fmla="*/ 20 h 59"/>
                    <a:gd name="T32" fmla="*/ 2 w 47"/>
                    <a:gd name="T33" fmla="*/ 19 h 59"/>
                    <a:gd name="T34" fmla="*/ 1 w 47"/>
                    <a:gd name="T35" fmla="*/ 18 h 59"/>
                    <a:gd name="T36" fmla="*/ 1 w 47"/>
                    <a:gd name="T37" fmla="*/ 17 h 59"/>
                    <a:gd name="T38" fmla="*/ 0 w 47"/>
                    <a:gd name="T39" fmla="*/ 16 h 59"/>
                    <a:gd name="T40" fmla="*/ 0 w 47"/>
                    <a:gd name="T41" fmla="*/ 15 h 59"/>
                    <a:gd name="T42" fmla="*/ 0 w 47"/>
                    <a:gd name="T43" fmla="*/ 13 h 59"/>
                    <a:gd name="T44" fmla="*/ 0 w 47"/>
                    <a:gd name="T45" fmla="*/ 12 h 59"/>
                    <a:gd name="T46" fmla="*/ 0 w 47"/>
                    <a:gd name="T47" fmla="*/ 10 h 59"/>
                    <a:gd name="T48" fmla="*/ 0 w 47"/>
                    <a:gd name="T49" fmla="*/ 8 h 59"/>
                    <a:gd name="T50" fmla="*/ 1 w 47"/>
                    <a:gd name="T51" fmla="*/ 7 h 59"/>
                    <a:gd name="T52" fmla="*/ 2 w 47"/>
                    <a:gd name="T53" fmla="*/ 5 h 59"/>
                    <a:gd name="T54" fmla="*/ 3 w 47"/>
                    <a:gd name="T55" fmla="*/ 4 h 59"/>
                    <a:gd name="T56" fmla="*/ 4 w 47"/>
                    <a:gd name="T57" fmla="*/ 3 h 59"/>
                    <a:gd name="T58" fmla="*/ 5 w 47"/>
                    <a:gd name="T59" fmla="*/ 2 h 59"/>
                    <a:gd name="T60" fmla="*/ 6 w 47"/>
                    <a:gd name="T61" fmla="*/ 0 h 59"/>
                    <a:gd name="T62" fmla="*/ 9 w 47"/>
                    <a:gd name="T63" fmla="*/ 0 h 59"/>
                    <a:gd name="T64" fmla="*/ 10 w 47"/>
                    <a:gd name="T65" fmla="*/ 0 h 59"/>
                    <a:gd name="T66" fmla="*/ 11 w 47"/>
                    <a:gd name="T67" fmla="*/ 0 h 59"/>
                    <a:gd name="T68" fmla="*/ 12 w 47"/>
                    <a:gd name="T69" fmla="*/ 1 h 59"/>
                    <a:gd name="T70" fmla="*/ 13 w 47"/>
                    <a:gd name="T71" fmla="*/ 2 h 59"/>
                    <a:gd name="T72" fmla="*/ 14 w 47"/>
                    <a:gd name="T73" fmla="*/ 3 h 59"/>
                    <a:gd name="T74" fmla="*/ 15 w 47"/>
                    <a:gd name="T75" fmla="*/ 4 h 59"/>
                    <a:gd name="T76" fmla="*/ 15 w 47"/>
                    <a:gd name="T77" fmla="*/ 5 h 59"/>
                    <a:gd name="T78" fmla="*/ 15 w 47"/>
                    <a:gd name="T79" fmla="*/ 6 h 59"/>
                    <a:gd name="T80" fmla="*/ 15 w 47"/>
                    <a:gd name="T81" fmla="*/ 7 h 59"/>
                    <a:gd name="T82" fmla="*/ 15 w 47"/>
                    <a:gd name="T83" fmla="*/ 7 h 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7" h="59">
                      <a:moveTo>
                        <a:pt x="45" y="22"/>
                      </a:moveTo>
                      <a:lnTo>
                        <a:pt x="47" y="28"/>
                      </a:lnTo>
                      <a:lnTo>
                        <a:pt x="47" y="31"/>
                      </a:lnTo>
                      <a:lnTo>
                        <a:pt x="45" y="35"/>
                      </a:lnTo>
                      <a:lnTo>
                        <a:pt x="43" y="39"/>
                      </a:lnTo>
                      <a:lnTo>
                        <a:pt x="40" y="42"/>
                      </a:lnTo>
                      <a:lnTo>
                        <a:pt x="38" y="45"/>
                      </a:lnTo>
                      <a:lnTo>
                        <a:pt x="35" y="48"/>
                      </a:lnTo>
                      <a:lnTo>
                        <a:pt x="31" y="51"/>
                      </a:lnTo>
                      <a:lnTo>
                        <a:pt x="28" y="54"/>
                      </a:lnTo>
                      <a:lnTo>
                        <a:pt x="26" y="58"/>
                      </a:lnTo>
                      <a:lnTo>
                        <a:pt x="23" y="59"/>
                      </a:lnTo>
                      <a:lnTo>
                        <a:pt x="19" y="59"/>
                      </a:lnTo>
                      <a:lnTo>
                        <a:pt x="15" y="59"/>
                      </a:lnTo>
                      <a:lnTo>
                        <a:pt x="13" y="59"/>
                      </a:lnTo>
                      <a:lnTo>
                        <a:pt x="9" y="58"/>
                      </a:lnTo>
                      <a:lnTo>
                        <a:pt x="6" y="55"/>
                      </a:lnTo>
                      <a:lnTo>
                        <a:pt x="4" y="52"/>
                      </a:lnTo>
                      <a:lnTo>
                        <a:pt x="2" y="50"/>
                      </a:lnTo>
                      <a:lnTo>
                        <a:pt x="1" y="47"/>
                      </a:lnTo>
                      <a:lnTo>
                        <a:pt x="1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4" y="20"/>
                      </a:lnTo>
                      <a:lnTo>
                        <a:pt x="5" y="16"/>
                      </a:lnTo>
                      <a:lnTo>
                        <a:pt x="8" y="12"/>
                      </a:lnTo>
                      <a:lnTo>
                        <a:pt x="11" y="8"/>
                      </a:lnTo>
                      <a:lnTo>
                        <a:pt x="15" y="5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43" y="12"/>
                      </a:lnTo>
                      <a:lnTo>
                        <a:pt x="44" y="15"/>
                      </a:lnTo>
                      <a:lnTo>
                        <a:pt x="45" y="18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0" name="Freeform 38"/>
                <p:cNvSpPr>
                  <a:spLocks/>
                </p:cNvSpPr>
                <p:nvPr/>
              </p:nvSpPr>
              <p:spPr bwMode="auto">
                <a:xfrm>
                  <a:off x="1643" y="1978"/>
                  <a:ext cx="5" cy="5"/>
                </a:xfrm>
                <a:custGeom>
                  <a:avLst/>
                  <a:gdLst>
                    <a:gd name="T0" fmla="*/ 5 w 17"/>
                    <a:gd name="T1" fmla="*/ 1 h 13"/>
                    <a:gd name="T2" fmla="*/ 5 w 17"/>
                    <a:gd name="T3" fmla="*/ 2 h 13"/>
                    <a:gd name="T4" fmla="*/ 5 w 17"/>
                    <a:gd name="T5" fmla="*/ 3 h 13"/>
                    <a:gd name="T6" fmla="*/ 4 w 17"/>
                    <a:gd name="T7" fmla="*/ 3 h 13"/>
                    <a:gd name="T8" fmla="*/ 4 w 17"/>
                    <a:gd name="T9" fmla="*/ 4 h 13"/>
                    <a:gd name="T10" fmla="*/ 4 w 17"/>
                    <a:gd name="T11" fmla="*/ 4 h 13"/>
                    <a:gd name="T12" fmla="*/ 4 w 17"/>
                    <a:gd name="T13" fmla="*/ 4 h 13"/>
                    <a:gd name="T14" fmla="*/ 3 w 17"/>
                    <a:gd name="T15" fmla="*/ 5 h 13"/>
                    <a:gd name="T16" fmla="*/ 3 w 17"/>
                    <a:gd name="T17" fmla="*/ 5 h 13"/>
                    <a:gd name="T18" fmla="*/ 2 w 17"/>
                    <a:gd name="T19" fmla="*/ 5 h 13"/>
                    <a:gd name="T20" fmla="*/ 1 w 17"/>
                    <a:gd name="T21" fmla="*/ 5 h 13"/>
                    <a:gd name="T22" fmla="*/ 1 w 17"/>
                    <a:gd name="T23" fmla="*/ 4 h 13"/>
                    <a:gd name="T24" fmla="*/ 1 w 17"/>
                    <a:gd name="T25" fmla="*/ 4 h 13"/>
                    <a:gd name="T26" fmla="*/ 0 w 17"/>
                    <a:gd name="T27" fmla="*/ 3 h 13"/>
                    <a:gd name="T28" fmla="*/ 0 w 17"/>
                    <a:gd name="T29" fmla="*/ 3 h 13"/>
                    <a:gd name="T30" fmla="*/ 0 w 17"/>
                    <a:gd name="T31" fmla="*/ 3 h 13"/>
                    <a:gd name="T32" fmla="*/ 0 w 17"/>
                    <a:gd name="T33" fmla="*/ 2 h 13"/>
                    <a:gd name="T34" fmla="*/ 0 w 17"/>
                    <a:gd name="T35" fmla="*/ 2 h 13"/>
                    <a:gd name="T36" fmla="*/ 0 w 17"/>
                    <a:gd name="T37" fmla="*/ 1 h 13"/>
                    <a:gd name="T38" fmla="*/ 0 w 17"/>
                    <a:gd name="T39" fmla="*/ 0 h 13"/>
                    <a:gd name="T40" fmla="*/ 0 w 17"/>
                    <a:gd name="T41" fmla="*/ 0 h 13"/>
                    <a:gd name="T42" fmla="*/ 1 w 17"/>
                    <a:gd name="T43" fmla="*/ 0 h 13"/>
                    <a:gd name="T44" fmla="*/ 1 w 17"/>
                    <a:gd name="T45" fmla="*/ 0 h 13"/>
                    <a:gd name="T46" fmla="*/ 2 w 17"/>
                    <a:gd name="T47" fmla="*/ 0 h 13"/>
                    <a:gd name="T48" fmla="*/ 3 w 17"/>
                    <a:gd name="T49" fmla="*/ 0 h 13"/>
                    <a:gd name="T50" fmla="*/ 3 w 17"/>
                    <a:gd name="T51" fmla="*/ 0 h 13"/>
                    <a:gd name="T52" fmla="*/ 4 w 17"/>
                    <a:gd name="T53" fmla="*/ 0 h 13"/>
                    <a:gd name="T54" fmla="*/ 4 w 17"/>
                    <a:gd name="T55" fmla="*/ 0 h 13"/>
                    <a:gd name="T56" fmla="*/ 4 w 17"/>
                    <a:gd name="T57" fmla="*/ 1 h 13"/>
                    <a:gd name="T58" fmla="*/ 5 w 17"/>
                    <a:gd name="T59" fmla="*/ 1 h 13"/>
                    <a:gd name="T60" fmla="*/ 5 w 17"/>
                    <a:gd name="T61" fmla="*/ 2 h 13"/>
                    <a:gd name="T62" fmla="*/ 5 w 17"/>
                    <a:gd name="T63" fmla="*/ 2 h 13"/>
                    <a:gd name="T64" fmla="*/ 5 w 17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" h="13">
                      <a:moveTo>
                        <a:pt x="17" y="3"/>
                      </a:move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4" y="9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2" y="11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5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1" name="Freeform 39"/>
                <p:cNvSpPr>
                  <a:spLocks/>
                </p:cNvSpPr>
                <p:nvPr/>
              </p:nvSpPr>
              <p:spPr bwMode="auto">
                <a:xfrm>
                  <a:off x="1585" y="1983"/>
                  <a:ext cx="70" cy="21"/>
                </a:xfrm>
                <a:custGeom>
                  <a:avLst/>
                  <a:gdLst>
                    <a:gd name="T0" fmla="*/ 69 w 212"/>
                    <a:gd name="T1" fmla="*/ 19 h 63"/>
                    <a:gd name="T2" fmla="*/ 69 w 212"/>
                    <a:gd name="T3" fmla="*/ 20 h 63"/>
                    <a:gd name="T4" fmla="*/ 68 w 212"/>
                    <a:gd name="T5" fmla="*/ 20 h 63"/>
                    <a:gd name="T6" fmla="*/ 67 w 212"/>
                    <a:gd name="T7" fmla="*/ 19 h 63"/>
                    <a:gd name="T8" fmla="*/ 66 w 212"/>
                    <a:gd name="T9" fmla="*/ 19 h 63"/>
                    <a:gd name="T10" fmla="*/ 65 w 212"/>
                    <a:gd name="T11" fmla="*/ 18 h 63"/>
                    <a:gd name="T12" fmla="*/ 64 w 212"/>
                    <a:gd name="T13" fmla="*/ 17 h 63"/>
                    <a:gd name="T14" fmla="*/ 63 w 212"/>
                    <a:gd name="T15" fmla="*/ 16 h 63"/>
                    <a:gd name="T16" fmla="*/ 62 w 212"/>
                    <a:gd name="T17" fmla="*/ 16 h 63"/>
                    <a:gd name="T18" fmla="*/ 60 w 212"/>
                    <a:gd name="T19" fmla="*/ 15 h 63"/>
                    <a:gd name="T20" fmla="*/ 59 w 212"/>
                    <a:gd name="T21" fmla="*/ 16 h 63"/>
                    <a:gd name="T22" fmla="*/ 53 w 212"/>
                    <a:gd name="T23" fmla="*/ 14 h 63"/>
                    <a:gd name="T24" fmla="*/ 48 w 212"/>
                    <a:gd name="T25" fmla="*/ 14 h 63"/>
                    <a:gd name="T26" fmla="*/ 43 w 212"/>
                    <a:gd name="T27" fmla="*/ 14 h 63"/>
                    <a:gd name="T28" fmla="*/ 37 w 212"/>
                    <a:gd name="T29" fmla="*/ 15 h 63"/>
                    <a:gd name="T30" fmla="*/ 32 w 212"/>
                    <a:gd name="T31" fmla="*/ 17 h 63"/>
                    <a:gd name="T32" fmla="*/ 26 w 212"/>
                    <a:gd name="T33" fmla="*/ 18 h 63"/>
                    <a:gd name="T34" fmla="*/ 21 w 212"/>
                    <a:gd name="T35" fmla="*/ 20 h 63"/>
                    <a:gd name="T36" fmla="*/ 15 w 212"/>
                    <a:gd name="T37" fmla="*/ 21 h 63"/>
                    <a:gd name="T38" fmla="*/ 10 w 212"/>
                    <a:gd name="T39" fmla="*/ 21 h 63"/>
                    <a:gd name="T40" fmla="*/ 4 w 212"/>
                    <a:gd name="T41" fmla="*/ 21 h 63"/>
                    <a:gd name="T42" fmla="*/ 2 w 212"/>
                    <a:gd name="T43" fmla="*/ 20 h 63"/>
                    <a:gd name="T44" fmla="*/ 1 w 212"/>
                    <a:gd name="T45" fmla="*/ 18 h 63"/>
                    <a:gd name="T46" fmla="*/ 0 w 212"/>
                    <a:gd name="T47" fmla="*/ 17 h 63"/>
                    <a:gd name="T48" fmla="*/ 1 w 212"/>
                    <a:gd name="T49" fmla="*/ 15 h 63"/>
                    <a:gd name="T50" fmla="*/ 1 w 212"/>
                    <a:gd name="T51" fmla="*/ 14 h 63"/>
                    <a:gd name="T52" fmla="*/ 2 w 212"/>
                    <a:gd name="T53" fmla="*/ 12 h 63"/>
                    <a:gd name="T54" fmla="*/ 3 w 212"/>
                    <a:gd name="T55" fmla="*/ 10 h 63"/>
                    <a:gd name="T56" fmla="*/ 4 w 212"/>
                    <a:gd name="T57" fmla="*/ 9 h 63"/>
                    <a:gd name="T58" fmla="*/ 5 w 212"/>
                    <a:gd name="T59" fmla="*/ 7 h 63"/>
                    <a:gd name="T60" fmla="*/ 6 w 212"/>
                    <a:gd name="T61" fmla="*/ 6 h 63"/>
                    <a:gd name="T62" fmla="*/ 12 w 212"/>
                    <a:gd name="T63" fmla="*/ 3 h 63"/>
                    <a:gd name="T64" fmla="*/ 18 w 212"/>
                    <a:gd name="T65" fmla="*/ 1 h 63"/>
                    <a:gd name="T66" fmla="*/ 25 w 212"/>
                    <a:gd name="T67" fmla="*/ 0 h 63"/>
                    <a:gd name="T68" fmla="*/ 32 w 212"/>
                    <a:gd name="T69" fmla="*/ 0 h 63"/>
                    <a:gd name="T70" fmla="*/ 38 w 212"/>
                    <a:gd name="T71" fmla="*/ 1 h 63"/>
                    <a:gd name="T72" fmla="*/ 44 w 212"/>
                    <a:gd name="T73" fmla="*/ 2 h 63"/>
                    <a:gd name="T74" fmla="*/ 51 w 212"/>
                    <a:gd name="T75" fmla="*/ 5 h 63"/>
                    <a:gd name="T76" fmla="*/ 56 w 212"/>
                    <a:gd name="T77" fmla="*/ 7 h 63"/>
                    <a:gd name="T78" fmla="*/ 62 w 212"/>
                    <a:gd name="T79" fmla="*/ 11 h 63"/>
                    <a:gd name="T80" fmla="*/ 68 w 212"/>
                    <a:gd name="T81" fmla="*/ 15 h 63"/>
                    <a:gd name="T82" fmla="*/ 68 w 212"/>
                    <a:gd name="T83" fmla="*/ 15 h 63"/>
                    <a:gd name="T84" fmla="*/ 69 w 212"/>
                    <a:gd name="T85" fmla="*/ 16 h 63"/>
                    <a:gd name="T86" fmla="*/ 69 w 212"/>
                    <a:gd name="T87" fmla="*/ 16 h 63"/>
                    <a:gd name="T88" fmla="*/ 69 w 212"/>
                    <a:gd name="T89" fmla="*/ 17 h 63"/>
                    <a:gd name="T90" fmla="*/ 69 w 212"/>
                    <a:gd name="T91" fmla="*/ 17 h 63"/>
                    <a:gd name="T92" fmla="*/ 69 w 212"/>
                    <a:gd name="T93" fmla="*/ 17 h 63"/>
                    <a:gd name="T94" fmla="*/ 70 w 212"/>
                    <a:gd name="T95" fmla="*/ 18 h 63"/>
                    <a:gd name="T96" fmla="*/ 70 w 212"/>
                    <a:gd name="T97" fmla="*/ 18 h 63"/>
                    <a:gd name="T98" fmla="*/ 70 w 212"/>
                    <a:gd name="T99" fmla="*/ 19 h 63"/>
                    <a:gd name="T100" fmla="*/ 70 w 212"/>
                    <a:gd name="T101" fmla="*/ 19 h 63"/>
                    <a:gd name="T102" fmla="*/ 70 w 212"/>
                    <a:gd name="T103" fmla="*/ 19 h 63"/>
                    <a:gd name="T104" fmla="*/ 69 w 212"/>
                    <a:gd name="T105" fmla="*/ 19 h 6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12" h="63">
                      <a:moveTo>
                        <a:pt x="210" y="58"/>
                      </a:moveTo>
                      <a:lnTo>
                        <a:pt x="208" y="59"/>
                      </a:lnTo>
                      <a:lnTo>
                        <a:pt x="205" y="59"/>
                      </a:lnTo>
                      <a:lnTo>
                        <a:pt x="203" y="58"/>
                      </a:lnTo>
                      <a:lnTo>
                        <a:pt x="200" y="56"/>
                      </a:lnTo>
                      <a:lnTo>
                        <a:pt x="197" y="54"/>
                      </a:lnTo>
                      <a:lnTo>
                        <a:pt x="194" y="51"/>
                      </a:lnTo>
                      <a:lnTo>
                        <a:pt x="191" y="48"/>
                      </a:lnTo>
                      <a:lnTo>
                        <a:pt x="187" y="47"/>
                      </a:lnTo>
                      <a:lnTo>
                        <a:pt x="183" y="46"/>
                      </a:lnTo>
                      <a:lnTo>
                        <a:pt x="179" y="47"/>
                      </a:lnTo>
                      <a:lnTo>
                        <a:pt x="162" y="42"/>
                      </a:lnTo>
                      <a:lnTo>
                        <a:pt x="145" y="42"/>
                      </a:lnTo>
                      <a:lnTo>
                        <a:pt x="130" y="43"/>
                      </a:lnTo>
                      <a:lnTo>
                        <a:pt x="113" y="46"/>
                      </a:lnTo>
                      <a:lnTo>
                        <a:pt x="96" y="50"/>
                      </a:lnTo>
                      <a:lnTo>
                        <a:pt x="80" y="55"/>
                      </a:lnTo>
                      <a:lnTo>
                        <a:pt x="63" y="59"/>
                      </a:lnTo>
                      <a:lnTo>
                        <a:pt x="46" y="62"/>
                      </a:lnTo>
                      <a:lnTo>
                        <a:pt x="29" y="63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2" y="45"/>
                      </a:lnTo>
                      <a:lnTo>
                        <a:pt x="3" y="41"/>
                      </a:lnTo>
                      <a:lnTo>
                        <a:pt x="6" y="35"/>
                      </a:lnTo>
                      <a:lnTo>
                        <a:pt x="8" y="30"/>
                      </a:lnTo>
                      <a:lnTo>
                        <a:pt x="12" y="26"/>
                      </a:lnTo>
                      <a:lnTo>
                        <a:pt x="15" y="21"/>
                      </a:lnTo>
                      <a:lnTo>
                        <a:pt x="17" y="17"/>
                      </a:lnTo>
                      <a:lnTo>
                        <a:pt x="37" y="8"/>
                      </a:lnTo>
                      <a:lnTo>
                        <a:pt x="56" y="3"/>
                      </a:lnTo>
                      <a:lnTo>
                        <a:pt x="76" y="0"/>
                      </a:lnTo>
                      <a:lnTo>
                        <a:pt x="96" y="0"/>
                      </a:lnTo>
                      <a:lnTo>
                        <a:pt x="115" y="3"/>
                      </a:lnTo>
                      <a:lnTo>
                        <a:pt x="133" y="7"/>
                      </a:lnTo>
                      <a:lnTo>
                        <a:pt x="153" y="15"/>
                      </a:lnTo>
                      <a:lnTo>
                        <a:pt x="171" y="22"/>
                      </a:lnTo>
                      <a:lnTo>
                        <a:pt x="188" y="33"/>
                      </a:lnTo>
                      <a:lnTo>
                        <a:pt x="205" y="45"/>
                      </a:lnTo>
                      <a:lnTo>
                        <a:pt x="207" y="46"/>
                      </a:lnTo>
                      <a:lnTo>
                        <a:pt x="208" y="47"/>
                      </a:lnTo>
                      <a:lnTo>
                        <a:pt x="208" y="48"/>
                      </a:lnTo>
                      <a:lnTo>
                        <a:pt x="209" y="50"/>
                      </a:lnTo>
                      <a:lnTo>
                        <a:pt x="210" y="51"/>
                      </a:lnTo>
                      <a:lnTo>
                        <a:pt x="210" y="52"/>
                      </a:lnTo>
                      <a:lnTo>
                        <a:pt x="212" y="54"/>
                      </a:lnTo>
                      <a:lnTo>
                        <a:pt x="212" y="55"/>
                      </a:lnTo>
                      <a:lnTo>
                        <a:pt x="212" y="56"/>
                      </a:lnTo>
                      <a:lnTo>
                        <a:pt x="212" y="58"/>
                      </a:lnTo>
                      <a:lnTo>
                        <a:pt x="21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2" name="Freeform 40"/>
                <p:cNvSpPr>
                  <a:spLocks/>
                </p:cNvSpPr>
                <p:nvPr/>
              </p:nvSpPr>
              <p:spPr bwMode="auto">
                <a:xfrm>
                  <a:off x="659" y="2050"/>
                  <a:ext cx="100" cy="75"/>
                </a:xfrm>
                <a:custGeom>
                  <a:avLst/>
                  <a:gdLst>
                    <a:gd name="T0" fmla="*/ 70 w 301"/>
                    <a:gd name="T1" fmla="*/ 19 h 225"/>
                    <a:gd name="T2" fmla="*/ 74 w 301"/>
                    <a:gd name="T3" fmla="*/ 16 h 225"/>
                    <a:gd name="T4" fmla="*/ 79 w 301"/>
                    <a:gd name="T5" fmla="*/ 13 h 225"/>
                    <a:gd name="T6" fmla="*/ 84 w 301"/>
                    <a:gd name="T7" fmla="*/ 10 h 225"/>
                    <a:gd name="T8" fmla="*/ 91 w 301"/>
                    <a:gd name="T9" fmla="*/ 9 h 225"/>
                    <a:gd name="T10" fmla="*/ 94 w 301"/>
                    <a:gd name="T11" fmla="*/ 15 h 225"/>
                    <a:gd name="T12" fmla="*/ 97 w 301"/>
                    <a:gd name="T13" fmla="*/ 26 h 225"/>
                    <a:gd name="T14" fmla="*/ 99 w 301"/>
                    <a:gd name="T15" fmla="*/ 38 h 225"/>
                    <a:gd name="T16" fmla="*/ 100 w 301"/>
                    <a:gd name="T17" fmla="*/ 49 h 225"/>
                    <a:gd name="T18" fmla="*/ 97 w 301"/>
                    <a:gd name="T19" fmla="*/ 60 h 225"/>
                    <a:gd name="T20" fmla="*/ 84 w 301"/>
                    <a:gd name="T21" fmla="*/ 65 h 225"/>
                    <a:gd name="T22" fmla="*/ 66 w 301"/>
                    <a:gd name="T23" fmla="*/ 68 h 225"/>
                    <a:gd name="T24" fmla="*/ 49 w 301"/>
                    <a:gd name="T25" fmla="*/ 72 h 225"/>
                    <a:gd name="T26" fmla="*/ 31 w 301"/>
                    <a:gd name="T27" fmla="*/ 74 h 225"/>
                    <a:gd name="T28" fmla="*/ 14 w 301"/>
                    <a:gd name="T29" fmla="*/ 75 h 225"/>
                    <a:gd name="T30" fmla="*/ 3 w 301"/>
                    <a:gd name="T31" fmla="*/ 71 h 225"/>
                    <a:gd name="T32" fmla="*/ 2 w 301"/>
                    <a:gd name="T33" fmla="*/ 59 h 225"/>
                    <a:gd name="T34" fmla="*/ 1 w 301"/>
                    <a:gd name="T35" fmla="*/ 47 h 225"/>
                    <a:gd name="T36" fmla="*/ 0 w 301"/>
                    <a:gd name="T37" fmla="*/ 36 h 225"/>
                    <a:gd name="T38" fmla="*/ 0 w 301"/>
                    <a:gd name="T39" fmla="*/ 24 h 225"/>
                    <a:gd name="T40" fmla="*/ 1 w 301"/>
                    <a:gd name="T41" fmla="*/ 14 h 225"/>
                    <a:gd name="T42" fmla="*/ 6 w 301"/>
                    <a:gd name="T43" fmla="*/ 13 h 225"/>
                    <a:gd name="T44" fmla="*/ 9 w 301"/>
                    <a:gd name="T45" fmla="*/ 17 h 225"/>
                    <a:gd name="T46" fmla="*/ 10 w 301"/>
                    <a:gd name="T47" fmla="*/ 23 h 225"/>
                    <a:gd name="T48" fmla="*/ 13 w 301"/>
                    <a:gd name="T49" fmla="*/ 27 h 225"/>
                    <a:gd name="T50" fmla="*/ 18 w 301"/>
                    <a:gd name="T51" fmla="*/ 29 h 225"/>
                    <a:gd name="T52" fmla="*/ 23 w 301"/>
                    <a:gd name="T53" fmla="*/ 22 h 225"/>
                    <a:gd name="T54" fmla="*/ 30 w 301"/>
                    <a:gd name="T55" fmla="*/ 14 h 225"/>
                    <a:gd name="T56" fmla="*/ 37 w 301"/>
                    <a:gd name="T57" fmla="*/ 7 h 225"/>
                    <a:gd name="T58" fmla="*/ 44 w 301"/>
                    <a:gd name="T59" fmla="*/ 3 h 225"/>
                    <a:gd name="T60" fmla="*/ 53 w 301"/>
                    <a:gd name="T61" fmla="*/ 0 h 225"/>
                    <a:gd name="T62" fmla="*/ 56 w 301"/>
                    <a:gd name="T63" fmla="*/ 4 h 225"/>
                    <a:gd name="T64" fmla="*/ 58 w 301"/>
                    <a:gd name="T65" fmla="*/ 9 h 225"/>
                    <a:gd name="T66" fmla="*/ 60 w 301"/>
                    <a:gd name="T67" fmla="*/ 14 h 225"/>
                    <a:gd name="T68" fmla="*/ 63 w 301"/>
                    <a:gd name="T69" fmla="*/ 17 h 225"/>
                    <a:gd name="T70" fmla="*/ 67 w 301"/>
                    <a:gd name="T71" fmla="*/ 20 h 2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01" h="225">
                      <a:moveTo>
                        <a:pt x="202" y="60"/>
                      </a:moveTo>
                      <a:lnTo>
                        <a:pt x="210" y="56"/>
                      </a:lnTo>
                      <a:lnTo>
                        <a:pt x="218" y="52"/>
                      </a:lnTo>
                      <a:lnTo>
                        <a:pt x="224" y="47"/>
                      </a:lnTo>
                      <a:lnTo>
                        <a:pt x="232" y="43"/>
                      </a:lnTo>
                      <a:lnTo>
                        <a:pt x="239" y="39"/>
                      </a:lnTo>
                      <a:lnTo>
                        <a:pt x="247" y="35"/>
                      </a:lnTo>
                      <a:lnTo>
                        <a:pt x="254" y="31"/>
                      </a:lnTo>
                      <a:lnTo>
                        <a:pt x="264" y="29"/>
                      </a:lnTo>
                      <a:lnTo>
                        <a:pt x="273" y="28"/>
                      </a:lnTo>
                      <a:lnTo>
                        <a:pt x="282" y="28"/>
                      </a:lnTo>
                      <a:lnTo>
                        <a:pt x="283" y="45"/>
                      </a:lnTo>
                      <a:lnTo>
                        <a:pt x="286" y="62"/>
                      </a:lnTo>
                      <a:lnTo>
                        <a:pt x="291" y="78"/>
                      </a:lnTo>
                      <a:lnTo>
                        <a:pt x="295" y="95"/>
                      </a:lnTo>
                      <a:lnTo>
                        <a:pt x="299" y="114"/>
                      </a:lnTo>
                      <a:lnTo>
                        <a:pt x="301" y="131"/>
                      </a:lnTo>
                      <a:lnTo>
                        <a:pt x="301" y="148"/>
                      </a:lnTo>
                      <a:lnTo>
                        <a:pt x="299" y="163"/>
                      </a:lnTo>
                      <a:lnTo>
                        <a:pt x="292" y="179"/>
                      </a:lnTo>
                      <a:lnTo>
                        <a:pt x="280" y="193"/>
                      </a:lnTo>
                      <a:lnTo>
                        <a:pt x="253" y="196"/>
                      </a:lnTo>
                      <a:lnTo>
                        <a:pt x="227" y="200"/>
                      </a:lnTo>
                      <a:lnTo>
                        <a:pt x="200" y="205"/>
                      </a:lnTo>
                      <a:lnTo>
                        <a:pt x="173" y="210"/>
                      </a:lnTo>
                      <a:lnTo>
                        <a:pt x="147" y="216"/>
                      </a:lnTo>
                      <a:lnTo>
                        <a:pt x="121" y="219"/>
                      </a:lnTo>
                      <a:lnTo>
                        <a:pt x="94" y="223"/>
                      </a:lnTo>
                      <a:lnTo>
                        <a:pt x="68" y="225"/>
                      </a:lnTo>
                      <a:lnTo>
                        <a:pt x="42" y="225"/>
                      </a:lnTo>
                      <a:lnTo>
                        <a:pt x="16" y="221"/>
                      </a:lnTo>
                      <a:lnTo>
                        <a:pt x="9" y="213"/>
                      </a:lnTo>
                      <a:lnTo>
                        <a:pt x="8" y="196"/>
                      </a:lnTo>
                      <a:lnTo>
                        <a:pt x="6" y="178"/>
                      </a:lnTo>
                      <a:lnTo>
                        <a:pt x="5" y="161"/>
                      </a:lnTo>
                      <a:lnTo>
                        <a:pt x="4" y="142"/>
                      </a:lnTo>
                      <a:lnTo>
                        <a:pt x="2" y="125"/>
                      </a:lnTo>
                      <a:lnTo>
                        <a:pt x="1" y="108"/>
                      </a:lnTo>
                      <a:lnTo>
                        <a:pt x="0" y="90"/>
                      </a:lnTo>
                      <a:lnTo>
                        <a:pt x="0" y="73"/>
                      </a:lnTo>
                      <a:lnTo>
                        <a:pt x="1" y="56"/>
                      </a:lnTo>
                      <a:lnTo>
                        <a:pt x="2" y="41"/>
                      </a:lnTo>
                      <a:lnTo>
                        <a:pt x="12" y="38"/>
                      </a:lnTo>
                      <a:lnTo>
                        <a:pt x="19" y="39"/>
                      </a:lnTo>
                      <a:lnTo>
                        <a:pt x="23" y="45"/>
                      </a:lnTo>
                      <a:lnTo>
                        <a:pt x="27" y="51"/>
                      </a:lnTo>
                      <a:lnTo>
                        <a:pt x="30" y="59"/>
                      </a:lnTo>
                      <a:lnTo>
                        <a:pt x="31" y="68"/>
                      </a:lnTo>
                      <a:lnTo>
                        <a:pt x="34" y="76"/>
                      </a:lnTo>
                      <a:lnTo>
                        <a:pt x="38" y="82"/>
                      </a:lnTo>
                      <a:lnTo>
                        <a:pt x="44" y="86"/>
                      </a:lnTo>
                      <a:lnTo>
                        <a:pt x="53" y="86"/>
                      </a:lnTo>
                      <a:lnTo>
                        <a:pt x="61" y="76"/>
                      </a:lnTo>
                      <a:lnTo>
                        <a:pt x="70" y="65"/>
                      </a:lnTo>
                      <a:lnTo>
                        <a:pt x="79" y="54"/>
                      </a:lnTo>
                      <a:lnTo>
                        <a:pt x="89" y="43"/>
                      </a:lnTo>
                      <a:lnTo>
                        <a:pt x="99" y="33"/>
                      </a:lnTo>
                      <a:lnTo>
                        <a:pt x="110" y="22"/>
                      </a:lnTo>
                      <a:lnTo>
                        <a:pt x="121" y="15"/>
                      </a:lnTo>
                      <a:lnTo>
                        <a:pt x="133" y="8"/>
                      </a:lnTo>
                      <a:lnTo>
                        <a:pt x="146" y="3"/>
                      </a:lnTo>
                      <a:lnTo>
                        <a:pt x="160" y="0"/>
                      </a:lnTo>
                      <a:lnTo>
                        <a:pt x="166" y="7"/>
                      </a:lnTo>
                      <a:lnTo>
                        <a:pt x="170" y="12"/>
                      </a:lnTo>
                      <a:lnTo>
                        <a:pt x="173" y="20"/>
                      </a:lnTo>
                      <a:lnTo>
                        <a:pt x="176" y="26"/>
                      </a:lnTo>
                      <a:lnTo>
                        <a:pt x="179" y="33"/>
                      </a:lnTo>
                      <a:lnTo>
                        <a:pt x="181" y="41"/>
                      </a:lnTo>
                      <a:lnTo>
                        <a:pt x="185" y="46"/>
                      </a:lnTo>
                      <a:lnTo>
                        <a:pt x="189" y="52"/>
                      </a:lnTo>
                      <a:lnTo>
                        <a:pt x="196" y="56"/>
                      </a:lnTo>
                      <a:lnTo>
                        <a:pt x="202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3" name="Freeform 41"/>
                <p:cNvSpPr>
                  <a:spLocks/>
                </p:cNvSpPr>
                <p:nvPr/>
              </p:nvSpPr>
              <p:spPr bwMode="auto">
                <a:xfrm>
                  <a:off x="1698" y="1993"/>
                  <a:ext cx="8" cy="6"/>
                </a:xfrm>
                <a:custGeom>
                  <a:avLst/>
                  <a:gdLst>
                    <a:gd name="T0" fmla="*/ 7 w 24"/>
                    <a:gd name="T1" fmla="*/ 0 h 19"/>
                    <a:gd name="T2" fmla="*/ 7 w 24"/>
                    <a:gd name="T3" fmla="*/ 1 h 19"/>
                    <a:gd name="T4" fmla="*/ 7 w 24"/>
                    <a:gd name="T5" fmla="*/ 2 h 19"/>
                    <a:gd name="T6" fmla="*/ 7 w 24"/>
                    <a:gd name="T7" fmla="*/ 3 h 19"/>
                    <a:gd name="T8" fmla="*/ 7 w 24"/>
                    <a:gd name="T9" fmla="*/ 3 h 19"/>
                    <a:gd name="T10" fmla="*/ 7 w 24"/>
                    <a:gd name="T11" fmla="*/ 3 h 19"/>
                    <a:gd name="T12" fmla="*/ 7 w 24"/>
                    <a:gd name="T13" fmla="*/ 4 h 19"/>
                    <a:gd name="T14" fmla="*/ 7 w 24"/>
                    <a:gd name="T15" fmla="*/ 4 h 19"/>
                    <a:gd name="T16" fmla="*/ 6 w 24"/>
                    <a:gd name="T17" fmla="*/ 5 h 19"/>
                    <a:gd name="T18" fmla="*/ 6 w 24"/>
                    <a:gd name="T19" fmla="*/ 5 h 19"/>
                    <a:gd name="T20" fmla="*/ 5 w 24"/>
                    <a:gd name="T21" fmla="*/ 6 h 19"/>
                    <a:gd name="T22" fmla="*/ 4 w 24"/>
                    <a:gd name="T23" fmla="*/ 6 h 19"/>
                    <a:gd name="T24" fmla="*/ 4 w 24"/>
                    <a:gd name="T25" fmla="*/ 6 h 19"/>
                    <a:gd name="T26" fmla="*/ 3 w 24"/>
                    <a:gd name="T27" fmla="*/ 6 h 19"/>
                    <a:gd name="T28" fmla="*/ 3 w 24"/>
                    <a:gd name="T29" fmla="*/ 6 h 19"/>
                    <a:gd name="T30" fmla="*/ 3 w 24"/>
                    <a:gd name="T31" fmla="*/ 6 h 19"/>
                    <a:gd name="T32" fmla="*/ 2 w 24"/>
                    <a:gd name="T33" fmla="*/ 6 h 19"/>
                    <a:gd name="T34" fmla="*/ 2 w 24"/>
                    <a:gd name="T35" fmla="*/ 6 h 19"/>
                    <a:gd name="T36" fmla="*/ 1 w 24"/>
                    <a:gd name="T37" fmla="*/ 6 h 19"/>
                    <a:gd name="T38" fmla="*/ 1 w 24"/>
                    <a:gd name="T39" fmla="*/ 6 h 19"/>
                    <a:gd name="T40" fmla="*/ 0 w 24"/>
                    <a:gd name="T41" fmla="*/ 5 h 19"/>
                    <a:gd name="T42" fmla="*/ 0 w 24"/>
                    <a:gd name="T43" fmla="*/ 4 h 19"/>
                    <a:gd name="T44" fmla="*/ 0 w 24"/>
                    <a:gd name="T45" fmla="*/ 3 h 19"/>
                    <a:gd name="T46" fmla="*/ 1 w 24"/>
                    <a:gd name="T47" fmla="*/ 2 h 19"/>
                    <a:gd name="T48" fmla="*/ 1 w 24"/>
                    <a:gd name="T49" fmla="*/ 1 h 19"/>
                    <a:gd name="T50" fmla="*/ 2 w 24"/>
                    <a:gd name="T51" fmla="*/ 0 h 19"/>
                    <a:gd name="T52" fmla="*/ 3 w 24"/>
                    <a:gd name="T53" fmla="*/ 0 h 19"/>
                    <a:gd name="T54" fmla="*/ 4 w 24"/>
                    <a:gd name="T55" fmla="*/ 0 h 19"/>
                    <a:gd name="T56" fmla="*/ 6 w 24"/>
                    <a:gd name="T57" fmla="*/ 0 h 19"/>
                    <a:gd name="T58" fmla="*/ 7 w 24"/>
                    <a:gd name="T59" fmla="*/ 0 h 19"/>
                    <a:gd name="T60" fmla="*/ 8 w 24"/>
                    <a:gd name="T61" fmla="*/ 1 h 19"/>
                    <a:gd name="T62" fmla="*/ 8 w 24"/>
                    <a:gd name="T63" fmla="*/ 1 h 19"/>
                    <a:gd name="T64" fmla="*/ 7 w 24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4" h="19">
                      <a:moveTo>
                        <a:pt x="22" y="1"/>
                      </a:moveTo>
                      <a:lnTo>
                        <a:pt x="22" y="4"/>
                      </a:lnTo>
                      <a:lnTo>
                        <a:pt x="22" y="5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4" y="3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4" name="Freeform 42"/>
                <p:cNvSpPr>
                  <a:spLocks/>
                </p:cNvSpPr>
                <p:nvPr/>
              </p:nvSpPr>
              <p:spPr bwMode="auto">
                <a:xfrm>
                  <a:off x="1631" y="1999"/>
                  <a:ext cx="73" cy="66"/>
                </a:xfrm>
                <a:custGeom>
                  <a:avLst/>
                  <a:gdLst>
                    <a:gd name="T0" fmla="*/ 70 w 218"/>
                    <a:gd name="T1" fmla="*/ 14 h 197"/>
                    <a:gd name="T2" fmla="*/ 72 w 218"/>
                    <a:gd name="T3" fmla="*/ 18 h 197"/>
                    <a:gd name="T4" fmla="*/ 73 w 218"/>
                    <a:gd name="T5" fmla="*/ 23 h 197"/>
                    <a:gd name="T6" fmla="*/ 73 w 218"/>
                    <a:gd name="T7" fmla="*/ 29 h 197"/>
                    <a:gd name="T8" fmla="*/ 72 w 218"/>
                    <a:gd name="T9" fmla="*/ 34 h 197"/>
                    <a:gd name="T10" fmla="*/ 70 w 218"/>
                    <a:gd name="T11" fmla="*/ 38 h 197"/>
                    <a:gd name="T12" fmla="*/ 68 w 218"/>
                    <a:gd name="T13" fmla="*/ 41 h 197"/>
                    <a:gd name="T14" fmla="*/ 66 w 218"/>
                    <a:gd name="T15" fmla="*/ 44 h 197"/>
                    <a:gd name="T16" fmla="*/ 63 w 218"/>
                    <a:gd name="T17" fmla="*/ 47 h 197"/>
                    <a:gd name="T18" fmla="*/ 61 w 218"/>
                    <a:gd name="T19" fmla="*/ 50 h 197"/>
                    <a:gd name="T20" fmla="*/ 58 w 218"/>
                    <a:gd name="T21" fmla="*/ 51 h 197"/>
                    <a:gd name="T22" fmla="*/ 55 w 218"/>
                    <a:gd name="T23" fmla="*/ 52 h 197"/>
                    <a:gd name="T24" fmla="*/ 52 w 218"/>
                    <a:gd name="T25" fmla="*/ 53 h 197"/>
                    <a:gd name="T26" fmla="*/ 49 w 218"/>
                    <a:gd name="T27" fmla="*/ 52 h 197"/>
                    <a:gd name="T28" fmla="*/ 46 w 218"/>
                    <a:gd name="T29" fmla="*/ 51 h 197"/>
                    <a:gd name="T30" fmla="*/ 45 w 218"/>
                    <a:gd name="T31" fmla="*/ 49 h 197"/>
                    <a:gd name="T32" fmla="*/ 44 w 218"/>
                    <a:gd name="T33" fmla="*/ 47 h 197"/>
                    <a:gd name="T34" fmla="*/ 43 w 218"/>
                    <a:gd name="T35" fmla="*/ 44 h 197"/>
                    <a:gd name="T36" fmla="*/ 43 w 218"/>
                    <a:gd name="T37" fmla="*/ 41 h 197"/>
                    <a:gd name="T38" fmla="*/ 42 w 218"/>
                    <a:gd name="T39" fmla="*/ 39 h 197"/>
                    <a:gd name="T40" fmla="*/ 44 w 218"/>
                    <a:gd name="T41" fmla="*/ 38 h 197"/>
                    <a:gd name="T42" fmla="*/ 46 w 218"/>
                    <a:gd name="T43" fmla="*/ 38 h 197"/>
                    <a:gd name="T44" fmla="*/ 49 w 218"/>
                    <a:gd name="T45" fmla="*/ 36 h 197"/>
                    <a:gd name="T46" fmla="*/ 50 w 218"/>
                    <a:gd name="T47" fmla="*/ 33 h 197"/>
                    <a:gd name="T48" fmla="*/ 52 w 218"/>
                    <a:gd name="T49" fmla="*/ 31 h 197"/>
                    <a:gd name="T50" fmla="*/ 53 w 218"/>
                    <a:gd name="T51" fmla="*/ 29 h 197"/>
                    <a:gd name="T52" fmla="*/ 52 w 218"/>
                    <a:gd name="T53" fmla="*/ 27 h 197"/>
                    <a:gd name="T54" fmla="*/ 51 w 218"/>
                    <a:gd name="T55" fmla="*/ 25 h 197"/>
                    <a:gd name="T56" fmla="*/ 49 w 218"/>
                    <a:gd name="T57" fmla="*/ 24 h 197"/>
                    <a:gd name="T58" fmla="*/ 47 w 218"/>
                    <a:gd name="T59" fmla="*/ 23 h 197"/>
                    <a:gd name="T60" fmla="*/ 40 w 218"/>
                    <a:gd name="T61" fmla="*/ 24 h 197"/>
                    <a:gd name="T62" fmla="*/ 29 w 218"/>
                    <a:gd name="T63" fmla="*/ 31 h 197"/>
                    <a:gd name="T64" fmla="*/ 20 w 218"/>
                    <a:gd name="T65" fmla="*/ 40 h 197"/>
                    <a:gd name="T66" fmla="*/ 12 w 218"/>
                    <a:gd name="T67" fmla="*/ 51 h 197"/>
                    <a:gd name="T68" fmla="*/ 4 w 218"/>
                    <a:gd name="T69" fmla="*/ 61 h 197"/>
                    <a:gd name="T70" fmla="*/ 0 w 218"/>
                    <a:gd name="T71" fmla="*/ 59 h 197"/>
                    <a:gd name="T72" fmla="*/ 2 w 218"/>
                    <a:gd name="T73" fmla="*/ 45 h 197"/>
                    <a:gd name="T74" fmla="*/ 7 w 218"/>
                    <a:gd name="T75" fmla="*/ 31 h 197"/>
                    <a:gd name="T76" fmla="*/ 16 w 218"/>
                    <a:gd name="T77" fmla="*/ 19 h 197"/>
                    <a:gd name="T78" fmla="*/ 27 w 218"/>
                    <a:gd name="T79" fmla="*/ 8 h 197"/>
                    <a:gd name="T80" fmla="*/ 36 w 218"/>
                    <a:gd name="T81" fmla="*/ 2 h 197"/>
                    <a:gd name="T82" fmla="*/ 44 w 218"/>
                    <a:gd name="T83" fmla="*/ 0 h 197"/>
                    <a:gd name="T84" fmla="*/ 52 w 218"/>
                    <a:gd name="T85" fmla="*/ 0 h 197"/>
                    <a:gd name="T86" fmla="*/ 60 w 218"/>
                    <a:gd name="T87" fmla="*/ 4 h 197"/>
                    <a:gd name="T88" fmla="*/ 66 w 218"/>
                    <a:gd name="T89" fmla="*/ 8 h 197"/>
                    <a:gd name="T90" fmla="*/ 69 w 218"/>
                    <a:gd name="T91" fmla="*/ 12 h 1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18" h="197">
                      <a:moveTo>
                        <a:pt x="205" y="34"/>
                      </a:moveTo>
                      <a:lnTo>
                        <a:pt x="210" y="41"/>
                      </a:lnTo>
                      <a:lnTo>
                        <a:pt x="214" y="47"/>
                      </a:lnTo>
                      <a:lnTo>
                        <a:pt x="215" y="55"/>
                      </a:lnTo>
                      <a:lnTo>
                        <a:pt x="218" y="63"/>
                      </a:lnTo>
                      <a:lnTo>
                        <a:pt x="218" y="69"/>
                      </a:lnTo>
                      <a:lnTo>
                        <a:pt x="218" y="77"/>
                      </a:lnTo>
                      <a:lnTo>
                        <a:pt x="218" y="86"/>
                      </a:lnTo>
                      <a:lnTo>
                        <a:pt x="217" y="93"/>
                      </a:lnTo>
                      <a:lnTo>
                        <a:pt x="215" y="101"/>
                      </a:lnTo>
                      <a:lnTo>
                        <a:pt x="214" y="107"/>
                      </a:lnTo>
                      <a:lnTo>
                        <a:pt x="210" y="112"/>
                      </a:lnTo>
                      <a:lnTo>
                        <a:pt x="208" y="118"/>
                      </a:lnTo>
                      <a:lnTo>
                        <a:pt x="204" y="122"/>
                      </a:lnTo>
                      <a:lnTo>
                        <a:pt x="200" y="127"/>
                      </a:lnTo>
                      <a:lnTo>
                        <a:pt x="197" y="132"/>
                      </a:lnTo>
                      <a:lnTo>
                        <a:pt x="193" y="137"/>
                      </a:lnTo>
                      <a:lnTo>
                        <a:pt x="189" y="141"/>
                      </a:lnTo>
                      <a:lnTo>
                        <a:pt x="185" y="145"/>
                      </a:lnTo>
                      <a:lnTo>
                        <a:pt x="181" y="149"/>
                      </a:lnTo>
                      <a:lnTo>
                        <a:pt x="175" y="152"/>
                      </a:lnTo>
                      <a:lnTo>
                        <a:pt x="172" y="153"/>
                      </a:lnTo>
                      <a:lnTo>
                        <a:pt x="168" y="154"/>
                      </a:lnTo>
                      <a:lnTo>
                        <a:pt x="163" y="155"/>
                      </a:lnTo>
                      <a:lnTo>
                        <a:pt x="159" y="155"/>
                      </a:lnTo>
                      <a:lnTo>
                        <a:pt x="154" y="157"/>
                      </a:lnTo>
                      <a:lnTo>
                        <a:pt x="150" y="155"/>
                      </a:lnTo>
                      <a:lnTo>
                        <a:pt x="146" y="155"/>
                      </a:lnTo>
                      <a:lnTo>
                        <a:pt x="142" y="153"/>
                      </a:lnTo>
                      <a:lnTo>
                        <a:pt x="138" y="152"/>
                      </a:lnTo>
                      <a:lnTo>
                        <a:pt x="134" y="148"/>
                      </a:lnTo>
                      <a:lnTo>
                        <a:pt x="133" y="145"/>
                      </a:lnTo>
                      <a:lnTo>
                        <a:pt x="132" y="142"/>
                      </a:lnTo>
                      <a:lnTo>
                        <a:pt x="131" y="139"/>
                      </a:lnTo>
                      <a:lnTo>
                        <a:pt x="129" y="135"/>
                      </a:lnTo>
                      <a:lnTo>
                        <a:pt x="128" y="131"/>
                      </a:lnTo>
                      <a:lnTo>
                        <a:pt x="128" y="127"/>
                      </a:lnTo>
                      <a:lnTo>
                        <a:pt x="127" y="123"/>
                      </a:lnTo>
                      <a:lnTo>
                        <a:pt x="127" y="119"/>
                      </a:lnTo>
                      <a:lnTo>
                        <a:pt x="125" y="115"/>
                      </a:lnTo>
                      <a:lnTo>
                        <a:pt x="125" y="110"/>
                      </a:lnTo>
                      <a:lnTo>
                        <a:pt x="131" y="112"/>
                      </a:lnTo>
                      <a:lnTo>
                        <a:pt x="134" y="114"/>
                      </a:lnTo>
                      <a:lnTo>
                        <a:pt x="138" y="112"/>
                      </a:lnTo>
                      <a:lnTo>
                        <a:pt x="141" y="110"/>
                      </a:lnTo>
                      <a:lnTo>
                        <a:pt x="145" y="107"/>
                      </a:lnTo>
                      <a:lnTo>
                        <a:pt x="147" y="103"/>
                      </a:lnTo>
                      <a:lnTo>
                        <a:pt x="150" y="99"/>
                      </a:lnTo>
                      <a:lnTo>
                        <a:pt x="151" y="97"/>
                      </a:lnTo>
                      <a:lnTo>
                        <a:pt x="154" y="93"/>
                      </a:lnTo>
                      <a:lnTo>
                        <a:pt x="155" y="90"/>
                      </a:lnTo>
                      <a:lnTo>
                        <a:pt x="157" y="86"/>
                      </a:lnTo>
                      <a:lnTo>
                        <a:pt x="157" y="84"/>
                      </a:lnTo>
                      <a:lnTo>
                        <a:pt x="155" y="81"/>
                      </a:lnTo>
                      <a:lnTo>
                        <a:pt x="153" y="78"/>
                      </a:lnTo>
                      <a:lnTo>
                        <a:pt x="151" y="76"/>
                      </a:lnTo>
                      <a:lnTo>
                        <a:pt x="149" y="75"/>
                      </a:lnTo>
                      <a:lnTo>
                        <a:pt x="146" y="72"/>
                      </a:lnTo>
                      <a:lnTo>
                        <a:pt x="144" y="71"/>
                      </a:lnTo>
                      <a:lnTo>
                        <a:pt x="141" y="69"/>
                      </a:lnTo>
                      <a:lnTo>
                        <a:pt x="138" y="68"/>
                      </a:lnTo>
                      <a:lnTo>
                        <a:pt x="120" y="73"/>
                      </a:lnTo>
                      <a:lnTo>
                        <a:pt x="103" y="81"/>
                      </a:lnTo>
                      <a:lnTo>
                        <a:pt x="87" y="93"/>
                      </a:lnTo>
                      <a:lnTo>
                        <a:pt x="73" y="106"/>
                      </a:lnTo>
                      <a:lnTo>
                        <a:pt x="60" y="120"/>
                      </a:lnTo>
                      <a:lnTo>
                        <a:pt x="47" y="136"/>
                      </a:lnTo>
                      <a:lnTo>
                        <a:pt x="35" y="152"/>
                      </a:lnTo>
                      <a:lnTo>
                        <a:pt x="24" y="167"/>
                      </a:lnTo>
                      <a:lnTo>
                        <a:pt x="12" y="183"/>
                      </a:lnTo>
                      <a:lnTo>
                        <a:pt x="1" y="197"/>
                      </a:lnTo>
                      <a:lnTo>
                        <a:pt x="0" y="176"/>
                      </a:lnTo>
                      <a:lnTo>
                        <a:pt x="1" y="155"/>
                      </a:lnTo>
                      <a:lnTo>
                        <a:pt x="5" y="135"/>
                      </a:lnTo>
                      <a:lnTo>
                        <a:pt x="13" y="115"/>
                      </a:lnTo>
                      <a:lnTo>
                        <a:pt x="22" y="94"/>
                      </a:lnTo>
                      <a:lnTo>
                        <a:pt x="34" y="75"/>
                      </a:lnTo>
                      <a:lnTo>
                        <a:pt x="47" y="56"/>
                      </a:lnTo>
                      <a:lnTo>
                        <a:pt x="63" y="39"/>
                      </a:lnTo>
                      <a:lnTo>
                        <a:pt x="80" y="25"/>
                      </a:lnTo>
                      <a:lnTo>
                        <a:pt x="98" y="12"/>
                      </a:lnTo>
                      <a:lnTo>
                        <a:pt x="108" y="5"/>
                      </a:lnTo>
                      <a:lnTo>
                        <a:pt x="120" y="1"/>
                      </a:lnTo>
                      <a:lnTo>
                        <a:pt x="132" y="0"/>
                      </a:lnTo>
                      <a:lnTo>
                        <a:pt x="144" y="0"/>
                      </a:lnTo>
                      <a:lnTo>
                        <a:pt x="155" y="1"/>
                      </a:lnTo>
                      <a:lnTo>
                        <a:pt x="167" y="5"/>
                      </a:lnTo>
                      <a:lnTo>
                        <a:pt x="178" y="11"/>
                      </a:lnTo>
                      <a:lnTo>
                        <a:pt x="188" y="17"/>
                      </a:lnTo>
                      <a:lnTo>
                        <a:pt x="197" y="25"/>
                      </a:lnTo>
                      <a:lnTo>
                        <a:pt x="205" y="35"/>
                      </a:lnTo>
                      <a:lnTo>
                        <a:pt x="20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5" name="Freeform 43"/>
                <p:cNvSpPr>
                  <a:spLocks/>
                </p:cNvSpPr>
                <p:nvPr/>
              </p:nvSpPr>
              <p:spPr bwMode="auto">
                <a:xfrm>
                  <a:off x="1615" y="2009"/>
                  <a:ext cx="20" cy="13"/>
                </a:xfrm>
                <a:custGeom>
                  <a:avLst/>
                  <a:gdLst>
                    <a:gd name="T0" fmla="*/ 20 w 58"/>
                    <a:gd name="T1" fmla="*/ 3 h 39"/>
                    <a:gd name="T2" fmla="*/ 20 w 58"/>
                    <a:gd name="T3" fmla="*/ 4 h 39"/>
                    <a:gd name="T4" fmla="*/ 20 w 58"/>
                    <a:gd name="T5" fmla="*/ 5 h 39"/>
                    <a:gd name="T6" fmla="*/ 20 w 58"/>
                    <a:gd name="T7" fmla="*/ 6 h 39"/>
                    <a:gd name="T8" fmla="*/ 19 w 58"/>
                    <a:gd name="T9" fmla="*/ 8 h 39"/>
                    <a:gd name="T10" fmla="*/ 18 w 58"/>
                    <a:gd name="T11" fmla="*/ 9 h 39"/>
                    <a:gd name="T12" fmla="*/ 17 w 58"/>
                    <a:gd name="T13" fmla="*/ 10 h 39"/>
                    <a:gd name="T14" fmla="*/ 16 w 58"/>
                    <a:gd name="T15" fmla="*/ 10 h 39"/>
                    <a:gd name="T16" fmla="*/ 15 w 58"/>
                    <a:gd name="T17" fmla="*/ 11 h 39"/>
                    <a:gd name="T18" fmla="*/ 13 w 58"/>
                    <a:gd name="T19" fmla="*/ 12 h 39"/>
                    <a:gd name="T20" fmla="*/ 12 w 58"/>
                    <a:gd name="T21" fmla="*/ 13 h 39"/>
                    <a:gd name="T22" fmla="*/ 11 w 58"/>
                    <a:gd name="T23" fmla="*/ 13 h 39"/>
                    <a:gd name="T24" fmla="*/ 9 w 58"/>
                    <a:gd name="T25" fmla="*/ 13 h 39"/>
                    <a:gd name="T26" fmla="*/ 8 w 58"/>
                    <a:gd name="T27" fmla="*/ 13 h 39"/>
                    <a:gd name="T28" fmla="*/ 7 w 58"/>
                    <a:gd name="T29" fmla="*/ 13 h 39"/>
                    <a:gd name="T30" fmla="*/ 5 w 58"/>
                    <a:gd name="T31" fmla="*/ 13 h 39"/>
                    <a:gd name="T32" fmla="*/ 4 w 58"/>
                    <a:gd name="T33" fmla="*/ 12 h 39"/>
                    <a:gd name="T34" fmla="*/ 3 w 58"/>
                    <a:gd name="T35" fmla="*/ 11 h 39"/>
                    <a:gd name="T36" fmla="*/ 2 w 58"/>
                    <a:gd name="T37" fmla="*/ 10 h 39"/>
                    <a:gd name="T38" fmla="*/ 1 w 58"/>
                    <a:gd name="T39" fmla="*/ 10 h 39"/>
                    <a:gd name="T40" fmla="*/ 0 w 58"/>
                    <a:gd name="T41" fmla="*/ 8 h 39"/>
                    <a:gd name="T42" fmla="*/ 0 w 58"/>
                    <a:gd name="T43" fmla="*/ 7 h 39"/>
                    <a:gd name="T44" fmla="*/ 0 w 58"/>
                    <a:gd name="T45" fmla="*/ 6 h 39"/>
                    <a:gd name="T46" fmla="*/ 0 w 58"/>
                    <a:gd name="T47" fmla="*/ 5 h 39"/>
                    <a:gd name="T48" fmla="*/ 0 w 58"/>
                    <a:gd name="T49" fmla="*/ 4 h 39"/>
                    <a:gd name="T50" fmla="*/ 0 w 58"/>
                    <a:gd name="T51" fmla="*/ 3 h 39"/>
                    <a:gd name="T52" fmla="*/ 1 w 58"/>
                    <a:gd name="T53" fmla="*/ 3 h 39"/>
                    <a:gd name="T54" fmla="*/ 1 w 58"/>
                    <a:gd name="T55" fmla="*/ 2 h 39"/>
                    <a:gd name="T56" fmla="*/ 2 w 58"/>
                    <a:gd name="T57" fmla="*/ 2 h 39"/>
                    <a:gd name="T58" fmla="*/ 2 w 58"/>
                    <a:gd name="T59" fmla="*/ 1 h 39"/>
                    <a:gd name="T60" fmla="*/ 3 w 58"/>
                    <a:gd name="T61" fmla="*/ 1 h 39"/>
                    <a:gd name="T62" fmla="*/ 5 w 58"/>
                    <a:gd name="T63" fmla="*/ 1 h 39"/>
                    <a:gd name="T64" fmla="*/ 7 w 58"/>
                    <a:gd name="T65" fmla="*/ 1 h 39"/>
                    <a:gd name="T66" fmla="*/ 9 w 58"/>
                    <a:gd name="T67" fmla="*/ 0 h 39"/>
                    <a:gd name="T68" fmla="*/ 11 w 58"/>
                    <a:gd name="T69" fmla="*/ 0 h 39"/>
                    <a:gd name="T70" fmla="*/ 12 w 58"/>
                    <a:gd name="T71" fmla="*/ 0 h 39"/>
                    <a:gd name="T72" fmla="*/ 14 w 58"/>
                    <a:gd name="T73" fmla="*/ 0 h 39"/>
                    <a:gd name="T74" fmla="*/ 16 w 58"/>
                    <a:gd name="T75" fmla="*/ 0 h 39"/>
                    <a:gd name="T76" fmla="*/ 18 w 58"/>
                    <a:gd name="T77" fmla="*/ 0 h 39"/>
                    <a:gd name="T78" fmla="*/ 19 w 58"/>
                    <a:gd name="T79" fmla="*/ 1 h 39"/>
                    <a:gd name="T80" fmla="*/ 20 w 58"/>
                    <a:gd name="T81" fmla="*/ 3 h 39"/>
                    <a:gd name="T82" fmla="*/ 20 w 58"/>
                    <a:gd name="T83" fmla="*/ 3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8" h="39">
                      <a:moveTo>
                        <a:pt x="58" y="8"/>
                      </a:moveTo>
                      <a:lnTo>
                        <a:pt x="58" y="12"/>
                      </a:lnTo>
                      <a:lnTo>
                        <a:pt x="58" y="16"/>
                      </a:lnTo>
                      <a:lnTo>
                        <a:pt x="57" y="19"/>
                      </a:lnTo>
                      <a:lnTo>
                        <a:pt x="56" y="23"/>
                      </a:lnTo>
                      <a:lnTo>
                        <a:pt x="53" y="26"/>
                      </a:lnTo>
                      <a:lnTo>
                        <a:pt x="49" y="29"/>
                      </a:lnTo>
                      <a:lnTo>
                        <a:pt x="47" y="31"/>
                      </a:lnTo>
                      <a:lnTo>
                        <a:pt x="43" y="34"/>
                      </a:lnTo>
                      <a:lnTo>
                        <a:pt x="39" y="36"/>
                      </a:lnTo>
                      <a:lnTo>
                        <a:pt x="36" y="38"/>
                      </a:lnTo>
                      <a:lnTo>
                        <a:pt x="31" y="38"/>
                      </a:lnTo>
                      <a:lnTo>
                        <a:pt x="27" y="39"/>
                      </a:lnTo>
                      <a:lnTo>
                        <a:pt x="23" y="39"/>
                      </a:lnTo>
                      <a:lnTo>
                        <a:pt x="19" y="39"/>
                      </a:lnTo>
                      <a:lnTo>
                        <a:pt x="15" y="38"/>
                      </a:lnTo>
                      <a:lnTo>
                        <a:pt x="11" y="36"/>
                      </a:lnTo>
                      <a:lnTo>
                        <a:pt x="8" y="34"/>
                      </a:lnTo>
                      <a:lnTo>
                        <a:pt x="5" y="31"/>
                      </a:lnTo>
                      <a:lnTo>
                        <a:pt x="2" y="29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2" y="1"/>
                      </a:lnTo>
                      <a:lnTo>
                        <a:pt x="56" y="4"/>
                      </a:lnTo>
                      <a:lnTo>
                        <a:pt x="5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6" name="Freeform 44"/>
                <p:cNvSpPr>
                  <a:spLocks/>
                </p:cNvSpPr>
                <p:nvPr/>
              </p:nvSpPr>
              <p:spPr bwMode="auto">
                <a:xfrm>
                  <a:off x="1593" y="2013"/>
                  <a:ext cx="12" cy="7"/>
                </a:xfrm>
                <a:custGeom>
                  <a:avLst/>
                  <a:gdLst>
                    <a:gd name="T0" fmla="*/ 11 w 37"/>
                    <a:gd name="T1" fmla="*/ 4 h 23"/>
                    <a:gd name="T2" fmla="*/ 11 w 37"/>
                    <a:gd name="T3" fmla="*/ 5 h 23"/>
                    <a:gd name="T4" fmla="*/ 10 w 37"/>
                    <a:gd name="T5" fmla="*/ 5 h 23"/>
                    <a:gd name="T6" fmla="*/ 8 w 37"/>
                    <a:gd name="T7" fmla="*/ 5 h 23"/>
                    <a:gd name="T8" fmla="*/ 8 w 37"/>
                    <a:gd name="T9" fmla="*/ 6 h 23"/>
                    <a:gd name="T10" fmla="*/ 6 w 37"/>
                    <a:gd name="T11" fmla="*/ 6 h 23"/>
                    <a:gd name="T12" fmla="*/ 6 w 37"/>
                    <a:gd name="T13" fmla="*/ 7 h 23"/>
                    <a:gd name="T14" fmla="*/ 4 w 37"/>
                    <a:gd name="T15" fmla="*/ 7 h 23"/>
                    <a:gd name="T16" fmla="*/ 3 w 37"/>
                    <a:gd name="T17" fmla="*/ 7 h 23"/>
                    <a:gd name="T18" fmla="*/ 2 w 37"/>
                    <a:gd name="T19" fmla="*/ 7 h 23"/>
                    <a:gd name="T20" fmla="*/ 0 w 37"/>
                    <a:gd name="T21" fmla="*/ 7 h 23"/>
                    <a:gd name="T22" fmla="*/ 0 w 37"/>
                    <a:gd name="T23" fmla="*/ 6 h 23"/>
                    <a:gd name="T24" fmla="*/ 0 w 37"/>
                    <a:gd name="T25" fmla="*/ 5 h 23"/>
                    <a:gd name="T26" fmla="*/ 0 w 37"/>
                    <a:gd name="T27" fmla="*/ 4 h 23"/>
                    <a:gd name="T28" fmla="*/ 0 w 37"/>
                    <a:gd name="T29" fmla="*/ 3 h 23"/>
                    <a:gd name="T30" fmla="*/ 1 w 37"/>
                    <a:gd name="T31" fmla="*/ 3 h 23"/>
                    <a:gd name="T32" fmla="*/ 2 w 37"/>
                    <a:gd name="T33" fmla="*/ 2 h 23"/>
                    <a:gd name="T34" fmla="*/ 2 w 37"/>
                    <a:gd name="T35" fmla="*/ 2 h 23"/>
                    <a:gd name="T36" fmla="*/ 3 w 37"/>
                    <a:gd name="T37" fmla="*/ 2 h 23"/>
                    <a:gd name="T38" fmla="*/ 4 w 37"/>
                    <a:gd name="T39" fmla="*/ 1 h 23"/>
                    <a:gd name="T40" fmla="*/ 4 w 37"/>
                    <a:gd name="T41" fmla="*/ 0 h 23"/>
                    <a:gd name="T42" fmla="*/ 5 w 37"/>
                    <a:gd name="T43" fmla="*/ 1 h 23"/>
                    <a:gd name="T44" fmla="*/ 6 w 37"/>
                    <a:gd name="T45" fmla="*/ 1 h 23"/>
                    <a:gd name="T46" fmla="*/ 7 w 37"/>
                    <a:gd name="T47" fmla="*/ 1 h 23"/>
                    <a:gd name="T48" fmla="*/ 8 w 37"/>
                    <a:gd name="T49" fmla="*/ 1 h 23"/>
                    <a:gd name="T50" fmla="*/ 9 w 37"/>
                    <a:gd name="T51" fmla="*/ 1 h 23"/>
                    <a:gd name="T52" fmla="*/ 11 w 37"/>
                    <a:gd name="T53" fmla="*/ 1 h 23"/>
                    <a:gd name="T54" fmla="*/ 11 w 37"/>
                    <a:gd name="T55" fmla="*/ 1 h 23"/>
                    <a:gd name="T56" fmla="*/ 12 w 37"/>
                    <a:gd name="T57" fmla="*/ 2 h 23"/>
                    <a:gd name="T58" fmla="*/ 12 w 37"/>
                    <a:gd name="T59" fmla="*/ 3 h 23"/>
                    <a:gd name="T60" fmla="*/ 12 w 37"/>
                    <a:gd name="T61" fmla="*/ 4 h 23"/>
                    <a:gd name="T62" fmla="*/ 12 w 37"/>
                    <a:gd name="T63" fmla="*/ 4 h 23"/>
                    <a:gd name="T64" fmla="*/ 11 w 37"/>
                    <a:gd name="T65" fmla="*/ 4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7" h="23">
                      <a:moveTo>
                        <a:pt x="35" y="14"/>
                      </a:moveTo>
                      <a:lnTo>
                        <a:pt x="33" y="15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4" y="19"/>
                      </a:lnTo>
                      <a:lnTo>
                        <a:pt x="20" y="21"/>
                      </a:lnTo>
                      <a:lnTo>
                        <a:pt x="17" y="22"/>
                      </a:lnTo>
                      <a:lnTo>
                        <a:pt x="13" y="22"/>
                      </a:lnTo>
                      <a:lnTo>
                        <a:pt x="9" y="23"/>
                      </a:lnTo>
                      <a:lnTo>
                        <a:pt x="5" y="23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1" y="11"/>
                      </a:lnTo>
                      <a:lnTo>
                        <a:pt x="4" y="10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9" y="5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6" y="2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9"/>
                      </a:lnTo>
                      <a:lnTo>
                        <a:pt x="37" y="14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7" name="Freeform 45"/>
                <p:cNvSpPr>
                  <a:spLocks/>
                </p:cNvSpPr>
                <p:nvPr/>
              </p:nvSpPr>
              <p:spPr bwMode="auto">
                <a:xfrm>
                  <a:off x="1592" y="2026"/>
                  <a:ext cx="34" cy="64"/>
                </a:xfrm>
                <a:custGeom>
                  <a:avLst/>
                  <a:gdLst>
                    <a:gd name="T0" fmla="*/ 30 w 100"/>
                    <a:gd name="T1" fmla="*/ 8 h 191"/>
                    <a:gd name="T2" fmla="*/ 33 w 100"/>
                    <a:gd name="T3" fmla="*/ 19 h 191"/>
                    <a:gd name="T4" fmla="*/ 34 w 100"/>
                    <a:gd name="T5" fmla="*/ 31 h 191"/>
                    <a:gd name="T6" fmla="*/ 33 w 100"/>
                    <a:gd name="T7" fmla="*/ 43 h 191"/>
                    <a:gd name="T8" fmla="*/ 31 w 100"/>
                    <a:gd name="T9" fmla="*/ 54 h 191"/>
                    <a:gd name="T10" fmla="*/ 28 w 100"/>
                    <a:gd name="T11" fmla="*/ 60 h 191"/>
                    <a:gd name="T12" fmla="*/ 27 w 100"/>
                    <a:gd name="T13" fmla="*/ 61 h 191"/>
                    <a:gd name="T14" fmla="*/ 26 w 100"/>
                    <a:gd name="T15" fmla="*/ 62 h 191"/>
                    <a:gd name="T16" fmla="*/ 24 w 100"/>
                    <a:gd name="T17" fmla="*/ 63 h 191"/>
                    <a:gd name="T18" fmla="*/ 23 w 100"/>
                    <a:gd name="T19" fmla="*/ 64 h 191"/>
                    <a:gd name="T20" fmla="*/ 20 w 100"/>
                    <a:gd name="T21" fmla="*/ 62 h 191"/>
                    <a:gd name="T22" fmla="*/ 21 w 100"/>
                    <a:gd name="T23" fmla="*/ 54 h 191"/>
                    <a:gd name="T24" fmla="*/ 22 w 100"/>
                    <a:gd name="T25" fmla="*/ 45 h 191"/>
                    <a:gd name="T26" fmla="*/ 22 w 100"/>
                    <a:gd name="T27" fmla="*/ 37 h 191"/>
                    <a:gd name="T28" fmla="*/ 21 w 100"/>
                    <a:gd name="T29" fmla="*/ 28 h 191"/>
                    <a:gd name="T30" fmla="*/ 18 w 100"/>
                    <a:gd name="T31" fmla="*/ 20 h 191"/>
                    <a:gd name="T32" fmla="*/ 14 w 100"/>
                    <a:gd name="T33" fmla="*/ 21 h 191"/>
                    <a:gd name="T34" fmla="*/ 12 w 100"/>
                    <a:gd name="T35" fmla="*/ 24 h 191"/>
                    <a:gd name="T36" fmla="*/ 12 w 100"/>
                    <a:gd name="T37" fmla="*/ 28 h 191"/>
                    <a:gd name="T38" fmla="*/ 10 w 100"/>
                    <a:gd name="T39" fmla="*/ 31 h 191"/>
                    <a:gd name="T40" fmla="*/ 6 w 100"/>
                    <a:gd name="T41" fmla="*/ 33 h 191"/>
                    <a:gd name="T42" fmla="*/ 2 w 100"/>
                    <a:gd name="T43" fmla="*/ 29 h 191"/>
                    <a:gd name="T44" fmla="*/ 1 w 100"/>
                    <a:gd name="T45" fmla="*/ 24 h 191"/>
                    <a:gd name="T46" fmla="*/ 0 w 100"/>
                    <a:gd name="T47" fmla="*/ 20 h 191"/>
                    <a:gd name="T48" fmla="*/ 0 w 100"/>
                    <a:gd name="T49" fmla="*/ 15 h 191"/>
                    <a:gd name="T50" fmla="*/ 1 w 100"/>
                    <a:gd name="T51" fmla="*/ 10 h 191"/>
                    <a:gd name="T52" fmla="*/ 4 w 100"/>
                    <a:gd name="T53" fmla="*/ 5 h 191"/>
                    <a:gd name="T54" fmla="*/ 10 w 100"/>
                    <a:gd name="T55" fmla="*/ 2 h 191"/>
                    <a:gd name="T56" fmla="*/ 15 w 100"/>
                    <a:gd name="T57" fmla="*/ 1 h 191"/>
                    <a:gd name="T58" fmla="*/ 21 w 100"/>
                    <a:gd name="T59" fmla="*/ 1 h 191"/>
                    <a:gd name="T60" fmla="*/ 27 w 100"/>
                    <a:gd name="T61" fmla="*/ 3 h 191"/>
                    <a:gd name="T62" fmla="*/ 27 w 100"/>
                    <a:gd name="T63" fmla="*/ 3 h 1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0" h="191">
                      <a:moveTo>
                        <a:pt x="78" y="8"/>
                      </a:moveTo>
                      <a:lnTo>
                        <a:pt x="87" y="23"/>
                      </a:lnTo>
                      <a:lnTo>
                        <a:pt x="92" y="40"/>
                      </a:lnTo>
                      <a:lnTo>
                        <a:pt x="97" y="57"/>
                      </a:lnTo>
                      <a:lnTo>
                        <a:pt x="100" y="73"/>
                      </a:lnTo>
                      <a:lnTo>
                        <a:pt x="100" y="92"/>
                      </a:lnTo>
                      <a:lnTo>
                        <a:pt x="100" y="110"/>
                      </a:lnTo>
                      <a:lnTo>
                        <a:pt x="97" y="128"/>
                      </a:lnTo>
                      <a:lnTo>
                        <a:pt x="95" y="147"/>
                      </a:lnTo>
                      <a:lnTo>
                        <a:pt x="90" y="162"/>
                      </a:lnTo>
                      <a:lnTo>
                        <a:pt x="84" y="178"/>
                      </a:lnTo>
                      <a:lnTo>
                        <a:pt x="83" y="179"/>
                      </a:lnTo>
                      <a:lnTo>
                        <a:pt x="80" y="182"/>
                      </a:lnTo>
                      <a:lnTo>
                        <a:pt x="79" y="183"/>
                      </a:lnTo>
                      <a:lnTo>
                        <a:pt x="78" y="184"/>
                      </a:lnTo>
                      <a:lnTo>
                        <a:pt x="75" y="186"/>
                      </a:lnTo>
                      <a:lnTo>
                        <a:pt x="74" y="187"/>
                      </a:lnTo>
                      <a:lnTo>
                        <a:pt x="71" y="188"/>
                      </a:lnTo>
                      <a:lnTo>
                        <a:pt x="70" y="190"/>
                      </a:lnTo>
                      <a:lnTo>
                        <a:pt x="67" y="190"/>
                      </a:lnTo>
                      <a:lnTo>
                        <a:pt x="65" y="191"/>
                      </a:lnTo>
                      <a:lnTo>
                        <a:pt x="60" y="186"/>
                      </a:lnTo>
                      <a:lnTo>
                        <a:pt x="61" y="174"/>
                      </a:lnTo>
                      <a:lnTo>
                        <a:pt x="62" y="161"/>
                      </a:lnTo>
                      <a:lnTo>
                        <a:pt x="63" y="148"/>
                      </a:lnTo>
                      <a:lnTo>
                        <a:pt x="65" y="135"/>
                      </a:lnTo>
                      <a:lnTo>
                        <a:pt x="66" y="122"/>
                      </a:lnTo>
                      <a:lnTo>
                        <a:pt x="66" y="110"/>
                      </a:lnTo>
                      <a:lnTo>
                        <a:pt x="66" y="97"/>
                      </a:lnTo>
                      <a:lnTo>
                        <a:pt x="63" y="84"/>
                      </a:lnTo>
                      <a:lnTo>
                        <a:pt x="60" y="72"/>
                      </a:lnTo>
                      <a:lnTo>
                        <a:pt x="54" y="60"/>
                      </a:lnTo>
                      <a:lnTo>
                        <a:pt x="47" y="60"/>
                      </a:lnTo>
                      <a:lnTo>
                        <a:pt x="41" y="63"/>
                      </a:lnTo>
                      <a:lnTo>
                        <a:pt x="39" y="67"/>
                      </a:lnTo>
                      <a:lnTo>
                        <a:pt x="36" y="72"/>
                      </a:lnTo>
                      <a:lnTo>
                        <a:pt x="36" y="77"/>
                      </a:lnTo>
                      <a:lnTo>
                        <a:pt x="35" y="84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6" y="97"/>
                      </a:lnTo>
                      <a:lnTo>
                        <a:pt x="18" y="97"/>
                      </a:lnTo>
                      <a:lnTo>
                        <a:pt x="11" y="92"/>
                      </a:lnTo>
                      <a:lnTo>
                        <a:pt x="7" y="87"/>
                      </a:lnTo>
                      <a:lnTo>
                        <a:pt x="3" y="80"/>
                      </a:lnTo>
                      <a:lnTo>
                        <a:pt x="2" y="73"/>
                      </a:lnTo>
                      <a:lnTo>
                        <a:pt x="1" y="67"/>
                      </a:lnTo>
                      <a:lnTo>
                        <a:pt x="0" y="59"/>
                      </a:lnTo>
                      <a:lnTo>
                        <a:pt x="1" y="53"/>
                      </a:lnTo>
                      <a:lnTo>
                        <a:pt x="1" y="45"/>
                      </a:lnTo>
                      <a:lnTo>
                        <a:pt x="1" y="37"/>
                      </a:lnTo>
                      <a:lnTo>
                        <a:pt x="2" y="29"/>
                      </a:lnTo>
                      <a:lnTo>
                        <a:pt x="7" y="21"/>
                      </a:lnTo>
                      <a:lnTo>
                        <a:pt x="13" y="15"/>
                      </a:lnTo>
                      <a:lnTo>
                        <a:pt x="20" y="10"/>
                      </a:lnTo>
                      <a:lnTo>
                        <a:pt x="28" y="6"/>
                      </a:lnTo>
                      <a:lnTo>
                        <a:pt x="36" y="3"/>
                      </a:lnTo>
                      <a:lnTo>
                        <a:pt x="45" y="2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4"/>
                      </a:lnTo>
                      <a:lnTo>
                        <a:pt x="79" y="8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8" name="Freeform 46"/>
                <p:cNvSpPr>
                  <a:spLocks/>
                </p:cNvSpPr>
                <p:nvPr/>
              </p:nvSpPr>
              <p:spPr bwMode="auto">
                <a:xfrm>
                  <a:off x="1661" y="2042"/>
                  <a:ext cx="8" cy="15"/>
                </a:xfrm>
                <a:custGeom>
                  <a:avLst/>
                  <a:gdLst>
                    <a:gd name="T0" fmla="*/ 7 w 24"/>
                    <a:gd name="T1" fmla="*/ 10 h 47"/>
                    <a:gd name="T2" fmla="*/ 7 w 24"/>
                    <a:gd name="T3" fmla="*/ 11 h 47"/>
                    <a:gd name="T4" fmla="*/ 7 w 24"/>
                    <a:gd name="T5" fmla="*/ 11 h 47"/>
                    <a:gd name="T6" fmla="*/ 7 w 24"/>
                    <a:gd name="T7" fmla="*/ 12 h 47"/>
                    <a:gd name="T8" fmla="*/ 7 w 24"/>
                    <a:gd name="T9" fmla="*/ 12 h 47"/>
                    <a:gd name="T10" fmla="*/ 6 w 24"/>
                    <a:gd name="T11" fmla="*/ 13 h 47"/>
                    <a:gd name="T12" fmla="*/ 5 w 24"/>
                    <a:gd name="T13" fmla="*/ 14 h 47"/>
                    <a:gd name="T14" fmla="*/ 4 w 24"/>
                    <a:gd name="T15" fmla="*/ 14 h 47"/>
                    <a:gd name="T16" fmla="*/ 4 w 24"/>
                    <a:gd name="T17" fmla="*/ 15 h 47"/>
                    <a:gd name="T18" fmla="*/ 3 w 24"/>
                    <a:gd name="T19" fmla="*/ 15 h 47"/>
                    <a:gd name="T20" fmla="*/ 2 w 24"/>
                    <a:gd name="T21" fmla="*/ 15 h 47"/>
                    <a:gd name="T22" fmla="*/ 1 w 24"/>
                    <a:gd name="T23" fmla="*/ 14 h 47"/>
                    <a:gd name="T24" fmla="*/ 0 w 24"/>
                    <a:gd name="T25" fmla="*/ 12 h 47"/>
                    <a:gd name="T26" fmla="*/ 0 w 24"/>
                    <a:gd name="T27" fmla="*/ 11 h 47"/>
                    <a:gd name="T28" fmla="*/ 0 w 24"/>
                    <a:gd name="T29" fmla="*/ 10 h 47"/>
                    <a:gd name="T30" fmla="*/ 0 w 24"/>
                    <a:gd name="T31" fmla="*/ 8 h 47"/>
                    <a:gd name="T32" fmla="*/ 0 w 24"/>
                    <a:gd name="T33" fmla="*/ 6 h 47"/>
                    <a:gd name="T34" fmla="*/ 0 w 24"/>
                    <a:gd name="T35" fmla="*/ 4 h 47"/>
                    <a:gd name="T36" fmla="*/ 0 w 24"/>
                    <a:gd name="T37" fmla="*/ 3 h 47"/>
                    <a:gd name="T38" fmla="*/ 0 w 24"/>
                    <a:gd name="T39" fmla="*/ 1 h 47"/>
                    <a:gd name="T40" fmla="*/ 0 w 24"/>
                    <a:gd name="T41" fmla="*/ 0 h 47"/>
                    <a:gd name="T42" fmla="*/ 1 w 24"/>
                    <a:gd name="T43" fmla="*/ 0 h 47"/>
                    <a:gd name="T44" fmla="*/ 2 w 24"/>
                    <a:gd name="T45" fmla="*/ 1 h 47"/>
                    <a:gd name="T46" fmla="*/ 3 w 24"/>
                    <a:gd name="T47" fmla="*/ 1 h 47"/>
                    <a:gd name="T48" fmla="*/ 4 w 24"/>
                    <a:gd name="T49" fmla="*/ 3 h 47"/>
                    <a:gd name="T50" fmla="*/ 4 w 24"/>
                    <a:gd name="T51" fmla="*/ 4 h 47"/>
                    <a:gd name="T52" fmla="*/ 5 w 24"/>
                    <a:gd name="T53" fmla="*/ 4 h 47"/>
                    <a:gd name="T54" fmla="*/ 6 w 24"/>
                    <a:gd name="T55" fmla="*/ 6 h 47"/>
                    <a:gd name="T56" fmla="*/ 7 w 24"/>
                    <a:gd name="T57" fmla="*/ 8 h 47"/>
                    <a:gd name="T58" fmla="*/ 7 w 24"/>
                    <a:gd name="T59" fmla="*/ 8 h 47"/>
                    <a:gd name="T60" fmla="*/ 8 w 24"/>
                    <a:gd name="T61" fmla="*/ 10 h 47"/>
                    <a:gd name="T62" fmla="*/ 8 w 24"/>
                    <a:gd name="T63" fmla="*/ 10 h 47"/>
                    <a:gd name="T64" fmla="*/ 7 w 24"/>
                    <a:gd name="T65" fmla="*/ 10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4" h="47">
                      <a:moveTo>
                        <a:pt x="22" y="30"/>
                      </a:moveTo>
                      <a:lnTo>
                        <a:pt x="22" y="33"/>
                      </a:lnTo>
                      <a:lnTo>
                        <a:pt x="22" y="35"/>
                      </a:lnTo>
                      <a:lnTo>
                        <a:pt x="21" y="38"/>
                      </a:lnTo>
                      <a:lnTo>
                        <a:pt x="20" y="39"/>
                      </a:lnTo>
                      <a:lnTo>
                        <a:pt x="17" y="42"/>
                      </a:lnTo>
                      <a:lnTo>
                        <a:pt x="16" y="43"/>
                      </a:lnTo>
                      <a:lnTo>
                        <a:pt x="13" y="44"/>
                      </a:lnTo>
                      <a:lnTo>
                        <a:pt x="11" y="46"/>
                      </a:lnTo>
                      <a:lnTo>
                        <a:pt x="8" y="46"/>
                      </a:lnTo>
                      <a:lnTo>
                        <a:pt x="7" y="47"/>
                      </a:lnTo>
                      <a:lnTo>
                        <a:pt x="4" y="43"/>
                      </a:lnTo>
                      <a:lnTo>
                        <a:pt x="1" y="39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20"/>
                      </a:lnTo>
                      <a:lnTo>
                        <a:pt x="1" y="14"/>
                      </a:lnTo>
                      <a:lnTo>
                        <a:pt x="1" y="9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2" y="8"/>
                      </a:lnTo>
                      <a:lnTo>
                        <a:pt x="13" y="11"/>
                      </a:lnTo>
                      <a:lnTo>
                        <a:pt x="16" y="14"/>
                      </a:lnTo>
                      <a:lnTo>
                        <a:pt x="17" y="20"/>
                      </a:lnTo>
                      <a:lnTo>
                        <a:pt x="20" y="24"/>
                      </a:lnTo>
                      <a:lnTo>
                        <a:pt x="21" y="26"/>
                      </a:lnTo>
                      <a:lnTo>
                        <a:pt x="24" y="30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9" name="Freeform 47"/>
                <p:cNvSpPr>
                  <a:spLocks/>
                </p:cNvSpPr>
                <p:nvPr/>
              </p:nvSpPr>
              <p:spPr bwMode="auto">
                <a:xfrm>
                  <a:off x="1645" y="2045"/>
                  <a:ext cx="11" cy="18"/>
                </a:xfrm>
                <a:custGeom>
                  <a:avLst/>
                  <a:gdLst>
                    <a:gd name="T0" fmla="*/ 6 w 33"/>
                    <a:gd name="T1" fmla="*/ 16 h 53"/>
                    <a:gd name="T2" fmla="*/ 0 w 33"/>
                    <a:gd name="T3" fmla="*/ 18 h 53"/>
                    <a:gd name="T4" fmla="*/ 10 w 33"/>
                    <a:gd name="T5" fmla="*/ 0 h 53"/>
                    <a:gd name="T6" fmla="*/ 10 w 33"/>
                    <a:gd name="T7" fmla="*/ 2 h 53"/>
                    <a:gd name="T8" fmla="*/ 11 w 33"/>
                    <a:gd name="T9" fmla="*/ 3 h 53"/>
                    <a:gd name="T10" fmla="*/ 11 w 33"/>
                    <a:gd name="T11" fmla="*/ 5 h 53"/>
                    <a:gd name="T12" fmla="*/ 11 w 33"/>
                    <a:gd name="T13" fmla="*/ 7 h 53"/>
                    <a:gd name="T14" fmla="*/ 11 w 33"/>
                    <a:gd name="T15" fmla="*/ 9 h 53"/>
                    <a:gd name="T16" fmla="*/ 11 w 33"/>
                    <a:gd name="T17" fmla="*/ 11 h 53"/>
                    <a:gd name="T18" fmla="*/ 10 w 33"/>
                    <a:gd name="T19" fmla="*/ 12 h 53"/>
                    <a:gd name="T20" fmla="*/ 9 w 33"/>
                    <a:gd name="T21" fmla="*/ 14 h 53"/>
                    <a:gd name="T22" fmla="*/ 8 w 33"/>
                    <a:gd name="T23" fmla="*/ 15 h 53"/>
                    <a:gd name="T24" fmla="*/ 6 w 33"/>
                    <a:gd name="T25" fmla="*/ 16 h 53"/>
                    <a:gd name="T26" fmla="*/ 6 w 33"/>
                    <a:gd name="T27" fmla="*/ 16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53">
                      <a:moveTo>
                        <a:pt x="19" y="48"/>
                      </a:moveTo>
                      <a:lnTo>
                        <a:pt x="0" y="53"/>
                      </a:lnTo>
                      <a:lnTo>
                        <a:pt x="29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3" y="14"/>
                      </a:lnTo>
                      <a:lnTo>
                        <a:pt x="33" y="20"/>
                      </a:lnTo>
                      <a:lnTo>
                        <a:pt x="33" y="26"/>
                      </a:lnTo>
                      <a:lnTo>
                        <a:pt x="32" y="31"/>
                      </a:lnTo>
                      <a:lnTo>
                        <a:pt x="30" y="36"/>
                      </a:lnTo>
                      <a:lnTo>
                        <a:pt x="28" y="41"/>
                      </a:lnTo>
                      <a:lnTo>
                        <a:pt x="24" y="45"/>
                      </a:lnTo>
                      <a:lnTo>
                        <a:pt x="19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0" name="Freeform 48"/>
                <p:cNvSpPr>
                  <a:spLocks/>
                </p:cNvSpPr>
                <p:nvPr/>
              </p:nvSpPr>
              <p:spPr bwMode="auto">
                <a:xfrm>
                  <a:off x="1692" y="2050"/>
                  <a:ext cx="14" cy="14"/>
                </a:xfrm>
                <a:custGeom>
                  <a:avLst/>
                  <a:gdLst>
                    <a:gd name="T0" fmla="*/ 13 w 42"/>
                    <a:gd name="T1" fmla="*/ 2 h 44"/>
                    <a:gd name="T2" fmla="*/ 13 w 42"/>
                    <a:gd name="T3" fmla="*/ 4 h 44"/>
                    <a:gd name="T4" fmla="*/ 14 w 42"/>
                    <a:gd name="T5" fmla="*/ 5 h 44"/>
                    <a:gd name="T6" fmla="*/ 14 w 42"/>
                    <a:gd name="T7" fmla="*/ 7 h 44"/>
                    <a:gd name="T8" fmla="*/ 14 w 42"/>
                    <a:gd name="T9" fmla="*/ 8 h 44"/>
                    <a:gd name="T10" fmla="*/ 14 w 42"/>
                    <a:gd name="T11" fmla="*/ 10 h 44"/>
                    <a:gd name="T12" fmla="*/ 13 w 42"/>
                    <a:gd name="T13" fmla="*/ 11 h 44"/>
                    <a:gd name="T14" fmla="*/ 13 w 42"/>
                    <a:gd name="T15" fmla="*/ 12 h 44"/>
                    <a:gd name="T16" fmla="*/ 12 w 42"/>
                    <a:gd name="T17" fmla="*/ 13 h 44"/>
                    <a:gd name="T18" fmla="*/ 11 w 42"/>
                    <a:gd name="T19" fmla="*/ 14 h 44"/>
                    <a:gd name="T20" fmla="*/ 9 w 42"/>
                    <a:gd name="T21" fmla="*/ 14 h 44"/>
                    <a:gd name="T22" fmla="*/ 8 w 42"/>
                    <a:gd name="T23" fmla="*/ 14 h 44"/>
                    <a:gd name="T24" fmla="*/ 7 w 42"/>
                    <a:gd name="T25" fmla="*/ 14 h 44"/>
                    <a:gd name="T26" fmla="*/ 6 w 42"/>
                    <a:gd name="T27" fmla="*/ 13 h 44"/>
                    <a:gd name="T28" fmla="*/ 5 w 42"/>
                    <a:gd name="T29" fmla="*/ 13 h 44"/>
                    <a:gd name="T30" fmla="*/ 4 w 42"/>
                    <a:gd name="T31" fmla="*/ 13 h 44"/>
                    <a:gd name="T32" fmla="*/ 3 w 42"/>
                    <a:gd name="T33" fmla="*/ 12 h 44"/>
                    <a:gd name="T34" fmla="*/ 2 w 42"/>
                    <a:gd name="T35" fmla="*/ 12 h 44"/>
                    <a:gd name="T36" fmla="*/ 2 w 42"/>
                    <a:gd name="T37" fmla="*/ 11 h 44"/>
                    <a:gd name="T38" fmla="*/ 1 w 42"/>
                    <a:gd name="T39" fmla="*/ 11 h 44"/>
                    <a:gd name="T40" fmla="*/ 0 w 42"/>
                    <a:gd name="T41" fmla="*/ 10 h 44"/>
                    <a:gd name="T42" fmla="*/ 0 w 42"/>
                    <a:gd name="T43" fmla="*/ 8 h 44"/>
                    <a:gd name="T44" fmla="*/ 0 w 42"/>
                    <a:gd name="T45" fmla="*/ 7 h 44"/>
                    <a:gd name="T46" fmla="*/ 0 w 42"/>
                    <a:gd name="T47" fmla="*/ 6 h 44"/>
                    <a:gd name="T48" fmla="*/ 1 w 42"/>
                    <a:gd name="T49" fmla="*/ 5 h 44"/>
                    <a:gd name="T50" fmla="*/ 2 w 42"/>
                    <a:gd name="T51" fmla="*/ 4 h 44"/>
                    <a:gd name="T52" fmla="*/ 3 w 42"/>
                    <a:gd name="T53" fmla="*/ 3 h 44"/>
                    <a:gd name="T54" fmla="*/ 4 w 42"/>
                    <a:gd name="T55" fmla="*/ 2 h 44"/>
                    <a:gd name="T56" fmla="*/ 5 w 42"/>
                    <a:gd name="T57" fmla="*/ 2 h 44"/>
                    <a:gd name="T58" fmla="*/ 6 w 42"/>
                    <a:gd name="T59" fmla="*/ 1 h 44"/>
                    <a:gd name="T60" fmla="*/ 6 w 42"/>
                    <a:gd name="T61" fmla="*/ 0 h 44"/>
                    <a:gd name="T62" fmla="*/ 7 w 42"/>
                    <a:gd name="T63" fmla="*/ 0 h 44"/>
                    <a:gd name="T64" fmla="*/ 8 w 42"/>
                    <a:gd name="T65" fmla="*/ 0 h 44"/>
                    <a:gd name="T66" fmla="*/ 9 w 42"/>
                    <a:gd name="T67" fmla="*/ 0 h 44"/>
                    <a:gd name="T68" fmla="*/ 10 w 42"/>
                    <a:gd name="T69" fmla="*/ 0 h 44"/>
                    <a:gd name="T70" fmla="*/ 11 w 42"/>
                    <a:gd name="T71" fmla="*/ 0 h 44"/>
                    <a:gd name="T72" fmla="*/ 12 w 42"/>
                    <a:gd name="T73" fmla="*/ 0 h 44"/>
                    <a:gd name="T74" fmla="*/ 12 w 42"/>
                    <a:gd name="T75" fmla="*/ 0 h 44"/>
                    <a:gd name="T76" fmla="*/ 13 w 42"/>
                    <a:gd name="T77" fmla="*/ 1 h 44"/>
                    <a:gd name="T78" fmla="*/ 13 w 42"/>
                    <a:gd name="T79" fmla="*/ 2 h 44"/>
                    <a:gd name="T80" fmla="*/ 13 w 42"/>
                    <a:gd name="T81" fmla="*/ 2 h 44"/>
                    <a:gd name="T82" fmla="*/ 13 w 42"/>
                    <a:gd name="T83" fmla="*/ 2 h 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2" h="44">
                      <a:moveTo>
                        <a:pt x="40" y="7"/>
                      </a:move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1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6" y="41"/>
                      </a:lnTo>
                      <a:lnTo>
                        <a:pt x="32" y="43"/>
                      </a:lnTo>
                      <a:lnTo>
                        <a:pt x="27" y="44"/>
                      </a:lnTo>
                      <a:lnTo>
                        <a:pt x="25" y="43"/>
                      </a:lnTo>
                      <a:lnTo>
                        <a:pt x="22" y="43"/>
                      </a:lnTo>
                      <a:lnTo>
                        <a:pt x="18" y="41"/>
                      </a:lnTo>
                      <a:lnTo>
                        <a:pt x="15" y="41"/>
                      </a:lnTo>
                      <a:lnTo>
                        <a:pt x="13" y="40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5" y="36"/>
                      </a:lnTo>
                      <a:lnTo>
                        <a:pt x="2" y="33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4" y="17"/>
                      </a:lnTo>
                      <a:lnTo>
                        <a:pt x="6" y="13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4" y="5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9" y="2"/>
                      </a:lnTo>
                      <a:lnTo>
                        <a:pt x="40" y="5"/>
                      </a:ln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1" name="Freeform 49"/>
                <p:cNvSpPr>
                  <a:spLocks/>
                </p:cNvSpPr>
                <p:nvPr/>
              </p:nvSpPr>
              <p:spPr bwMode="auto">
                <a:xfrm>
                  <a:off x="1595" y="2065"/>
                  <a:ext cx="10" cy="12"/>
                </a:xfrm>
                <a:custGeom>
                  <a:avLst/>
                  <a:gdLst>
                    <a:gd name="T0" fmla="*/ 10 w 30"/>
                    <a:gd name="T1" fmla="*/ 4 h 37"/>
                    <a:gd name="T2" fmla="*/ 10 w 30"/>
                    <a:gd name="T3" fmla="*/ 5 h 37"/>
                    <a:gd name="T4" fmla="*/ 10 w 30"/>
                    <a:gd name="T5" fmla="*/ 6 h 37"/>
                    <a:gd name="T6" fmla="*/ 10 w 30"/>
                    <a:gd name="T7" fmla="*/ 7 h 37"/>
                    <a:gd name="T8" fmla="*/ 10 w 30"/>
                    <a:gd name="T9" fmla="*/ 8 h 37"/>
                    <a:gd name="T10" fmla="*/ 9 w 30"/>
                    <a:gd name="T11" fmla="*/ 8 h 37"/>
                    <a:gd name="T12" fmla="*/ 8 w 30"/>
                    <a:gd name="T13" fmla="*/ 9 h 37"/>
                    <a:gd name="T14" fmla="*/ 8 w 30"/>
                    <a:gd name="T15" fmla="*/ 10 h 37"/>
                    <a:gd name="T16" fmla="*/ 7 w 30"/>
                    <a:gd name="T17" fmla="*/ 11 h 37"/>
                    <a:gd name="T18" fmla="*/ 6 w 30"/>
                    <a:gd name="T19" fmla="*/ 11 h 37"/>
                    <a:gd name="T20" fmla="*/ 5 w 30"/>
                    <a:gd name="T21" fmla="*/ 11 h 37"/>
                    <a:gd name="T22" fmla="*/ 2 w 30"/>
                    <a:gd name="T23" fmla="*/ 12 h 37"/>
                    <a:gd name="T24" fmla="*/ 1 w 30"/>
                    <a:gd name="T25" fmla="*/ 11 h 37"/>
                    <a:gd name="T26" fmla="*/ 1 w 30"/>
                    <a:gd name="T27" fmla="*/ 10 h 37"/>
                    <a:gd name="T28" fmla="*/ 1 w 30"/>
                    <a:gd name="T29" fmla="*/ 8 h 37"/>
                    <a:gd name="T30" fmla="*/ 1 w 30"/>
                    <a:gd name="T31" fmla="*/ 7 h 37"/>
                    <a:gd name="T32" fmla="*/ 0 w 30"/>
                    <a:gd name="T33" fmla="*/ 6 h 37"/>
                    <a:gd name="T34" fmla="*/ 0 w 30"/>
                    <a:gd name="T35" fmla="*/ 5 h 37"/>
                    <a:gd name="T36" fmla="*/ 0 w 30"/>
                    <a:gd name="T37" fmla="*/ 4 h 37"/>
                    <a:gd name="T38" fmla="*/ 1 w 30"/>
                    <a:gd name="T39" fmla="*/ 2 h 37"/>
                    <a:gd name="T40" fmla="*/ 1 w 30"/>
                    <a:gd name="T41" fmla="*/ 1 h 37"/>
                    <a:gd name="T42" fmla="*/ 2 w 30"/>
                    <a:gd name="T43" fmla="*/ 1 h 37"/>
                    <a:gd name="T44" fmla="*/ 3 w 30"/>
                    <a:gd name="T45" fmla="*/ 1 h 37"/>
                    <a:gd name="T46" fmla="*/ 4 w 30"/>
                    <a:gd name="T47" fmla="*/ 0 h 37"/>
                    <a:gd name="T48" fmla="*/ 5 w 30"/>
                    <a:gd name="T49" fmla="*/ 0 h 37"/>
                    <a:gd name="T50" fmla="*/ 7 w 30"/>
                    <a:gd name="T51" fmla="*/ 0 h 37"/>
                    <a:gd name="T52" fmla="*/ 8 w 30"/>
                    <a:gd name="T53" fmla="*/ 0 h 37"/>
                    <a:gd name="T54" fmla="*/ 9 w 30"/>
                    <a:gd name="T55" fmla="*/ 1 h 37"/>
                    <a:gd name="T56" fmla="*/ 9 w 30"/>
                    <a:gd name="T57" fmla="*/ 1 h 37"/>
                    <a:gd name="T58" fmla="*/ 10 w 30"/>
                    <a:gd name="T59" fmla="*/ 1 h 37"/>
                    <a:gd name="T60" fmla="*/ 10 w 30"/>
                    <a:gd name="T61" fmla="*/ 3 h 37"/>
                    <a:gd name="T62" fmla="*/ 10 w 30"/>
                    <a:gd name="T63" fmla="*/ 4 h 37"/>
                    <a:gd name="T64" fmla="*/ 10 w 30"/>
                    <a:gd name="T65" fmla="*/ 4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0" h="37">
                      <a:moveTo>
                        <a:pt x="29" y="12"/>
                      </a:moveTo>
                      <a:lnTo>
                        <a:pt x="30" y="16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29" y="24"/>
                      </a:lnTo>
                      <a:lnTo>
                        <a:pt x="26" y="26"/>
                      </a:lnTo>
                      <a:lnTo>
                        <a:pt x="24" y="29"/>
                      </a:lnTo>
                      <a:lnTo>
                        <a:pt x="23" y="32"/>
                      </a:lnTo>
                      <a:lnTo>
                        <a:pt x="20" y="33"/>
                      </a:lnTo>
                      <a:lnTo>
                        <a:pt x="17" y="34"/>
                      </a:lnTo>
                      <a:lnTo>
                        <a:pt x="15" y="35"/>
                      </a:lnTo>
                      <a:lnTo>
                        <a:pt x="6" y="37"/>
                      </a:lnTo>
                      <a:lnTo>
                        <a:pt x="4" y="33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29" y="4"/>
                      </a:lnTo>
                      <a:lnTo>
                        <a:pt x="30" y="8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2" name="Freeform 50"/>
                <p:cNvSpPr>
                  <a:spLocks/>
                </p:cNvSpPr>
                <p:nvPr/>
              </p:nvSpPr>
              <p:spPr bwMode="auto">
                <a:xfrm>
                  <a:off x="1620" y="2064"/>
                  <a:ext cx="91" cy="60"/>
                </a:xfrm>
                <a:custGeom>
                  <a:avLst/>
                  <a:gdLst>
                    <a:gd name="T0" fmla="*/ 83 w 273"/>
                    <a:gd name="T1" fmla="*/ 10 h 179"/>
                    <a:gd name="T2" fmla="*/ 87 w 273"/>
                    <a:gd name="T3" fmla="*/ 14 h 179"/>
                    <a:gd name="T4" fmla="*/ 89 w 273"/>
                    <a:gd name="T5" fmla="*/ 20 h 179"/>
                    <a:gd name="T6" fmla="*/ 91 w 273"/>
                    <a:gd name="T7" fmla="*/ 26 h 179"/>
                    <a:gd name="T8" fmla="*/ 91 w 273"/>
                    <a:gd name="T9" fmla="*/ 33 h 179"/>
                    <a:gd name="T10" fmla="*/ 90 w 273"/>
                    <a:gd name="T11" fmla="*/ 39 h 179"/>
                    <a:gd name="T12" fmla="*/ 87 w 273"/>
                    <a:gd name="T13" fmla="*/ 44 h 179"/>
                    <a:gd name="T14" fmla="*/ 84 w 273"/>
                    <a:gd name="T15" fmla="*/ 49 h 179"/>
                    <a:gd name="T16" fmla="*/ 80 w 273"/>
                    <a:gd name="T17" fmla="*/ 52 h 179"/>
                    <a:gd name="T18" fmla="*/ 76 w 273"/>
                    <a:gd name="T19" fmla="*/ 56 h 179"/>
                    <a:gd name="T20" fmla="*/ 70 w 273"/>
                    <a:gd name="T21" fmla="*/ 58 h 179"/>
                    <a:gd name="T22" fmla="*/ 64 w 273"/>
                    <a:gd name="T23" fmla="*/ 59 h 179"/>
                    <a:gd name="T24" fmla="*/ 58 w 273"/>
                    <a:gd name="T25" fmla="*/ 60 h 179"/>
                    <a:gd name="T26" fmla="*/ 53 w 273"/>
                    <a:gd name="T27" fmla="*/ 59 h 179"/>
                    <a:gd name="T28" fmla="*/ 47 w 273"/>
                    <a:gd name="T29" fmla="*/ 58 h 179"/>
                    <a:gd name="T30" fmla="*/ 44 w 273"/>
                    <a:gd name="T31" fmla="*/ 55 h 179"/>
                    <a:gd name="T32" fmla="*/ 41 w 273"/>
                    <a:gd name="T33" fmla="*/ 52 h 179"/>
                    <a:gd name="T34" fmla="*/ 40 w 273"/>
                    <a:gd name="T35" fmla="*/ 48 h 179"/>
                    <a:gd name="T36" fmla="*/ 39 w 273"/>
                    <a:gd name="T37" fmla="*/ 45 h 179"/>
                    <a:gd name="T38" fmla="*/ 40 w 273"/>
                    <a:gd name="T39" fmla="*/ 42 h 179"/>
                    <a:gd name="T40" fmla="*/ 43 w 273"/>
                    <a:gd name="T41" fmla="*/ 38 h 179"/>
                    <a:gd name="T42" fmla="*/ 46 w 273"/>
                    <a:gd name="T43" fmla="*/ 36 h 179"/>
                    <a:gd name="T44" fmla="*/ 49 w 273"/>
                    <a:gd name="T45" fmla="*/ 34 h 179"/>
                    <a:gd name="T46" fmla="*/ 53 w 273"/>
                    <a:gd name="T47" fmla="*/ 34 h 179"/>
                    <a:gd name="T48" fmla="*/ 57 w 273"/>
                    <a:gd name="T49" fmla="*/ 34 h 179"/>
                    <a:gd name="T50" fmla="*/ 58 w 273"/>
                    <a:gd name="T51" fmla="*/ 35 h 179"/>
                    <a:gd name="T52" fmla="*/ 57 w 273"/>
                    <a:gd name="T53" fmla="*/ 36 h 179"/>
                    <a:gd name="T54" fmla="*/ 55 w 273"/>
                    <a:gd name="T55" fmla="*/ 37 h 179"/>
                    <a:gd name="T56" fmla="*/ 54 w 273"/>
                    <a:gd name="T57" fmla="*/ 39 h 179"/>
                    <a:gd name="T58" fmla="*/ 53 w 273"/>
                    <a:gd name="T59" fmla="*/ 40 h 179"/>
                    <a:gd name="T60" fmla="*/ 53 w 273"/>
                    <a:gd name="T61" fmla="*/ 42 h 179"/>
                    <a:gd name="T62" fmla="*/ 53 w 273"/>
                    <a:gd name="T63" fmla="*/ 45 h 179"/>
                    <a:gd name="T64" fmla="*/ 54 w 273"/>
                    <a:gd name="T65" fmla="*/ 46 h 179"/>
                    <a:gd name="T66" fmla="*/ 55 w 273"/>
                    <a:gd name="T67" fmla="*/ 48 h 179"/>
                    <a:gd name="T68" fmla="*/ 57 w 273"/>
                    <a:gd name="T69" fmla="*/ 49 h 179"/>
                    <a:gd name="T70" fmla="*/ 60 w 273"/>
                    <a:gd name="T71" fmla="*/ 49 h 179"/>
                    <a:gd name="T72" fmla="*/ 63 w 273"/>
                    <a:gd name="T73" fmla="*/ 49 h 179"/>
                    <a:gd name="T74" fmla="*/ 65 w 273"/>
                    <a:gd name="T75" fmla="*/ 47 h 179"/>
                    <a:gd name="T76" fmla="*/ 67 w 273"/>
                    <a:gd name="T77" fmla="*/ 45 h 179"/>
                    <a:gd name="T78" fmla="*/ 68 w 273"/>
                    <a:gd name="T79" fmla="*/ 43 h 179"/>
                    <a:gd name="T80" fmla="*/ 68 w 273"/>
                    <a:gd name="T81" fmla="*/ 39 h 179"/>
                    <a:gd name="T82" fmla="*/ 67 w 273"/>
                    <a:gd name="T83" fmla="*/ 35 h 179"/>
                    <a:gd name="T84" fmla="*/ 64 w 273"/>
                    <a:gd name="T85" fmla="*/ 31 h 179"/>
                    <a:gd name="T86" fmla="*/ 60 w 273"/>
                    <a:gd name="T87" fmla="*/ 28 h 179"/>
                    <a:gd name="T88" fmla="*/ 56 w 273"/>
                    <a:gd name="T89" fmla="*/ 26 h 179"/>
                    <a:gd name="T90" fmla="*/ 48 w 273"/>
                    <a:gd name="T91" fmla="*/ 25 h 179"/>
                    <a:gd name="T92" fmla="*/ 37 w 273"/>
                    <a:gd name="T93" fmla="*/ 27 h 179"/>
                    <a:gd name="T94" fmla="*/ 26 w 273"/>
                    <a:gd name="T95" fmla="*/ 31 h 179"/>
                    <a:gd name="T96" fmla="*/ 16 w 273"/>
                    <a:gd name="T97" fmla="*/ 34 h 179"/>
                    <a:gd name="T98" fmla="*/ 5 w 273"/>
                    <a:gd name="T99" fmla="*/ 35 h 179"/>
                    <a:gd name="T100" fmla="*/ 6 w 273"/>
                    <a:gd name="T101" fmla="*/ 28 h 179"/>
                    <a:gd name="T102" fmla="*/ 19 w 273"/>
                    <a:gd name="T103" fmla="*/ 18 h 179"/>
                    <a:gd name="T104" fmla="*/ 31 w 273"/>
                    <a:gd name="T105" fmla="*/ 9 h 179"/>
                    <a:gd name="T106" fmla="*/ 45 w 273"/>
                    <a:gd name="T107" fmla="*/ 2 h 179"/>
                    <a:gd name="T108" fmla="*/ 60 w 273"/>
                    <a:gd name="T109" fmla="*/ 0 h 179"/>
                    <a:gd name="T110" fmla="*/ 80 w 273"/>
                    <a:gd name="T111" fmla="*/ 7 h 1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73" h="179">
                      <a:moveTo>
                        <a:pt x="240" y="22"/>
                      </a:moveTo>
                      <a:lnTo>
                        <a:pt x="248" y="29"/>
                      </a:lnTo>
                      <a:lnTo>
                        <a:pt x="253" y="36"/>
                      </a:lnTo>
                      <a:lnTo>
                        <a:pt x="260" y="43"/>
                      </a:lnTo>
                      <a:lnTo>
                        <a:pt x="264" y="52"/>
                      </a:lnTo>
                      <a:lnTo>
                        <a:pt x="268" y="60"/>
                      </a:lnTo>
                      <a:lnTo>
                        <a:pt x="270" y="69"/>
                      </a:lnTo>
                      <a:lnTo>
                        <a:pt x="273" y="78"/>
                      </a:lnTo>
                      <a:lnTo>
                        <a:pt x="273" y="89"/>
                      </a:lnTo>
                      <a:lnTo>
                        <a:pt x="273" y="98"/>
                      </a:lnTo>
                      <a:lnTo>
                        <a:pt x="272" y="108"/>
                      </a:lnTo>
                      <a:lnTo>
                        <a:pt x="269" y="117"/>
                      </a:lnTo>
                      <a:lnTo>
                        <a:pt x="265" y="125"/>
                      </a:lnTo>
                      <a:lnTo>
                        <a:pt x="262" y="132"/>
                      </a:lnTo>
                      <a:lnTo>
                        <a:pt x="257" y="138"/>
                      </a:lnTo>
                      <a:lnTo>
                        <a:pt x="252" y="145"/>
                      </a:lnTo>
                      <a:lnTo>
                        <a:pt x="247" y="150"/>
                      </a:lnTo>
                      <a:lnTo>
                        <a:pt x="240" y="155"/>
                      </a:lnTo>
                      <a:lnTo>
                        <a:pt x="234" y="160"/>
                      </a:lnTo>
                      <a:lnTo>
                        <a:pt x="227" y="166"/>
                      </a:lnTo>
                      <a:lnTo>
                        <a:pt x="219" y="171"/>
                      </a:lnTo>
                      <a:lnTo>
                        <a:pt x="210" y="172"/>
                      </a:lnTo>
                      <a:lnTo>
                        <a:pt x="201" y="174"/>
                      </a:lnTo>
                      <a:lnTo>
                        <a:pt x="192" y="176"/>
                      </a:lnTo>
                      <a:lnTo>
                        <a:pt x="184" y="177"/>
                      </a:lnTo>
                      <a:lnTo>
                        <a:pt x="175" y="179"/>
                      </a:lnTo>
                      <a:lnTo>
                        <a:pt x="166" y="179"/>
                      </a:lnTo>
                      <a:lnTo>
                        <a:pt x="158" y="177"/>
                      </a:lnTo>
                      <a:lnTo>
                        <a:pt x="150" y="176"/>
                      </a:lnTo>
                      <a:lnTo>
                        <a:pt x="141" y="172"/>
                      </a:lnTo>
                      <a:lnTo>
                        <a:pt x="135" y="167"/>
                      </a:lnTo>
                      <a:lnTo>
                        <a:pt x="131" y="163"/>
                      </a:lnTo>
                      <a:lnTo>
                        <a:pt x="127" y="158"/>
                      </a:lnTo>
                      <a:lnTo>
                        <a:pt x="124" y="154"/>
                      </a:lnTo>
                      <a:lnTo>
                        <a:pt x="121" y="149"/>
                      </a:lnTo>
                      <a:lnTo>
                        <a:pt x="119" y="143"/>
                      </a:lnTo>
                      <a:lnTo>
                        <a:pt x="118" y="138"/>
                      </a:lnTo>
                      <a:lnTo>
                        <a:pt x="118" y="134"/>
                      </a:lnTo>
                      <a:lnTo>
                        <a:pt x="119" y="129"/>
                      </a:lnTo>
                      <a:lnTo>
                        <a:pt x="120" y="124"/>
                      </a:lnTo>
                      <a:lnTo>
                        <a:pt x="124" y="117"/>
                      </a:lnTo>
                      <a:lnTo>
                        <a:pt x="128" y="113"/>
                      </a:lnTo>
                      <a:lnTo>
                        <a:pt x="132" y="110"/>
                      </a:lnTo>
                      <a:lnTo>
                        <a:pt x="137" y="106"/>
                      </a:lnTo>
                      <a:lnTo>
                        <a:pt x="141" y="103"/>
                      </a:lnTo>
                      <a:lnTo>
                        <a:pt x="148" y="102"/>
                      </a:lnTo>
                      <a:lnTo>
                        <a:pt x="153" y="100"/>
                      </a:lnTo>
                      <a:lnTo>
                        <a:pt x="159" y="100"/>
                      </a:lnTo>
                      <a:lnTo>
                        <a:pt x="165" y="100"/>
                      </a:lnTo>
                      <a:lnTo>
                        <a:pt x="171" y="100"/>
                      </a:lnTo>
                      <a:lnTo>
                        <a:pt x="176" y="102"/>
                      </a:lnTo>
                      <a:lnTo>
                        <a:pt x="174" y="103"/>
                      </a:lnTo>
                      <a:lnTo>
                        <a:pt x="172" y="104"/>
                      </a:lnTo>
                      <a:lnTo>
                        <a:pt x="170" y="106"/>
                      </a:lnTo>
                      <a:lnTo>
                        <a:pt x="167" y="108"/>
                      </a:lnTo>
                      <a:lnTo>
                        <a:pt x="166" y="110"/>
                      </a:lnTo>
                      <a:lnTo>
                        <a:pt x="165" y="112"/>
                      </a:lnTo>
                      <a:lnTo>
                        <a:pt x="162" y="115"/>
                      </a:lnTo>
                      <a:lnTo>
                        <a:pt x="161" y="117"/>
                      </a:lnTo>
                      <a:lnTo>
                        <a:pt x="159" y="120"/>
                      </a:lnTo>
                      <a:lnTo>
                        <a:pt x="158" y="123"/>
                      </a:lnTo>
                      <a:lnTo>
                        <a:pt x="158" y="125"/>
                      </a:lnTo>
                      <a:lnTo>
                        <a:pt x="158" y="129"/>
                      </a:lnTo>
                      <a:lnTo>
                        <a:pt x="159" y="133"/>
                      </a:lnTo>
                      <a:lnTo>
                        <a:pt x="161" y="136"/>
                      </a:lnTo>
                      <a:lnTo>
                        <a:pt x="162" y="138"/>
                      </a:lnTo>
                      <a:lnTo>
                        <a:pt x="165" y="141"/>
                      </a:lnTo>
                      <a:lnTo>
                        <a:pt x="166" y="143"/>
                      </a:lnTo>
                      <a:lnTo>
                        <a:pt x="170" y="145"/>
                      </a:lnTo>
                      <a:lnTo>
                        <a:pt x="172" y="146"/>
                      </a:lnTo>
                      <a:lnTo>
                        <a:pt x="176" y="146"/>
                      </a:lnTo>
                      <a:lnTo>
                        <a:pt x="180" y="146"/>
                      </a:lnTo>
                      <a:lnTo>
                        <a:pt x="184" y="146"/>
                      </a:lnTo>
                      <a:lnTo>
                        <a:pt x="188" y="145"/>
                      </a:lnTo>
                      <a:lnTo>
                        <a:pt x="192" y="143"/>
                      </a:lnTo>
                      <a:lnTo>
                        <a:pt x="195" y="141"/>
                      </a:lnTo>
                      <a:lnTo>
                        <a:pt x="197" y="138"/>
                      </a:lnTo>
                      <a:lnTo>
                        <a:pt x="200" y="134"/>
                      </a:lnTo>
                      <a:lnTo>
                        <a:pt x="202" y="132"/>
                      </a:lnTo>
                      <a:lnTo>
                        <a:pt x="204" y="128"/>
                      </a:lnTo>
                      <a:lnTo>
                        <a:pt x="205" y="124"/>
                      </a:lnTo>
                      <a:lnTo>
                        <a:pt x="205" y="116"/>
                      </a:lnTo>
                      <a:lnTo>
                        <a:pt x="204" y="110"/>
                      </a:lnTo>
                      <a:lnTo>
                        <a:pt x="200" y="103"/>
                      </a:lnTo>
                      <a:lnTo>
                        <a:pt x="197" y="98"/>
                      </a:lnTo>
                      <a:lnTo>
                        <a:pt x="192" y="93"/>
                      </a:lnTo>
                      <a:lnTo>
                        <a:pt x="187" y="87"/>
                      </a:lnTo>
                      <a:lnTo>
                        <a:pt x="181" y="83"/>
                      </a:lnTo>
                      <a:lnTo>
                        <a:pt x="175" y="80"/>
                      </a:lnTo>
                      <a:lnTo>
                        <a:pt x="168" y="77"/>
                      </a:lnTo>
                      <a:lnTo>
                        <a:pt x="162" y="74"/>
                      </a:lnTo>
                      <a:lnTo>
                        <a:pt x="144" y="74"/>
                      </a:lnTo>
                      <a:lnTo>
                        <a:pt x="127" y="77"/>
                      </a:lnTo>
                      <a:lnTo>
                        <a:pt x="110" y="81"/>
                      </a:lnTo>
                      <a:lnTo>
                        <a:pt x="94" y="86"/>
                      </a:lnTo>
                      <a:lnTo>
                        <a:pt x="78" y="93"/>
                      </a:lnTo>
                      <a:lnTo>
                        <a:pt x="63" y="98"/>
                      </a:lnTo>
                      <a:lnTo>
                        <a:pt x="47" y="102"/>
                      </a:lnTo>
                      <a:lnTo>
                        <a:pt x="31" y="104"/>
                      </a:lnTo>
                      <a:lnTo>
                        <a:pt x="16" y="103"/>
                      </a:lnTo>
                      <a:lnTo>
                        <a:pt x="0" y="98"/>
                      </a:lnTo>
                      <a:lnTo>
                        <a:pt x="18" y="85"/>
                      </a:lnTo>
                      <a:lnTo>
                        <a:pt x="38" y="70"/>
                      </a:lnTo>
                      <a:lnTo>
                        <a:pt x="56" y="55"/>
                      </a:lnTo>
                      <a:lnTo>
                        <a:pt x="74" y="40"/>
                      </a:lnTo>
                      <a:lnTo>
                        <a:pt x="94" y="26"/>
                      </a:lnTo>
                      <a:lnTo>
                        <a:pt x="114" y="14"/>
                      </a:lnTo>
                      <a:lnTo>
                        <a:pt x="135" y="5"/>
                      </a:lnTo>
                      <a:lnTo>
                        <a:pt x="158" y="0"/>
                      </a:lnTo>
                      <a:lnTo>
                        <a:pt x="181" y="0"/>
                      </a:lnTo>
                      <a:lnTo>
                        <a:pt x="208" y="5"/>
                      </a:lnTo>
                      <a:lnTo>
                        <a:pt x="24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3" name="Freeform 51"/>
                <p:cNvSpPr>
                  <a:spLocks/>
                </p:cNvSpPr>
                <p:nvPr/>
              </p:nvSpPr>
              <p:spPr bwMode="auto">
                <a:xfrm>
                  <a:off x="699" y="2139"/>
                  <a:ext cx="61" cy="67"/>
                </a:xfrm>
                <a:custGeom>
                  <a:avLst/>
                  <a:gdLst>
                    <a:gd name="T0" fmla="*/ 61 w 184"/>
                    <a:gd name="T1" fmla="*/ 19 h 202"/>
                    <a:gd name="T2" fmla="*/ 60 w 184"/>
                    <a:gd name="T3" fmla="*/ 24 h 202"/>
                    <a:gd name="T4" fmla="*/ 58 w 184"/>
                    <a:gd name="T5" fmla="*/ 27 h 202"/>
                    <a:gd name="T6" fmla="*/ 55 w 184"/>
                    <a:gd name="T7" fmla="*/ 31 h 202"/>
                    <a:gd name="T8" fmla="*/ 51 w 184"/>
                    <a:gd name="T9" fmla="*/ 34 h 202"/>
                    <a:gd name="T10" fmla="*/ 47 w 184"/>
                    <a:gd name="T11" fmla="*/ 35 h 202"/>
                    <a:gd name="T12" fmla="*/ 42 w 184"/>
                    <a:gd name="T13" fmla="*/ 35 h 202"/>
                    <a:gd name="T14" fmla="*/ 38 w 184"/>
                    <a:gd name="T15" fmla="*/ 35 h 202"/>
                    <a:gd name="T16" fmla="*/ 33 w 184"/>
                    <a:gd name="T17" fmla="*/ 33 h 202"/>
                    <a:gd name="T18" fmla="*/ 30 w 184"/>
                    <a:gd name="T19" fmla="*/ 30 h 202"/>
                    <a:gd name="T20" fmla="*/ 28 w 184"/>
                    <a:gd name="T21" fmla="*/ 27 h 202"/>
                    <a:gd name="T22" fmla="*/ 28 w 184"/>
                    <a:gd name="T23" fmla="*/ 24 h 202"/>
                    <a:gd name="T24" fmla="*/ 29 w 184"/>
                    <a:gd name="T25" fmla="*/ 20 h 202"/>
                    <a:gd name="T26" fmla="*/ 30 w 184"/>
                    <a:gd name="T27" fmla="*/ 18 h 202"/>
                    <a:gd name="T28" fmla="*/ 32 w 184"/>
                    <a:gd name="T29" fmla="*/ 16 h 202"/>
                    <a:gd name="T30" fmla="*/ 35 w 184"/>
                    <a:gd name="T31" fmla="*/ 16 h 202"/>
                    <a:gd name="T32" fmla="*/ 37 w 184"/>
                    <a:gd name="T33" fmla="*/ 19 h 202"/>
                    <a:gd name="T34" fmla="*/ 37 w 184"/>
                    <a:gd name="T35" fmla="*/ 22 h 202"/>
                    <a:gd name="T36" fmla="*/ 37 w 184"/>
                    <a:gd name="T37" fmla="*/ 25 h 202"/>
                    <a:gd name="T38" fmla="*/ 39 w 184"/>
                    <a:gd name="T39" fmla="*/ 28 h 202"/>
                    <a:gd name="T40" fmla="*/ 43 w 184"/>
                    <a:gd name="T41" fmla="*/ 30 h 202"/>
                    <a:gd name="T42" fmla="*/ 46 w 184"/>
                    <a:gd name="T43" fmla="*/ 29 h 202"/>
                    <a:gd name="T44" fmla="*/ 48 w 184"/>
                    <a:gd name="T45" fmla="*/ 28 h 202"/>
                    <a:gd name="T46" fmla="*/ 50 w 184"/>
                    <a:gd name="T47" fmla="*/ 26 h 202"/>
                    <a:gd name="T48" fmla="*/ 51 w 184"/>
                    <a:gd name="T49" fmla="*/ 24 h 202"/>
                    <a:gd name="T50" fmla="*/ 50 w 184"/>
                    <a:gd name="T51" fmla="*/ 20 h 202"/>
                    <a:gd name="T52" fmla="*/ 48 w 184"/>
                    <a:gd name="T53" fmla="*/ 17 h 202"/>
                    <a:gd name="T54" fmla="*/ 45 w 184"/>
                    <a:gd name="T55" fmla="*/ 14 h 202"/>
                    <a:gd name="T56" fmla="*/ 41 w 184"/>
                    <a:gd name="T57" fmla="*/ 11 h 202"/>
                    <a:gd name="T58" fmla="*/ 37 w 184"/>
                    <a:gd name="T59" fmla="*/ 10 h 202"/>
                    <a:gd name="T60" fmla="*/ 32 w 184"/>
                    <a:gd name="T61" fmla="*/ 9 h 202"/>
                    <a:gd name="T62" fmla="*/ 28 w 184"/>
                    <a:gd name="T63" fmla="*/ 11 h 202"/>
                    <a:gd name="T64" fmla="*/ 24 w 184"/>
                    <a:gd name="T65" fmla="*/ 14 h 202"/>
                    <a:gd name="T66" fmla="*/ 20 w 184"/>
                    <a:gd name="T67" fmla="*/ 17 h 202"/>
                    <a:gd name="T68" fmla="*/ 17 w 184"/>
                    <a:gd name="T69" fmla="*/ 21 h 202"/>
                    <a:gd name="T70" fmla="*/ 16 w 184"/>
                    <a:gd name="T71" fmla="*/ 29 h 202"/>
                    <a:gd name="T72" fmla="*/ 17 w 184"/>
                    <a:gd name="T73" fmla="*/ 38 h 202"/>
                    <a:gd name="T74" fmla="*/ 20 w 184"/>
                    <a:gd name="T75" fmla="*/ 46 h 202"/>
                    <a:gd name="T76" fmla="*/ 25 w 184"/>
                    <a:gd name="T77" fmla="*/ 55 h 202"/>
                    <a:gd name="T78" fmla="*/ 29 w 184"/>
                    <a:gd name="T79" fmla="*/ 62 h 202"/>
                    <a:gd name="T80" fmla="*/ 30 w 184"/>
                    <a:gd name="T81" fmla="*/ 67 h 202"/>
                    <a:gd name="T82" fmla="*/ 25 w 184"/>
                    <a:gd name="T83" fmla="*/ 66 h 202"/>
                    <a:gd name="T84" fmla="*/ 21 w 184"/>
                    <a:gd name="T85" fmla="*/ 64 h 202"/>
                    <a:gd name="T86" fmla="*/ 16 w 184"/>
                    <a:gd name="T87" fmla="*/ 61 h 202"/>
                    <a:gd name="T88" fmla="*/ 12 w 184"/>
                    <a:gd name="T89" fmla="*/ 58 h 202"/>
                    <a:gd name="T90" fmla="*/ 6 w 184"/>
                    <a:gd name="T91" fmla="*/ 53 h 202"/>
                    <a:gd name="T92" fmla="*/ 2 w 184"/>
                    <a:gd name="T93" fmla="*/ 45 h 202"/>
                    <a:gd name="T94" fmla="*/ 0 w 184"/>
                    <a:gd name="T95" fmla="*/ 36 h 202"/>
                    <a:gd name="T96" fmla="*/ 0 w 184"/>
                    <a:gd name="T97" fmla="*/ 27 h 202"/>
                    <a:gd name="T98" fmla="*/ 2 w 184"/>
                    <a:gd name="T99" fmla="*/ 18 h 202"/>
                    <a:gd name="T100" fmla="*/ 5 w 184"/>
                    <a:gd name="T101" fmla="*/ 12 h 202"/>
                    <a:gd name="T102" fmla="*/ 9 w 184"/>
                    <a:gd name="T103" fmla="*/ 8 h 202"/>
                    <a:gd name="T104" fmla="*/ 13 w 184"/>
                    <a:gd name="T105" fmla="*/ 5 h 202"/>
                    <a:gd name="T106" fmla="*/ 18 w 184"/>
                    <a:gd name="T107" fmla="*/ 3 h 202"/>
                    <a:gd name="T108" fmla="*/ 23 w 184"/>
                    <a:gd name="T109" fmla="*/ 1 h 202"/>
                    <a:gd name="T110" fmla="*/ 29 w 184"/>
                    <a:gd name="T111" fmla="*/ 0 h 202"/>
                    <a:gd name="T112" fmla="*/ 37 w 184"/>
                    <a:gd name="T113" fmla="*/ 1 h 202"/>
                    <a:gd name="T114" fmla="*/ 46 w 184"/>
                    <a:gd name="T115" fmla="*/ 3 h 202"/>
                    <a:gd name="T116" fmla="*/ 53 w 184"/>
                    <a:gd name="T117" fmla="*/ 6 h 202"/>
                    <a:gd name="T118" fmla="*/ 59 w 184"/>
                    <a:gd name="T119" fmla="*/ 12 h 202"/>
                    <a:gd name="T120" fmla="*/ 60 w 184"/>
                    <a:gd name="T121" fmla="*/ 16 h 20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84" h="202">
                      <a:moveTo>
                        <a:pt x="182" y="48"/>
                      </a:moveTo>
                      <a:lnTo>
                        <a:pt x="184" y="56"/>
                      </a:lnTo>
                      <a:lnTo>
                        <a:pt x="184" y="64"/>
                      </a:lnTo>
                      <a:lnTo>
                        <a:pt x="182" y="71"/>
                      </a:lnTo>
                      <a:lnTo>
                        <a:pt x="178" y="77"/>
                      </a:lnTo>
                      <a:lnTo>
                        <a:pt x="176" y="82"/>
                      </a:lnTo>
                      <a:lnTo>
                        <a:pt x="171" y="88"/>
                      </a:lnTo>
                      <a:lnTo>
                        <a:pt x="165" y="93"/>
                      </a:lnTo>
                      <a:lnTo>
                        <a:pt x="160" y="97"/>
                      </a:lnTo>
                      <a:lnTo>
                        <a:pt x="154" y="101"/>
                      </a:lnTo>
                      <a:lnTo>
                        <a:pt x="148" y="105"/>
                      </a:lnTo>
                      <a:lnTo>
                        <a:pt x="142" y="107"/>
                      </a:lnTo>
                      <a:lnTo>
                        <a:pt x="135" y="107"/>
                      </a:lnTo>
                      <a:lnTo>
                        <a:pt x="128" y="107"/>
                      </a:lnTo>
                      <a:lnTo>
                        <a:pt x="121" y="106"/>
                      </a:lnTo>
                      <a:lnTo>
                        <a:pt x="115" y="105"/>
                      </a:lnTo>
                      <a:lnTo>
                        <a:pt x="108" y="102"/>
                      </a:lnTo>
                      <a:lnTo>
                        <a:pt x="101" y="98"/>
                      </a:lnTo>
                      <a:lnTo>
                        <a:pt x="95" y="94"/>
                      </a:lnTo>
                      <a:lnTo>
                        <a:pt x="90" y="89"/>
                      </a:lnTo>
                      <a:lnTo>
                        <a:pt x="84" y="85"/>
                      </a:lnTo>
                      <a:lnTo>
                        <a:pt x="83" y="80"/>
                      </a:lnTo>
                      <a:lnTo>
                        <a:pt x="83" y="75"/>
                      </a:lnTo>
                      <a:lnTo>
                        <a:pt x="83" y="71"/>
                      </a:lnTo>
                      <a:lnTo>
                        <a:pt x="84" y="65"/>
                      </a:lnTo>
                      <a:lnTo>
                        <a:pt x="86" y="61"/>
                      </a:lnTo>
                      <a:lnTo>
                        <a:pt x="88" y="58"/>
                      </a:lnTo>
                      <a:lnTo>
                        <a:pt x="91" y="54"/>
                      </a:lnTo>
                      <a:lnTo>
                        <a:pt x="94" y="51"/>
                      </a:lnTo>
                      <a:lnTo>
                        <a:pt x="98" y="48"/>
                      </a:lnTo>
                      <a:lnTo>
                        <a:pt x="101" y="46"/>
                      </a:lnTo>
                      <a:lnTo>
                        <a:pt x="107" y="48"/>
                      </a:lnTo>
                      <a:lnTo>
                        <a:pt x="109" y="51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5"/>
                      </a:lnTo>
                      <a:lnTo>
                        <a:pt x="112" y="72"/>
                      </a:lnTo>
                      <a:lnTo>
                        <a:pt x="112" y="76"/>
                      </a:lnTo>
                      <a:lnTo>
                        <a:pt x="115" y="81"/>
                      </a:lnTo>
                      <a:lnTo>
                        <a:pt x="118" y="85"/>
                      </a:lnTo>
                      <a:lnTo>
                        <a:pt x="125" y="88"/>
                      </a:lnTo>
                      <a:lnTo>
                        <a:pt x="130" y="89"/>
                      </a:lnTo>
                      <a:lnTo>
                        <a:pt x="134" y="89"/>
                      </a:lnTo>
                      <a:lnTo>
                        <a:pt x="138" y="88"/>
                      </a:lnTo>
                      <a:lnTo>
                        <a:pt x="142" y="86"/>
                      </a:lnTo>
                      <a:lnTo>
                        <a:pt x="146" y="84"/>
                      </a:lnTo>
                      <a:lnTo>
                        <a:pt x="148" y="81"/>
                      </a:lnTo>
                      <a:lnTo>
                        <a:pt x="151" y="78"/>
                      </a:lnTo>
                      <a:lnTo>
                        <a:pt x="154" y="75"/>
                      </a:lnTo>
                      <a:lnTo>
                        <a:pt x="155" y="71"/>
                      </a:lnTo>
                      <a:lnTo>
                        <a:pt x="155" y="67"/>
                      </a:lnTo>
                      <a:lnTo>
                        <a:pt x="152" y="60"/>
                      </a:lnTo>
                      <a:lnTo>
                        <a:pt x="150" y="55"/>
                      </a:lnTo>
                      <a:lnTo>
                        <a:pt x="146" y="50"/>
                      </a:lnTo>
                      <a:lnTo>
                        <a:pt x="141" y="44"/>
                      </a:lnTo>
                      <a:lnTo>
                        <a:pt x="135" y="41"/>
                      </a:lnTo>
                      <a:lnTo>
                        <a:pt x="130" y="37"/>
                      </a:lnTo>
                      <a:lnTo>
                        <a:pt x="124" y="34"/>
                      </a:lnTo>
                      <a:lnTo>
                        <a:pt x="117" y="31"/>
                      </a:lnTo>
                      <a:lnTo>
                        <a:pt x="112" y="29"/>
                      </a:lnTo>
                      <a:lnTo>
                        <a:pt x="105" y="26"/>
                      </a:lnTo>
                      <a:lnTo>
                        <a:pt x="98" y="28"/>
                      </a:lnTo>
                      <a:lnTo>
                        <a:pt x="91" y="30"/>
                      </a:lnTo>
                      <a:lnTo>
                        <a:pt x="84" y="33"/>
                      </a:lnTo>
                      <a:lnTo>
                        <a:pt x="78" y="37"/>
                      </a:lnTo>
                      <a:lnTo>
                        <a:pt x="71" y="41"/>
                      </a:lnTo>
                      <a:lnTo>
                        <a:pt x="66" y="46"/>
                      </a:lnTo>
                      <a:lnTo>
                        <a:pt x="61" y="51"/>
                      </a:lnTo>
                      <a:lnTo>
                        <a:pt x="56" y="58"/>
                      </a:lnTo>
                      <a:lnTo>
                        <a:pt x="52" y="64"/>
                      </a:lnTo>
                      <a:lnTo>
                        <a:pt x="49" y="72"/>
                      </a:lnTo>
                      <a:lnTo>
                        <a:pt x="48" y="86"/>
                      </a:lnTo>
                      <a:lnTo>
                        <a:pt x="49" y="101"/>
                      </a:lnTo>
                      <a:lnTo>
                        <a:pt x="51" y="114"/>
                      </a:lnTo>
                      <a:lnTo>
                        <a:pt x="56" y="127"/>
                      </a:lnTo>
                      <a:lnTo>
                        <a:pt x="61" y="140"/>
                      </a:lnTo>
                      <a:lnTo>
                        <a:pt x="66" y="153"/>
                      </a:lnTo>
                      <a:lnTo>
                        <a:pt x="74" y="165"/>
                      </a:lnTo>
                      <a:lnTo>
                        <a:pt x="81" y="176"/>
                      </a:lnTo>
                      <a:lnTo>
                        <a:pt x="88" y="188"/>
                      </a:lnTo>
                      <a:lnTo>
                        <a:pt x="96" y="200"/>
                      </a:lnTo>
                      <a:lnTo>
                        <a:pt x="90" y="202"/>
                      </a:lnTo>
                      <a:lnTo>
                        <a:pt x="83" y="201"/>
                      </a:lnTo>
                      <a:lnTo>
                        <a:pt x="75" y="200"/>
                      </a:lnTo>
                      <a:lnTo>
                        <a:pt x="69" y="196"/>
                      </a:lnTo>
                      <a:lnTo>
                        <a:pt x="62" y="192"/>
                      </a:lnTo>
                      <a:lnTo>
                        <a:pt x="54" y="188"/>
                      </a:lnTo>
                      <a:lnTo>
                        <a:pt x="48" y="183"/>
                      </a:lnTo>
                      <a:lnTo>
                        <a:pt x="41" y="178"/>
                      </a:lnTo>
                      <a:lnTo>
                        <a:pt x="35" y="174"/>
                      </a:lnTo>
                      <a:lnTo>
                        <a:pt x="27" y="170"/>
                      </a:lnTo>
                      <a:lnTo>
                        <a:pt x="19" y="159"/>
                      </a:lnTo>
                      <a:lnTo>
                        <a:pt x="13" y="148"/>
                      </a:lnTo>
                      <a:lnTo>
                        <a:pt x="7" y="136"/>
                      </a:lnTo>
                      <a:lnTo>
                        <a:pt x="4" y="123"/>
                      </a:lnTo>
                      <a:lnTo>
                        <a:pt x="1" y="108"/>
                      </a:lnTo>
                      <a:lnTo>
                        <a:pt x="0" y="95"/>
                      </a:lnTo>
                      <a:lnTo>
                        <a:pt x="0" y="81"/>
                      </a:lnTo>
                      <a:lnTo>
                        <a:pt x="1" y="68"/>
                      </a:lnTo>
                      <a:lnTo>
                        <a:pt x="5" y="55"/>
                      </a:lnTo>
                      <a:lnTo>
                        <a:pt x="9" y="43"/>
                      </a:lnTo>
                      <a:lnTo>
                        <a:pt x="14" y="35"/>
                      </a:lnTo>
                      <a:lnTo>
                        <a:pt x="21" y="29"/>
                      </a:lnTo>
                      <a:lnTo>
                        <a:pt x="26" y="24"/>
                      </a:lnTo>
                      <a:lnTo>
                        <a:pt x="32" y="18"/>
                      </a:lnTo>
                      <a:lnTo>
                        <a:pt x="39" y="14"/>
                      </a:lnTo>
                      <a:lnTo>
                        <a:pt x="47" y="11"/>
                      </a:lnTo>
                      <a:lnTo>
                        <a:pt x="53" y="8"/>
                      </a:lnTo>
                      <a:lnTo>
                        <a:pt x="61" y="5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8" y="1"/>
                      </a:lnTo>
                      <a:lnTo>
                        <a:pt x="100" y="1"/>
                      </a:lnTo>
                      <a:lnTo>
                        <a:pt x="113" y="3"/>
                      </a:lnTo>
                      <a:lnTo>
                        <a:pt x="126" y="5"/>
                      </a:lnTo>
                      <a:lnTo>
                        <a:pt x="139" y="8"/>
                      </a:lnTo>
                      <a:lnTo>
                        <a:pt x="151" y="12"/>
                      </a:lnTo>
                      <a:lnTo>
                        <a:pt x="161" y="18"/>
                      </a:lnTo>
                      <a:lnTo>
                        <a:pt x="169" y="26"/>
                      </a:lnTo>
                      <a:lnTo>
                        <a:pt x="177" y="37"/>
                      </a:lnTo>
                      <a:lnTo>
                        <a:pt x="182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4" name="Freeform 52"/>
                <p:cNvSpPr>
                  <a:spLocks/>
                </p:cNvSpPr>
                <p:nvPr/>
              </p:nvSpPr>
              <p:spPr bwMode="auto">
                <a:xfrm>
                  <a:off x="666" y="2145"/>
                  <a:ext cx="19" cy="15"/>
                </a:xfrm>
                <a:custGeom>
                  <a:avLst/>
                  <a:gdLst>
                    <a:gd name="T0" fmla="*/ 19 w 57"/>
                    <a:gd name="T1" fmla="*/ 6 h 44"/>
                    <a:gd name="T2" fmla="*/ 19 w 57"/>
                    <a:gd name="T3" fmla="*/ 7 h 44"/>
                    <a:gd name="T4" fmla="*/ 18 w 57"/>
                    <a:gd name="T5" fmla="*/ 8 h 44"/>
                    <a:gd name="T6" fmla="*/ 18 w 57"/>
                    <a:gd name="T7" fmla="*/ 9 h 44"/>
                    <a:gd name="T8" fmla="*/ 17 w 57"/>
                    <a:gd name="T9" fmla="*/ 10 h 44"/>
                    <a:gd name="T10" fmla="*/ 16 w 57"/>
                    <a:gd name="T11" fmla="*/ 11 h 44"/>
                    <a:gd name="T12" fmla="*/ 16 w 57"/>
                    <a:gd name="T13" fmla="*/ 12 h 44"/>
                    <a:gd name="T14" fmla="*/ 15 w 57"/>
                    <a:gd name="T15" fmla="*/ 13 h 44"/>
                    <a:gd name="T16" fmla="*/ 14 w 57"/>
                    <a:gd name="T17" fmla="*/ 13 h 44"/>
                    <a:gd name="T18" fmla="*/ 13 w 57"/>
                    <a:gd name="T19" fmla="*/ 14 h 44"/>
                    <a:gd name="T20" fmla="*/ 12 w 57"/>
                    <a:gd name="T21" fmla="*/ 15 h 44"/>
                    <a:gd name="T22" fmla="*/ 11 w 57"/>
                    <a:gd name="T23" fmla="*/ 15 h 44"/>
                    <a:gd name="T24" fmla="*/ 9 w 57"/>
                    <a:gd name="T25" fmla="*/ 15 h 44"/>
                    <a:gd name="T26" fmla="*/ 8 w 57"/>
                    <a:gd name="T27" fmla="*/ 15 h 44"/>
                    <a:gd name="T28" fmla="*/ 7 w 57"/>
                    <a:gd name="T29" fmla="*/ 15 h 44"/>
                    <a:gd name="T30" fmla="*/ 6 w 57"/>
                    <a:gd name="T31" fmla="*/ 14 h 44"/>
                    <a:gd name="T32" fmla="*/ 5 w 57"/>
                    <a:gd name="T33" fmla="*/ 14 h 44"/>
                    <a:gd name="T34" fmla="*/ 4 w 57"/>
                    <a:gd name="T35" fmla="*/ 13 h 44"/>
                    <a:gd name="T36" fmla="*/ 3 w 57"/>
                    <a:gd name="T37" fmla="*/ 12 h 44"/>
                    <a:gd name="T38" fmla="*/ 2 w 57"/>
                    <a:gd name="T39" fmla="*/ 12 h 44"/>
                    <a:gd name="T40" fmla="*/ 0 w 57"/>
                    <a:gd name="T41" fmla="*/ 11 h 44"/>
                    <a:gd name="T42" fmla="*/ 0 w 57"/>
                    <a:gd name="T43" fmla="*/ 9 h 44"/>
                    <a:gd name="T44" fmla="*/ 0 w 57"/>
                    <a:gd name="T45" fmla="*/ 7 h 44"/>
                    <a:gd name="T46" fmla="*/ 1 w 57"/>
                    <a:gd name="T47" fmla="*/ 6 h 44"/>
                    <a:gd name="T48" fmla="*/ 2 w 57"/>
                    <a:gd name="T49" fmla="*/ 5 h 44"/>
                    <a:gd name="T50" fmla="*/ 3 w 57"/>
                    <a:gd name="T51" fmla="*/ 5 h 44"/>
                    <a:gd name="T52" fmla="*/ 5 w 57"/>
                    <a:gd name="T53" fmla="*/ 4 h 44"/>
                    <a:gd name="T54" fmla="*/ 6 w 57"/>
                    <a:gd name="T55" fmla="*/ 3 h 44"/>
                    <a:gd name="T56" fmla="*/ 8 w 57"/>
                    <a:gd name="T57" fmla="*/ 2 h 44"/>
                    <a:gd name="T58" fmla="*/ 9 w 57"/>
                    <a:gd name="T59" fmla="*/ 1 h 44"/>
                    <a:gd name="T60" fmla="*/ 10 w 57"/>
                    <a:gd name="T61" fmla="*/ 0 h 44"/>
                    <a:gd name="T62" fmla="*/ 11 w 57"/>
                    <a:gd name="T63" fmla="*/ 0 h 44"/>
                    <a:gd name="T64" fmla="*/ 12 w 57"/>
                    <a:gd name="T65" fmla="*/ 0 h 44"/>
                    <a:gd name="T66" fmla="*/ 13 w 57"/>
                    <a:gd name="T67" fmla="*/ 1 h 44"/>
                    <a:gd name="T68" fmla="*/ 15 w 57"/>
                    <a:gd name="T69" fmla="*/ 1 h 44"/>
                    <a:gd name="T70" fmla="*/ 16 w 57"/>
                    <a:gd name="T71" fmla="*/ 1 h 44"/>
                    <a:gd name="T72" fmla="*/ 17 w 57"/>
                    <a:gd name="T73" fmla="*/ 2 h 44"/>
                    <a:gd name="T74" fmla="*/ 18 w 57"/>
                    <a:gd name="T75" fmla="*/ 3 h 44"/>
                    <a:gd name="T76" fmla="*/ 18 w 57"/>
                    <a:gd name="T77" fmla="*/ 3 h 44"/>
                    <a:gd name="T78" fmla="*/ 19 w 57"/>
                    <a:gd name="T79" fmla="*/ 4 h 44"/>
                    <a:gd name="T80" fmla="*/ 19 w 57"/>
                    <a:gd name="T81" fmla="*/ 6 h 44"/>
                    <a:gd name="T82" fmla="*/ 19 w 57"/>
                    <a:gd name="T83" fmla="*/ 6 h 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7" h="44">
                      <a:moveTo>
                        <a:pt x="57" y="17"/>
                      </a:moveTo>
                      <a:lnTo>
                        <a:pt x="56" y="21"/>
                      </a:lnTo>
                      <a:lnTo>
                        <a:pt x="55" y="23"/>
                      </a:lnTo>
                      <a:lnTo>
                        <a:pt x="53" y="27"/>
                      </a:lnTo>
                      <a:lnTo>
                        <a:pt x="52" y="30"/>
                      </a:lnTo>
                      <a:lnTo>
                        <a:pt x="49" y="32"/>
                      </a:lnTo>
                      <a:lnTo>
                        <a:pt x="48" y="35"/>
                      </a:lnTo>
                      <a:lnTo>
                        <a:pt x="45" y="38"/>
                      </a:lnTo>
                      <a:lnTo>
                        <a:pt x="43" y="39"/>
                      </a:lnTo>
                      <a:lnTo>
                        <a:pt x="40" y="41"/>
                      </a:lnTo>
                      <a:lnTo>
                        <a:pt x="36" y="43"/>
                      </a:lnTo>
                      <a:lnTo>
                        <a:pt x="32" y="44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1" y="43"/>
                      </a:lnTo>
                      <a:lnTo>
                        <a:pt x="18" y="41"/>
                      </a:lnTo>
                      <a:lnTo>
                        <a:pt x="14" y="40"/>
                      </a:lnTo>
                      <a:lnTo>
                        <a:pt x="11" y="38"/>
                      </a:lnTo>
                      <a:lnTo>
                        <a:pt x="8" y="36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5" y="15"/>
                      </a:lnTo>
                      <a:lnTo>
                        <a:pt x="10" y="14"/>
                      </a:lnTo>
                      <a:lnTo>
                        <a:pt x="14" y="11"/>
                      </a:lnTo>
                      <a:lnTo>
                        <a:pt x="19" y="9"/>
                      </a:lnTo>
                      <a:lnTo>
                        <a:pt x="23" y="6"/>
                      </a:lnTo>
                      <a:lnTo>
                        <a:pt x="27" y="4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1"/>
                      </a:lnTo>
                      <a:lnTo>
                        <a:pt x="40" y="2"/>
                      </a:lnTo>
                      <a:lnTo>
                        <a:pt x="44" y="2"/>
                      </a:lnTo>
                      <a:lnTo>
                        <a:pt x="47" y="4"/>
                      </a:lnTo>
                      <a:lnTo>
                        <a:pt x="51" y="5"/>
                      </a:lnTo>
                      <a:lnTo>
                        <a:pt x="53" y="8"/>
                      </a:lnTo>
                      <a:lnTo>
                        <a:pt x="55" y="10"/>
                      </a:lnTo>
                      <a:lnTo>
                        <a:pt x="57" y="13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5" name="Freeform 53"/>
                <p:cNvSpPr>
                  <a:spLocks/>
                </p:cNvSpPr>
                <p:nvPr/>
              </p:nvSpPr>
              <p:spPr bwMode="auto">
                <a:xfrm>
                  <a:off x="1598" y="2083"/>
                  <a:ext cx="6" cy="11"/>
                </a:xfrm>
                <a:custGeom>
                  <a:avLst/>
                  <a:gdLst>
                    <a:gd name="T0" fmla="*/ 5 w 18"/>
                    <a:gd name="T1" fmla="*/ 4 h 35"/>
                    <a:gd name="T2" fmla="*/ 6 w 18"/>
                    <a:gd name="T3" fmla="*/ 6 h 35"/>
                    <a:gd name="T4" fmla="*/ 6 w 18"/>
                    <a:gd name="T5" fmla="*/ 6 h 35"/>
                    <a:gd name="T6" fmla="*/ 6 w 18"/>
                    <a:gd name="T7" fmla="*/ 7 h 35"/>
                    <a:gd name="T8" fmla="*/ 6 w 18"/>
                    <a:gd name="T9" fmla="*/ 8 h 35"/>
                    <a:gd name="T10" fmla="*/ 5 w 18"/>
                    <a:gd name="T11" fmla="*/ 8 h 35"/>
                    <a:gd name="T12" fmla="*/ 5 w 18"/>
                    <a:gd name="T13" fmla="*/ 8 h 35"/>
                    <a:gd name="T14" fmla="*/ 5 w 18"/>
                    <a:gd name="T15" fmla="*/ 9 h 35"/>
                    <a:gd name="T16" fmla="*/ 4 w 18"/>
                    <a:gd name="T17" fmla="*/ 10 h 35"/>
                    <a:gd name="T18" fmla="*/ 3 w 18"/>
                    <a:gd name="T19" fmla="*/ 11 h 35"/>
                    <a:gd name="T20" fmla="*/ 3 w 18"/>
                    <a:gd name="T21" fmla="*/ 11 h 35"/>
                    <a:gd name="T22" fmla="*/ 2 w 18"/>
                    <a:gd name="T23" fmla="*/ 11 h 35"/>
                    <a:gd name="T24" fmla="*/ 2 w 18"/>
                    <a:gd name="T25" fmla="*/ 11 h 35"/>
                    <a:gd name="T26" fmla="*/ 2 w 18"/>
                    <a:gd name="T27" fmla="*/ 11 h 35"/>
                    <a:gd name="T28" fmla="*/ 1 w 18"/>
                    <a:gd name="T29" fmla="*/ 11 h 35"/>
                    <a:gd name="T30" fmla="*/ 1 w 18"/>
                    <a:gd name="T31" fmla="*/ 10 h 35"/>
                    <a:gd name="T32" fmla="*/ 1 w 18"/>
                    <a:gd name="T33" fmla="*/ 10 h 35"/>
                    <a:gd name="T34" fmla="*/ 0 w 18"/>
                    <a:gd name="T35" fmla="*/ 9 h 35"/>
                    <a:gd name="T36" fmla="*/ 0 w 18"/>
                    <a:gd name="T37" fmla="*/ 9 h 35"/>
                    <a:gd name="T38" fmla="*/ 0 w 18"/>
                    <a:gd name="T39" fmla="*/ 8 h 35"/>
                    <a:gd name="T40" fmla="*/ 0 w 18"/>
                    <a:gd name="T41" fmla="*/ 8 h 35"/>
                    <a:gd name="T42" fmla="*/ 0 w 18"/>
                    <a:gd name="T43" fmla="*/ 0 h 35"/>
                    <a:gd name="T44" fmla="*/ 1 w 18"/>
                    <a:gd name="T45" fmla="*/ 0 h 35"/>
                    <a:gd name="T46" fmla="*/ 2 w 18"/>
                    <a:gd name="T47" fmla="*/ 0 h 35"/>
                    <a:gd name="T48" fmla="*/ 2 w 18"/>
                    <a:gd name="T49" fmla="*/ 0 h 35"/>
                    <a:gd name="T50" fmla="*/ 3 w 18"/>
                    <a:gd name="T51" fmla="*/ 1 h 35"/>
                    <a:gd name="T52" fmla="*/ 4 w 18"/>
                    <a:gd name="T53" fmla="*/ 1 h 35"/>
                    <a:gd name="T54" fmla="*/ 4 w 18"/>
                    <a:gd name="T55" fmla="*/ 2 h 35"/>
                    <a:gd name="T56" fmla="*/ 5 w 18"/>
                    <a:gd name="T57" fmla="*/ 3 h 35"/>
                    <a:gd name="T58" fmla="*/ 5 w 18"/>
                    <a:gd name="T59" fmla="*/ 3 h 35"/>
                    <a:gd name="T60" fmla="*/ 5 w 18"/>
                    <a:gd name="T61" fmla="*/ 4 h 35"/>
                    <a:gd name="T62" fmla="*/ 5 w 18"/>
                    <a:gd name="T63" fmla="*/ 5 h 35"/>
                    <a:gd name="T64" fmla="*/ 5 w 18"/>
                    <a:gd name="T65" fmla="*/ 5 h 35"/>
                    <a:gd name="T66" fmla="*/ 5 w 18"/>
                    <a:gd name="T67" fmla="*/ 4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" h="35">
                      <a:moveTo>
                        <a:pt x="16" y="14"/>
                      </a:move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8" y="22"/>
                      </a:lnTo>
                      <a:lnTo>
                        <a:pt x="18" y="25"/>
                      </a:lnTo>
                      <a:lnTo>
                        <a:pt x="16" y="26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1" y="31"/>
                      </a:lnTo>
                      <a:lnTo>
                        <a:pt x="10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3" y="34"/>
                      </a:lnTo>
                      <a:lnTo>
                        <a:pt x="2" y="32"/>
                      </a:lnTo>
                      <a:lnTo>
                        <a:pt x="2" y="31"/>
                      </a:lnTo>
                      <a:lnTo>
                        <a:pt x="1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4" y="9"/>
                      </a:lnTo>
                      <a:lnTo>
                        <a:pt x="15" y="10"/>
                      </a:lnTo>
                      <a:lnTo>
                        <a:pt x="15" y="13"/>
                      </a:lnTo>
                      <a:lnTo>
                        <a:pt x="16" y="15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6" name="Freeform 54"/>
                <p:cNvSpPr>
                  <a:spLocks/>
                </p:cNvSpPr>
                <p:nvPr/>
              </p:nvSpPr>
              <p:spPr bwMode="auto">
                <a:xfrm>
                  <a:off x="588" y="2152"/>
                  <a:ext cx="81" cy="57"/>
                </a:xfrm>
                <a:custGeom>
                  <a:avLst/>
                  <a:gdLst>
                    <a:gd name="T0" fmla="*/ 81 w 243"/>
                    <a:gd name="T1" fmla="*/ 24 h 173"/>
                    <a:gd name="T2" fmla="*/ 81 w 243"/>
                    <a:gd name="T3" fmla="*/ 33 h 173"/>
                    <a:gd name="T4" fmla="*/ 78 w 243"/>
                    <a:gd name="T5" fmla="*/ 42 h 173"/>
                    <a:gd name="T6" fmla="*/ 74 w 243"/>
                    <a:gd name="T7" fmla="*/ 50 h 173"/>
                    <a:gd name="T8" fmla="*/ 66 w 243"/>
                    <a:gd name="T9" fmla="*/ 55 h 173"/>
                    <a:gd name="T10" fmla="*/ 56 w 243"/>
                    <a:gd name="T11" fmla="*/ 57 h 173"/>
                    <a:gd name="T12" fmla="*/ 47 w 243"/>
                    <a:gd name="T13" fmla="*/ 56 h 173"/>
                    <a:gd name="T14" fmla="*/ 42 w 243"/>
                    <a:gd name="T15" fmla="*/ 54 h 173"/>
                    <a:gd name="T16" fmla="*/ 38 w 243"/>
                    <a:gd name="T17" fmla="*/ 51 h 173"/>
                    <a:gd name="T18" fmla="*/ 36 w 243"/>
                    <a:gd name="T19" fmla="*/ 47 h 173"/>
                    <a:gd name="T20" fmla="*/ 36 w 243"/>
                    <a:gd name="T21" fmla="*/ 41 h 173"/>
                    <a:gd name="T22" fmla="*/ 38 w 243"/>
                    <a:gd name="T23" fmla="*/ 32 h 173"/>
                    <a:gd name="T24" fmla="*/ 42 w 243"/>
                    <a:gd name="T25" fmla="*/ 26 h 173"/>
                    <a:gd name="T26" fmla="*/ 48 w 243"/>
                    <a:gd name="T27" fmla="*/ 24 h 173"/>
                    <a:gd name="T28" fmla="*/ 53 w 243"/>
                    <a:gd name="T29" fmla="*/ 24 h 173"/>
                    <a:gd name="T30" fmla="*/ 57 w 243"/>
                    <a:gd name="T31" fmla="*/ 25 h 173"/>
                    <a:gd name="T32" fmla="*/ 61 w 243"/>
                    <a:gd name="T33" fmla="*/ 28 h 173"/>
                    <a:gd name="T34" fmla="*/ 59 w 243"/>
                    <a:gd name="T35" fmla="*/ 31 h 173"/>
                    <a:gd name="T36" fmla="*/ 55 w 243"/>
                    <a:gd name="T37" fmla="*/ 30 h 173"/>
                    <a:gd name="T38" fmla="*/ 51 w 243"/>
                    <a:gd name="T39" fmla="*/ 31 h 173"/>
                    <a:gd name="T40" fmla="*/ 48 w 243"/>
                    <a:gd name="T41" fmla="*/ 33 h 173"/>
                    <a:gd name="T42" fmla="*/ 47 w 243"/>
                    <a:gd name="T43" fmla="*/ 35 h 173"/>
                    <a:gd name="T44" fmla="*/ 47 w 243"/>
                    <a:gd name="T45" fmla="*/ 38 h 173"/>
                    <a:gd name="T46" fmla="*/ 47 w 243"/>
                    <a:gd name="T47" fmla="*/ 40 h 173"/>
                    <a:gd name="T48" fmla="*/ 51 w 243"/>
                    <a:gd name="T49" fmla="*/ 42 h 173"/>
                    <a:gd name="T50" fmla="*/ 54 w 243"/>
                    <a:gd name="T51" fmla="*/ 43 h 173"/>
                    <a:gd name="T52" fmla="*/ 58 w 243"/>
                    <a:gd name="T53" fmla="*/ 43 h 173"/>
                    <a:gd name="T54" fmla="*/ 62 w 243"/>
                    <a:gd name="T55" fmla="*/ 39 h 173"/>
                    <a:gd name="T56" fmla="*/ 65 w 243"/>
                    <a:gd name="T57" fmla="*/ 34 h 173"/>
                    <a:gd name="T58" fmla="*/ 65 w 243"/>
                    <a:gd name="T59" fmla="*/ 28 h 173"/>
                    <a:gd name="T60" fmla="*/ 59 w 243"/>
                    <a:gd name="T61" fmla="*/ 21 h 173"/>
                    <a:gd name="T62" fmla="*/ 45 w 243"/>
                    <a:gd name="T63" fmla="*/ 18 h 173"/>
                    <a:gd name="T64" fmla="*/ 30 w 243"/>
                    <a:gd name="T65" fmla="*/ 24 h 173"/>
                    <a:gd name="T66" fmla="*/ 15 w 243"/>
                    <a:gd name="T67" fmla="*/ 27 h 173"/>
                    <a:gd name="T68" fmla="*/ 11 w 243"/>
                    <a:gd name="T69" fmla="*/ 30 h 173"/>
                    <a:gd name="T70" fmla="*/ 7 w 243"/>
                    <a:gd name="T71" fmla="*/ 33 h 173"/>
                    <a:gd name="T72" fmla="*/ 2 w 243"/>
                    <a:gd name="T73" fmla="*/ 35 h 173"/>
                    <a:gd name="T74" fmla="*/ 4 w 243"/>
                    <a:gd name="T75" fmla="*/ 25 h 173"/>
                    <a:gd name="T76" fmla="*/ 15 w 243"/>
                    <a:gd name="T77" fmla="*/ 14 h 173"/>
                    <a:gd name="T78" fmla="*/ 30 w 243"/>
                    <a:gd name="T79" fmla="*/ 5 h 173"/>
                    <a:gd name="T80" fmla="*/ 46 w 243"/>
                    <a:gd name="T81" fmla="*/ 1 h 173"/>
                    <a:gd name="T82" fmla="*/ 59 w 243"/>
                    <a:gd name="T83" fmla="*/ 2 h 173"/>
                    <a:gd name="T84" fmla="*/ 70 w 243"/>
                    <a:gd name="T85" fmla="*/ 10 h 173"/>
                    <a:gd name="T86" fmla="*/ 79 w 243"/>
                    <a:gd name="T87" fmla="*/ 18 h 1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43" h="173">
                      <a:moveTo>
                        <a:pt x="238" y="55"/>
                      </a:moveTo>
                      <a:lnTo>
                        <a:pt x="240" y="64"/>
                      </a:lnTo>
                      <a:lnTo>
                        <a:pt x="243" y="73"/>
                      </a:lnTo>
                      <a:lnTo>
                        <a:pt x="243" y="82"/>
                      </a:lnTo>
                      <a:lnTo>
                        <a:pt x="243" y="92"/>
                      </a:lnTo>
                      <a:lnTo>
                        <a:pt x="242" y="101"/>
                      </a:lnTo>
                      <a:lnTo>
                        <a:pt x="240" y="110"/>
                      </a:lnTo>
                      <a:lnTo>
                        <a:pt x="238" y="119"/>
                      </a:lnTo>
                      <a:lnTo>
                        <a:pt x="235" y="127"/>
                      </a:lnTo>
                      <a:lnTo>
                        <a:pt x="231" y="136"/>
                      </a:lnTo>
                      <a:lnTo>
                        <a:pt x="229" y="144"/>
                      </a:lnTo>
                      <a:lnTo>
                        <a:pt x="222" y="152"/>
                      </a:lnTo>
                      <a:lnTo>
                        <a:pt x="214" y="158"/>
                      </a:lnTo>
                      <a:lnTo>
                        <a:pt x="206" y="163"/>
                      </a:lnTo>
                      <a:lnTo>
                        <a:pt x="197" y="167"/>
                      </a:lnTo>
                      <a:lnTo>
                        <a:pt x="188" y="170"/>
                      </a:lnTo>
                      <a:lnTo>
                        <a:pt x="178" y="173"/>
                      </a:lnTo>
                      <a:lnTo>
                        <a:pt x="168" y="173"/>
                      </a:lnTo>
                      <a:lnTo>
                        <a:pt x="158" y="171"/>
                      </a:lnTo>
                      <a:lnTo>
                        <a:pt x="149" y="170"/>
                      </a:lnTo>
                      <a:lnTo>
                        <a:pt x="140" y="169"/>
                      </a:lnTo>
                      <a:lnTo>
                        <a:pt x="136" y="166"/>
                      </a:lnTo>
                      <a:lnTo>
                        <a:pt x="132" y="165"/>
                      </a:lnTo>
                      <a:lnTo>
                        <a:pt x="127" y="163"/>
                      </a:lnTo>
                      <a:lnTo>
                        <a:pt x="123" y="161"/>
                      </a:lnTo>
                      <a:lnTo>
                        <a:pt x="119" y="158"/>
                      </a:lnTo>
                      <a:lnTo>
                        <a:pt x="115" y="156"/>
                      </a:lnTo>
                      <a:lnTo>
                        <a:pt x="112" y="153"/>
                      </a:lnTo>
                      <a:lnTo>
                        <a:pt x="110" y="149"/>
                      </a:lnTo>
                      <a:lnTo>
                        <a:pt x="108" y="144"/>
                      </a:lnTo>
                      <a:lnTo>
                        <a:pt x="108" y="139"/>
                      </a:lnTo>
                      <a:lnTo>
                        <a:pt x="108" y="131"/>
                      </a:lnTo>
                      <a:lnTo>
                        <a:pt x="108" y="123"/>
                      </a:lnTo>
                      <a:lnTo>
                        <a:pt x="110" y="115"/>
                      </a:lnTo>
                      <a:lnTo>
                        <a:pt x="111" y="106"/>
                      </a:lnTo>
                      <a:lnTo>
                        <a:pt x="114" y="98"/>
                      </a:lnTo>
                      <a:lnTo>
                        <a:pt x="116" y="92"/>
                      </a:lnTo>
                      <a:lnTo>
                        <a:pt x="120" y="85"/>
                      </a:lnTo>
                      <a:lnTo>
                        <a:pt x="125" y="79"/>
                      </a:lnTo>
                      <a:lnTo>
                        <a:pt x="132" y="75"/>
                      </a:lnTo>
                      <a:lnTo>
                        <a:pt x="140" y="72"/>
                      </a:lnTo>
                      <a:lnTo>
                        <a:pt x="144" y="72"/>
                      </a:lnTo>
                      <a:lnTo>
                        <a:pt x="149" y="73"/>
                      </a:lnTo>
                      <a:lnTo>
                        <a:pt x="153" y="73"/>
                      </a:lnTo>
                      <a:lnTo>
                        <a:pt x="158" y="73"/>
                      </a:lnTo>
                      <a:lnTo>
                        <a:pt x="163" y="73"/>
                      </a:lnTo>
                      <a:lnTo>
                        <a:pt x="167" y="75"/>
                      </a:lnTo>
                      <a:lnTo>
                        <a:pt x="171" y="76"/>
                      </a:lnTo>
                      <a:lnTo>
                        <a:pt x="175" y="79"/>
                      </a:lnTo>
                      <a:lnTo>
                        <a:pt x="179" y="82"/>
                      </a:lnTo>
                      <a:lnTo>
                        <a:pt x="182" y="86"/>
                      </a:lnTo>
                      <a:lnTo>
                        <a:pt x="182" y="96"/>
                      </a:lnTo>
                      <a:lnTo>
                        <a:pt x="179" y="96"/>
                      </a:lnTo>
                      <a:lnTo>
                        <a:pt x="176" y="94"/>
                      </a:lnTo>
                      <a:lnTo>
                        <a:pt x="172" y="93"/>
                      </a:lnTo>
                      <a:lnTo>
                        <a:pt x="168" y="93"/>
                      </a:lnTo>
                      <a:lnTo>
                        <a:pt x="165" y="92"/>
                      </a:lnTo>
                      <a:lnTo>
                        <a:pt x="161" y="92"/>
                      </a:lnTo>
                      <a:lnTo>
                        <a:pt x="157" y="92"/>
                      </a:lnTo>
                      <a:lnTo>
                        <a:pt x="153" y="93"/>
                      </a:lnTo>
                      <a:lnTo>
                        <a:pt x="149" y="96"/>
                      </a:lnTo>
                      <a:lnTo>
                        <a:pt x="146" y="98"/>
                      </a:lnTo>
                      <a:lnTo>
                        <a:pt x="144" y="99"/>
                      </a:lnTo>
                      <a:lnTo>
                        <a:pt x="142" y="102"/>
                      </a:lnTo>
                      <a:lnTo>
                        <a:pt x="142" y="103"/>
                      </a:lnTo>
                      <a:lnTo>
                        <a:pt x="141" y="106"/>
                      </a:lnTo>
                      <a:lnTo>
                        <a:pt x="141" y="109"/>
                      </a:lnTo>
                      <a:lnTo>
                        <a:pt x="142" y="111"/>
                      </a:lnTo>
                      <a:lnTo>
                        <a:pt x="142" y="114"/>
                      </a:lnTo>
                      <a:lnTo>
                        <a:pt x="142" y="116"/>
                      </a:lnTo>
                      <a:lnTo>
                        <a:pt x="142" y="119"/>
                      </a:lnTo>
                      <a:lnTo>
                        <a:pt x="142" y="120"/>
                      </a:lnTo>
                      <a:lnTo>
                        <a:pt x="146" y="123"/>
                      </a:lnTo>
                      <a:lnTo>
                        <a:pt x="149" y="124"/>
                      </a:lnTo>
                      <a:lnTo>
                        <a:pt x="153" y="127"/>
                      </a:lnTo>
                      <a:lnTo>
                        <a:pt x="155" y="128"/>
                      </a:lnTo>
                      <a:lnTo>
                        <a:pt x="159" y="131"/>
                      </a:lnTo>
                      <a:lnTo>
                        <a:pt x="163" y="131"/>
                      </a:lnTo>
                      <a:lnTo>
                        <a:pt x="166" y="132"/>
                      </a:lnTo>
                      <a:lnTo>
                        <a:pt x="170" y="131"/>
                      </a:lnTo>
                      <a:lnTo>
                        <a:pt x="174" y="129"/>
                      </a:lnTo>
                      <a:lnTo>
                        <a:pt x="178" y="128"/>
                      </a:lnTo>
                      <a:lnTo>
                        <a:pt x="183" y="123"/>
                      </a:lnTo>
                      <a:lnTo>
                        <a:pt x="187" y="119"/>
                      </a:lnTo>
                      <a:lnTo>
                        <a:pt x="191" y="114"/>
                      </a:lnTo>
                      <a:lnTo>
                        <a:pt x="193" y="109"/>
                      </a:lnTo>
                      <a:lnTo>
                        <a:pt x="195" y="103"/>
                      </a:lnTo>
                      <a:lnTo>
                        <a:pt x="196" y="97"/>
                      </a:lnTo>
                      <a:lnTo>
                        <a:pt x="197" y="92"/>
                      </a:lnTo>
                      <a:lnTo>
                        <a:pt x="196" y="86"/>
                      </a:lnTo>
                      <a:lnTo>
                        <a:pt x="195" y="80"/>
                      </a:lnTo>
                      <a:lnTo>
                        <a:pt x="192" y="75"/>
                      </a:lnTo>
                      <a:lnTo>
                        <a:pt x="178" y="63"/>
                      </a:lnTo>
                      <a:lnTo>
                        <a:pt x="165" y="56"/>
                      </a:lnTo>
                      <a:lnTo>
                        <a:pt x="150" y="55"/>
                      </a:lnTo>
                      <a:lnTo>
                        <a:pt x="136" y="56"/>
                      </a:lnTo>
                      <a:lnTo>
                        <a:pt x="122" y="60"/>
                      </a:lnTo>
                      <a:lnTo>
                        <a:pt x="106" y="66"/>
                      </a:lnTo>
                      <a:lnTo>
                        <a:pt x="91" y="72"/>
                      </a:lnTo>
                      <a:lnTo>
                        <a:pt x="76" y="76"/>
                      </a:lnTo>
                      <a:lnTo>
                        <a:pt x="61" y="80"/>
                      </a:lnTo>
                      <a:lnTo>
                        <a:pt x="46" y="81"/>
                      </a:lnTo>
                      <a:lnTo>
                        <a:pt x="42" y="84"/>
                      </a:lnTo>
                      <a:lnTo>
                        <a:pt x="38" y="88"/>
                      </a:lnTo>
                      <a:lnTo>
                        <a:pt x="34" y="92"/>
                      </a:lnTo>
                      <a:lnTo>
                        <a:pt x="29" y="96"/>
                      </a:lnTo>
                      <a:lnTo>
                        <a:pt x="25" y="98"/>
                      </a:lnTo>
                      <a:lnTo>
                        <a:pt x="21" y="101"/>
                      </a:lnTo>
                      <a:lnTo>
                        <a:pt x="16" y="103"/>
                      </a:lnTo>
                      <a:lnTo>
                        <a:pt x="11" y="106"/>
                      </a:lnTo>
                      <a:lnTo>
                        <a:pt x="7" y="107"/>
                      </a:lnTo>
                      <a:lnTo>
                        <a:pt x="0" y="109"/>
                      </a:lnTo>
                      <a:lnTo>
                        <a:pt x="5" y="92"/>
                      </a:lnTo>
                      <a:lnTo>
                        <a:pt x="13" y="77"/>
                      </a:lnTo>
                      <a:lnTo>
                        <a:pt x="22" y="64"/>
                      </a:lnTo>
                      <a:lnTo>
                        <a:pt x="34" y="51"/>
                      </a:lnTo>
                      <a:lnTo>
                        <a:pt x="46" y="41"/>
                      </a:lnTo>
                      <a:lnTo>
                        <a:pt x="60" y="32"/>
                      </a:lnTo>
                      <a:lnTo>
                        <a:pt x="75" y="22"/>
                      </a:lnTo>
                      <a:lnTo>
                        <a:pt x="90" y="16"/>
                      </a:lnTo>
                      <a:lnTo>
                        <a:pt x="106" y="11"/>
                      </a:lnTo>
                      <a:lnTo>
                        <a:pt x="122" y="5"/>
                      </a:lnTo>
                      <a:lnTo>
                        <a:pt x="137" y="2"/>
                      </a:lnTo>
                      <a:lnTo>
                        <a:pt x="150" y="0"/>
                      </a:lnTo>
                      <a:lnTo>
                        <a:pt x="165" y="2"/>
                      </a:lnTo>
                      <a:lnTo>
                        <a:pt x="176" y="7"/>
                      </a:lnTo>
                      <a:lnTo>
                        <a:pt x="189" y="12"/>
                      </a:lnTo>
                      <a:lnTo>
                        <a:pt x="200" y="20"/>
                      </a:lnTo>
                      <a:lnTo>
                        <a:pt x="210" y="29"/>
                      </a:lnTo>
                      <a:lnTo>
                        <a:pt x="221" y="37"/>
                      </a:lnTo>
                      <a:lnTo>
                        <a:pt x="230" y="46"/>
                      </a:lnTo>
                      <a:lnTo>
                        <a:pt x="23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7" name="Freeform 55"/>
                <p:cNvSpPr>
                  <a:spLocks/>
                </p:cNvSpPr>
                <p:nvPr/>
              </p:nvSpPr>
              <p:spPr bwMode="auto">
                <a:xfrm>
                  <a:off x="571" y="2161"/>
                  <a:ext cx="17" cy="15"/>
                </a:xfrm>
                <a:custGeom>
                  <a:avLst/>
                  <a:gdLst>
                    <a:gd name="T0" fmla="*/ 17 w 50"/>
                    <a:gd name="T1" fmla="*/ 6 h 45"/>
                    <a:gd name="T2" fmla="*/ 17 w 50"/>
                    <a:gd name="T3" fmla="*/ 7 h 45"/>
                    <a:gd name="T4" fmla="*/ 17 w 50"/>
                    <a:gd name="T5" fmla="*/ 9 h 45"/>
                    <a:gd name="T6" fmla="*/ 17 w 50"/>
                    <a:gd name="T7" fmla="*/ 10 h 45"/>
                    <a:gd name="T8" fmla="*/ 16 w 50"/>
                    <a:gd name="T9" fmla="*/ 11 h 45"/>
                    <a:gd name="T10" fmla="*/ 15 w 50"/>
                    <a:gd name="T11" fmla="*/ 12 h 45"/>
                    <a:gd name="T12" fmla="*/ 14 w 50"/>
                    <a:gd name="T13" fmla="*/ 13 h 45"/>
                    <a:gd name="T14" fmla="*/ 13 w 50"/>
                    <a:gd name="T15" fmla="*/ 14 h 45"/>
                    <a:gd name="T16" fmla="*/ 12 w 50"/>
                    <a:gd name="T17" fmla="*/ 15 h 45"/>
                    <a:gd name="T18" fmla="*/ 11 w 50"/>
                    <a:gd name="T19" fmla="*/ 15 h 45"/>
                    <a:gd name="T20" fmla="*/ 10 w 50"/>
                    <a:gd name="T21" fmla="*/ 15 h 45"/>
                    <a:gd name="T22" fmla="*/ 7 w 50"/>
                    <a:gd name="T23" fmla="*/ 15 h 45"/>
                    <a:gd name="T24" fmla="*/ 6 w 50"/>
                    <a:gd name="T25" fmla="*/ 15 h 45"/>
                    <a:gd name="T26" fmla="*/ 5 w 50"/>
                    <a:gd name="T27" fmla="*/ 14 h 45"/>
                    <a:gd name="T28" fmla="*/ 4 w 50"/>
                    <a:gd name="T29" fmla="*/ 14 h 45"/>
                    <a:gd name="T30" fmla="*/ 3 w 50"/>
                    <a:gd name="T31" fmla="*/ 13 h 45"/>
                    <a:gd name="T32" fmla="*/ 2 w 50"/>
                    <a:gd name="T33" fmla="*/ 12 h 45"/>
                    <a:gd name="T34" fmla="*/ 1 w 50"/>
                    <a:gd name="T35" fmla="*/ 11 h 45"/>
                    <a:gd name="T36" fmla="*/ 1 w 50"/>
                    <a:gd name="T37" fmla="*/ 10 h 45"/>
                    <a:gd name="T38" fmla="*/ 1 w 50"/>
                    <a:gd name="T39" fmla="*/ 9 h 45"/>
                    <a:gd name="T40" fmla="*/ 0 w 50"/>
                    <a:gd name="T41" fmla="*/ 7 h 45"/>
                    <a:gd name="T42" fmla="*/ 1 w 50"/>
                    <a:gd name="T43" fmla="*/ 5 h 45"/>
                    <a:gd name="T44" fmla="*/ 3 w 50"/>
                    <a:gd name="T45" fmla="*/ 3 h 45"/>
                    <a:gd name="T46" fmla="*/ 4 w 50"/>
                    <a:gd name="T47" fmla="*/ 2 h 45"/>
                    <a:gd name="T48" fmla="*/ 7 w 50"/>
                    <a:gd name="T49" fmla="*/ 1 h 45"/>
                    <a:gd name="T50" fmla="*/ 9 w 50"/>
                    <a:gd name="T51" fmla="*/ 0 h 45"/>
                    <a:gd name="T52" fmla="*/ 11 w 50"/>
                    <a:gd name="T53" fmla="*/ 0 h 45"/>
                    <a:gd name="T54" fmla="*/ 13 w 50"/>
                    <a:gd name="T55" fmla="*/ 0 h 45"/>
                    <a:gd name="T56" fmla="*/ 15 w 50"/>
                    <a:gd name="T57" fmla="*/ 1 h 45"/>
                    <a:gd name="T58" fmla="*/ 16 w 50"/>
                    <a:gd name="T59" fmla="*/ 3 h 45"/>
                    <a:gd name="T60" fmla="*/ 17 w 50"/>
                    <a:gd name="T61" fmla="*/ 6 h 45"/>
                    <a:gd name="T62" fmla="*/ 17 w 50"/>
                    <a:gd name="T63" fmla="*/ 6 h 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0" h="45">
                      <a:moveTo>
                        <a:pt x="50" y="18"/>
                      </a:moveTo>
                      <a:lnTo>
                        <a:pt x="50" y="22"/>
                      </a:lnTo>
                      <a:lnTo>
                        <a:pt x="50" y="27"/>
                      </a:lnTo>
                      <a:lnTo>
                        <a:pt x="49" y="31"/>
                      </a:lnTo>
                      <a:lnTo>
                        <a:pt x="46" y="34"/>
                      </a:lnTo>
                      <a:lnTo>
                        <a:pt x="45" y="36"/>
                      </a:lnTo>
                      <a:lnTo>
                        <a:pt x="42" y="39"/>
                      </a:lnTo>
                      <a:lnTo>
                        <a:pt x="38" y="41"/>
                      </a:lnTo>
                      <a:lnTo>
                        <a:pt x="35" y="44"/>
                      </a:lnTo>
                      <a:lnTo>
                        <a:pt x="32" y="45"/>
                      </a:lnTo>
                      <a:lnTo>
                        <a:pt x="28" y="45"/>
                      </a:lnTo>
                      <a:lnTo>
                        <a:pt x="22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6"/>
                      </a:lnTo>
                      <a:lnTo>
                        <a:pt x="4" y="32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4" y="15"/>
                      </a:lnTo>
                      <a:lnTo>
                        <a:pt x="8" y="10"/>
                      </a:lnTo>
                      <a:lnTo>
                        <a:pt x="13" y="6"/>
                      </a:lnTo>
                      <a:lnTo>
                        <a:pt x="20" y="2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3" y="4"/>
                      </a:lnTo>
                      <a:lnTo>
                        <a:pt x="47" y="10"/>
                      </a:lnTo>
                      <a:lnTo>
                        <a:pt x="5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8" name="Freeform 56"/>
                <p:cNvSpPr>
                  <a:spLocks/>
                </p:cNvSpPr>
                <p:nvPr/>
              </p:nvSpPr>
              <p:spPr bwMode="auto">
                <a:xfrm>
                  <a:off x="1599" y="2104"/>
                  <a:ext cx="43" cy="39"/>
                </a:xfrm>
                <a:custGeom>
                  <a:avLst/>
                  <a:gdLst>
                    <a:gd name="T0" fmla="*/ 42 w 129"/>
                    <a:gd name="T1" fmla="*/ 17 h 116"/>
                    <a:gd name="T2" fmla="*/ 42 w 129"/>
                    <a:gd name="T3" fmla="*/ 20 h 116"/>
                    <a:gd name="T4" fmla="*/ 42 w 129"/>
                    <a:gd name="T5" fmla="*/ 23 h 116"/>
                    <a:gd name="T6" fmla="*/ 42 w 129"/>
                    <a:gd name="T7" fmla="*/ 25 h 116"/>
                    <a:gd name="T8" fmla="*/ 43 w 129"/>
                    <a:gd name="T9" fmla="*/ 27 h 116"/>
                    <a:gd name="T10" fmla="*/ 43 w 129"/>
                    <a:gd name="T11" fmla="*/ 29 h 116"/>
                    <a:gd name="T12" fmla="*/ 43 w 129"/>
                    <a:gd name="T13" fmla="*/ 31 h 116"/>
                    <a:gd name="T14" fmla="*/ 43 w 129"/>
                    <a:gd name="T15" fmla="*/ 33 h 116"/>
                    <a:gd name="T16" fmla="*/ 42 w 129"/>
                    <a:gd name="T17" fmla="*/ 35 h 116"/>
                    <a:gd name="T18" fmla="*/ 41 w 129"/>
                    <a:gd name="T19" fmla="*/ 37 h 116"/>
                    <a:gd name="T20" fmla="*/ 40 w 129"/>
                    <a:gd name="T21" fmla="*/ 39 h 116"/>
                    <a:gd name="T22" fmla="*/ 38 w 129"/>
                    <a:gd name="T23" fmla="*/ 35 h 116"/>
                    <a:gd name="T24" fmla="*/ 35 w 129"/>
                    <a:gd name="T25" fmla="*/ 31 h 116"/>
                    <a:gd name="T26" fmla="*/ 32 w 129"/>
                    <a:gd name="T27" fmla="*/ 27 h 116"/>
                    <a:gd name="T28" fmla="*/ 29 w 129"/>
                    <a:gd name="T29" fmla="*/ 23 h 116"/>
                    <a:gd name="T30" fmla="*/ 26 w 129"/>
                    <a:gd name="T31" fmla="*/ 19 h 116"/>
                    <a:gd name="T32" fmla="*/ 22 w 129"/>
                    <a:gd name="T33" fmla="*/ 16 h 116"/>
                    <a:gd name="T34" fmla="*/ 17 w 129"/>
                    <a:gd name="T35" fmla="*/ 13 h 116"/>
                    <a:gd name="T36" fmla="*/ 13 w 129"/>
                    <a:gd name="T37" fmla="*/ 10 h 116"/>
                    <a:gd name="T38" fmla="*/ 8 w 129"/>
                    <a:gd name="T39" fmla="*/ 9 h 116"/>
                    <a:gd name="T40" fmla="*/ 3 w 129"/>
                    <a:gd name="T41" fmla="*/ 9 h 116"/>
                    <a:gd name="T42" fmla="*/ 3 w 129"/>
                    <a:gd name="T43" fmla="*/ 9 h 116"/>
                    <a:gd name="T44" fmla="*/ 2 w 129"/>
                    <a:gd name="T45" fmla="*/ 8 h 116"/>
                    <a:gd name="T46" fmla="*/ 2 w 129"/>
                    <a:gd name="T47" fmla="*/ 7 h 116"/>
                    <a:gd name="T48" fmla="*/ 1 w 129"/>
                    <a:gd name="T49" fmla="*/ 6 h 116"/>
                    <a:gd name="T50" fmla="*/ 0 w 129"/>
                    <a:gd name="T51" fmla="*/ 6 h 116"/>
                    <a:gd name="T52" fmla="*/ 0 w 129"/>
                    <a:gd name="T53" fmla="*/ 6 h 116"/>
                    <a:gd name="T54" fmla="*/ 0 w 129"/>
                    <a:gd name="T55" fmla="*/ 5 h 116"/>
                    <a:gd name="T56" fmla="*/ 0 w 129"/>
                    <a:gd name="T57" fmla="*/ 4 h 116"/>
                    <a:gd name="T58" fmla="*/ 0 w 129"/>
                    <a:gd name="T59" fmla="*/ 3 h 116"/>
                    <a:gd name="T60" fmla="*/ 1 w 129"/>
                    <a:gd name="T61" fmla="*/ 3 h 116"/>
                    <a:gd name="T62" fmla="*/ 4 w 129"/>
                    <a:gd name="T63" fmla="*/ 1 h 116"/>
                    <a:gd name="T64" fmla="*/ 7 w 129"/>
                    <a:gd name="T65" fmla="*/ 0 h 116"/>
                    <a:gd name="T66" fmla="*/ 10 w 129"/>
                    <a:gd name="T67" fmla="*/ 0 h 116"/>
                    <a:gd name="T68" fmla="*/ 14 w 129"/>
                    <a:gd name="T69" fmla="*/ 0 h 116"/>
                    <a:gd name="T70" fmla="*/ 17 w 129"/>
                    <a:gd name="T71" fmla="*/ 1 h 116"/>
                    <a:gd name="T72" fmla="*/ 20 w 129"/>
                    <a:gd name="T73" fmla="*/ 2 h 116"/>
                    <a:gd name="T74" fmla="*/ 23 w 129"/>
                    <a:gd name="T75" fmla="*/ 3 h 116"/>
                    <a:gd name="T76" fmla="*/ 27 w 129"/>
                    <a:gd name="T77" fmla="*/ 4 h 116"/>
                    <a:gd name="T78" fmla="*/ 30 w 129"/>
                    <a:gd name="T79" fmla="*/ 5 h 116"/>
                    <a:gd name="T80" fmla="*/ 33 w 129"/>
                    <a:gd name="T81" fmla="*/ 6 h 116"/>
                    <a:gd name="T82" fmla="*/ 42 w 129"/>
                    <a:gd name="T83" fmla="*/ 18 h 116"/>
                    <a:gd name="T84" fmla="*/ 42 w 129"/>
                    <a:gd name="T85" fmla="*/ 18 h 116"/>
                    <a:gd name="T86" fmla="*/ 42 w 129"/>
                    <a:gd name="T87" fmla="*/ 17 h 1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9" h="116">
                      <a:moveTo>
                        <a:pt x="125" y="52"/>
                      </a:moveTo>
                      <a:lnTo>
                        <a:pt x="127" y="60"/>
                      </a:lnTo>
                      <a:lnTo>
                        <a:pt x="127" y="68"/>
                      </a:lnTo>
                      <a:lnTo>
                        <a:pt x="127" y="74"/>
                      </a:lnTo>
                      <a:lnTo>
                        <a:pt x="128" y="81"/>
                      </a:lnTo>
                      <a:lnTo>
                        <a:pt x="129" y="87"/>
                      </a:lnTo>
                      <a:lnTo>
                        <a:pt x="129" y="92"/>
                      </a:lnTo>
                      <a:lnTo>
                        <a:pt x="129" y="99"/>
                      </a:lnTo>
                      <a:lnTo>
                        <a:pt x="127" y="104"/>
                      </a:lnTo>
                      <a:lnTo>
                        <a:pt x="124" y="111"/>
                      </a:lnTo>
                      <a:lnTo>
                        <a:pt x="120" y="116"/>
                      </a:lnTo>
                      <a:lnTo>
                        <a:pt x="114" y="104"/>
                      </a:lnTo>
                      <a:lnTo>
                        <a:pt x="106" y="92"/>
                      </a:lnTo>
                      <a:lnTo>
                        <a:pt x="97" y="79"/>
                      </a:lnTo>
                      <a:lnTo>
                        <a:pt x="88" y="68"/>
                      </a:lnTo>
                      <a:lnTo>
                        <a:pt x="77" y="56"/>
                      </a:lnTo>
                      <a:lnTo>
                        <a:pt x="65" y="47"/>
                      </a:lnTo>
                      <a:lnTo>
                        <a:pt x="52" y="38"/>
                      </a:lnTo>
                      <a:lnTo>
                        <a:pt x="39" y="31"/>
                      </a:lnTo>
                      <a:lnTo>
                        <a:pt x="24" y="28"/>
                      </a:lnTo>
                      <a:lnTo>
                        <a:pt x="8" y="27"/>
                      </a:ln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5" y="22"/>
                      </a:lnTo>
                      <a:lnTo>
                        <a:pt x="4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12" y="4"/>
                      </a:lnTo>
                      <a:lnTo>
                        <a:pt x="21" y="1"/>
                      </a:ln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0" y="2"/>
                      </a:lnTo>
                      <a:lnTo>
                        <a:pt x="60" y="5"/>
                      </a:lnTo>
                      <a:lnTo>
                        <a:pt x="69" y="9"/>
                      </a:lnTo>
                      <a:lnTo>
                        <a:pt x="80" y="11"/>
                      </a:lnTo>
                      <a:lnTo>
                        <a:pt x="89" y="14"/>
                      </a:lnTo>
                      <a:lnTo>
                        <a:pt x="98" y="17"/>
                      </a:lnTo>
                      <a:lnTo>
                        <a:pt x="127" y="53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" name="Freeform 57"/>
                <p:cNvSpPr>
                  <a:spLocks/>
                </p:cNvSpPr>
                <p:nvPr/>
              </p:nvSpPr>
              <p:spPr bwMode="auto">
                <a:xfrm>
                  <a:off x="1641" y="2103"/>
                  <a:ext cx="12" cy="11"/>
                </a:xfrm>
                <a:custGeom>
                  <a:avLst/>
                  <a:gdLst>
                    <a:gd name="T0" fmla="*/ 11 w 34"/>
                    <a:gd name="T1" fmla="*/ 3 h 35"/>
                    <a:gd name="T2" fmla="*/ 12 w 34"/>
                    <a:gd name="T3" fmla="*/ 4 h 35"/>
                    <a:gd name="T4" fmla="*/ 12 w 34"/>
                    <a:gd name="T5" fmla="*/ 5 h 35"/>
                    <a:gd name="T6" fmla="*/ 12 w 34"/>
                    <a:gd name="T7" fmla="*/ 6 h 35"/>
                    <a:gd name="T8" fmla="*/ 11 w 34"/>
                    <a:gd name="T9" fmla="*/ 7 h 35"/>
                    <a:gd name="T10" fmla="*/ 10 w 34"/>
                    <a:gd name="T11" fmla="*/ 8 h 35"/>
                    <a:gd name="T12" fmla="*/ 9 w 34"/>
                    <a:gd name="T13" fmla="*/ 8 h 35"/>
                    <a:gd name="T14" fmla="*/ 8 w 34"/>
                    <a:gd name="T15" fmla="*/ 9 h 35"/>
                    <a:gd name="T16" fmla="*/ 6 w 34"/>
                    <a:gd name="T17" fmla="*/ 10 h 35"/>
                    <a:gd name="T18" fmla="*/ 6 w 34"/>
                    <a:gd name="T19" fmla="*/ 10 h 35"/>
                    <a:gd name="T20" fmla="*/ 5 w 34"/>
                    <a:gd name="T21" fmla="*/ 11 h 35"/>
                    <a:gd name="T22" fmla="*/ 3 w 34"/>
                    <a:gd name="T23" fmla="*/ 11 h 35"/>
                    <a:gd name="T24" fmla="*/ 2 w 34"/>
                    <a:gd name="T25" fmla="*/ 11 h 35"/>
                    <a:gd name="T26" fmla="*/ 2 w 34"/>
                    <a:gd name="T27" fmla="*/ 11 h 35"/>
                    <a:gd name="T28" fmla="*/ 1 w 34"/>
                    <a:gd name="T29" fmla="*/ 10 h 35"/>
                    <a:gd name="T30" fmla="*/ 1 w 34"/>
                    <a:gd name="T31" fmla="*/ 10 h 35"/>
                    <a:gd name="T32" fmla="*/ 0 w 34"/>
                    <a:gd name="T33" fmla="*/ 9 h 35"/>
                    <a:gd name="T34" fmla="*/ 0 w 34"/>
                    <a:gd name="T35" fmla="*/ 8 h 35"/>
                    <a:gd name="T36" fmla="*/ 0 w 34"/>
                    <a:gd name="T37" fmla="*/ 7 h 35"/>
                    <a:gd name="T38" fmla="*/ 0 w 34"/>
                    <a:gd name="T39" fmla="*/ 7 h 35"/>
                    <a:gd name="T40" fmla="*/ 0 w 34"/>
                    <a:gd name="T41" fmla="*/ 6 h 35"/>
                    <a:gd name="T42" fmla="*/ 0 w 34"/>
                    <a:gd name="T43" fmla="*/ 5 h 35"/>
                    <a:gd name="T44" fmla="*/ 0 w 34"/>
                    <a:gd name="T45" fmla="*/ 4 h 35"/>
                    <a:gd name="T46" fmla="*/ 0 w 34"/>
                    <a:gd name="T47" fmla="*/ 3 h 35"/>
                    <a:gd name="T48" fmla="*/ 0 w 34"/>
                    <a:gd name="T49" fmla="*/ 3 h 35"/>
                    <a:gd name="T50" fmla="*/ 1 w 34"/>
                    <a:gd name="T51" fmla="*/ 2 h 35"/>
                    <a:gd name="T52" fmla="*/ 2 w 34"/>
                    <a:gd name="T53" fmla="*/ 1 h 35"/>
                    <a:gd name="T54" fmla="*/ 3 w 34"/>
                    <a:gd name="T55" fmla="*/ 1 h 35"/>
                    <a:gd name="T56" fmla="*/ 4 w 34"/>
                    <a:gd name="T57" fmla="*/ 0 h 35"/>
                    <a:gd name="T58" fmla="*/ 5 w 34"/>
                    <a:gd name="T59" fmla="*/ 0 h 35"/>
                    <a:gd name="T60" fmla="*/ 6 w 34"/>
                    <a:gd name="T61" fmla="*/ 0 h 35"/>
                    <a:gd name="T62" fmla="*/ 6 w 34"/>
                    <a:gd name="T63" fmla="*/ 0 h 35"/>
                    <a:gd name="T64" fmla="*/ 6 w 34"/>
                    <a:gd name="T65" fmla="*/ 0 h 35"/>
                    <a:gd name="T66" fmla="*/ 7 w 34"/>
                    <a:gd name="T67" fmla="*/ 0 h 35"/>
                    <a:gd name="T68" fmla="*/ 8 w 34"/>
                    <a:gd name="T69" fmla="*/ 0 h 35"/>
                    <a:gd name="T70" fmla="*/ 8 w 34"/>
                    <a:gd name="T71" fmla="*/ 1 h 35"/>
                    <a:gd name="T72" fmla="*/ 9 w 34"/>
                    <a:gd name="T73" fmla="*/ 1 h 35"/>
                    <a:gd name="T74" fmla="*/ 10 w 34"/>
                    <a:gd name="T75" fmla="*/ 1 h 35"/>
                    <a:gd name="T76" fmla="*/ 10 w 34"/>
                    <a:gd name="T77" fmla="*/ 2 h 35"/>
                    <a:gd name="T78" fmla="*/ 11 w 34"/>
                    <a:gd name="T79" fmla="*/ 2 h 35"/>
                    <a:gd name="T80" fmla="*/ 11 w 34"/>
                    <a:gd name="T81" fmla="*/ 3 h 35"/>
                    <a:gd name="T82" fmla="*/ 11 w 34"/>
                    <a:gd name="T83" fmla="*/ 3 h 3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4" h="35">
                      <a:moveTo>
                        <a:pt x="31" y="8"/>
                      </a:moveTo>
                      <a:lnTo>
                        <a:pt x="34" y="13"/>
                      </a:lnTo>
                      <a:lnTo>
                        <a:pt x="34" y="17"/>
                      </a:lnTo>
                      <a:lnTo>
                        <a:pt x="33" y="19"/>
                      </a:lnTo>
                      <a:lnTo>
                        <a:pt x="31" y="23"/>
                      </a:lnTo>
                      <a:lnTo>
                        <a:pt x="29" y="25"/>
                      </a:lnTo>
                      <a:lnTo>
                        <a:pt x="25" y="27"/>
                      </a:lnTo>
                      <a:lnTo>
                        <a:pt x="22" y="30"/>
                      </a:lnTo>
                      <a:lnTo>
                        <a:pt x="18" y="31"/>
                      </a:lnTo>
                      <a:lnTo>
                        <a:pt x="16" y="32"/>
                      </a:lnTo>
                      <a:lnTo>
                        <a:pt x="13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4"/>
                      </a:lnTo>
                      <a:lnTo>
                        <a:pt x="4" y="32"/>
                      </a:lnTo>
                      <a:lnTo>
                        <a:pt x="3" y="31"/>
                      </a:lnTo>
                      <a:lnTo>
                        <a:pt x="1" y="28"/>
                      </a:lnTo>
                      <a:lnTo>
                        <a:pt x="1" y="26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30" y="6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" name="Freeform 58"/>
                <p:cNvSpPr>
                  <a:spLocks/>
                </p:cNvSpPr>
                <p:nvPr/>
              </p:nvSpPr>
              <p:spPr bwMode="auto">
                <a:xfrm>
                  <a:off x="663" y="2172"/>
                  <a:ext cx="26" cy="45"/>
                </a:xfrm>
                <a:custGeom>
                  <a:avLst/>
                  <a:gdLst>
                    <a:gd name="T0" fmla="*/ 12 w 79"/>
                    <a:gd name="T1" fmla="*/ 28 h 135"/>
                    <a:gd name="T2" fmla="*/ 11 w 79"/>
                    <a:gd name="T3" fmla="*/ 31 h 135"/>
                    <a:gd name="T4" fmla="*/ 10 w 79"/>
                    <a:gd name="T5" fmla="*/ 34 h 135"/>
                    <a:gd name="T6" fmla="*/ 9 w 79"/>
                    <a:gd name="T7" fmla="*/ 37 h 135"/>
                    <a:gd name="T8" fmla="*/ 11 w 79"/>
                    <a:gd name="T9" fmla="*/ 40 h 135"/>
                    <a:gd name="T10" fmla="*/ 13 w 79"/>
                    <a:gd name="T11" fmla="*/ 44 h 135"/>
                    <a:gd name="T12" fmla="*/ 11 w 79"/>
                    <a:gd name="T13" fmla="*/ 45 h 135"/>
                    <a:gd name="T14" fmla="*/ 8 w 79"/>
                    <a:gd name="T15" fmla="*/ 44 h 135"/>
                    <a:gd name="T16" fmla="*/ 5 w 79"/>
                    <a:gd name="T17" fmla="*/ 43 h 135"/>
                    <a:gd name="T18" fmla="*/ 2 w 79"/>
                    <a:gd name="T19" fmla="*/ 41 h 135"/>
                    <a:gd name="T20" fmla="*/ 0 w 79"/>
                    <a:gd name="T21" fmla="*/ 38 h 135"/>
                    <a:gd name="T22" fmla="*/ 2 w 79"/>
                    <a:gd name="T23" fmla="*/ 34 h 135"/>
                    <a:gd name="T24" fmla="*/ 7 w 79"/>
                    <a:gd name="T25" fmla="*/ 30 h 135"/>
                    <a:gd name="T26" fmla="*/ 11 w 79"/>
                    <a:gd name="T27" fmla="*/ 28 h 135"/>
                    <a:gd name="T28" fmla="*/ 12 w 79"/>
                    <a:gd name="T29" fmla="*/ 24 h 135"/>
                    <a:gd name="T30" fmla="*/ 10 w 79"/>
                    <a:gd name="T31" fmla="*/ 19 h 135"/>
                    <a:gd name="T32" fmla="*/ 12 w 79"/>
                    <a:gd name="T33" fmla="*/ 17 h 135"/>
                    <a:gd name="T34" fmla="*/ 14 w 79"/>
                    <a:gd name="T35" fmla="*/ 15 h 135"/>
                    <a:gd name="T36" fmla="*/ 17 w 79"/>
                    <a:gd name="T37" fmla="*/ 13 h 135"/>
                    <a:gd name="T38" fmla="*/ 18 w 79"/>
                    <a:gd name="T39" fmla="*/ 10 h 135"/>
                    <a:gd name="T40" fmla="*/ 15 w 79"/>
                    <a:gd name="T41" fmla="*/ 7 h 135"/>
                    <a:gd name="T42" fmla="*/ 13 w 79"/>
                    <a:gd name="T43" fmla="*/ 5 h 135"/>
                    <a:gd name="T44" fmla="*/ 15 w 79"/>
                    <a:gd name="T45" fmla="*/ 7 h 135"/>
                    <a:gd name="T46" fmla="*/ 17 w 79"/>
                    <a:gd name="T47" fmla="*/ 7 h 135"/>
                    <a:gd name="T48" fmla="*/ 20 w 79"/>
                    <a:gd name="T49" fmla="*/ 7 h 135"/>
                    <a:gd name="T50" fmla="*/ 22 w 79"/>
                    <a:gd name="T51" fmla="*/ 5 h 135"/>
                    <a:gd name="T52" fmla="*/ 24 w 79"/>
                    <a:gd name="T53" fmla="*/ 4 h 135"/>
                    <a:gd name="T54" fmla="*/ 26 w 79"/>
                    <a:gd name="T55" fmla="*/ 3 h 135"/>
                    <a:gd name="T56" fmla="*/ 25 w 79"/>
                    <a:gd name="T57" fmla="*/ 8 h 135"/>
                    <a:gd name="T58" fmla="*/ 22 w 79"/>
                    <a:gd name="T59" fmla="*/ 13 h 135"/>
                    <a:gd name="T60" fmla="*/ 17 w 79"/>
                    <a:gd name="T61" fmla="*/ 18 h 135"/>
                    <a:gd name="T62" fmla="*/ 13 w 79"/>
                    <a:gd name="T63" fmla="*/ 23 h 135"/>
                    <a:gd name="T64" fmla="*/ 12 w 79"/>
                    <a:gd name="T65" fmla="*/ 26 h 1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9" h="135">
                      <a:moveTo>
                        <a:pt x="37" y="77"/>
                      </a:moveTo>
                      <a:lnTo>
                        <a:pt x="37" y="83"/>
                      </a:lnTo>
                      <a:lnTo>
                        <a:pt x="36" y="88"/>
                      </a:lnTo>
                      <a:lnTo>
                        <a:pt x="34" y="92"/>
                      </a:lnTo>
                      <a:lnTo>
                        <a:pt x="31" y="97"/>
                      </a:lnTo>
                      <a:lnTo>
                        <a:pt x="30" y="102"/>
                      </a:lnTo>
                      <a:lnTo>
                        <a:pt x="28" y="107"/>
                      </a:lnTo>
                      <a:lnTo>
                        <a:pt x="28" y="111"/>
                      </a:lnTo>
                      <a:lnTo>
                        <a:pt x="30" y="115"/>
                      </a:lnTo>
                      <a:lnTo>
                        <a:pt x="34" y="119"/>
                      </a:lnTo>
                      <a:lnTo>
                        <a:pt x="41" y="122"/>
                      </a:lnTo>
                      <a:lnTo>
                        <a:pt x="41" y="131"/>
                      </a:lnTo>
                      <a:lnTo>
                        <a:pt x="36" y="133"/>
                      </a:lnTo>
                      <a:lnTo>
                        <a:pt x="32" y="135"/>
                      </a:lnTo>
                      <a:lnTo>
                        <a:pt x="27" y="135"/>
                      </a:lnTo>
                      <a:lnTo>
                        <a:pt x="23" y="133"/>
                      </a:lnTo>
                      <a:lnTo>
                        <a:pt x="18" y="131"/>
                      </a:lnTo>
                      <a:lnTo>
                        <a:pt x="14" y="128"/>
                      </a:lnTo>
                      <a:lnTo>
                        <a:pt x="10" y="124"/>
                      </a:lnTo>
                      <a:lnTo>
                        <a:pt x="6" y="122"/>
                      </a:lnTo>
                      <a:lnTo>
                        <a:pt x="4" y="118"/>
                      </a:lnTo>
                      <a:lnTo>
                        <a:pt x="0" y="115"/>
                      </a:lnTo>
                      <a:lnTo>
                        <a:pt x="2" y="107"/>
                      </a:lnTo>
                      <a:lnTo>
                        <a:pt x="7" y="101"/>
                      </a:lnTo>
                      <a:lnTo>
                        <a:pt x="13" y="96"/>
                      </a:lnTo>
                      <a:lnTo>
                        <a:pt x="20" y="90"/>
                      </a:lnTo>
                      <a:lnTo>
                        <a:pt x="27" y="86"/>
                      </a:lnTo>
                      <a:lnTo>
                        <a:pt x="32" y="83"/>
                      </a:lnTo>
                      <a:lnTo>
                        <a:pt x="36" y="79"/>
                      </a:lnTo>
                      <a:lnTo>
                        <a:pt x="37" y="72"/>
                      </a:lnTo>
                      <a:lnTo>
                        <a:pt x="36" y="66"/>
                      </a:lnTo>
                      <a:lnTo>
                        <a:pt x="30" y="56"/>
                      </a:lnTo>
                      <a:lnTo>
                        <a:pt x="31" y="54"/>
                      </a:lnTo>
                      <a:lnTo>
                        <a:pt x="35" y="50"/>
                      </a:lnTo>
                      <a:lnTo>
                        <a:pt x="39" y="47"/>
                      </a:lnTo>
                      <a:lnTo>
                        <a:pt x="44" y="45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4" y="34"/>
                      </a:lnTo>
                      <a:lnTo>
                        <a:pt x="54" y="30"/>
                      </a:lnTo>
                      <a:lnTo>
                        <a:pt x="52" y="26"/>
                      </a:lnTo>
                      <a:lnTo>
                        <a:pt x="45" y="21"/>
                      </a:lnTo>
                      <a:lnTo>
                        <a:pt x="34" y="21"/>
                      </a:lnTo>
                      <a:lnTo>
                        <a:pt x="40" y="15"/>
                      </a:lnTo>
                      <a:lnTo>
                        <a:pt x="43" y="19"/>
                      </a:lnTo>
                      <a:lnTo>
                        <a:pt x="45" y="21"/>
                      </a:lnTo>
                      <a:lnTo>
                        <a:pt x="48" y="22"/>
                      </a:lnTo>
                      <a:lnTo>
                        <a:pt x="52" y="22"/>
                      </a:lnTo>
                      <a:lnTo>
                        <a:pt x="56" y="22"/>
                      </a:lnTo>
                      <a:lnTo>
                        <a:pt x="60" y="21"/>
                      </a:lnTo>
                      <a:lnTo>
                        <a:pt x="64" y="19"/>
                      </a:lnTo>
                      <a:lnTo>
                        <a:pt x="67" y="16"/>
                      </a:lnTo>
                      <a:lnTo>
                        <a:pt x="71" y="15"/>
                      </a:lnTo>
                      <a:lnTo>
                        <a:pt x="74" y="12"/>
                      </a:lnTo>
                      <a:lnTo>
                        <a:pt x="75" y="0"/>
                      </a:lnTo>
                      <a:lnTo>
                        <a:pt x="79" y="9"/>
                      </a:lnTo>
                      <a:lnTo>
                        <a:pt x="79" y="17"/>
                      </a:lnTo>
                      <a:lnTo>
                        <a:pt x="77" y="25"/>
                      </a:lnTo>
                      <a:lnTo>
                        <a:pt x="73" y="33"/>
                      </a:lnTo>
                      <a:lnTo>
                        <a:pt x="66" y="39"/>
                      </a:lnTo>
                      <a:lnTo>
                        <a:pt x="60" y="46"/>
                      </a:lnTo>
                      <a:lnTo>
                        <a:pt x="53" y="54"/>
                      </a:lnTo>
                      <a:lnTo>
                        <a:pt x="47" y="60"/>
                      </a:lnTo>
                      <a:lnTo>
                        <a:pt x="41" y="68"/>
                      </a:lnTo>
                      <a:lnTo>
                        <a:pt x="3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" name="Freeform 59"/>
                <p:cNvSpPr>
                  <a:spLocks/>
                </p:cNvSpPr>
                <p:nvPr/>
              </p:nvSpPr>
              <p:spPr bwMode="auto">
                <a:xfrm>
                  <a:off x="762" y="2167"/>
                  <a:ext cx="10" cy="12"/>
                </a:xfrm>
                <a:custGeom>
                  <a:avLst/>
                  <a:gdLst>
                    <a:gd name="T0" fmla="*/ 10 w 31"/>
                    <a:gd name="T1" fmla="*/ 4 h 34"/>
                    <a:gd name="T2" fmla="*/ 10 w 31"/>
                    <a:gd name="T3" fmla="*/ 11 h 34"/>
                    <a:gd name="T4" fmla="*/ 8 w 31"/>
                    <a:gd name="T5" fmla="*/ 11 h 34"/>
                    <a:gd name="T6" fmla="*/ 7 w 31"/>
                    <a:gd name="T7" fmla="*/ 12 h 34"/>
                    <a:gd name="T8" fmla="*/ 6 w 31"/>
                    <a:gd name="T9" fmla="*/ 12 h 34"/>
                    <a:gd name="T10" fmla="*/ 5 w 31"/>
                    <a:gd name="T11" fmla="*/ 12 h 34"/>
                    <a:gd name="T12" fmla="*/ 4 w 31"/>
                    <a:gd name="T13" fmla="*/ 12 h 34"/>
                    <a:gd name="T14" fmla="*/ 3 w 31"/>
                    <a:gd name="T15" fmla="*/ 11 h 34"/>
                    <a:gd name="T16" fmla="*/ 2 w 31"/>
                    <a:gd name="T17" fmla="*/ 10 h 34"/>
                    <a:gd name="T18" fmla="*/ 1 w 31"/>
                    <a:gd name="T19" fmla="*/ 9 h 34"/>
                    <a:gd name="T20" fmla="*/ 0 w 31"/>
                    <a:gd name="T21" fmla="*/ 8 h 34"/>
                    <a:gd name="T22" fmla="*/ 0 w 31"/>
                    <a:gd name="T23" fmla="*/ 7 h 34"/>
                    <a:gd name="T24" fmla="*/ 0 w 31"/>
                    <a:gd name="T25" fmla="*/ 5 h 34"/>
                    <a:gd name="T26" fmla="*/ 0 w 31"/>
                    <a:gd name="T27" fmla="*/ 3 h 34"/>
                    <a:gd name="T28" fmla="*/ 1 w 31"/>
                    <a:gd name="T29" fmla="*/ 2 h 34"/>
                    <a:gd name="T30" fmla="*/ 3 w 31"/>
                    <a:gd name="T31" fmla="*/ 1 h 34"/>
                    <a:gd name="T32" fmla="*/ 4 w 31"/>
                    <a:gd name="T33" fmla="*/ 0 h 34"/>
                    <a:gd name="T34" fmla="*/ 5 w 31"/>
                    <a:gd name="T35" fmla="*/ 0 h 34"/>
                    <a:gd name="T36" fmla="*/ 7 w 31"/>
                    <a:gd name="T37" fmla="*/ 1 h 34"/>
                    <a:gd name="T38" fmla="*/ 8 w 31"/>
                    <a:gd name="T39" fmla="*/ 1 h 34"/>
                    <a:gd name="T40" fmla="*/ 9 w 31"/>
                    <a:gd name="T41" fmla="*/ 2 h 34"/>
                    <a:gd name="T42" fmla="*/ 10 w 31"/>
                    <a:gd name="T43" fmla="*/ 4 h 34"/>
                    <a:gd name="T44" fmla="*/ 10 w 31"/>
                    <a:gd name="T45" fmla="*/ 4 h 34"/>
                    <a:gd name="T46" fmla="*/ 10 w 31"/>
                    <a:gd name="T47" fmla="*/ 4 h 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1" h="34">
                      <a:moveTo>
                        <a:pt x="30" y="11"/>
                      </a:moveTo>
                      <a:lnTo>
                        <a:pt x="30" y="30"/>
                      </a:lnTo>
                      <a:lnTo>
                        <a:pt x="26" y="32"/>
                      </a:lnTo>
                      <a:lnTo>
                        <a:pt x="23" y="33"/>
                      </a:lnTo>
                      <a:lnTo>
                        <a:pt x="19" y="34"/>
                      </a:lnTo>
                      <a:lnTo>
                        <a:pt x="16" y="34"/>
                      </a:lnTo>
                      <a:lnTo>
                        <a:pt x="12" y="33"/>
                      </a:lnTo>
                      <a:lnTo>
                        <a:pt x="8" y="32"/>
                      </a:lnTo>
                      <a:lnTo>
                        <a:pt x="5" y="29"/>
                      </a:lnTo>
                      <a:lnTo>
                        <a:pt x="3" y="26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6" y="3"/>
                      </a:lnTo>
                      <a:lnTo>
                        <a:pt x="29" y="7"/>
                      </a:lnTo>
                      <a:lnTo>
                        <a:pt x="31" y="11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2" name="Freeform 60"/>
                <p:cNvSpPr>
                  <a:spLocks/>
                </p:cNvSpPr>
                <p:nvPr/>
              </p:nvSpPr>
              <p:spPr bwMode="auto">
                <a:xfrm>
                  <a:off x="602" y="2187"/>
                  <a:ext cx="10" cy="9"/>
                </a:xfrm>
                <a:custGeom>
                  <a:avLst/>
                  <a:gdLst>
                    <a:gd name="T0" fmla="*/ 10 w 31"/>
                    <a:gd name="T1" fmla="*/ 1 h 28"/>
                    <a:gd name="T2" fmla="*/ 10 w 31"/>
                    <a:gd name="T3" fmla="*/ 3 h 28"/>
                    <a:gd name="T4" fmla="*/ 10 w 31"/>
                    <a:gd name="T5" fmla="*/ 4 h 28"/>
                    <a:gd name="T6" fmla="*/ 10 w 31"/>
                    <a:gd name="T7" fmla="*/ 5 h 28"/>
                    <a:gd name="T8" fmla="*/ 10 w 31"/>
                    <a:gd name="T9" fmla="*/ 6 h 28"/>
                    <a:gd name="T10" fmla="*/ 9 w 31"/>
                    <a:gd name="T11" fmla="*/ 7 h 28"/>
                    <a:gd name="T12" fmla="*/ 8 w 31"/>
                    <a:gd name="T13" fmla="*/ 7 h 28"/>
                    <a:gd name="T14" fmla="*/ 7 w 31"/>
                    <a:gd name="T15" fmla="*/ 8 h 28"/>
                    <a:gd name="T16" fmla="*/ 6 w 31"/>
                    <a:gd name="T17" fmla="*/ 9 h 28"/>
                    <a:gd name="T18" fmla="*/ 5 w 31"/>
                    <a:gd name="T19" fmla="*/ 9 h 28"/>
                    <a:gd name="T20" fmla="*/ 3 w 31"/>
                    <a:gd name="T21" fmla="*/ 9 h 28"/>
                    <a:gd name="T22" fmla="*/ 0 w 31"/>
                    <a:gd name="T23" fmla="*/ 7 h 28"/>
                    <a:gd name="T24" fmla="*/ 0 w 31"/>
                    <a:gd name="T25" fmla="*/ 5 h 28"/>
                    <a:gd name="T26" fmla="*/ 1 w 31"/>
                    <a:gd name="T27" fmla="*/ 4 h 28"/>
                    <a:gd name="T28" fmla="*/ 2 w 31"/>
                    <a:gd name="T29" fmla="*/ 3 h 28"/>
                    <a:gd name="T30" fmla="*/ 3 w 31"/>
                    <a:gd name="T31" fmla="*/ 2 h 28"/>
                    <a:gd name="T32" fmla="*/ 4 w 31"/>
                    <a:gd name="T33" fmla="*/ 1 h 28"/>
                    <a:gd name="T34" fmla="*/ 5 w 31"/>
                    <a:gd name="T35" fmla="*/ 0 h 28"/>
                    <a:gd name="T36" fmla="*/ 6 w 31"/>
                    <a:gd name="T37" fmla="*/ 0 h 28"/>
                    <a:gd name="T38" fmla="*/ 7 w 31"/>
                    <a:gd name="T39" fmla="*/ 0 h 28"/>
                    <a:gd name="T40" fmla="*/ 8 w 31"/>
                    <a:gd name="T41" fmla="*/ 0 h 28"/>
                    <a:gd name="T42" fmla="*/ 10 w 31"/>
                    <a:gd name="T43" fmla="*/ 1 h 28"/>
                    <a:gd name="T44" fmla="*/ 10 w 31"/>
                    <a:gd name="T45" fmla="*/ 1 h 28"/>
                    <a:gd name="T46" fmla="*/ 10 w 31"/>
                    <a:gd name="T47" fmla="*/ 1 h 2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1" h="28">
                      <a:moveTo>
                        <a:pt x="30" y="2"/>
                      </a:move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1" y="15"/>
                      </a:lnTo>
                      <a:lnTo>
                        <a:pt x="30" y="18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4" y="28"/>
                      </a:lnTo>
                      <a:lnTo>
                        <a:pt x="10" y="28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2" y="4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1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" name="Freeform 61"/>
                <p:cNvSpPr>
                  <a:spLocks/>
                </p:cNvSpPr>
                <p:nvPr/>
              </p:nvSpPr>
              <p:spPr bwMode="auto">
                <a:xfrm>
                  <a:off x="682" y="2186"/>
                  <a:ext cx="18" cy="35"/>
                </a:xfrm>
                <a:custGeom>
                  <a:avLst/>
                  <a:gdLst>
                    <a:gd name="T0" fmla="*/ 18 w 54"/>
                    <a:gd name="T1" fmla="*/ 30 h 107"/>
                    <a:gd name="T2" fmla="*/ 17 w 54"/>
                    <a:gd name="T3" fmla="*/ 31 h 107"/>
                    <a:gd name="T4" fmla="*/ 16 w 54"/>
                    <a:gd name="T5" fmla="*/ 32 h 107"/>
                    <a:gd name="T6" fmla="*/ 15 w 54"/>
                    <a:gd name="T7" fmla="*/ 32 h 107"/>
                    <a:gd name="T8" fmla="*/ 14 w 54"/>
                    <a:gd name="T9" fmla="*/ 33 h 107"/>
                    <a:gd name="T10" fmla="*/ 13 w 54"/>
                    <a:gd name="T11" fmla="*/ 34 h 107"/>
                    <a:gd name="T12" fmla="*/ 12 w 54"/>
                    <a:gd name="T13" fmla="*/ 35 h 107"/>
                    <a:gd name="T14" fmla="*/ 11 w 54"/>
                    <a:gd name="T15" fmla="*/ 35 h 107"/>
                    <a:gd name="T16" fmla="*/ 10 w 54"/>
                    <a:gd name="T17" fmla="*/ 35 h 107"/>
                    <a:gd name="T18" fmla="*/ 9 w 54"/>
                    <a:gd name="T19" fmla="*/ 35 h 107"/>
                    <a:gd name="T20" fmla="*/ 8 w 54"/>
                    <a:gd name="T21" fmla="*/ 35 h 107"/>
                    <a:gd name="T22" fmla="*/ 5 w 54"/>
                    <a:gd name="T23" fmla="*/ 33 h 107"/>
                    <a:gd name="T24" fmla="*/ 3 w 54"/>
                    <a:gd name="T25" fmla="*/ 31 h 107"/>
                    <a:gd name="T26" fmla="*/ 1 w 54"/>
                    <a:gd name="T27" fmla="*/ 29 h 107"/>
                    <a:gd name="T28" fmla="*/ 1 w 54"/>
                    <a:gd name="T29" fmla="*/ 26 h 107"/>
                    <a:gd name="T30" fmla="*/ 0 w 54"/>
                    <a:gd name="T31" fmla="*/ 24 h 107"/>
                    <a:gd name="T32" fmla="*/ 0 w 54"/>
                    <a:gd name="T33" fmla="*/ 21 h 107"/>
                    <a:gd name="T34" fmla="*/ 0 w 54"/>
                    <a:gd name="T35" fmla="*/ 18 h 107"/>
                    <a:gd name="T36" fmla="*/ 1 w 54"/>
                    <a:gd name="T37" fmla="*/ 14 h 107"/>
                    <a:gd name="T38" fmla="*/ 1 w 54"/>
                    <a:gd name="T39" fmla="*/ 11 h 107"/>
                    <a:gd name="T40" fmla="*/ 1 w 54"/>
                    <a:gd name="T41" fmla="*/ 9 h 107"/>
                    <a:gd name="T42" fmla="*/ 11 w 54"/>
                    <a:gd name="T43" fmla="*/ 0 h 107"/>
                    <a:gd name="T44" fmla="*/ 14 w 54"/>
                    <a:gd name="T45" fmla="*/ 3 h 107"/>
                    <a:gd name="T46" fmla="*/ 15 w 54"/>
                    <a:gd name="T47" fmla="*/ 5 h 107"/>
                    <a:gd name="T48" fmla="*/ 15 w 54"/>
                    <a:gd name="T49" fmla="*/ 8 h 107"/>
                    <a:gd name="T50" fmla="*/ 14 w 54"/>
                    <a:gd name="T51" fmla="*/ 11 h 107"/>
                    <a:gd name="T52" fmla="*/ 14 w 54"/>
                    <a:gd name="T53" fmla="*/ 15 h 107"/>
                    <a:gd name="T54" fmla="*/ 13 w 54"/>
                    <a:gd name="T55" fmla="*/ 18 h 107"/>
                    <a:gd name="T56" fmla="*/ 13 w 54"/>
                    <a:gd name="T57" fmla="*/ 21 h 107"/>
                    <a:gd name="T58" fmla="*/ 13 w 54"/>
                    <a:gd name="T59" fmla="*/ 25 h 107"/>
                    <a:gd name="T60" fmla="*/ 15 w 54"/>
                    <a:gd name="T61" fmla="*/ 28 h 107"/>
                    <a:gd name="T62" fmla="*/ 18 w 54"/>
                    <a:gd name="T63" fmla="*/ 30 h 107"/>
                    <a:gd name="T64" fmla="*/ 18 w 54"/>
                    <a:gd name="T65" fmla="*/ 30 h 107"/>
                    <a:gd name="T66" fmla="*/ 18 w 54"/>
                    <a:gd name="T67" fmla="*/ 30 h 1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4" h="107">
                      <a:moveTo>
                        <a:pt x="53" y="93"/>
                      </a:moveTo>
                      <a:lnTo>
                        <a:pt x="51" y="95"/>
                      </a:lnTo>
                      <a:lnTo>
                        <a:pt x="49" y="98"/>
                      </a:lnTo>
                      <a:lnTo>
                        <a:pt x="45" y="99"/>
                      </a:lnTo>
                      <a:lnTo>
                        <a:pt x="42" y="102"/>
                      </a:lnTo>
                      <a:lnTo>
                        <a:pt x="40" y="103"/>
                      </a:lnTo>
                      <a:lnTo>
                        <a:pt x="36" y="106"/>
                      </a:lnTo>
                      <a:lnTo>
                        <a:pt x="33" y="106"/>
                      </a:lnTo>
                      <a:lnTo>
                        <a:pt x="29" y="107"/>
                      </a:lnTo>
                      <a:lnTo>
                        <a:pt x="26" y="107"/>
                      </a:lnTo>
                      <a:lnTo>
                        <a:pt x="23" y="106"/>
                      </a:lnTo>
                      <a:lnTo>
                        <a:pt x="15" y="102"/>
                      </a:lnTo>
                      <a:lnTo>
                        <a:pt x="8" y="95"/>
                      </a:lnTo>
                      <a:lnTo>
                        <a:pt x="4" y="89"/>
                      </a:lnTo>
                      <a:lnTo>
                        <a:pt x="2" y="80"/>
                      </a:lnTo>
                      <a:lnTo>
                        <a:pt x="0" y="72"/>
                      </a:lnTo>
                      <a:lnTo>
                        <a:pt x="0" y="63"/>
                      </a:lnTo>
                      <a:lnTo>
                        <a:pt x="0" y="54"/>
                      </a:lnTo>
                      <a:lnTo>
                        <a:pt x="2" y="44"/>
                      </a:lnTo>
                      <a:lnTo>
                        <a:pt x="3" y="35"/>
                      </a:lnTo>
                      <a:lnTo>
                        <a:pt x="4" y="29"/>
                      </a:lnTo>
                      <a:lnTo>
                        <a:pt x="34" y="0"/>
                      </a:lnTo>
                      <a:lnTo>
                        <a:pt x="41" y="8"/>
                      </a:lnTo>
                      <a:lnTo>
                        <a:pt x="45" y="16"/>
                      </a:lnTo>
                      <a:lnTo>
                        <a:pt x="46" y="25"/>
                      </a:lnTo>
                      <a:lnTo>
                        <a:pt x="43" y="35"/>
                      </a:lnTo>
                      <a:lnTo>
                        <a:pt x="42" y="46"/>
                      </a:lnTo>
                      <a:lnTo>
                        <a:pt x="40" y="56"/>
                      </a:lnTo>
                      <a:lnTo>
                        <a:pt x="38" y="65"/>
                      </a:lnTo>
                      <a:lnTo>
                        <a:pt x="40" y="76"/>
                      </a:lnTo>
                      <a:lnTo>
                        <a:pt x="45" y="85"/>
                      </a:lnTo>
                      <a:lnTo>
                        <a:pt x="54" y="93"/>
                      </a:lnTo>
                      <a:lnTo>
                        <a:pt x="53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4" name="Freeform 62"/>
                <p:cNvSpPr>
                  <a:spLocks/>
                </p:cNvSpPr>
                <p:nvPr/>
              </p:nvSpPr>
              <p:spPr bwMode="auto">
                <a:xfrm>
                  <a:off x="1595" y="2122"/>
                  <a:ext cx="33" cy="30"/>
                </a:xfrm>
                <a:custGeom>
                  <a:avLst/>
                  <a:gdLst>
                    <a:gd name="T0" fmla="*/ 32 w 100"/>
                    <a:gd name="T1" fmla="*/ 19 h 92"/>
                    <a:gd name="T2" fmla="*/ 33 w 100"/>
                    <a:gd name="T3" fmla="*/ 21 h 92"/>
                    <a:gd name="T4" fmla="*/ 33 w 100"/>
                    <a:gd name="T5" fmla="*/ 22 h 92"/>
                    <a:gd name="T6" fmla="*/ 32 w 100"/>
                    <a:gd name="T7" fmla="*/ 23 h 92"/>
                    <a:gd name="T8" fmla="*/ 32 w 100"/>
                    <a:gd name="T9" fmla="*/ 25 h 92"/>
                    <a:gd name="T10" fmla="*/ 32 w 100"/>
                    <a:gd name="T11" fmla="*/ 26 h 92"/>
                    <a:gd name="T12" fmla="*/ 31 w 100"/>
                    <a:gd name="T13" fmla="*/ 27 h 92"/>
                    <a:gd name="T14" fmla="*/ 30 w 100"/>
                    <a:gd name="T15" fmla="*/ 28 h 92"/>
                    <a:gd name="T16" fmla="*/ 29 w 100"/>
                    <a:gd name="T17" fmla="*/ 29 h 92"/>
                    <a:gd name="T18" fmla="*/ 28 w 100"/>
                    <a:gd name="T19" fmla="*/ 29 h 92"/>
                    <a:gd name="T20" fmla="*/ 27 w 100"/>
                    <a:gd name="T21" fmla="*/ 30 h 92"/>
                    <a:gd name="T22" fmla="*/ 24 w 100"/>
                    <a:gd name="T23" fmla="*/ 27 h 92"/>
                    <a:gd name="T24" fmla="*/ 22 w 100"/>
                    <a:gd name="T25" fmla="*/ 25 h 92"/>
                    <a:gd name="T26" fmla="*/ 18 w 100"/>
                    <a:gd name="T27" fmla="*/ 23 h 92"/>
                    <a:gd name="T28" fmla="*/ 15 w 100"/>
                    <a:gd name="T29" fmla="*/ 21 h 92"/>
                    <a:gd name="T30" fmla="*/ 12 w 100"/>
                    <a:gd name="T31" fmla="*/ 18 h 92"/>
                    <a:gd name="T32" fmla="*/ 9 w 100"/>
                    <a:gd name="T33" fmla="*/ 16 h 92"/>
                    <a:gd name="T34" fmla="*/ 6 w 100"/>
                    <a:gd name="T35" fmla="*/ 14 h 92"/>
                    <a:gd name="T36" fmla="*/ 4 w 100"/>
                    <a:gd name="T37" fmla="*/ 11 h 92"/>
                    <a:gd name="T38" fmla="*/ 2 w 100"/>
                    <a:gd name="T39" fmla="*/ 8 h 92"/>
                    <a:gd name="T40" fmla="*/ 0 w 100"/>
                    <a:gd name="T41" fmla="*/ 5 h 92"/>
                    <a:gd name="T42" fmla="*/ 4 w 100"/>
                    <a:gd name="T43" fmla="*/ 2 h 92"/>
                    <a:gd name="T44" fmla="*/ 8 w 100"/>
                    <a:gd name="T45" fmla="*/ 0 h 92"/>
                    <a:gd name="T46" fmla="*/ 12 w 100"/>
                    <a:gd name="T47" fmla="*/ 0 h 92"/>
                    <a:gd name="T48" fmla="*/ 16 w 100"/>
                    <a:gd name="T49" fmla="*/ 1 h 92"/>
                    <a:gd name="T50" fmla="*/ 18 w 100"/>
                    <a:gd name="T51" fmla="*/ 3 h 92"/>
                    <a:gd name="T52" fmla="*/ 22 w 100"/>
                    <a:gd name="T53" fmla="*/ 6 h 92"/>
                    <a:gd name="T54" fmla="*/ 25 w 100"/>
                    <a:gd name="T55" fmla="*/ 9 h 92"/>
                    <a:gd name="T56" fmla="*/ 27 w 100"/>
                    <a:gd name="T57" fmla="*/ 13 h 92"/>
                    <a:gd name="T58" fmla="*/ 30 w 100"/>
                    <a:gd name="T59" fmla="*/ 16 h 92"/>
                    <a:gd name="T60" fmla="*/ 32 w 100"/>
                    <a:gd name="T61" fmla="*/ 19 h 92"/>
                    <a:gd name="T62" fmla="*/ 32 w 100"/>
                    <a:gd name="T63" fmla="*/ 19 h 92"/>
                    <a:gd name="T64" fmla="*/ 32 w 100"/>
                    <a:gd name="T65" fmla="*/ 19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00" h="92">
                      <a:moveTo>
                        <a:pt x="97" y="59"/>
                      </a:moveTo>
                      <a:lnTo>
                        <a:pt x="100" y="64"/>
                      </a:lnTo>
                      <a:lnTo>
                        <a:pt x="100" y="68"/>
                      </a:lnTo>
                      <a:lnTo>
                        <a:pt x="98" y="72"/>
                      </a:lnTo>
                      <a:lnTo>
                        <a:pt x="97" y="76"/>
                      </a:lnTo>
                      <a:lnTo>
                        <a:pt x="96" y="80"/>
                      </a:lnTo>
                      <a:lnTo>
                        <a:pt x="93" y="82"/>
                      </a:lnTo>
                      <a:lnTo>
                        <a:pt x="90" y="85"/>
                      </a:lnTo>
                      <a:lnTo>
                        <a:pt x="88" y="88"/>
                      </a:lnTo>
                      <a:lnTo>
                        <a:pt x="85" y="90"/>
                      </a:lnTo>
                      <a:lnTo>
                        <a:pt x="83" y="92"/>
                      </a:lnTo>
                      <a:lnTo>
                        <a:pt x="73" y="84"/>
                      </a:lnTo>
                      <a:lnTo>
                        <a:pt x="66" y="76"/>
                      </a:lnTo>
                      <a:lnTo>
                        <a:pt x="56" y="69"/>
                      </a:lnTo>
                      <a:lnTo>
                        <a:pt x="46" y="63"/>
                      </a:lnTo>
                      <a:lnTo>
                        <a:pt x="37" y="56"/>
                      </a:lnTo>
                      <a:lnTo>
                        <a:pt x="28" y="50"/>
                      </a:lnTo>
                      <a:lnTo>
                        <a:pt x="19" y="43"/>
                      </a:lnTo>
                      <a:lnTo>
                        <a:pt x="11" y="35"/>
                      </a:lnTo>
                      <a:lnTo>
                        <a:pt x="6" y="26"/>
                      </a:lnTo>
                      <a:lnTo>
                        <a:pt x="0" y="16"/>
                      </a:lnTo>
                      <a:lnTo>
                        <a:pt x="13" y="5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7" y="3"/>
                      </a:lnTo>
                      <a:lnTo>
                        <a:pt x="56" y="9"/>
                      </a:lnTo>
                      <a:lnTo>
                        <a:pt x="66" y="18"/>
                      </a:lnTo>
                      <a:lnTo>
                        <a:pt x="75" y="29"/>
                      </a:lnTo>
                      <a:lnTo>
                        <a:pt x="83" y="39"/>
                      </a:lnTo>
                      <a:lnTo>
                        <a:pt x="90" y="50"/>
                      </a:lnTo>
                      <a:lnTo>
                        <a:pt x="98" y="59"/>
                      </a:lnTo>
                      <a:lnTo>
                        <a:pt x="97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5" name="Freeform 63"/>
                <p:cNvSpPr>
                  <a:spLocks/>
                </p:cNvSpPr>
                <p:nvPr/>
              </p:nvSpPr>
              <p:spPr bwMode="auto">
                <a:xfrm>
                  <a:off x="741" y="2183"/>
                  <a:ext cx="22" cy="17"/>
                </a:xfrm>
                <a:custGeom>
                  <a:avLst/>
                  <a:gdLst>
                    <a:gd name="T0" fmla="*/ 21 w 66"/>
                    <a:gd name="T1" fmla="*/ 7 h 51"/>
                    <a:gd name="T2" fmla="*/ 22 w 66"/>
                    <a:gd name="T3" fmla="*/ 9 h 51"/>
                    <a:gd name="T4" fmla="*/ 22 w 66"/>
                    <a:gd name="T5" fmla="*/ 10 h 51"/>
                    <a:gd name="T6" fmla="*/ 21 w 66"/>
                    <a:gd name="T7" fmla="*/ 11 h 51"/>
                    <a:gd name="T8" fmla="*/ 21 w 66"/>
                    <a:gd name="T9" fmla="*/ 12 h 51"/>
                    <a:gd name="T10" fmla="*/ 21 w 66"/>
                    <a:gd name="T11" fmla="*/ 13 h 51"/>
                    <a:gd name="T12" fmla="*/ 20 w 66"/>
                    <a:gd name="T13" fmla="*/ 14 h 51"/>
                    <a:gd name="T14" fmla="*/ 19 w 66"/>
                    <a:gd name="T15" fmla="*/ 15 h 51"/>
                    <a:gd name="T16" fmla="*/ 18 w 66"/>
                    <a:gd name="T17" fmla="*/ 15 h 51"/>
                    <a:gd name="T18" fmla="*/ 17 w 66"/>
                    <a:gd name="T19" fmla="*/ 16 h 51"/>
                    <a:gd name="T20" fmla="*/ 16 w 66"/>
                    <a:gd name="T21" fmla="*/ 17 h 51"/>
                    <a:gd name="T22" fmla="*/ 14 w 66"/>
                    <a:gd name="T23" fmla="*/ 17 h 51"/>
                    <a:gd name="T24" fmla="*/ 12 w 66"/>
                    <a:gd name="T25" fmla="*/ 17 h 51"/>
                    <a:gd name="T26" fmla="*/ 11 w 66"/>
                    <a:gd name="T27" fmla="*/ 17 h 51"/>
                    <a:gd name="T28" fmla="*/ 8 w 66"/>
                    <a:gd name="T29" fmla="*/ 17 h 51"/>
                    <a:gd name="T30" fmla="*/ 7 w 66"/>
                    <a:gd name="T31" fmla="*/ 17 h 51"/>
                    <a:gd name="T32" fmla="*/ 5 w 66"/>
                    <a:gd name="T33" fmla="*/ 17 h 51"/>
                    <a:gd name="T34" fmla="*/ 4 w 66"/>
                    <a:gd name="T35" fmla="*/ 16 h 51"/>
                    <a:gd name="T36" fmla="*/ 2 w 66"/>
                    <a:gd name="T37" fmla="*/ 15 h 51"/>
                    <a:gd name="T38" fmla="*/ 1 w 66"/>
                    <a:gd name="T39" fmla="*/ 13 h 51"/>
                    <a:gd name="T40" fmla="*/ 1 w 66"/>
                    <a:gd name="T41" fmla="*/ 11 h 51"/>
                    <a:gd name="T42" fmla="*/ 1 w 66"/>
                    <a:gd name="T43" fmla="*/ 10 h 51"/>
                    <a:gd name="T44" fmla="*/ 0 w 66"/>
                    <a:gd name="T45" fmla="*/ 9 h 51"/>
                    <a:gd name="T46" fmla="*/ 0 w 66"/>
                    <a:gd name="T47" fmla="*/ 7 h 51"/>
                    <a:gd name="T48" fmla="*/ 1 w 66"/>
                    <a:gd name="T49" fmla="*/ 6 h 51"/>
                    <a:gd name="T50" fmla="*/ 1 w 66"/>
                    <a:gd name="T51" fmla="*/ 5 h 51"/>
                    <a:gd name="T52" fmla="*/ 1 w 66"/>
                    <a:gd name="T53" fmla="*/ 4 h 51"/>
                    <a:gd name="T54" fmla="*/ 2 w 66"/>
                    <a:gd name="T55" fmla="*/ 3 h 51"/>
                    <a:gd name="T56" fmla="*/ 3 w 66"/>
                    <a:gd name="T57" fmla="*/ 2 h 51"/>
                    <a:gd name="T58" fmla="*/ 4 w 66"/>
                    <a:gd name="T59" fmla="*/ 1 h 51"/>
                    <a:gd name="T60" fmla="*/ 5 w 66"/>
                    <a:gd name="T61" fmla="*/ 1 h 51"/>
                    <a:gd name="T62" fmla="*/ 7 w 66"/>
                    <a:gd name="T63" fmla="*/ 0 h 51"/>
                    <a:gd name="T64" fmla="*/ 9 w 66"/>
                    <a:gd name="T65" fmla="*/ 0 h 51"/>
                    <a:gd name="T66" fmla="*/ 11 w 66"/>
                    <a:gd name="T67" fmla="*/ 0 h 51"/>
                    <a:gd name="T68" fmla="*/ 13 w 66"/>
                    <a:gd name="T69" fmla="*/ 0 h 51"/>
                    <a:gd name="T70" fmla="*/ 15 w 66"/>
                    <a:gd name="T71" fmla="*/ 1 h 51"/>
                    <a:gd name="T72" fmla="*/ 17 w 66"/>
                    <a:gd name="T73" fmla="*/ 1 h 51"/>
                    <a:gd name="T74" fmla="*/ 18 w 66"/>
                    <a:gd name="T75" fmla="*/ 2 h 51"/>
                    <a:gd name="T76" fmla="*/ 20 w 66"/>
                    <a:gd name="T77" fmla="*/ 3 h 51"/>
                    <a:gd name="T78" fmla="*/ 21 w 66"/>
                    <a:gd name="T79" fmla="*/ 5 h 51"/>
                    <a:gd name="T80" fmla="*/ 21 w 66"/>
                    <a:gd name="T81" fmla="*/ 7 h 51"/>
                    <a:gd name="T82" fmla="*/ 21 w 66"/>
                    <a:gd name="T83" fmla="*/ 7 h 51"/>
                    <a:gd name="T84" fmla="*/ 21 w 66"/>
                    <a:gd name="T85" fmla="*/ 7 h 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66" h="51">
                      <a:moveTo>
                        <a:pt x="63" y="21"/>
                      </a:moveTo>
                      <a:lnTo>
                        <a:pt x="66" y="26"/>
                      </a:lnTo>
                      <a:lnTo>
                        <a:pt x="66" y="30"/>
                      </a:lnTo>
                      <a:lnTo>
                        <a:pt x="64" y="33"/>
                      </a:lnTo>
                      <a:lnTo>
                        <a:pt x="63" y="36"/>
                      </a:lnTo>
                      <a:lnTo>
                        <a:pt x="62" y="39"/>
                      </a:lnTo>
                      <a:lnTo>
                        <a:pt x="59" y="42"/>
                      </a:lnTo>
                      <a:lnTo>
                        <a:pt x="56" y="44"/>
                      </a:lnTo>
                      <a:lnTo>
                        <a:pt x="54" y="46"/>
                      </a:lnTo>
                      <a:lnTo>
                        <a:pt x="51" y="48"/>
                      </a:lnTo>
                      <a:lnTo>
                        <a:pt x="47" y="50"/>
                      </a:lnTo>
                      <a:lnTo>
                        <a:pt x="42" y="50"/>
                      </a:lnTo>
                      <a:lnTo>
                        <a:pt x="37" y="51"/>
                      </a:lnTo>
                      <a:lnTo>
                        <a:pt x="32" y="51"/>
                      </a:lnTo>
                      <a:lnTo>
                        <a:pt x="25" y="51"/>
                      </a:lnTo>
                      <a:lnTo>
                        <a:pt x="20" y="51"/>
                      </a:lnTo>
                      <a:lnTo>
                        <a:pt x="15" y="50"/>
                      </a:lnTo>
                      <a:lnTo>
                        <a:pt x="11" y="48"/>
                      </a:lnTo>
                      <a:lnTo>
                        <a:pt x="7" y="44"/>
                      </a:lnTo>
                      <a:lnTo>
                        <a:pt x="4" y="40"/>
                      </a:lnTo>
                      <a:lnTo>
                        <a:pt x="2" y="34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3" y="14"/>
                      </a:lnTo>
                      <a:lnTo>
                        <a:pt x="4" y="12"/>
                      </a:lnTo>
                      <a:lnTo>
                        <a:pt x="7" y="9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6" y="3"/>
                      </a:lnTo>
                      <a:lnTo>
                        <a:pt x="21" y="1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3"/>
                      </a:lnTo>
                      <a:lnTo>
                        <a:pt x="50" y="4"/>
                      </a:lnTo>
                      <a:lnTo>
                        <a:pt x="55" y="6"/>
                      </a:lnTo>
                      <a:lnTo>
                        <a:pt x="59" y="10"/>
                      </a:lnTo>
                      <a:lnTo>
                        <a:pt x="62" y="16"/>
                      </a:lnTo>
                      <a:lnTo>
                        <a:pt x="64" y="21"/>
                      </a:lnTo>
                      <a:lnTo>
                        <a:pt x="63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6" name="Freeform 64"/>
                <p:cNvSpPr>
                  <a:spLocks/>
                </p:cNvSpPr>
                <p:nvPr/>
              </p:nvSpPr>
              <p:spPr bwMode="auto">
                <a:xfrm>
                  <a:off x="1650" y="2125"/>
                  <a:ext cx="17" cy="15"/>
                </a:xfrm>
                <a:custGeom>
                  <a:avLst/>
                  <a:gdLst>
                    <a:gd name="T0" fmla="*/ 15 w 53"/>
                    <a:gd name="T1" fmla="*/ 11 h 47"/>
                    <a:gd name="T2" fmla="*/ 15 w 53"/>
                    <a:gd name="T3" fmla="*/ 11 h 47"/>
                    <a:gd name="T4" fmla="*/ 13 w 53"/>
                    <a:gd name="T5" fmla="*/ 12 h 47"/>
                    <a:gd name="T6" fmla="*/ 13 w 53"/>
                    <a:gd name="T7" fmla="*/ 13 h 47"/>
                    <a:gd name="T8" fmla="*/ 11 w 53"/>
                    <a:gd name="T9" fmla="*/ 14 h 47"/>
                    <a:gd name="T10" fmla="*/ 10 w 53"/>
                    <a:gd name="T11" fmla="*/ 15 h 47"/>
                    <a:gd name="T12" fmla="*/ 9 w 53"/>
                    <a:gd name="T13" fmla="*/ 15 h 47"/>
                    <a:gd name="T14" fmla="*/ 7 w 53"/>
                    <a:gd name="T15" fmla="*/ 15 h 47"/>
                    <a:gd name="T16" fmla="*/ 6 w 53"/>
                    <a:gd name="T17" fmla="*/ 15 h 47"/>
                    <a:gd name="T18" fmla="*/ 5 w 53"/>
                    <a:gd name="T19" fmla="*/ 15 h 47"/>
                    <a:gd name="T20" fmla="*/ 4 w 53"/>
                    <a:gd name="T21" fmla="*/ 14 h 47"/>
                    <a:gd name="T22" fmla="*/ 2 w 53"/>
                    <a:gd name="T23" fmla="*/ 13 h 47"/>
                    <a:gd name="T24" fmla="*/ 1 w 53"/>
                    <a:gd name="T25" fmla="*/ 12 h 47"/>
                    <a:gd name="T26" fmla="*/ 0 w 53"/>
                    <a:gd name="T27" fmla="*/ 11 h 47"/>
                    <a:gd name="T28" fmla="*/ 0 w 53"/>
                    <a:gd name="T29" fmla="*/ 10 h 47"/>
                    <a:gd name="T30" fmla="*/ 0 w 53"/>
                    <a:gd name="T31" fmla="*/ 9 h 47"/>
                    <a:gd name="T32" fmla="*/ 0 w 53"/>
                    <a:gd name="T33" fmla="*/ 8 h 47"/>
                    <a:gd name="T34" fmla="*/ 0 w 53"/>
                    <a:gd name="T35" fmla="*/ 6 h 47"/>
                    <a:gd name="T36" fmla="*/ 0 w 53"/>
                    <a:gd name="T37" fmla="*/ 5 h 47"/>
                    <a:gd name="T38" fmla="*/ 1 w 53"/>
                    <a:gd name="T39" fmla="*/ 4 h 47"/>
                    <a:gd name="T40" fmla="*/ 2 w 53"/>
                    <a:gd name="T41" fmla="*/ 3 h 47"/>
                    <a:gd name="T42" fmla="*/ 4 w 53"/>
                    <a:gd name="T43" fmla="*/ 1 h 47"/>
                    <a:gd name="T44" fmla="*/ 6 w 53"/>
                    <a:gd name="T45" fmla="*/ 1 h 47"/>
                    <a:gd name="T46" fmla="*/ 8 w 53"/>
                    <a:gd name="T47" fmla="*/ 0 h 47"/>
                    <a:gd name="T48" fmla="*/ 10 w 53"/>
                    <a:gd name="T49" fmla="*/ 0 h 47"/>
                    <a:gd name="T50" fmla="*/ 13 w 53"/>
                    <a:gd name="T51" fmla="*/ 1 h 47"/>
                    <a:gd name="T52" fmla="*/ 15 w 53"/>
                    <a:gd name="T53" fmla="*/ 2 h 47"/>
                    <a:gd name="T54" fmla="*/ 16 w 53"/>
                    <a:gd name="T55" fmla="*/ 4 h 47"/>
                    <a:gd name="T56" fmla="*/ 17 w 53"/>
                    <a:gd name="T57" fmla="*/ 5 h 47"/>
                    <a:gd name="T58" fmla="*/ 17 w 53"/>
                    <a:gd name="T59" fmla="*/ 8 h 47"/>
                    <a:gd name="T60" fmla="*/ 15 w 53"/>
                    <a:gd name="T61" fmla="*/ 11 h 47"/>
                    <a:gd name="T62" fmla="*/ 15 w 53"/>
                    <a:gd name="T63" fmla="*/ 11 h 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" h="47">
                      <a:moveTo>
                        <a:pt x="48" y="33"/>
                      </a:moveTo>
                      <a:lnTo>
                        <a:pt x="46" y="36"/>
                      </a:lnTo>
                      <a:lnTo>
                        <a:pt x="42" y="38"/>
                      </a:lnTo>
                      <a:lnTo>
                        <a:pt x="39" y="41"/>
                      </a:lnTo>
                      <a:lnTo>
                        <a:pt x="35" y="43"/>
                      </a:lnTo>
                      <a:lnTo>
                        <a:pt x="31" y="46"/>
                      </a:lnTo>
                      <a:lnTo>
                        <a:pt x="27" y="47"/>
                      </a:lnTo>
                      <a:lnTo>
                        <a:pt x="23" y="47"/>
                      </a:lnTo>
                      <a:lnTo>
                        <a:pt x="19" y="47"/>
                      </a:lnTo>
                      <a:lnTo>
                        <a:pt x="15" y="46"/>
                      </a:lnTo>
                      <a:lnTo>
                        <a:pt x="12" y="45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1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40" y="3"/>
                      </a:lnTo>
                      <a:lnTo>
                        <a:pt x="47" y="6"/>
                      </a:lnTo>
                      <a:lnTo>
                        <a:pt x="51" y="11"/>
                      </a:lnTo>
                      <a:lnTo>
                        <a:pt x="53" y="17"/>
                      </a:lnTo>
                      <a:lnTo>
                        <a:pt x="52" y="24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7" name="Freeform 65"/>
                <p:cNvSpPr>
                  <a:spLocks/>
                </p:cNvSpPr>
                <p:nvPr/>
              </p:nvSpPr>
              <p:spPr bwMode="auto">
                <a:xfrm>
                  <a:off x="598" y="2205"/>
                  <a:ext cx="29" cy="47"/>
                </a:xfrm>
                <a:custGeom>
                  <a:avLst/>
                  <a:gdLst>
                    <a:gd name="T0" fmla="*/ 25 w 85"/>
                    <a:gd name="T1" fmla="*/ 11 h 143"/>
                    <a:gd name="T2" fmla="*/ 26 w 85"/>
                    <a:gd name="T3" fmla="*/ 14 h 143"/>
                    <a:gd name="T4" fmla="*/ 28 w 85"/>
                    <a:gd name="T5" fmla="*/ 17 h 143"/>
                    <a:gd name="T6" fmla="*/ 29 w 85"/>
                    <a:gd name="T7" fmla="*/ 20 h 143"/>
                    <a:gd name="T8" fmla="*/ 29 w 85"/>
                    <a:gd name="T9" fmla="*/ 24 h 143"/>
                    <a:gd name="T10" fmla="*/ 29 w 85"/>
                    <a:gd name="T11" fmla="*/ 27 h 143"/>
                    <a:gd name="T12" fmla="*/ 29 w 85"/>
                    <a:gd name="T13" fmla="*/ 31 h 143"/>
                    <a:gd name="T14" fmla="*/ 28 w 85"/>
                    <a:gd name="T15" fmla="*/ 34 h 143"/>
                    <a:gd name="T16" fmla="*/ 27 w 85"/>
                    <a:gd name="T17" fmla="*/ 37 h 143"/>
                    <a:gd name="T18" fmla="*/ 26 w 85"/>
                    <a:gd name="T19" fmla="*/ 40 h 143"/>
                    <a:gd name="T20" fmla="*/ 25 w 85"/>
                    <a:gd name="T21" fmla="*/ 43 h 143"/>
                    <a:gd name="T22" fmla="*/ 25 w 85"/>
                    <a:gd name="T23" fmla="*/ 44 h 143"/>
                    <a:gd name="T24" fmla="*/ 24 w 85"/>
                    <a:gd name="T25" fmla="*/ 44 h 143"/>
                    <a:gd name="T26" fmla="*/ 24 w 85"/>
                    <a:gd name="T27" fmla="*/ 45 h 143"/>
                    <a:gd name="T28" fmla="*/ 24 w 85"/>
                    <a:gd name="T29" fmla="*/ 45 h 143"/>
                    <a:gd name="T30" fmla="*/ 23 w 85"/>
                    <a:gd name="T31" fmla="*/ 46 h 143"/>
                    <a:gd name="T32" fmla="*/ 23 w 85"/>
                    <a:gd name="T33" fmla="*/ 46 h 143"/>
                    <a:gd name="T34" fmla="*/ 22 w 85"/>
                    <a:gd name="T35" fmla="*/ 46 h 143"/>
                    <a:gd name="T36" fmla="*/ 21 w 85"/>
                    <a:gd name="T37" fmla="*/ 46 h 143"/>
                    <a:gd name="T38" fmla="*/ 20 w 85"/>
                    <a:gd name="T39" fmla="*/ 46 h 143"/>
                    <a:gd name="T40" fmla="*/ 20 w 85"/>
                    <a:gd name="T41" fmla="*/ 47 h 143"/>
                    <a:gd name="T42" fmla="*/ 19 w 85"/>
                    <a:gd name="T43" fmla="*/ 42 h 143"/>
                    <a:gd name="T44" fmla="*/ 18 w 85"/>
                    <a:gd name="T45" fmla="*/ 36 h 143"/>
                    <a:gd name="T46" fmla="*/ 18 w 85"/>
                    <a:gd name="T47" fmla="*/ 32 h 143"/>
                    <a:gd name="T48" fmla="*/ 17 w 85"/>
                    <a:gd name="T49" fmla="*/ 26 h 143"/>
                    <a:gd name="T50" fmla="*/ 17 w 85"/>
                    <a:gd name="T51" fmla="*/ 21 h 143"/>
                    <a:gd name="T52" fmla="*/ 15 w 85"/>
                    <a:gd name="T53" fmla="*/ 16 h 143"/>
                    <a:gd name="T54" fmla="*/ 13 w 85"/>
                    <a:gd name="T55" fmla="*/ 11 h 143"/>
                    <a:gd name="T56" fmla="*/ 10 w 85"/>
                    <a:gd name="T57" fmla="*/ 8 h 143"/>
                    <a:gd name="T58" fmla="*/ 6 w 85"/>
                    <a:gd name="T59" fmla="*/ 4 h 143"/>
                    <a:gd name="T60" fmla="*/ 0 w 85"/>
                    <a:gd name="T61" fmla="*/ 1 h 143"/>
                    <a:gd name="T62" fmla="*/ 1 w 85"/>
                    <a:gd name="T63" fmla="*/ 1 h 143"/>
                    <a:gd name="T64" fmla="*/ 3 w 85"/>
                    <a:gd name="T65" fmla="*/ 0 h 143"/>
                    <a:gd name="T66" fmla="*/ 4 w 85"/>
                    <a:gd name="T67" fmla="*/ 0 h 143"/>
                    <a:gd name="T68" fmla="*/ 5 w 85"/>
                    <a:gd name="T69" fmla="*/ 0 h 143"/>
                    <a:gd name="T70" fmla="*/ 7 w 85"/>
                    <a:gd name="T71" fmla="*/ 0 h 143"/>
                    <a:gd name="T72" fmla="*/ 8 w 85"/>
                    <a:gd name="T73" fmla="*/ 1 h 143"/>
                    <a:gd name="T74" fmla="*/ 10 w 85"/>
                    <a:gd name="T75" fmla="*/ 1 h 143"/>
                    <a:gd name="T76" fmla="*/ 11 w 85"/>
                    <a:gd name="T77" fmla="*/ 1 h 143"/>
                    <a:gd name="T78" fmla="*/ 12 w 85"/>
                    <a:gd name="T79" fmla="*/ 1 h 143"/>
                    <a:gd name="T80" fmla="*/ 14 w 85"/>
                    <a:gd name="T81" fmla="*/ 1 h 143"/>
                    <a:gd name="T82" fmla="*/ 25 w 85"/>
                    <a:gd name="T83" fmla="*/ 11 h 143"/>
                    <a:gd name="T84" fmla="*/ 25 w 85"/>
                    <a:gd name="T85" fmla="*/ 11 h 143"/>
                    <a:gd name="T86" fmla="*/ 25 w 85"/>
                    <a:gd name="T87" fmla="*/ 11 h 1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5" h="143">
                      <a:moveTo>
                        <a:pt x="72" y="33"/>
                      </a:moveTo>
                      <a:lnTo>
                        <a:pt x="77" y="42"/>
                      </a:lnTo>
                      <a:lnTo>
                        <a:pt x="81" y="51"/>
                      </a:lnTo>
                      <a:lnTo>
                        <a:pt x="84" y="62"/>
                      </a:lnTo>
                      <a:lnTo>
                        <a:pt x="85" y="72"/>
                      </a:lnTo>
                      <a:lnTo>
                        <a:pt x="85" y="83"/>
                      </a:lnTo>
                      <a:lnTo>
                        <a:pt x="84" y="93"/>
                      </a:lnTo>
                      <a:lnTo>
                        <a:pt x="83" y="104"/>
                      </a:lnTo>
                      <a:lnTo>
                        <a:pt x="80" y="113"/>
                      </a:lnTo>
                      <a:lnTo>
                        <a:pt x="77" y="122"/>
                      </a:lnTo>
                      <a:lnTo>
                        <a:pt x="72" y="131"/>
                      </a:lnTo>
                      <a:lnTo>
                        <a:pt x="72" y="134"/>
                      </a:lnTo>
                      <a:lnTo>
                        <a:pt x="71" y="135"/>
                      </a:lnTo>
                      <a:lnTo>
                        <a:pt x="71" y="136"/>
                      </a:lnTo>
                      <a:lnTo>
                        <a:pt x="70" y="138"/>
                      </a:lnTo>
                      <a:lnTo>
                        <a:pt x="68" y="139"/>
                      </a:lnTo>
                      <a:lnTo>
                        <a:pt x="66" y="140"/>
                      </a:lnTo>
                      <a:lnTo>
                        <a:pt x="64" y="141"/>
                      </a:lnTo>
                      <a:lnTo>
                        <a:pt x="62" y="141"/>
                      </a:lnTo>
                      <a:lnTo>
                        <a:pt x="60" y="141"/>
                      </a:lnTo>
                      <a:lnTo>
                        <a:pt x="58" y="143"/>
                      </a:lnTo>
                      <a:lnTo>
                        <a:pt x="55" y="127"/>
                      </a:lnTo>
                      <a:lnTo>
                        <a:pt x="54" y="111"/>
                      </a:lnTo>
                      <a:lnTo>
                        <a:pt x="53" y="96"/>
                      </a:lnTo>
                      <a:lnTo>
                        <a:pt x="51" y="80"/>
                      </a:lnTo>
                      <a:lnTo>
                        <a:pt x="49" y="63"/>
                      </a:lnTo>
                      <a:lnTo>
                        <a:pt x="45" y="49"/>
                      </a:lnTo>
                      <a:lnTo>
                        <a:pt x="38" y="34"/>
                      </a:lnTo>
                      <a:lnTo>
                        <a:pt x="29" y="23"/>
                      </a:lnTo>
                      <a:lnTo>
                        <a:pt x="17" y="12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8" y="3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72" y="34"/>
                      </a:lnTo>
                      <a:lnTo>
                        <a:pt x="72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8" name="Freeform 66"/>
                <p:cNvSpPr>
                  <a:spLocks/>
                </p:cNvSpPr>
                <p:nvPr/>
              </p:nvSpPr>
              <p:spPr bwMode="auto">
                <a:xfrm>
                  <a:off x="1677" y="2130"/>
                  <a:ext cx="25" cy="66"/>
                </a:xfrm>
                <a:custGeom>
                  <a:avLst/>
                  <a:gdLst>
                    <a:gd name="T0" fmla="*/ 14 w 76"/>
                    <a:gd name="T1" fmla="*/ 5 h 198"/>
                    <a:gd name="T2" fmla="*/ 14 w 76"/>
                    <a:gd name="T3" fmla="*/ 7 h 198"/>
                    <a:gd name="T4" fmla="*/ 15 w 76"/>
                    <a:gd name="T5" fmla="*/ 8 h 198"/>
                    <a:gd name="T6" fmla="*/ 15 w 76"/>
                    <a:gd name="T7" fmla="*/ 9 h 198"/>
                    <a:gd name="T8" fmla="*/ 16 w 76"/>
                    <a:gd name="T9" fmla="*/ 9 h 198"/>
                    <a:gd name="T10" fmla="*/ 17 w 76"/>
                    <a:gd name="T11" fmla="*/ 10 h 198"/>
                    <a:gd name="T12" fmla="*/ 18 w 76"/>
                    <a:gd name="T13" fmla="*/ 11 h 198"/>
                    <a:gd name="T14" fmla="*/ 18 w 76"/>
                    <a:gd name="T15" fmla="*/ 12 h 198"/>
                    <a:gd name="T16" fmla="*/ 19 w 76"/>
                    <a:gd name="T17" fmla="*/ 12 h 198"/>
                    <a:gd name="T18" fmla="*/ 20 w 76"/>
                    <a:gd name="T19" fmla="*/ 13 h 198"/>
                    <a:gd name="T20" fmla="*/ 21 w 76"/>
                    <a:gd name="T21" fmla="*/ 14 h 198"/>
                    <a:gd name="T22" fmla="*/ 22 w 76"/>
                    <a:gd name="T23" fmla="*/ 19 h 198"/>
                    <a:gd name="T24" fmla="*/ 24 w 76"/>
                    <a:gd name="T25" fmla="*/ 24 h 198"/>
                    <a:gd name="T26" fmla="*/ 24 w 76"/>
                    <a:gd name="T27" fmla="*/ 30 h 198"/>
                    <a:gd name="T28" fmla="*/ 25 w 76"/>
                    <a:gd name="T29" fmla="*/ 35 h 198"/>
                    <a:gd name="T30" fmla="*/ 25 w 76"/>
                    <a:gd name="T31" fmla="*/ 41 h 198"/>
                    <a:gd name="T32" fmla="*/ 24 w 76"/>
                    <a:gd name="T33" fmla="*/ 46 h 198"/>
                    <a:gd name="T34" fmla="*/ 23 w 76"/>
                    <a:gd name="T35" fmla="*/ 51 h 198"/>
                    <a:gd name="T36" fmla="*/ 22 w 76"/>
                    <a:gd name="T37" fmla="*/ 56 h 198"/>
                    <a:gd name="T38" fmla="*/ 20 w 76"/>
                    <a:gd name="T39" fmla="*/ 61 h 198"/>
                    <a:gd name="T40" fmla="*/ 18 w 76"/>
                    <a:gd name="T41" fmla="*/ 66 h 198"/>
                    <a:gd name="T42" fmla="*/ 17 w 76"/>
                    <a:gd name="T43" fmla="*/ 65 h 198"/>
                    <a:gd name="T44" fmla="*/ 16 w 76"/>
                    <a:gd name="T45" fmla="*/ 63 h 198"/>
                    <a:gd name="T46" fmla="*/ 15 w 76"/>
                    <a:gd name="T47" fmla="*/ 62 h 198"/>
                    <a:gd name="T48" fmla="*/ 15 w 76"/>
                    <a:gd name="T49" fmla="*/ 60 h 198"/>
                    <a:gd name="T50" fmla="*/ 15 w 76"/>
                    <a:gd name="T51" fmla="*/ 59 h 198"/>
                    <a:gd name="T52" fmla="*/ 15 w 76"/>
                    <a:gd name="T53" fmla="*/ 57 h 198"/>
                    <a:gd name="T54" fmla="*/ 15 w 76"/>
                    <a:gd name="T55" fmla="*/ 56 h 198"/>
                    <a:gd name="T56" fmla="*/ 15 w 76"/>
                    <a:gd name="T57" fmla="*/ 54 h 198"/>
                    <a:gd name="T58" fmla="*/ 15 w 76"/>
                    <a:gd name="T59" fmla="*/ 53 h 198"/>
                    <a:gd name="T60" fmla="*/ 16 w 76"/>
                    <a:gd name="T61" fmla="*/ 51 h 198"/>
                    <a:gd name="T62" fmla="*/ 14 w 76"/>
                    <a:gd name="T63" fmla="*/ 47 h 198"/>
                    <a:gd name="T64" fmla="*/ 14 w 76"/>
                    <a:gd name="T65" fmla="*/ 42 h 198"/>
                    <a:gd name="T66" fmla="*/ 13 w 76"/>
                    <a:gd name="T67" fmla="*/ 38 h 198"/>
                    <a:gd name="T68" fmla="*/ 11 w 76"/>
                    <a:gd name="T69" fmla="*/ 33 h 198"/>
                    <a:gd name="T70" fmla="*/ 10 w 76"/>
                    <a:gd name="T71" fmla="*/ 29 h 198"/>
                    <a:gd name="T72" fmla="*/ 8 w 76"/>
                    <a:gd name="T73" fmla="*/ 25 h 198"/>
                    <a:gd name="T74" fmla="*/ 7 w 76"/>
                    <a:gd name="T75" fmla="*/ 21 h 198"/>
                    <a:gd name="T76" fmla="*/ 5 w 76"/>
                    <a:gd name="T77" fmla="*/ 17 h 198"/>
                    <a:gd name="T78" fmla="*/ 3 w 76"/>
                    <a:gd name="T79" fmla="*/ 13 h 198"/>
                    <a:gd name="T80" fmla="*/ 0 w 76"/>
                    <a:gd name="T81" fmla="*/ 9 h 198"/>
                    <a:gd name="T82" fmla="*/ 0 w 76"/>
                    <a:gd name="T83" fmla="*/ 7 h 198"/>
                    <a:gd name="T84" fmla="*/ 0 w 76"/>
                    <a:gd name="T85" fmla="*/ 5 h 198"/>
                    <a:gd name="T86" fmla="*/ 1 w 76"/>
                    <a:gd name="T87" fmla="*/ 3 h 198"/>
                    <a:gd name="T88" fmla="*/ 3 w 76"/>
                    <a:gd name="T89" fmla="*/ 1 h 198"/>
                    <a:gd name="T90" fmla="*/ 5 w 76"/>
                    <a:gd name="T91" fmla="*/ 0 h 198"/>
                    <a:gd name="T92" fmla="*/ 7 w 76"/>
                    <a:gd name="T93" fmla="*/ 0 h 198"/>
                    <a:gd name="T94" fmla="*/ 10 w 76"/>
                    <a:gd name="T95" fmla="*/ 0 h 198"/>
                    <a:gd name="T96" fmla="*/ 12 w 76"/>
                    <a:gd name="T97" fmla="*/ 1 h 198"/>
                    <a:gd name="T98" fmla="*/ 13 w 76"/>
                    <a:gd name="T99" fmla="*/ 3 h 198"/>
                    <a:gd name="T100" fmla="*/ 14 w 76"/>
                    <a:gd name="T101" fmla="*/ 6 h 198"/>
                    <a:gd name="T102" fmla="*/ 14 w 76"/>
                    <a:gd name="T103" fmla="*/ 6 h 198"/>
                    <a:gd name="T104" fmla="*/ 14 w 76"/>
                    <a:gd name="T105" fmla="*/ 5 h 1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76" h="198">
                      <a:moveTo>
                        <a:pt x="44" y="15"/>
                      </a:moveTo>
                      <a:lnTo>
                        <a:pt x="44" y="21"/>
                      </a:lnTo>
                      <a:lnTo>
                        <a:pt x="46" y="25"/>
                      </a:lnTo>
                      <a:lnTo>
                        <a:pt x="47" y="27"/>
                      </a:lnTo>
                      <a:lnTo>
                        <a:pt x="48" y="28"/>
                      </a:lnTo>
                      <a:lnTo>
                        <a:pt x="51" y="31"/>
                      </a:lnTo>
                      <a:lnTo>
                        <a:pt x="54" y="32"/>
                      </a:lnTo>
                      <a:lnTo>
                        <a:pt x="56" y="35"/>
                      </a:lnTo>
                      <a:lnTo>
                        <a:pt x="59" y="36"/>
                      </a:lnTo>
                      <a:lnTo>
                        <a:pt x="60" y="39"/>
                      </a:lnTo>
                      <a:lnTo>
                        <a:pt x="63" y="43"/>
                      </a:lnTo>
                      <a:lnTo>
                        <a:pt x="68" y="57"/>
                      </a:lnTo>
                      <a:lnTo>
                        <a:pt x="72" y="73"/>
                      </a:lnTo>
                      <a:lnTo>
                        <a:pt x="74" y="90"/>
                      </a:lnTo>
                      <a:lnTo>
                        <a:pt x="76" y="105"/>
                      </a:lnTo>
                      <a:lnTo>
                        <a:pt x="76" y="122"/>
                      </a:lnTo>
                      <a:lnTo>
                        <a:pt x="74" y="138"/>
                      </a:lnTo>
                      <a:lnTo>
                        <a:pt x="71" y="154"/>
                      </a:lnTo>
                      <a:lnTo>
                        <a:pt x="67" y="169"/>
                      </a:lnTo>
                      <a:lnTo>
                        <a:pt x="61" y="184"/>
                      </a:lnTo>
                      <a:lnTo>
                        <a:pt x="54" y="198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47" y="185"/>
                      </a:lnTo>
                      <a:lnTo>
                        <a:pt x="46" y="181"/>
                      </a:lnTo>
                      <a:lnTo>
                        <a:pt x="46" y="177"/>
                      </a:lnTo>
                      <a:lnTo>
                        <a:pt x="46" y="172"/>
                      </a:lnTo>
                      <a:lnTo>
                        <a:pt x="46" y="168"/>
                      </a:lnTo>
                      <a:lnTo>
                        <a:pt x="46" y="163"/>
                      </a:lnTo>
                      <a:lnTo>
                        <a:pt x="47" y="159"/>
                      </a:lnTo>
                      <a:lnTo>
                        <a:pt x="48" y="154"/>
                      </a:lnTo>
                      <a:lnTo>
                        <a:pt x="44" y="141"/>
                      </a:lnTo>
                      <a:lnTo>
                        <a:pt x="42" y="126"/>
                      </a:lnTo>
                      <a:lnTo>
                        <a:pt x="38" y="113"/>
                      </a:lnTo>
                      <a:lnTo>
                        <a:pt x="34" y="100"/>
                      </a:lnTo>
                      <a:lnTo>
                        <a:pt x="30" y="87"/>
                      </a:lnTo>
                      <a:lnTo>
                        <a:pt x="25" y="75"/>
                      </a:lnTo>
                      <a:lnTo>
                        <a:pt x="20" y="64"/>
                      </a:lnTo>
                      <a:lnTo>
                        <a:pt x="14" y="51"/>
                      </a:lnTo>
                      <a:lnTo>
                        <a:pt x="8" y="40"/>
                      </a:lnTo>
                      <a:lnTo>
                        <a:pt x="1" y="28"/>
                      </a:lnTo>
                      <a:lnTo>
                        <a:pt x="0" y="21"/>
                      </a:lnTo>
                      <a:lnTo>
                        <a:pt x="1" y="14"/>
                      </a:lnTo>
                      <a:lnTo>
                        <a:pt x="4" y="8"/>
                      </a:lnTo>
                      <a:lnTo>
                        <a:pt x="9" y="4"/>
                      </a:lnTo>
                      <a:lnTo>
                        <a:pt x="16" y="1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9"/>
                      </a:lnTo>
                      <a:lnTo>
                        <a:pt x="44" y="17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9" name="Freeform 67"/>
                <p:cNvSpPr>
                  <a:spLocks/>
                </p:cNvSpPr>
                <p:nvPr/>
              </p:nvSpPr>
              <p:spPr bwMode="auto">
                <a:xfrm>
                  <a:off x="1701" y="2128"/>
                  <a:ext cx="12" cy="29"/>
                </a:xfrm>
                <a:custGeom>
                  <a:avLst/>
                  <a:gdLst>
                    <a:gd name="T0" fmla="*/ 12 w 37"/>
                    <a:gd name="T1" fmla="*/ 12 h 85"/>
                    <a:gd name="T2" fmla="*/ 12 w 37"/>
                    <a:gd name="T3" fmla="*/ 14 h 85"/>
                    <a:gd name="T4" fmla="*/ 12 w 37"/>
                    <a:gd name="T5" fmla="*/ 16 h 85"/>
                    <a:gd name="T6" fmla="*/ 12 w 37"/>
                    <a:gd name="T7" fmla="*/ 18 h 85"/>
                    <a:gd name="T8" fmla="*/ 11 w 37"/>
                    <a:gd name="T9" fmla="*/ 19 h 85"/>
                    <a:gd name="T10" fmla="*/ 11 w 37"/>
                    <a:gd name="T11" fmla="*/ 21 h 85"/>
                    <a:gd name="T12" fmla="*/ 11 w 37"/>
                    <a:gd name="T13" fmla="*/ 23 h 85"/>
                    <a:gd name="T14" fmla="*/ 10 w 37"/>
                    <a:gd name="T15" fmla="*/ 25 h 85"/>
                    <a:gd name="T16" fmla="*/ 10 w 37"/>
                    <a:gd name="T17" fmla="*/ 27 h 85"/>
                    <a:gd name="T18" fmla="*/ 9 w 37"/>
                    <a:gd name="T19" fmla="*/ 28 h 85"/>
                    <a:gd name="T20" fmla="*/ 7 w 37"/>
                    <a:gd name="T21" fmla="*/ 29 h 85"/>
                    <a:gd name="T22" fmla="*/ 6 w 37"/>
                    <a:gd name="T23" fmla="*/ 27 h 85"/>
                    <a:gd name="T24" fmla="*/ 6 w 37"/>
                    <a:gd name="T25" fmla="*/ 24 h 85"/>
                    <a:gd name="T26" fmla="*/ 5 w 37"/>
                    <a:gd name="T27" fmla="*/ 21 h 85"/>
                    <a:gd name="T28" fmla="*/ 4 w 37"/>
                    <a:gd name="T29" fmla="*/ 19 h 85"/>
                    <a:gd name="T30" fmla="*/ 2 w 37"/>
                    <a:gd name="T31" fmla="*/ 16 h 85"/>
                    <a:gd name="T32" fmla="*/ 2 w 37"/>
                    <a:gd name="T33" fmla="*/ 13 h 85"/>
                    <a:gd name="T34" fmla="*/ 1 w 37"/>
                    <a:gd name="T35" fmla="*/ 11 h 85"/>
                    <a:gd name="T36" fmla="*/ 0 w 37"/>
                    <a:gd name="T37" fmla="*/ 8 h 85"/>
                    <a:gd name="T38" fmla="*/ 0 w 37"/>
                    <a:gd name="T39" fmla="*/ 5 h 85"/>
                    <a:gd name="T40" fmla="*/ 0 w 37"/>
                    <a:gd name="T41" fmla="*/ 3 h 85"/>
                    <a:gd name="T42" fmla="*/ 2 w 37"/>
                    <a:gd name="T43" fmla="*/ 1 h 85"/>
                    <a:gd name="T44" fmla="*/ 5 w 37"/>
                    <a:gd name="T45" fmla="*/ 0 h 85"/>
                    <a:gd name="T46" fmla="*/ 6 w 37"/>
                    <a:gd name="T47" fmla="*/ 0 h 85"/>
                    <a:gd name="T48" fmla="*/ 7 w 37"/>
                    <a:gd name="T49" fmla="*/ 1 h 85"/>
                    <a:gd name="T50" fmla="*/ 9 w 37"/>
                    <a:gd name="T51" fmla="*/ 2 h 85"/>
                    <a:gd name="T52" fmla="*/ 10 w 37"/>
                    <a:gd name="T53" fmla="*/ 4 h 85"/>
                    <a:gd name="T54" fmla="*/ 11 w 37"/>
                    <a:gd name="T55" fmla="*/ 6 h 85"/>
                    <a:gd name="T56" fmla="*/ 12 w 37"/>
                    <a:gd name="T57" fmla="*/ 9 h 85"/>
                    <a:gd name="T58" fmla="*/ 12 w 37"/>
                    <a:gd name="T59" fmla="*/ 11 h 85"/>
                    <a:gd name="T60" fmla="*/ 12 w 37"/>
                    <a:gd name="T61" fmla="*/ 12 h 85"/>
                    <a:gd name="T62" fmla="*/ 12 w 37"/>
                    <a:gd name="T63" fmla="*/ 12 h 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85">
                      <a:moveTo>
                        <a:pt x="37" y="36"/>
                      </a:moveTo>
                      <a:lnTo>
                        <a:pt x="36" y="42"/>
                      </a:lnTo>
                      <a:lnTo>
                        <a:pt x="36" y="47"/>
                      </a:lnTo>
                      <a:lnTo>
                        <a:pt x="36" y="52"/>
                      </a:lnTo>
                      <a:lnTo>
                        <a:pt x="35" y="57"/>
                      </a:lnTo>
                      <a:lnTo>
                        <a:pt x="35" y="62"/>
                      </a:lnTo>
                      <a:lnTo>
                        <a:pt x="35" y="68"/>
                      </a:lnTo>
                      <a:lnTo>
                        <a:pt x="32" y="73"/>
                      </a:lnTo>
                      <a:lnTo>
                        <a:pt x="31" y="78"/>
                      </a:lnTo>
                      <a:lnTo>
                        <a:pt x="27" y="82"/>
                      </a:lnTo>
                      <a:lnTo>
                        <a:pt x="22" y="85"/>
                      </a:lnTo>
                      <a:lnTo>
                        <a:pt x="19" y="78"/>
                      </a:lnTo>
                      <a:lnTo>
                        <a:pt x="17" y="70"/>
                      </a:lnTo>
                      <a:lnTo>
                        <a:pt x="14" y="62"/>
                      </a:lnTo>
                      <a:lnTo>
                        <a:pt x="11" y="55"/>
                      </a:lnTo>
                      <a:lnTo>
                        <a:pt x="7" y="47"/>
                      </a:lnTo>
                      <a:lnTo>
                        <a:pt x="5" y="39"/>
                      </a:lnTo>
                      <a:lnTo>
                        <a:pt x="2" y="31"/>
                      </a:lnTo>
                      <a:lnTo>
                        <a:pt x="1" y="23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8" y="6"/>
                      </a:lnTo>
                      <a:lnTo>
                        <a:pt x="31" y="12"/>
                      </a:lnTo>
                      <a:lnTo>
                        <a:pt x="33" y="18"/>
                      </a:lnTo>
                      <a:lnTo>
                        <a:pt x="36" y="25"/>
                      </a:lnTo>
                      <a:lnTo>
                        <a:pt x="37" y="31"/>
                      </a:lnTo>
                      <a:lnTo>
                        <a:pt x="37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0" name="Freeform 68"/>
                <p:cNvSpPr>
                  <a:spLocks/>
                </p:cNvSpPr>
                <p:nvPr/>
              </p:nvSpPr>
              <p:spPr bwMode="auto">
                <a:xfrm>
                  <a:off x="701" y="2201"/>
                  <a:ext cx="9" cy="9"/>
                </a:xfrm>
                <a:custGeom>
                  <a:avLst/>
                  <a:gdLst>
                    <a:gd name="T0" fmla="*/ 8 w 27"/>
                    <a:gd name="T1" fmla="*/ 3 h 28"/>
                    <a:gd name="T2" fmla="*/ 9 w 27"/>
                    <a:gd name="T3" fmla="*/ 4 h 28"/>
                    <a:gd name="T4" fmla="*/ 9 w 27"/>
                    <a:gd name="T5" fmla="*/ 5 h 28"/>
                    <a:gd name="T6" fmla="*/ 9 w 27"/>
                    <a:gd name="T7" fmla="*/ 5 h 28"/>
                    <a:gd name="T8" fmla="*/ 9 w 27"/>
                    <a:gd name="T9" fmla="*/ 6 h 28"/>
                    <a:gd name="T10" fmla="*/ 8 w 27"/>
                    <a:gd name="T11" fmla="*/ 6 h 28"/>
                    <a:gd name="T12" fmla="*/ 8 w 27"/>
                    <a:gd name="T13" fmla="*/ 7 h 28"/>
                    <a:gd name="T14" fmla="*/ 8 w 27"/>
                    <a:gd name="T15" fmla="*/ 7 h 28"/>
                    <a:gd name="T16" fmla="*/ 8 w 27"/>
                    <a:gd name="T17" fmla="*/ 8 h 28"/>
                    <a:gd name="T18" fmla="*/ 8 w 27"/>
                    <a:gd name="T19" fmla="*/ 8 h 28"/>
                    <a:gd name="T20" fmla="*/ 7 w 27"/>
                    <a:gd name="T21" fmla="*/ 9 h 28"/>
                    <a:gd name="T22" fmla="*/ 6 w 27"/>
                    <a:gd name="T23" fmla="*/ 9 h 28"/>
                    <a:gd name="T24" fmla="*/ 5 w 27"/>
                    <a:gd name="T25" fmla="*/ 9 h 28"/>
                    <a:gd name="T26" fmla="*/ 5 w 27"/>
                    <a:gd name="T27" fmla="*/ 9 h 28"/>
                    <a:gd name="T28" fmla="*/ 4 w 27"/>
                    <a:gd name="T29" fmla="*/ 9 h 28"/>
                    <a:gd name="T30" fmla="*/ 3 w 27"/>
                    <a:gd name="T31" fmla="*/ 9 h 28"/>
                    <a:gd name="T32" fmla="*/ 2 w 27"/>
                    <a:gd name="T33" fmla="*/ 8 h 28"/>
                    <a:gd name="T34" fmla="*/ 1 w 27"/>
                    <a:gd name="T35" fmla="*/ 8 h 28"/>
                    <a:gd name="T36" fmla="*/ 1 w 27"/>
                    <a:gd name="T37" fmla="*/ 7 h 28"/>
                    <a:gd name="T38" fmla="*/ 1 w 27"/>
                    <a:gd name="T39" fmla="*/ 7 h 28"/>
                    <a:gd name="T40" fmla="*/ 0 w 27"/>
                    <a:gd name="T41" fmla="*/ 6 h 28"/>
                    <a:gd name="T42" fmla="*/ 2 w 27"/>
                    <a:gd name="T43" fmla="*/ 0 h 28"/>
                    <a:gd name="T44" fmla="*/ 3 w 27"/>
                    <a:gd name="T45" fmla="*/ 0 h 28"/>
                    <a:gd name="T46" fmla="*/ 3 w 27"/>
                    <a:gd name="T47" fmla="*/ 0 h 28"/>
                    <a:gd name="T48" fmla="*/ 4 w 27"/>
                    <a:gd name="T49" fmla="*/ 1 h 28"/>
                    <a:gd name="T50" fmla="*/ 5 w 27"/>
                    <a:gd name="T51" fmla="*/ 1 h 28"/>
                    <a:gd name="T52" fmla="*/ 5 w 27"/>
                    <a:gd name="T53" fmla="*/ 1 h 28"/>
                    <a:gd name="T54" fmla="*/ 6 w 27"/>
                    <a:gd name="T55" fmla="*/ 2 h 28"/>
                    <a:gd name="T56" fmla="*/ 7 w 27"/>
                    <a:gd name="T57" fmla="*/ 2 h 28"/>
                    <a:gd name="T58" fmla="*/ 8 w 27"/>
                    <a:gd name="T59" fmla="*/ 3 h 28"/>
                    <a:gd name="T60" fmla="*/ 8 w 27"/>
                    <a:gd name="T61" fmla="*/ 3 h 28"/>
                    <a:gd name="T62" fmla="*/ 9 w 27"/>
                    <a:gd name="T63" fmla="*/ 4 h 28"/>
                    <a:gd name="T64" fmla="*/ 9 w 27"/>
                    <a:gd name="T65" fmla="*/ 4 h 28"/>
                    <a:gd name="T66" fmla="*/ 8 w 27"/>
                    <a:gd name="T67" fmla="*/ 3 h 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7" h="28">
                      <a:moveTo>
                        <a:pt x="25" y="10"/>
                      </a:move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7" y="17"/>
                      </a:lnTo>
                      <a:lnTo>
                        <a:pt x="27" y="18"/>
                      </a:lnTo>
                      <a:lnTo>
                        <a:pt x="25" y="19"/>
                      </a:lnTo>
                      <a:lnTo>
                        <a:pt x="25" y="22"/>
                      </a:lnTo>
                      <a:lnTo>
                        <a:pt x="24" y="23"/>
                      </a:lnTo>
                      <a:lnTo>
                        <a:pt x="24" y="25"/>
                      </a:lnTo>
                      <a:lnTo>
                        <a:pt x="23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1" y="27"/>
                      </a:lnTo>
                      <a:lnTo>
                        <a:pt x="8" y="27"/>
                      </a:lnTo>
                      <a:lnTo>
                        <a:pt x="7" y="26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7" y="11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1" name="Freeform 69"/>
                <p:cNvSpPr>
                  <a:spLocks/>
                </p:cNvSpPr>
                <p:nvPr/>
              </p:nvSpPr>
              <p:spPr bwMode="auto">
                <a:xfrm>
                  <a:off x="760" y="2204"/>
                  <a:ext cx="12" cy="11"/>
                </a:xfrm>
                <a:custGeom>
                  <a:avLst/>
                  <a:gdLst>
                    <a:gd name="T0" fmla="*/ 12 w 35"/>
                    <a:gd name="T1" fmla="*/ 4 h 35"/>
                    <a:gd name="T2" fmla="*/ 12 w 35"/>
                    <a:gd name="T3" fmla="*/ 5 h 35"/>
                    <a:gd name="T4" fmla="*/ 11 w 35"/>
                    <a:gd name="T5" fmla="*/ 6 h 35"/>
                    <a:gd name="T6" fmla="*/ 11 w 35"/>
                    <a:gd name="T7" fmla="*/ 6 h 35"/>
                    <a:gd name="T8" fmla="*/ 11 w 35"/>
                    <a:gd name="T9" fmla="*/ 7 h 35"/>
                    <a:gd name="T10" fmla="*/ 11 w 35"/>
                    <a:gd name="T11" fmla="*/ 8 h 35"/>
                    <a:gd name="T12" fmla="*/ 11 w 35"/>
                    <a:gd name="T13" fmla="*/ 8 h 35"/>
                    <a:gd name="T14" fmla="*/ 11 w 35"/>
                    <a:gd name="T15" fmla="*/ 9 h 35"/>
                    <a:gd name="T16" fmla="*/ 11 w 35"/>
                    <a:gd name="T17" fmla="*/ 10 h 35"/>
                    <a:gd name="T18" fmla="*/ 10 w 35"/>
                    <a:gd name="T19" fmla="*/ 11 h 35"/>
                    <a:gd name="T20" fmla="*/ 9 w 35"/>
                    <a:gd name="T21" fmla="*/ 11 h 35"/>
                    <a:gd name="T22" fmla="*/ 8 w 35"/>
                    <a:gd name="T23" fmla="*/ 11 h 35"/>
                    <a:gd name="T24" fmla="*/ 7 w 35"/>
                    <a:gd name="T25" fmla="*/ 11 h 35"/>
                    <a:gd name="T26" fmla="*/ 6 w 35"/>
                    <a:gd name="T27" fmla="*/ 11 h 35"/>
                    <a:gd name="T28" fmla="*/ 5 w 35"/>
                    <a:gd name="T29" fmla="*/ 11 h 35"/>
                    <a:gd name="T30" fmla="*/ 4 w 35"/>
                    <a:gd name="T31" fmla="*/ 11 h 35"/>
                    <a:gd name="T32" fmla="*/ 3 w 35"/>
                    <a:gd name="T33" fmla="*/ 10 h 35"/>
                    <a:gd name="T34" fmla="*/ 2 w 35"/>
                    <a:gd name="T35" fmla="*/ 10 h 35"/>
                    <a:gd name="T36" fmla="*/ 2 w 35"/>
                    <a:gd name="T37" fmla="*/ 9 h 35"/>
                    <a:gd name="T38" fmla="*/ 1 w 35"/>
                    <a:gd name="T39" fmla="*/ 8 h 35"/>
                    <a:gd name="T40" fmla="*/ 0 w 35"/>
                    <a:gd name="T41" fmla="*/ 8 h 35"/>
                    <a:gd name="T42" fmla="*/ 0 w 35"/>
                    <a:gd name="T43" fmla="*/ 6 h 35"/>
                    <a:gd name="T44" fmla="*/ 0 w 35"/>
                    <a:gd name="T45" fmla="*/ 6 h 35"/>
                    <a:gd name="T46" fmla="*/ 0 w 35"/>
                    <a:gd name="T47" fmla="*/ 5 h 35"/>
                    <a:gd name="T48" fmla="*/ 0 w 35"/>
                    <a:gd name="T49" fmla="*/ 4 h 35"/>
                    <a:gd name="T50" fmla="*/ 0 w 35"/>
                    <a:gd name="T51" fmla="*/ 3 h 35"/>
                    <a:gd name="T52" fmla="*/ 0 w 35"/>
                    <a:gd name="T53" fmla="*/ 2 h 35"/>
                    <a:gd name="T54" fmla="*/ 1 w 35"/>
                    <a:gd name="T55" fmla="*/ 2 h 35"/>
                    <a:gd name="T56" fmla="*/ 1 w 35"/>
                    <a:gd name="T57" fmla="*/ 1 h 35"/>
                    <a:gd name="T58" fmla="*/ 2 w 35"/>
                    <a:gd name="T59" fmla="*/ 1 h 35"/>
                    <a:gd name="T60" fmla="*/ 3 w 35"/>
                    <a:gd name="T61" fmla="*/ 0 h 35"/>
                    <a:gd name="T62" fmla="*/ 4 w 35"/>
                    <a:gd name="T63" fmla="*/ 0 h 35"/>
                    <a:gd name="T64" fmla="*/ 5 w 35"/>
                    <a:gd name="T65" fmla="*/ 0 h 35"/>
                    <a:gd name="T66" fmla="*/ 7 w 35"/>
                    <a:gd name="T67" fmla="*/ 0 h 35"/>
                    <a:gd name="T68" fmla="*/ 8 w 35"/>
                    <a:gd name="T69" fmla="*/ 0 h 35"/>
                    <a:gd name="T70" fmla="*/ 9 w 35"/>
                    <a:gd name="T71" fmla="*/ 1 h 35"/>
                    <a:gd name="T72" fmla="*/ 10 w 35"/>
                    <a:gd name="T73" fmla="*/ 1 h 35"/>
                    <a:gd name="T74" fmla="*/ 11 w 35"/>
                    <a:gd name="T75" fmla="*/ 2 h 35"/>
                    <a:gd name="T76" fmla="*/ 11 w 35"/>
                    <a:gd name="T77" fmla="*/ 3 h 35"/>
                    <a:gd name="T78" fmla="*/ 12 w 35"/>
                    <a:gd name="T79" fmla="*/ 3 h 35"/>
                    <a:gd name="T80" fmla="*/ 12 w 35"/>
                    <a:gd name="T81" fmla="*/ 5 h 35"/>
                    <a:gd name="T82" fmla="*/ 12 w 35"/>
                    <a:gd name="T83" fmla="*/ 5 h 35"/>
                    <a:gd name="T84" fmla="*/ 12 w 35"/>
                    <a:gd name="T85" fmla="*/ 4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5" h="35">
                      <a:moveTo>
                        <a:pt x="34" y="14"/>
                      </a:moveTo>
                      <a:lnTo>
                        <a:pt x="34" y="17"/>
                      </a:lnTo>
                      <a:lnTo>
                        <a:pt x="32" y="19"/>
                      </a:lnTo>
                      <a:lnTo>
                        <a:pt x="32" y="20"/>
                      </a:lnTo>
                      <a:lnTo>
                        <a:pt x="32" y="23"/>
                      </a:lnTo>
                      <a:lnTo>
                        <a:pt x="32" y="26"/>
                      </a:lnTo>
                      <a:lnTo>
                        <a:pt x="32" y="27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0" y="34"/>
                      </a:lnTo>
                      <a:lnTo>
                        <a:pt x="27" y="35"/>
                      </a:lnTo>
                      <a:lnTo>
                        <a:pt x="24" y="35"/>
                      </a:lnTo>
                      <a:lnTo>
                        <a:pt x="21" y="35"/>
                      </a:lnTo>
                      <a:lnTo>
                        <a:pt x="18" y="35"/>
                      </a:lnTo>
                      <a:lnTo>
                        <a:pt x="15" y="34"/>
                      </a:lnTo>
                      <a:lnTo>
                        <a:pt x="11" y="34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1" y="6"/>
                      </a:lnTo>
                      <a:lnTo>
                        <a:pt x="32" y="9"/>
                      </a:lnTo>
                      <a:lnTo>
                        <a:pt x="34" y="11"/>
                      </a:lnTo>
                      <a:lnTo>
                        <a:pt x="35" y="15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2" name="Freeform 70"/>
                <p:cNvSpPr>
                  <a:spLocks/>
                </p:cNvSpPr>
                <p:nvPr/>
              </p:nvSpPr>
              <p:spPr bwMode="auto">
                <a:xfrm>
                  <a:off x="630" y="2214"/>
                  <a:ext cx="11" cy="10"/>
                </a:xfrm>
                <a:custGeom>
                  <a:avLst/>
                  <a:gdLst>
                    <a:gd name="T0" fmla="*/ 11 w 33"/>
                    <a:gd name="T1" fmla="*/ 3 h 29"/>
                    <a:gd name="T2" fmla="*/ 11 w 33"/>
                    <a:gd name="T3" fmla="*/ 4 h 29"/>
                    <a:gd name="T4" fmla="*/ 11 w 33"/>
                    <a:gd name="T5" fmla="*/ 5 h 29"/>
                    <a:gd name="T6" fmla="*/ 11 w 33"/>
                    <a:gd name="T7" fmla="*/ 6 h 29"/>
                    <a:gd name="T8" fmla="*/ 11 w 33"/>
                    <a:gd name="T9" fmla="*/ 6 h 29"/>
                    <a:gd name="T10" fmla="*/ 10 w 33"/>
                    <a:gd name="T11" fmla="*/ 7 h 29"/>
                    <a:gd name="T12" fmla="*/ 10 w 33"/>
                    <a:gd name="T13" fmla="*/ 8 h 29"/>
                    <a:gd name="T14" fmla="*/ 9 w 33"/>
                    <a:gd name="T15" fmla="*/ 9 h 29"/>
                    <a:gd name="T16" fmla="*/ 8 w 33"/>
                    <a:gd name="T17" fmla="*/ 9 h 29"/>
                    <a:gd name="T18" fmla="*/ 8 w 33"/>
                    <a:gd name="T19" fmla="*/ 9 h 29"/>
                    <a:gd name="T20" fmla="*/ 7 w 33"/>
                    <a:gd name="T21" fmla="*/ 9 h 29"/>
                    <a:gd name="T22" fmla="*/ 5 w 33"/>
                    <a:gd name="T23" fmla="*/ 10 h 29"/>
                    <a:gd name="T24" fmla="*/ 4 w 33"/>
                    <a:gd name="T25" fmla="*/ 10 h 29"/>
                    <a:gd name="T26" fmla="*/ 3 w 33"/>
                    <a:gd name="T27" fmla="*/ 9 h 29"/>
                    <a:gd name="T28" fmla="*/ 2 w 33"/>
                    <a:gd name="T29" fmla="*/ 9 h 29"/>
                    <a:gd name="T30" fmla="*/ 1 w 33"/>
                    <a:gd name="T31" fmla="*/ 7 h 29"/>
                    <a:gd name="T32" fmla="*/ 1 w 33"/>
                    <a:gd name="T33" fmla="*/ 6 h 29"/>
                    <a:gd name="T34" fmla="*/ 1 w 33"/>
                    <a:gd name="T35" fmla="*/ 5 h 29"/>
                    <a:gd name="T36" fmla="*/ 0 w 33"/>
                    <a:gd name="T37" fmla="*/ 3 h 29"/>
                    <a:gd name="T38" fmla="*/ 1 w 33"/>
                    <a:gd name="T39" fmla="*/ 2 h 29"/>
                    <a:gd name="T40" fmla="*/ 1 w 33"/>
                    <a:gd name="T41" fmla="*/ 0 h 29"/>
                    <a:gd name="T42" fmla="*/ 2 w 33"/>
                    <a:gd name="T43" fmla="*/ 0 h 29"/>
                    <a:gd name="T44" fmla="*/ 3 w 33"/>
                    <a:gd name="T45" fmla="*/ 0 h 29"/>
                    <a:gd name="T46" fmla="*/ 4 w 33"/>
                    <a:gd name="T47" fmla="*/ 0 h 29"/>
                    <a:gd name="T48" fmla="*/ 6 w 33"/>
                    <a:gd name="T49" fmla="*/ 0 h 29"/>
                    <a:gd name="T50" fmla="*/ 7 w 33"/>
                    <a:gd name="T51" fmla="*/ 0 h 29"/>
                    <a:gd name="T52" fmla="*/ 8 w 33"/>
                    <a:gd name="T53" fmla="*/ 0 h 29"/>
                    <a:gd name="T54" fmla="*/ 9 w 33"/>
                    <a:gd name="T55" fmla="*/ 0 h 29"/>
                    <a:gd name="T56" fmla="*/ 10 w 33"/>
                    <a:gd name="T57" fmla="*/ 1 h 29"/>
                    <a:gd name="T58" fmla="*/ 11 w 33"/>
                    <a:gd name="T59" fmla="*/ 2 h 29"/>
                    <a:gd name="T60" fmla="*/ 11 w 33"/>
                    <a:gd name="T61" fmla="*/ 3 h 29"/>
                    <a:gd name="T62" fmla="*/ 11 w 33"/>
                    <a:gd name="T63" fmla="*/ 3 h 29"/>
                    <a:gd name="T64" fmla="*/ 11 w 33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3" h="29">
                      <a:moveTo>
                        <a:pt x="32" y="8"/>
                      </a:move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3" y="17"/>
                      </a:lnTo>
                      <a:lnTo>
                        <a:pt x="32" y="18"/>
                      </a:lnTo>
                      <a:lnTo>
                        <a:pt x="30" y="21"/>
                      </a:lnTo>
                      <a:lnTo>
                        <a:pt x="29" y="22"/>
                      </a:lnTo>
                      <a:lnTo>
                        <a:pt x="27" y="25"/>
                      </a:lnTo>
                      <a:lnTo>
                        <a:pt x="25" y="26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8"/>
                      </a:lnTo>
                      <a:lnTo>
                        <a:pt x="2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9" y="3"/>
                      </a:lnTo>
                      <a:lnTo>
                        <a:pt x="32" y="5"/>
                      </a:lnTo>
                      <a:lnTo>
                        <a:pt x="32" y="9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3" name="Freeform 71"/>
                <p:cNvSpPr>
                  <a:spLocks/>
                </p:cNvSpPr>
                <p:nvPr/>
              </p:nvSpPr>
              <p:spPr bwMode="auto">
                <a:xfrm>
                  <a:off x="1598" y="2147"/>
                  <a:ext cx="12" cy="18"/>
                </a:xfrm>
                <a:custGeom>
                  <a:avLst/>
                  <a:gdLst>
                    <a:gd name="T0" fmla="*/ 10 w 37"/>
                    <a:gd name="T1" fmla="*/ 15 h 56"/>
                    <a:gd name="T2" fmla="*/ 10 w 37"/>
                    <a:gd name="T3" fmla="*/ 16 h 56"/>
                    <a:gd name="T4" fmla="*/ 10 w 37"/>
                    <a:gd name="T5" fmla="*/ 16 h 56"/>
                    <a:gd name="T6" fmla="*/ 9 w 37"/>
                    <a:gd name="T7" fmla="*/ 17 h 56"/>
                    <a:gd name="T8" fmla="*/ 8 w 37"/>
                    <a:gd name="T9" fmla="*/ 17 h 56"/>
                    <a:gd name="T10" fmla="*/ 8 w 37"/>
                    <a:gd name="T11" fmla="*/ 17 h 56"/>
                    <a:gd name="T12" fmla="*/ 7 w 37"/>
                    <a:gd name="T13" fmla="*/ 17 h 56"/>
                    <a:gd name="T14" fmla="*/ 6 w 37"/>
                    <a:gd name="T15" fmla="*/ 18 h 56"/>
                    <a:gd name="T16" fmla="*/ 6 w 37"/>
                    <a:gd name="T17" fmla="*/ 18 h 56"/>
                    <a:gd name="T18" fmla="*/ 5 w 37"/>
                    <a:gd name="T19" fmla="*/ 17 h 56"/>
                    <a:gd name="T20" fmla="*/ 5 w 37"/>
                    <a:gd name="T21" fmla="*/ 17 h 56"/>
                    <a:gd name="T22" fmla="*/ 3 w 37"/>
                    <a:gd name="T23" fmla="*/ 16 h 56"/>
                    <a:gd name="T24" fmla="*/ 2 w 37"/>
                    <a:gd name="T25" fmla="*/ 15 h 56"/>
                    <a:gd name="T26" fmla="*/ 2 w 37"/>
                    <a:gd name="T27" fmla="*/ 14 h 56"/>
                    <a:gd name="T28" fmla="*/ 1 w 37"/>
                    <a:gd name="T29" fmla="*/ 13 h 56"/>
                    <a:gd name="T30" fmla="*/ 1 w 37"/>
                    <a:gd name="T31" fmla="*/ 13 h 56"/>
                    <a:gd name="T32" fmla="*/ 0 w 37"/>
                    <a:gd name="T33" fmla="*/ 11 h 56"/>
                    <a:gd name="T34" fmla="*/ 0 w 37"/>
                    <a:gd name="T35" fmla="*/ 10 h 56"/>
                    <a:gd name="T36" fmla="*/ 0 w 37"/>
                    <a:gd name="T37" fmla="*/ 9 h 56"/>
                    <a:gd name="T38" fmla="*/ 0 w 37"/>
                    <a:gd name="T39" fmla="*/ 7 h 56"/>
                    <a:gd name="T40" fmla="*/ 0 w 37"/>
                    <a:gd name="T41" fmla="*/ 6 h 56"/>
                    <a:gd name="T42" fmla="*/ 6 w 37"/>
                    <a:gd name="T43" fmla="*/ 0 h 56"/>
                    <a:gd name="T44" fmla="*/ 8 w 37"/>
                    <a:gd name="T45" fmla="*/ 1 h 56"/>
                    <a:gd name="T46" fmla="*/ 10 w 37"/>
                    <a:gd name="T47" fmla="*/ 2 h 56"/>
                    <a:gd name="T48" fmla="*/ 11 w 37"/>
                    <a:gd name="T49" fmla="*/ 3 h 56"/>
                    <a:gd name="T50" fmla="*/ 12 w 37"/>
                    <a:gd name="T51" fmla="*/ 5 h 56"/>
                    <a:gd name="T52" fmla="*/ 12 w 37"/>
                    <a:gd name="T53" fmla="*/ 6 h 56"/>
                    <a:gd name="T54" fmla="*/ 12 w 37"/>
                    <a:gd name="T55" fmla="*/ 8 h 56"/>
                    <a:gd name="T56" fmla="*/ 12 w 37"/>
                    <a:gd name="T57" fmla="*/ 10 h 56"/>
                    <a:gd name="T58" fmla="*/ 12 w 37"/>
                    <a:gd name="T59" fmla="*/ 12 h 56"/>
                    <a:gd name="T60" fmla="*/ 11 w 37"/>
                    <a:gd name="T61" fmla="*/ 14 h 56"/>
                    <a:gd name="T62" fmla="*/ 10 w 37"/>
                    <a:gd name="T63" fmla="*/ 15 h 56"/>
                    <a:gd name="T64" fmla="*/ 10 w 37"/>
                    <a:gd name="T65" fmla="*/ 15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7" h="56">
                      <a:moveTo>
                        <a:pt x="32" y="48"/>
                      </a:moveTo>
                      <a:lnTo>
                        <a:pt x="31" y="49"/>
                      </a:lnTo>
                      <a:lnTo>
                        <a:pt x="30" y="51"/>
                      </a:lnTo>
                      <a:lnTo>
                        <a:pt x="27" y="52"/>
                      </a:lnTo>
                      <a:lnTo>
                        <a:pt x="26" y="53"/>
                      </a:lnTo>
                      <a:lnTo>
                        <a:pt x="24" y="54"/>
                      </a:lnTo>
                      <a:lnTo>
                        <a:pt x="22" y="54"/>
                      </a:lnTo>
                      <a:lnTo>
                        <a:pt x="20" y="56"/>
                      </a:lnTo>
                      <a:lnTo>
                        <a:pt x="18" y="56"/>
                      </a:lnTo>
                      <a:lnTo>
                        <a:pt x="16" y="54"/>
                      </a:lnTo>
                      <a:lnTo>
                        <a:pt x="14" y="52"/>
                      </a:lnTo>
                      <a:lnTo>
                        <a:pt x="10" y="51"/>
                      </a:lnTo>
                      <a:lnTo>
                        <a:pt x="7" y="48"/>
                      </a:lnTo>
                      <a:lnTo>
                        <a:pt x="5" y="45"/>
                      </a:lnTo>
                      <a:lnTo>
                        <a:pt x="3" y="41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20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3" y="10"/>
                      </a:lnTo>
                      <a:lnTo>
                        <a:pt x="36" y="15"/>
                      </a:lnTo>
                      <a:lnTo>
                        <a:pt x="37" y="20"/>
                      </a:lnTo>
                      <a:lnTo>
                        <a:pt x="37" y="26"/>
                      </a:lnTo>
                      <a:lnTo>
                        <a:pt x="37" y="31"/>
                      </a:lnTo>
                      <a:lnTo>
                        <a:pt x="36" y="36"/>
                      </a:lnTo>
                      <a:lnTo>
                        <a:pt x="35" y="43"/>
                      </a:lnTo>
                      <a:lnTo>
                        <a:pt x="32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4" name="Freeform 72"/>
                <p:cNvSpPr>
                  <a:spLocks/>
                </p:cNvSpPr>
                <p:nvPr/>
              </p:nvSpPr>
              <p:spPr bwMode="auto">
                <a:xfrm>
                  <a:off x="700" y="2212"/>
                  <a:ext cx="72" cy="81"/>
                </a:xfrm>
                <a:custGeom>
                  <a:avLst/>
                  <a:gdLst>
                    <a:gd name="T0" fmla="*/ 68 w 214"/>
                    <a:gd name="T1" fmla="*/ 30 h 244"/>
                    <a:gd name="T2" fmla="*/ 72 w 214"/>
                    <a:gd name="T3" fmla="*/ 49 h 244"/>
                    <a:gd name="T4" fmla="*/ 69 w 214"/>
                    <a:gd name="T5" fmla="*/ 69 h 244"/>
                    <a:gd name="T6" fmla="*/ 62 w 214"/>
                    <a:gd name="T7" fmla="*/ 81 h 244"/>
                    <a:gd name="T8" fmla="*/ 60 w 214"/>
                    <a:gd name="T9" fmla="*/ 58 h 244"/>
                    <a:gd name="T10" fmla="*/ 53 w 214"/>
                    <a:gd name="T11" fmla="*/ 36 h 244"/>
                    <a:gd name="T12" fmla="*/ 41 w 214"/>
                    <a:gd name="T13" fmla="*/ 17 h 244"/>
                    <a:gd name="T14" fmla="*/ 31 w 214"/>
                    <a:gd name="T15" fmla="*/ 11 h 244"/>
                    <a:gd name="T16" fmla="*/ 24 w 214"/>
                    <a:gd name="T17" fmla="*/ 11 h 244"/>
                    <a:gd name="T18" fmla="*/ 16 w 214"/>
                    <a:gd name="T19" fmla="*/ 13 h 244"/>
                    <a:gd name="T20" fmla="*/ 11 w 214"/>
                    <a:gd name="T21" fmla="*/ 16 h 244"/>
                    <a:gd name="T22" fmla="*/ 9 w 214"/>
                    <a:gd name="T23" fmla="*/ 20 h 244"/>
                    <a:gd name="T24" fmla="*/ 9 w 214"/>
                    <a:gd name="T25" fmla="*/ 25 h 244"/>
                    <a:gd name="T26" fmla="*/ 10 w 214"/>
                    <a:gd name="T27" fmla="*/ 30 h 244"/>
                    <a:gd name="T28" fmla="*/ 13 w 214"/>
                    <a:gd name="T29" fmla="*/ 34 h 244"/>
                    <a:gd name="T30" fmla="*/ 17 w 214"/>
                    <a:gd name="T31" fmla="*/ 38 h 244"/>
                    <a:gd name="T32" fmla="*/ 22 w 214"/>
                    <a:gd name="T33" fmla="*/ 40 h 244"/>
                    <a:gd name="T34" fmla="*/ 26 w 214"/>
                    <a:gd name="T35" fmla="*/ 40 h 244"/>
                    <a:gd name="T36" fmla="*/ 29 w 214"/>
                    <a:gd name="T37" fmla="*/ 39 h 244"/>
                    <a:gd name="T38" fmla="*/ 30 w 214"/>
                    <a:gd name="T39" fmla="*/ 37 h 244"/>
                    <a:gd name="T40" fmla="*/ 31 w 214"/>
                    <a:gd name="T41" fmla="*/ 34 h 244"/>
                    <a:gd name="T42" fmla="*/ 28 w 214"/>
                    <a:gd name="T43" fmla="*/ 30 h 244"/>
                    <a:gd name="T44" fmla="*/ 23 w 214"/>
                    <a:gd name="T45" fmla="*/ 28 h 244"/>
                    <a:gd name="T46" fmla="*/ 18 w 214"/>
                    <a:gd name="T47" fmla="*/ 24 h 244"/>
                    <a:gd name="T48" fmla="*/ 15 w 214"/>
                    <a:gd name="T49" fmla="*/ 24 h 244"/>
                    <a:gd name="T50" fmla="*/ 16 w 214"/>
                    <a:gd name="T51" fmla="*/ 22 h 244"/>
                    <a:gd name="T52" fmla="*/ 19 w 214"/>
                    <a:gd name="T53" fmla="*/ 20 h 244"/>
                    <a:gd name="T54" fmla="*/ 24 w 214"/>
                    <a:gd name="T55" fmla="*/ 19 h 244"/>
                    <a:gd name="T56" fmla="*/ 31 w 214"/>
                    <a:gd name="T57" fmla="*/ 22 h 244"/>
                    <a:gd name="T58" fmla="*/ 35 w 214"/>
                    <a:gd name="T59" fmla="*/ 28 h 244"/>
                    <a:gd name="T60" fmla="*/ 40 w 214"/>
                    <a:gd name="T61" fmla="*/ 35 h 244"/>
                    <a:gd name="T62" fmla="*/ 39 w 214"/>
                    <a:gd name="T63" fmla="*/ 41 h 244"/>
                    <a:gd name="T64" fmla="*/ 35 w 214"/>
                    <a:gd name="T65" fmla="*/ 45 h 244"/>
                    <a:gd name="T66" fmla="*/ 30 w 214"/>
                    <a:gd name="T67" fmla="*/ 48 h 244"/>
                    <a:gd name="T68" fmla="*/ 22 w 214"/>
                    <a:gd name="T69" fmla="*/ 48 h 244"/>
                    <a:gd name="T70" fmla="*/ 13 w 214"/>
                    <a:gd name="T71" fmla="*/ 46 h 244"/>
                    <a:gd name="T72" fmla="*/ 7 w 214"/>
                    <a:gd name="T73" fmla="*/ 42 h 244"/>
                    <a:gd name="T74" fmla="*/ 2 w 214"/>
                    <a:gd name="T75" fmla="*/ 35 h 244"/>
                    <a:gd name="T76" fmla="*/ 0 w 214"/>
                    <a:gd name="T77" fmla="*/ 28 h 244"/>
                    <a:gd name="T78" fmla="*/ 1 w 214"/>
                    <a:gd name="T79" fmla="*/ 20 h 244"/>
                    <a:gd name="T80" fmla="*/ 2 w 214"/>
                    <a:gd name="T81" fmla="*/ 12 h 244"/>
                    <a:gd name="T82" fmla="*/ 9 w 214"/>
                    <a:gd name="T83" fmla="*/ 6 h 244"/>
                    <a:gd name="T84" fmla="*/ 17 w 214"/>
                    <a:gd name="T85" fmla="*/ 2 h 244"/>
                    <a:gd name="T86" fmla="*/ 26 w 214"/>
                    <a:gd name="T87" fmla="*/ 0 h 244"/>
                    <a:gd name="T88" fmla="*/ 36 w 214"/>
                    <a:gd name="T89" fmla="*/ 2 h 244"/>
                    <a:gd name="T90" fmla="*/ 48 w 214"/>
                    <a:gd name="T91" fmla="*/ 5 h 244"/>
                    <a:gd name="T92" fmla="*/ 58 w 214"/>
                    <a:gd name="T93" fmla="*/ 12 h 244"/>
                    <a:gd name="T94" fmla="*/ 63 w 214"/>
                    <a:gd name="T95" fmla="*/ 18 h 24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14" h="244">
                      <a:moveTo>
                        <a:pt x="187" y="55"/>
                      </a:moveTo>
                      <a:lnTo>
                        <a:pt x="196" y="72"/>
                      </a:lnTo>
                      <a:lnTo>
                        <a:pt x="203" y="89"/>
                      </a:lnTo>
                      <a:lnTo>
                        <a:pt x="209" y="109"/>
                      </a:lnTo>
                      <a:lnTo>
                        <a:pt x="213" y="128"/>
                      </a:lnTo>
                      <a:lnTo>
                        <a:pt x="214" y="149"/>
                      </a:lnTo>
                      <a:lnTo>
                        <a:pt x="213" y="169"/>
                      </a:lnTo>
                      <a:lnTo>
                        <a:pt x="211" y="190"/>
                      </a:lnTo>
                      <a:lnTo>
                        <a:pt x="206" y="208"/>
                      </a:lnTo>
                      <a:lnTo>
                        <a:pt x="201" y="226"/>
                      </a:lnTo>
                      <a:lnTo>
                        <a:pt x="193" y="243"/>
                      </a:lnTo>
                      <a:lnTo>
                        <a:pt x="184" y="244"/>
                      </a:lnTo>
                      <a:lnTo>
                        <a:pt x="183" y="221"/>
                      </a:lnTo>
                      <a:lnTo>
                        <a:pt x="181" y="197"/>
                      </a:lnTo>
                      <a:lnTo>
                        <a:pt x="177" y="174"/>
                      </a:lnTo>
                      <a:lnTo>
                        <a:pt x="173" y="152"/>
                      </a:lnTo>
                      <a:lnTo>
                        <a:pt x="167" y="128"/>
                      </a:lnTo>
                      <a:lnTo>
                        <a:pt x="159" y="107"/>
                      </a:lnTo>
                      <a:lnTo>
                        <a:pt x="150" y="87"/>
                      </a:lnTo>
                      <a:lnTo>
                        <a:pt x="137" y="68"/>
                      </a:lnTo>
                      <a:lnTo>
                        <a:pt x="123" y="51"/>
                      </a:lnTo>
                      <a:lnTo>
                        <a:pt x="104" y="37"/>
                      </a:lnTo>
                      <a:lnTo>
                        <a:pt x="98" y="34"/>
                      </a:lnTo>
                      <a:lnTo>
                        <a:pt x="91" y="33"/>
                      </a:lnTo>
                      <a:lnTo>
                        <a:pt x="85" y="32"/>
                      </a:lnTo>
                      <a:lnTo>
                        <a:pt x="77" y="32"/>
                      </a:lnTo>
                      <a:lnTo>
                        <a:pt x="70" y="32"/>
                      </a:lnTo>
                      <a:lnTo>
                        <a:pt x="63" y="33"/>
                      </a:lnTo>
                      <a:lnTo>
                        <a:pt x="56" y="36"/>
                      </a:lnTo>
                      <a:lnTo>
                        <a:pt x="49" y="38"/>
                      </a:lnTo>
                      <a:lnTo>
                        <a:pt x="44" y="41"/>
                      </a:lnTo>
                      <a:lnTo>
                        <a:pt x="38" y="43"/>
                      </a:lnTo>
                      <a:lnTo>
                        <a:pt x="32" y="47"/>
                      </a:lnTo>
                      <a:lnTo>
                        <a:pt x="30" y="51"/>
                      </a:lnTo>
                      <a:lnTo>
                        <a:pt x="27" y="55"/>
                      </a:lnTo>
                      <a:lnTo>
                        <a:pt x="26" y="60"/>
                      </a:lnTo>
                      <a:lnTo>
                        <a:pt x="26" y="66"/>
                      </a:lnTo>
                      <a:lnTo>
                        <a:pt x="27" y="71"/>
                      </a:lnTo>
                      <a:lnTo>
                        <a:pt x="27" y="76"/>
                      </a:lnTo>
                      <a:lnTo>
                        <a:pt x="29" y="80"/>
                      </a:lnTo>
                      <a:lnTo>
                        <a:pt x="30" y="85"/>
                      </a:lnTo>
                      <a:lnTo>
                        <a:pt x="30" y="89"/>
                      </a:lnTo>
                      <a:lnTo>
                        <a:pt x="31" y="93"/>
                      </a:lnTo>
                      <a:lnTo>
                        <a:pt x="35" y="98"/>
                      </a:lnTo>
                      <a:lnTo>
                        <a:pt x="38" y="102"/>
                      </a:lnTo>
                      <a:lnTo>
                        <a:pt x="43" y="106"/>
                      </a:lnTo>
                      <a:lnTo>
                        <a:pt x="47" y="110"/>
                      </a:lnTo>
                      <a:lnTo>
                        <a:pt x="52" y="113"/>
                      </a:lnTo>
                      <a:lnTo>
                        <a:pt x="56" y="115"/>
                      </a:lnTo>
                      <a:lnTo>
                        <a:pt x="61" y="117"/>
                      </a:lnTo>
                      <a:lnTo>
                        <a:pt x="66" y="119"/>
                      </a:lnTo>
                      <a:lnTo>
                        <a:pt x="72" y="120"/>
                      </a:lnTo>
                      <a:lnTo>
                        <a:pt x="74" y="119"/>
                      </a:lnTo>
                      <a:lnTo>
                        <a:pt x="77" y="119"/>
                      </a:lnTo>
                      <a:lnTo>
                        <a:pt x="79" y="118"/>
                      </a:lnTo>
                      <a:lnTo>
                        <a:pt x="82" y="118"/>
                      </a:lnTo>
                      <a:lnTo>
                        <a:pt x="85" y="117"/>
                      </a:lnTo>
                      <a:lnTo>
                        <a:pt x="86" y="115"/>
                      </a:lnTo>
                      <a:lnTo>
                        <a:pt x="89" y="113"/>
                      </a:lnTo>
                      <a:lnTo>
                        <a:pt x="90" y="111"/>
                      </a:lnTo>
                      <a:lnTo>
                        <a:pt x="91" y="109"/>
                      </a:lnTo>
                      <a:lnTo>
                        <a:pt x="94" y="106"/>
                      </a:lnTo>
                      <a:lnTo>
                        <a:pt x="93" y="101"/>
                      </a:lnTo>
                      <a:lnTo>
                        <a:pt x="90" y="96"/>
                      </a:lnTo>
                      <a:lnTo>
                        <a:pt x="86" y="92"/>
                      </a:lnTo>
                      <a:lnTo>
                        <a:pt x="82" y="89"/>
                      </a:lnTo>
                      <a:lnTo>
                        <a:pt x="78" y="87"/>
                      </a:lnTo>
                      <a:lnTo>
                        <a:pt x="73" y="84"/>
                      </a:lnTo>
                      <a:lnTo>
                        <a:pt x="68" y="83"/>
                      </a:lnTo>
                      <a:lnTo>
                        <a:pt x="63" y="80"/>
                      </a:lnTo>
                      <a:lnTo>
                        <a:pt x="57" y="77"/>
                      </a:lnTo>
                      <a:lnTo>
                        <a:pt x="53" y="73"/>
                      </a:lnTo>
                      <a:lnTo>
                        <a:pt x="44" y="79"/>
                      </a:lnTo>
                      <a:lnTo>
                        <a:pt x="44" y="76"/>
                      </a:lnTo>
                      <a:lnTo>
                        <a:pt x="44" y="72"/>
                      </a:lnTo>
                      <a:lnTo>
                        <a:pt x="46" y="70"/>
                      </a:lnTo>
                      <a:lnTo>
                        <a:pt x="47" y="67"/>
                      </a:lnTo>
                      <a:lnTo>
                        <a:pt x="49" y="66"/>
                      </a:lnTo>
                      <a:lnTo>
                        <a:pt x="52" y="63"/>
                      </a:lnTo>
                      <a:lnTo>
                        <a:pt x="53" y="62"/>
                      </a:lnTo>
                      <a:lnTo>
                        <a:pt x="56" y="59"/>
                      </a:lnTo>
                      <a:lnTo>
                        <a:pt x="59" y="59"/>
                      </a:lnTo>
                      <a:lnTo>
                        <a:pt x="61" y="58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6" y="62"/>
                      </a:lnTo>
                      <a:lnTo>
                        <a:pt x="91" y="66"/>
                      </a:lnTo>
                      <a:lnTo>
                        <a:pt x="96" y="72"/>
                      </a:lnTo>
                      <a:lnTo>
                        <a:pt x="100" y="79"/>
                      </a:lnTo>
                      <a:lnTo>
                        <a:pt x="104" y="85"/>
                      </a:lnTo>
                      <a:lnTo>
                        <a:pt x="108" y="92"/>
                      </a:lnTo>
                      <a:lnTo>
                        <a:pt x="113" y="98"/>
                      </a:lnTo>
                      <a:lnTo>
                        <a:pt x="119" y="105"/>
                      </a:lnTo>
                      <a:lnTo>
                        <a:pt x="117" y="111"/>
                      </a:lnTo>
                      <a:lnTo>
                        <a:pt x="116" y="117"/>
                      </a:lnTo>
                      <a:lnTo>
                        <a:pt x="115" y="122"/>
                      </a:lnTo>
                      <a:lnTo>
                        <a:pt x="112" y="127"/>
                      </a:lnTo>
                      <a:lnTo>
                        <a:pt x="108" y="131"/>
                      </a:lnTo>
                      <a:lnTo>
                        <a:pt x="104" y="135"/>
                      </a:lnTo>
                      <a:lnTo>
                        <a:pt x="99" y="139"/>
                      </a:lnTo>
                      <a:lnTo>
                        <a:pt x="94" y="141"/>
                      </a:lnTo>
                      <a:lnTo>
                        <a:pt x="89" y="144"/>
                      </a:lnTo>
                      <a:lnTo>
                        <a:pt x="83" y="145"/>
                      </a:lnTo>
                      <a:lnTo>
                        <a:pt x="74" y="145"/>
                      </a:lnTo>
                      <a:lnTo>
                        <a:pt x="66" y="145"/>
                      </a:lnTo>
                      <a:lnTo>
                        <a:pt x="57" y="144"/>
                      </a:lnTo>
                      <a:lnTo>
                        <a:pt x="48" y="143"/>
                      </a:lnTo>
                      <a:lnTo>
                        <a:pt x="40" y="140"/>
                      </a:lnTo>
                      <a:lnTo>
                        <a:pt x="34" y="136"/>
                      </a:lnTo>
                      <a:lnTo>
                        <a:pt x="26" y="131"/>
                      </a:lnTo>
                      <a:lnTo>
                        <a:pt x="21" y="126"/>
                      </a:lnTo>
                      <a:lnTo>
                        <a:pt x="16" y="119"/>
                      </a:lnTo>
                      <a:lnTo>
                        <a:pt x="12" y="113"/>
                      </a:lnTo>
                      <a:lnTo>
                        <a:pt x="6" y="106"/>
                      </a:lnTo>
                      <a:lnTo>
                        <a:pt x="4" y="100"/>
                      </a:lnTo>
                      <a:lnTo>
                        <a:pt x="1" y="92"/>
                      </a:lnTo>
                      <a:lnTo>
                        <a:pt x="0" y="84"/>
                      </a:lnTo>
                      <a:lnTo>
                        <a:pt x="1" y="76"/>
                      </a:lnTo>
                      <a:lnTo>
                        <a:pt x="1" y="68"/>
                      </a:lnTo>
                      <a:lnTo>
                        <a:pt x="2" y="60"/>
                      </a:lnTo>
                      <a:lnTo>
                        <a:pt x="4" y="51"/>
                      </a:lnTo>
                      <a:lnTo>
                        <a:pt x="5" y="45"/>
                      </a:lnTo>
                      <a:lnTo>
                        <a:pt x="6" y="37"/>
                      </a:lnTo>
                      <a:lnTo>
                        <a:pt x="13" y="30"/>
                      </a:lnTo>
                      <a:lnTo>
                        <a:pt x="19" y="24"/>
                      </a:lnTo>
                      <a:lnTo>
                        <a:pt x="27" y="19"/>
                      </a:lnTo>
                      <a:lnTo>
                        <a:pt x="35" y="15"/>
                      </a:lnTo>
                      <a:lnTo>
                        <a:pt x="43" y="11"/>
                      </a:lnTo>
                      <a:lnTo>
                        <a:pt x="51" y="7"/>
                      </a:lnTo>
                      <a:lnTo>
                        <a:pt x="59" y="4"/>
                      </a:lnTo>
                      <a:lnTo>
                        <a:pt x="68" y="2"/>
                      </a:lnTo>
                      <a:lnTo>
                        <a:pt x="77" y="0"/>
                      </a:lnTo>
                      <a:lnTo>
                        <a:pt x="86" y="0"/>
                      </a:lnTo>
                      <a:lnTo>
                        <a:pt x="98" y="3"/>
                      </a:lnTo>
                      <a:lnTo>
                        <a:pt x="108" y="6"/>
                      </a:lnTo>
                      <a:lnTo>
                        <a:pt x="120" y="8"/>
                      </a:lnTo>
                      <a:lnTo>
                        <a:pt x="132" y="12"/>
                      </a:lnTo>
                      <a:lnTo>
                        <a:pt x="142" y="16"/>
                      </a:lnTo>
                      <a:lnTo>
                        <a:pt x="153" y="21"/>
                      </a:lnTo>
                      <a:lnTo>
                        <a:pt x="163" y="28"/>
                      </a:lnTo>
                      <a:lnTo>
                        <a:pt x="172" y="36"/>
                      </a:lnTo>
                      <a:lnTo>
                        <a:pt x="180" y="45"/>
                      </a:lnTo>
                      <a:lnTo>
                        <a:pt x="18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5" name="Freeform 73"/>
                <p:cNvSpPr>
                  <a:spLocks/>
                </p:cNvSpPr>
                <p:nvPr/>
              </p:nvSpPr>
              <p:spPr bwMode="auto">
                <a:xfrm>
                  <a:off x="632" y="2221"/>
                  <a:ext cx="51" cy="90"/>
                </a:xfrm>
                <a:custGeom>
                  <a:avLst/>
                  <a:gdLst>
                    <a:gd name="T0" fmla="*/ 48 w 153"/>
                    <a:gd name="T1" fmla="*/ 15 h 270"/>
                    <a:gd name="T2" fmla="*/ 51 w 153"/>
                    <a:gd name="T3" fmla="*/ 30 h 270"/>
                    <a:gd name="T4" fmla="*/ 50 w 153"/>
                    <a:gd name="T5" fmla="*/ 45 h 270"/>
                    <a:gd name="T6" fmla="*/ 44 w 153"/>
                    <a:gd name="T7" fmla="*/ 60 h 270"/>
                    <a:gd name="T8" fmla="*/ 35 w 153"/>
                    <a:gd name="T9" fmla="*/ 73 h 270"/>
                    <a:gd name="T10" fmla="*/ 23 w 153"/>
                    <a:gd name="T11" fmla="*/ 85 h 270"/>
                    <a:gd name="T12" fmla="*/ 7 w 153"/>
                    <a:gd name="T13" fmla="*/ 90 h 270"/>
                    <a:gd name="T14" fmla="*/ 13 w 153"/>
                    <a:gd name="T15" fmla="*/ 74 h 270"/>
                    <a:gd name="T16" fmla="*/ 27 w 153"/>
                    <a:gd name="T17" fmla="*/ 53 h 270"/>
                    <a:gd name="T18" fmla="*/ 36 w 153"/>
                    <a:gd name="T19" fmla="*/ 31 h 270"/>
                    <a:gd name="T20" fmla="*/ 34 w 153"/>
                    <a:gd name="T21" fmla="*/ 13 h 270"/>
                    <a:gd name="T22" fmla="*/ 27 w 153"/>
                    <a:gd name="T23" fmla="*/ 9 h 270"/>
                    <a:gd name="T24" fmla="*/ 20 w 153"/>
                    <a:gd name="T25" fmla="*/ 7 h 270"/>
                    <a:gd name="T26" fmla="*/ 13 w 153"/>
                    <a:gd name="T27" fmla="*/ 9 h 270"/>
                    <a:gd name="T28" fmla="*/ 10 w 153"/>
                    <a:gd name="T29" fmla="*/ 14 h 270"/>
                    <a:gd name="T30" fmla="*/ 7 w 153"/>
                    <a:gd name="T31" fmla="*/ 20 h 270"/>
                    <a:gd name="T32" fmla="*/ 7 w 153"/>
                    <a:gd name="T33" fmla="*/ 26 h 270"/>
                    <a:gd name="T34" fmla="*/ 11 w 153"/>
                    <a:gd name="T35" fmla="*/ 30 h 270"/>
                    <a:gd name="T36" fmla="*/ 16 w 153"/>
                    <a:gd name="T37" fmla="*/ 32 h 270"/>
                    <a:gd name="T38" fmla="*/ 21 w 153"/>
                    <a:gd name="T39" fmla="*/ 33 h 270"/>
                    <a:gd name="T40" fmla="*/ 24 w 153"/>
                    <a:gd name="T41" fmla="*/ 31 h 270"/>
                    <a:gd name="T42" fmla="*/ 25 w 153"/>
                    <a:gd name="T43" fmla="*/ 29 h 270"/>
                    <a:gd name="T44" fmla="*/ 25 w 153"/>
                    <a:gd name="T45" fmla="*/ 27 h 270"/>
                    <a:gd name="T46" fmla="*/ 24 w 153"/>
                    <a:gd name="T47" fmla="*/ 25 h 270"/>
                    <a:gd name="T48" fmla="*/ 19 w 153"/>
                    <a:gd name="T49" fmla="*/ 22 h 270"/>
                    <a:gd name="T50" fmla="*/ 14 w 153"/>
                    <a:gd name="T51" fmla="*/ 23 h 270"/>
                    <a:gd name="T52" fmla="*/ 13 w 153"/>
                    <a:gd name="T53" fmla="*/ 20 h 270"/>
                    <a:gd name="T54" fmla="*/ 17 w 153"/>
                    <a:gd name="T55" fmla="*/ 15 h 270"/>
                    <a:gd name="T56" fmla="*/ 20 w 153"/>
                    <a:gd name="T57" fmla="*/ 14 h 270"/>
                    <a:gd name="T58" fmla="*/ 24 w 153"/>
                    <a:gd name="T59" fmla="*/ 14 h 270"/>
                    <a:gd name="T60" fmla="*/ 28 w 153"/>
                    <a:gd name="T61" fmla="*/ 16 h 270"/>
                    <a:gd name="T62" fmla="*/ 32 w 153"/>
                    <a:gd name="T63" fmla="*/ 23 h 270"/>
                    <a:gd name="T64" fmla="*/ 31 w 153"/>
                    <a:gd name="T65" fmla="*/ 30 h 270"/>
                    <a:gd name="T66" fmla="*/ 29 w 153"/>
                    <a:gd name="T67" fmla="*/ 37 h 270"/>
                    <a:gd name="T68" fmla="*/ 23 w 153"/>
                    <a:gd name="T69" fmla="*/ 41 h 270"/>
                    <a:gd name="T70" fmla="*/ 17 w 153"/>
                    <a:gd name="T71" fmla="*/ 41 h 270"/>
                    <a:gd name="T72" fmla="*/ 10 w 153"/>
                    <a:gd name="T73" fmla="*/ 39 h 270"/>
                    <a:gd name="T74" fmla="*/ 4 w 153"/>
                    <a:gd name="T75" fmla="*/ 36 h 270"/>
                    <a:gd name="T76" fmla="*/ 1 w 153"/>
                    <a:gd name="T77" fmla="*/ 29 h 270"/>
                    <a:gd name="T78" fmla="*/ 0 w 153"/>
                    <a:gd name="T79" fmla="*/ 22 h 270"/>
                    <a:gd name="T80" fmla="*/ 1 w 153"/>
                    <a:gd name="T81" fmla="*/ 15 h 270"/>
                    <a:gd name="T82" fmla="*/ 5 w 153"/>
                    <a:gd name="T83" fmla="*/ 9 h 270"/>
                    <a:gd name="T84" fmla="*/ 11 w 153"/>
                    <a:gd name="T85" fmla="*/ 4 h 270"/>
                    <a:gd name="T86" fmla="*/ 17 w 153"/>
                    <a:gd name="T87" fmla="*/ 0 h 270"/>
                    <a:gd name="T88" fmla="*/ 26 w 153"/>
                    <a:gd name="T89" fmla="*/ 0 h 270"/>
                    <a:gd name="T90" fmla="*/ 34 w 153"/>
                    <a:gd name="T91" fmla="*/ 1 h 270"/>
                    <a:gd name="T92" fmla="*/ 41 w 153"/>
                    <a:gd name="T93" fmla="*/ 5 h 27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53" h="270">
                      <a:moveTo>
                        <a:pt x="129" y="18"/>
                      </a:moveTo>
                      <a:lnTo>
                        <a:pt x="137" y="31"/>
                      </a:lnTo>
                      <a:lnTo>
                        <a:pt x="143" y="45"/>
                      </a:lnTo>
                      <a:lnTo>
                        <a:pt x="148" y="60"/>
                      </a:lnTo>
                      <a:lnTo>
                        <a:pt x="150" y="74"/>
                      </a:lnTo>
                      <a:lnTo>
                        <a:pt x="153" y="90"/>
                      </a:lnTo>
                      <a:lnTo>
                        <a:pt x="153" y="105"/>
                      </a:lnTo>
                      <a:lnTo>
                        <a:pt x="152" y="121"/>
                      </a:lnTo>
                      <a:lnTo>
                        <a:pt x="149" y="136"/>
                      </a:lnTo>
                      <a:lnTo>
                        <a:pt x="145" y="150"/>
                      </a:lnTo>
                      <a:lnTo>
                        <a:pt x="140" y="164"/>
                      </a:lnTo>
                      <a:lnTo>
                        <a:pt x="132" y="179"/>
                      </a:lnTo>
                      <a:lnTo>
                        <a:pt x="124" y="193"/>
                      </a:lnTo>
                      <a:lnTo>
                        <a:pt x="115" y="207"/>
                      </a:lnTo>
                      <a:lnTo>
                        <a:pt x="105" y="220"/>
                      </a:lnTo>
                      <a:lnTo>
                        <a:pt x="94" y="233"/>
                      </a:lnTo>
                      <a:lnTo>
                        <a:pt x="81" y="245"/>
                      </a:lnTo>
                      <a:lnTo>
                        <a:pt x="68" y="256"/>
                      </a:lnTo>
                      <a:lnTo>
                        <a:pt x="54" y="263"/>
                      </a:lnTo>
                      <a:lnTo>
                        <a:pt x="38" y="269"/>
                      </a:lnTo>
                      <a:lnTo>
                        <a:pt x="22" y="270"/>
                      </a:lnTo>
                      <a:lnTo>
                        <a:pt x="15" y="265"/>
                      </a:lnTo>
                      <a:lnTo>
                        <a:pt x="26" y="243"/>
                      </a:lnTo>
                      <a:lnTo>
                        <a:pt x="39" y="222"/>
                      </a:lnTo>
                      <a:lnTo>
                        <a:pt x="54" y="201"/>
                      </a:lnTo>
                      <a:lnTo>
                        <a:pt x="68" y="180"/>
                      </a:lnTo>
                      <a:lnTo>
                        <a:pt x="81" y="159"/>
                      </a:lnTo>
                      <a:lnTo>
                        <a:pt x="94" y="138"/>
                      </a:lnTo>
                      <a:lnTo>
                        <a:pt x="103" y="116"/>
                      </a:lnTo>
                      <a:lnTo>
                        <a:pt x="109" y="92"/>
                      </a:lnTo>
                      <a:lnTo>
                        <a:pt x="110" y="69"/>
                      </a:lnTo>
                      <a:lnTo>
                        <a:pt x="107" y="44"/>
                      </a:lnTo>
                      <a:lnTo>
                        <a:pt x="101" y="39"/>
                      </a:lnTo>
                      <a:lnTo>
                        <a:pt x="96" y="32"/>
                      </a:lnTo>
                      <a:lnTo>
                        <a:pt x="89" y="28"/>
                      </a:lnTo>
                      <a:lnTo>
                        <a:pt x="82" y="26"/>
                      </a:lnTo>
                      <a:lnTo>
                        <a:pt x="76" y="23"/>
                      </a:lnTo>
                      <a:lnTo>
                        <a:pt x="68" y="22"/>
                      </a:lnTo>
                      <a:lnTo>
                        <a:pt x="60" y="22"/>
                      </a:lnTo>
                      <a:lnTo>
                        <a:pt x="54" y="23"/>
                      </a:lnTo>
                      <a:lnTo>
                        <a:pt x="46" y="25"/>
                      </a:lnTo>
                      <a:lnTo>
                        <a:pt x="39" y="27"/>
                      </a:lnTo>
                      <a:lnTo>
                        <a:pt x="35" y="32"/>
                      </a:lnTo>
                      <a:lnTo>
                        <a:pt x="33" y="38"/>
                      </a:lnTo>
                      <a:lnTo>
                        <a:pt x="29" y="43"/>
                      </a:lnTo>
                      <a:lnTo>
                        <a:pt x="26" y="48"/>
                      </a:lnTo>
                      <a:lnTo>
                        <a:pt x="24" y="53"/>
                      </a:lnTo>
                      <a:lnTo>
                        <a:pt x="21" y="60"/>
                      </a:lnTo>
                      <a:lnTo>
                        <a:pt x="20" y="65"/>
                      </a:lnTo>
                      <a:lnTo>
                        <a:pt x="20" y="72"/>
                      </a:lnTo>
                      <a:lnTo>
                        <a:pt x="21" y="78"/>
                      </a:lnTo>
                      <a:lnTo>
                        <a:pt x="25" y="85"/>
                      </a:lnTo>
                      <a:lnTo>
                        <a:pt x="29" y="87"/>
                      </a:lnTo>
                      <a:lnTo>
                        <a:pt x="34" y="90"/>
                      </a:lnTo>
                      <a:lnTo>
                        <a:pt x="38" y="92"/>
                      </a:lnTo>
                      <a:lnTo>
                        <a:pt x="43" y="95"/>
                      </a:lnTo>
                      <a:lnTo>
                        <a:pt x="49" y="96"/>
                      </a:lnTo>
                      <a:lnTo>
                        <a:pt x="52" y="98"/>
                      </a:lnTo>
                      <a:lnTo>
                        <a:pt x="58" y="98"/>
                      </a:lnTo>
                      <a:lnTo>
                        <a:pt x="63" y="98"/>
                      </a:lnTo>
                      <a:lnTo>
                        <a:pt x="67" y="96"/>
                      </a:lnTo>
                      <a:lnTo>
                        <a:pt x="72" y="94"/>
                      </a:lnTo>
                      <a:lnTo>
                        <a:pt x="73" y="92"/>
                      </a:lnTo>
                      <a:lnTo>
                        <a:pt x="75" y="91"/>
                      </a:lnTo>
                      <a:lnTo>
                        <a:pt x="75" y="89"/>
                      </a:lnTo>
                      <a:lnTo>
                        <a:pt x="75" y="87"/>
                      </a:lnTo>
                      <a:lnTo>
                        <a:pt x="75" y="85"/>
                      </a:lnTo>
                      <a:lnTo>
                        <a:pt x="75" y="83"/>
                      </a:lnTo>
                      <a:lnTo>
                        <a:pt x="75" y="81"/>
                      </a:lnTo>
                      <a:lnTo>
                        <a:pt x="75" y="78"/>
                      </a:lnTo>
                      <a:lnTo>
                        <a:pt x="73" y="77"/>
                      </a:lnTo>
                      <a:lnTo>
                        <a:pt x="73" y="74"/>
                      </a:lnTo>
                      <a:lnTo>
                        <a:pt x="69" y="69"/>
                      </a:lnTo>
                      <a:lnTo>
                        <a:pt x="64" y="68"/>
                      </a:lnTo>
                      <a:lnTo>
                        <a:pt x="58" y="66"/>
                      </a:lnTo>
                      <a:lnTo>
                        <a:pt x="52" y="68"/>
                      </a:lnTo>
                      <a:lnTo>
                        <a:pt x="46" y="68"/>
                      </a:lnTo>
                      <a:lnTo>
                        <a:pt x="41" y="69"/>
                      </a:lnTo>
                      <a:lnTo>
                        <a:pt x="38" y="68"/>
                      </a:lnTo>
                      <a:lnTo>
                        <a:pt x="37" y="65"/>
                      </a:lnTo>
                      <a:lnTo>
                        <a:pt x="39" y="59"/>
                      </a:lnTo>
                      <a:lnTo>
                        <a:pt x="45" y="49"/>
                      </a:lnTo>
                      <a:lnTo>
                        <a:pt x="47" y="47"/>
                      </a:lnTo>
                      <a:lnTo>
                        <a:pt x="50" y="44"/>
                      </a:lnTo>
                      <a:lnTo>
                        <a:pt x="52" y="43"/>
                      </a:lnTo>
                      <a:lnTo>
                        <a:pt x="56" y="42"/>
                      </a:lnTo>
                      <a:lnTo>
                        <a:pt x="60" y="42"/>
                      </a:lnTo>
                      <a:lnTo>
                        <a:pt x="64" y="42"/>
                      </a:lnTo>
                      <a:lnTo>
                        <a:pt x="68" y="42"/>
                      </a:lnTo>
                      <a:lnTo>
                        <a:pt x="72" y="42"/>
                      </a:lnTo>
                      <a:lnTo>
                        <a:pt x="75" y="43"/>
                      </a:lnTo>
                      <a:lnTo>
                        <a:pt x="77" y="43"/>
                      </a:lnTo>
                      <a:lnTo>
                        <a:pt x="85" y="48"/>
                      </a:lnTo>
                      <a:lnTo>
                        <a:pt x="90" y="55"/>
                      </a:lnTo>
                      <a:lnTo>
                        <a:pt x="94" y="61"/>
                      </a:lnTo>
                      <a:lnTo>
                        <a:pt x="97" y="68"/>
                      </a:lnTo>
                      <a:lnTo>
                        <a:pt x="97" y="75"/>
                      </a:lnTo>
                      <a:lnTo>
                        <a:pt x="97" y="83"/>
                      </a:lnTo>
                      <a:lnTo>
                        <a:pt x="94" y="90"/>
                      </a:lnTo>
                      <a:lnTo>
                        <a:pt x="93" y="98"/>
                      </a:lnTo>
                      <a:lnTo>
                        <a:pt x="89" y="105"/>
                      </a:lnTo>
                      <a:lnTo>
                        <a:pt x="86" y="112"/>
                      </a:lnTo>
                      <a:lnTo>
                        <a:pt x="81" y="117"/>
                      </a:lnTo>
                      <a:lnTo>
                        <a:pt x="76" y="120"/>
                      </a:lnTo>
                      <a:lnTo>
                        <a:pt x="69" y="122"/>
                      </a:lnTo>
                      <a:lnTo>
                        <a:pt x="63" y="124"/>
                      </a:lnTo>
                      <a:lnTo>
                        <a:pt x="56" y="122"/>
                      </a:lnTo>
                      <a:lnTo>
                        <a:pt x="50" y="122"/>
                      </a:lnTo>
                      <a:lnTo>
                        <a:pt x="43" y="121"/>
                      </a:lnTo>
                      <a:lnTo>
                        <a:pt x="37" y="119"/>
                      </a:lnTo>
                      <a:lnTo>
                        <a:pt x="30" y="117"/>
                      </a:lnTo>
                      <a:lnTo>
                        <a:pt x="24" y="116"/>
                      </a:lnTo>
                      <a:lnTo>
                        <a:pt x="17" y="112"/>
                      </a:lnTo>
                      <a:lnTo>
                        <a:pt x="12" y="107"/>
                      </a:lnTo>
                      <a:lnTo>
                        <a:pt x="8" y="100"/>
                      </a:lnTo>
                      <a:lnTo>
                        <a:pt x="4" y="95"/>
                      </a:lnTo>
                      <a:lnTo>
                        <a:pt x="3" y="87"/>
                      </a:lnTo>
                      <a:lnTo>
                        <a:pt x="2" y="81"/>
                      </a:lnTo>
                      <a:lnTo>
                        <a:pt x="0" y="73"/>
                      </a:lnTo>
                      <a:lnTo>
                        <a:pt x="0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4" y="45"/>
                      </a:lnTo>
                      <a:lnTo>
                        <a:pt x="8" y="39"/>
                      </a:lnTo>
                      <a:lnTo>
                        <a:pt x="12" y="32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3" y="12"/>
                      </a:lnTo>
                      <a:lnTo>
                        <a:pt x="39" y="8"/>
                      </a:lnTo>
                      <a:lnTo>
                        <a:pt x="46" y="5"/>
                      </a:lnTo>
                      <a:lnTo>
                        <a:pt x="52" y="1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0"/>
                      </a:lnTo>
                      <a:lnTo>
                        <a:pt x="96" y="1"/>
                      </a:lnTo>
                      <a:lnTo>
                        <a:pt x="103" y="4"/>
                      </a:lnTo>
                      <a:lnTo>
                        <a:pt x="110" y="6"/>
                      </a:lnTo>
                      <a:lnTo>
                        <a:pt x="118" y="9"/>
                      </a:lnTo>
                      <a:lnTo>
                        <a:pt x="124" y="14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6" name="Freeform 74"/>
                <p:cNvSpPr>
                  <a:spLocks/>
                </p:cNvSpPr>
                <p:nvPr/>
              </p:nvSpPr>
              <p:spPr bwMode="auto">
                <a:xfrm>
                  <a:off x="1626" y="2155"/>
                  <a:ext cx="54" cy="126"/>
                </a:xfrm>
                <a:custGeom>
                  <a:avLst/>
                  <a:gdLst>
                    <a:gd name="T0" fmla="*/ 50 w 162"/>
                    <a:gd name="T1" fmla="*/ 8 h 377"/>
                    <a:gd name="T2" fmla="*/ 54 w 162"/>
                    <a:gd name="T3" fmla="*/ 20 h 377"/>
                    <a:gd name="T4" fmla="*/ 54 w 162"/>
                    <a:gd name="T5" fmla="*/ 33 h 377"/>
                    <a:gd name="T6" fmla="*/ 53 w 162"/>
                    <a:gd name="T7" fmla="*/ 44 h 377"/>
                    <a:gd name="T8" fmla="*/ 50 w 162"/>
                    <a:gd name="T9" fmla="*/ 56 h 377"/>
                    <a:gd name="T10" fmla="*/ 45 w 162"/>
                    <a:gd name="T11" fmla="*/ 67 h 377"/>
                    <a:gd name="T12" fmla="*/ 40 w 162"/>
                    <a:gd name="T13" fmla="*/ 78 h 377"/>
                    <a:gd name="T14" fmla="*/ 34 w 162"/>
                    <a:gd name="T15" fmla="*/ 89 h 377"/>
                    <a:gd name="T16" fmla="*/ 27 w 162"/>
                    <a:gd name="T17" fmla="*/ 99 h 377"/>
                    <a:gd name="T18" fmla="*/ 20 w 162"/>
                    <a:gd name="T19" fmla="*/ 109 h 377"/>
                    <a:gd name="T20" fmla="*/ 14 w 162"/>
                    <a:gd name="T21" fmla="*/ 120 h 377"/>
                    <a:gd name="T22" fmla="*/ 13 w 162"/>
                    <a:gd name="T23" fmla="*/ 120 h 377"/>
                    <a:gd name="T24" fmla="*/ 13 w 162"/>
                    <a:gd name="T25" fmla="*/ 121 h 377"/>
                    <a:gd name="T26" fmla="*/ 12 w 162"/>
                    <a:gd name="T27" fmla="*/ 122 h 377"/>
                    <a:gd name="T28" fmla="*/ 11 w 162"/>
                    <a:gd name="T29" fmla="*/ 122 h 377"/>
                    <a:gd name="T30" fmla="*/ 10 w 162"/>
                    <a:gd name="T31" fmla="*/ 123 h 377"/>
                    <a:gd name="T32" fmla="*/ 9 w 162"/>
                    <a:gd name="T33" fmla="*/ 124 h 377"/>
                    <a:gd name="T34" fmla="*/ 7 w 162"/>
                    <a:gd name="T35" fmla="*/ 125 h 377"/>
                    <a:gd name="T36" fmla="*/ 7 w 162"/>
                    <a:gd name="T37" fmla="*/ 125 h 377"/>
                    <a:gd name="T38" fmla="*/ 5 w 162"/>
                    <a:gd name="T39" fmla="*/ 126 h 377"/>
                    <a:gd name="T40" fmla="*/ 4 w 162"/>
                    <a:gd name="T41" fmla="*/ 126 h 377"/>
                    <a:gd name="T42" fmla="*/ 3 w 162"/>
                    <a:gd name="T43" fmla="*/ 116 h 377"/>
                    <a:gd name="T44" fmla="*/ 3 w 162"/>
                    <a:gd name="T45" fmla="*/ 105 h 377"/>
                    <a:gd name="T46" fmla="*/ 2 w 162"/>
                    <a:gd name="T47" fmla="*/ 94 h 377"/>
                    <a:gd name="T48" fmla="*/ 1 w 162"/>
                    <a:gd name="T49" fmla="*/ 84 h 377"/>
                    <a:gd name="T50" fmla="*/ 1 w 162"/>
                    <a:gd name="T51" fmla="*/ 73 h 377"/>
                    <a:gd name="T52" fmla="*/ 0 w 162"/>
                    <a:gd name="T53" fmla="*/ 62 h 377"/>
                    <a:gd name="T54" fmla="*/ 0 w 162"/>
                    <a:gd name="T55" fmla="*/ 51 h 377"/>
                    <a:gd name="T56" fmla="*/ 0 w 162"/>
                    <a:gd name="T57" fmla="*/ 40 h 377"/>
                    <a:gd name="T58" fmla="*/ 0 w 162"/>
                    <a:gd name="T59" fmla="*/ 29 h 377"/>
                    <a:gd name="T60" fmla="*/ 1 w 162"/>
                    <a:gd name="T61" fmla="*/ 19 h 377"/>
                    <a:gd name="T62" fmla="*/ 2 w 162"/>
                    <a:gd name="T63" fmla="*/ 16 h 377"/>
                    <a:gd name="T64" fmla="*/ 3 w 162"/>
                    <a:gd name="T65" fmla="*/ 13 h 377"/>
                    <a:gd name="T66" fmla="*/ 4 w 162"/>
                    <a:gd name="T67" fmla="*/ 11 h 377"/>
                    <a:gd name="T68" fmla="*/ 5 w 162"/>
                    <a:gd name="T69" fmla="*/ 9 h 377"/>
                    <a:gd name="T70" fmla="*/ 7 w 162"/>
                    <a:gd name="T71" fmla="*/ 7 h 377"/>
                    <a:gd name="T72" fmla="*/ 9 w 162"/>
                    <a:gd name="T73" fmla="*/ 6 h 377"/>
                    <a:gd name="T74" fmla="*/ 11 w 162"/>
                    <a:gd name="T75" fmla="*/ 4 h 377"/>
                    <a:gd name="T76" fmla="*/ 13 w 162"/>
                    <a:gd name="T77" fmla="*/ 3 h 377"/>
                    <a:gd name="T78" fmla="*/ 16 w 162"/>
                    <a:gd name="T79" fmla="*/ 2 h 377"/>
                    <a:gd name="T80" fmla="*/ 18 w 162"/>
                    <a:gd name="T81" fmla="*/ 1 h 377"/>
                    <a:gd name="T82" fmla="*/ 22 w 162"/>
                    <a:gd name="T83" fmla="*/ 0 h 377"/>
                    <a:gd name="T84" fmla="*/ 25 w 162"/>
                    <a:gd name="T85" fmla="*/ 0 h 377"/>
                    <a:gd name="T86" fmla="*/ 29 w 162"/>
                    <a:gd name="T87" fmla="*/ 0 h 377"/>
                    <a:gd name="T88" fmla="*/ 32 w 162"/>
                    <a:gd name="T89" fmla="*/ 0 h 377"/>
                    <a:gd name="T90" fmla="*/ 35 w 162"/>
                    <a:gd name="T91" fmla="*/ 1 h 377"/>
                    <a:gd name="T92" fmla="*/ 39 w 162"/>
                    <a:gd name="T93" fmla="*/ 2 h 377"/>
                    <a:gd name="T94" fmla="*/ 42 w 162"/>
                    <a:gd name="T95" fmla="*/ 3 h 377"/>
                    <a:gd name="T96" fmla="*/ 44 w 162"/>
                    <a:gd name="T97" fmla="*/ 4 h 377"/>
                    <a:gd name="T98" fmla="*/ 47 w 162"/>
                    <a:gd name="T99" fmla="*/ 6 h 377"/>
                    <a:gd name="T100" fmla="*/ 50 w 162"/>
                    <a:gd name="T101" fmla="*/ 8 h 377"/>
                    <a:gd name="T102" fmla="*/ 50 w 162"/>
                    <a:gd name="T103" fmla="*/ 8 h 377"/>
                    <a:gd name="T104" fmla="*/ 50 w 162"/>
                    <a:gd name="T105" fmla="*/ 8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62" h="377">
                      <a:moveTo>
                        <a:pt x="150" y="23"/>
                      </a:moveTo>
                      <a:lnTo>
                        <a:pt x="161" y="61"/>
                      </a:lnTo>
                      <a:lnTo>
                        <a:pt x="162" y="98"/>
                      </a:lnTo>
                      <a:lnTo>
                        <a:pt x="158" y="133"/>
                      </a:lnTo>
                      <a:lnTo>
                        <a:pt x="149" y="167"/>
                      </a:lnTo>
                      <a:lnTo>
                        <a:pt x="136" y="199"/>
                      </a:lnTo>
                      <a:lnTo>
                        <a:pt x="119" y="232"/>
                      </a:lnTo>
                      <a:lnTo>
                        <a:pt x="101" y="265"/>
                      </a:lnTo>
                      <a:lnTo>
                        <a:pt x="81" y="296"/>
                      </a:lnTo>
                      <a:lnTo>
                        <a:pt x="61" y="327"/>
                      </a:lnTo>
                      <a:lnTo>
                        <a:pt x="42" y="359"/>
                      </a:lnTo>
                      <a:lnTo>
                        <a:pt x="39" y="360"/>
                      </a:lnTo>
                      <a:lnTo>
                        <a:pt x="38" y="363"/>
                      </a:lnTo>
                      <a:lnTo>
                        <a:pt x="35" y="364"/>
                      </a:lnTo>
                      <a:lnTo>
                        <a:pt x="33" y="366"/>
                      </a:lnTo>
                      <a:lnTo>
                        <a:pt x="29" y="369"/>
                      </a:lnTo>
                      <a:lnTo>
                        <a:pt x="26" y="370"/>
                      </a:lnTo>
                      <a:lnTo>
                        <a:pt x="22" y="373"/>
                      </a:lnTo>
                      <a:lnTo>
                        <a:pt x="20" y="374"/>
                      </a:lnTo>
                      <a:lnTo>
                        <a:pt x="16" y="376"/>
                      </a:lnTo>
                      <a:lnTo>
                        <a:pt x="12" y="377"/>
                      </a:lnTo>
                      <a:lnTo>
                        <a:pt x="9" y="346"/>
                      </a:lnTo>
                      <a:lnTo>
                        <a:pt x="8" y="314"/>
                      </a:lnTo>
                      <a:lnTo>
                        <a:pt x="5" y="282"/>
                      </a:lnTo>
                      <a:lnTo>
                        <a:pt x="4" y="250"/>
                      </a:lnTo>
                      <a:lnTo>
                        <a:pt x="3" y="218"/>
                      </a:lnTo>
                      <a:lnTo>
                        <a:pt x="1" y="185"/>
                      </a:lnTo>
                      <a:lnTo>
                        <a:pt x="0" y="152"/>
                      </a:lnTo>
                      <a:lnTo>
                        <a:pt x="0" y="120"/>
                      </a:lnTo>
                      <a:lnTo>
                        <a:pt x="1" y="88"/>
                      </a:lnTo>
                      <a:lnTo>
                        <a:pt x="3" y="56"/>
                      </a:lnTo>
                      <a:lnTo>
                        <a:pt x="5" y="48"/>
                      </a:lnTo>
                      <a:lnTo>
                        <a:pt x="8" y="40"/>
                      </a:lnTo>
                      <a:lnTo>
                        <a:pt x="12" y="34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3" y="11"/>
                      </a:lnTo>
                      <a:lnTo>
                        <a:pt x="39" y="8"/>
                      </a:lnTo>
                      <a:lnTo>
                        <a:pt x="47" y="5"/>
                      </a:lnTo>
                      <a:lnTo>
                        <a:pt x="55" y="2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97" y="1"/>
                      </a:lnTo>
                      <a:lnTo>
                        <a:pt x="106" y="2"/>
                      </a:lnTo>
                      <a:lnTo>
                        <a:pt x="116" y="5"/>
                      </a:lnTo>
                      <a:lnTo>
                        <a:pt x="125" y="9"/>
                      </a:lnTo>
                      <a:lnTo>
                        <a:pt x="133" y="13"/>
                      </a:lnTo>
                      <a:lnTo>
                        <a:pt x="142" y="18"/>
                      </a:lnTo>
                      <a:lnTo>
                        <a:pt x="151" y="23"/>
                      </a:lnTo>
                      <a:lnTo>
                        <a:pt x="15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7" name="Freeform 75"/>
                <p:cNvSpPr>
                  <a:spLocks/>
                </p:cNvSpPr>
                <p:nvPr/>
              </p:nvSpPr>
              <p:spPr bwMode="auto">
                <a:xfrm>
                  <a:off x="769" y="2221"/>
                  <a:ext cx="10" cy="11"/>
                </a:xfrm>
                <a:custGeom>
                  <a:avLst/>
                  <a:gdLst>
                    <a:gd name="T0" fmla="*/ 10 w 30"/>
                    <a:gd name="T1" fmla="*/ 5 h 33"/>
                    <a:gd name="T2" fmla="*/ 10 w 30"/>
                    <a:gd name="T3" fmla="*/ 7 h 33"/>
                    <a:gd name="T4" fmla="*/ 10 w 30"/>
                    <a:gd name="T5" fmla="*/ 7 h 33"/>
                    <a:gd name="T6" fmla="*/ 9 w 30"/>
                    <a:gd name="T7" fmla="*/ 8 h 33"/>
                    <a:gd name="T8" fmla="*/ 9 w 30"/>
                    <a:gd name="T9" fmla="*/ 9 h 33"/>
                    <a:gd name="T10" fmla="*/ 8 w 30"/>
                    <a:gd name="T11" fmla="*/ 9 h 33"/>
                    <a:gd name="T12" fmla="*/ 8 w 30"/>
                    <a:gd name="T13" fmla="*/ 10 h 33"/>
                    <a:gd name="T14" fmla="*/ 7 w 30"/>
                    <a:gd name="T15" fmla="*/ 10 h 33"/>
                    <a:gd name="T16" fmla="*/ 7 w 30"/>
                    <a:gd name="T17" fmla="*/ 10 h 33"/>
                    <a:gd name="T18" fmla="*/ 6 w 30"/>
                    <a:gd name="T19" fmla="*/ 11 h 33"/>
                    <a:gd name="T20" fmla="*/ 5 w 30"/>
                    <a:gd name="T21" fmla="*/ 11 h 33"/>
                    <a:gd name="T22" fmla="*/ 4 w 30"/>
                    <a:gd name="T23" fmla="*/ 11 h 33"/>
                    <a:gd name="T24" fmla="*/ 4 w 30"/>
                    <a:gd name="T25" fmla="*/ 10 h 33"/>
                    <a:gd name="T26" fmla="*/ 3 w 30"/>
                    <a:gd name="T27" fmla="*/ 10 h 33"/>
                    <a:gd name="T28" fmla="*/ 2 w 30"/>
                    <a:gd name="T29" fmla="*/ 10 h 33"/>
                    <a:gd name="T30" fmla="*/ 2 w 30"/>
                    <a:gd name="T31" fmla="*/ 10 h 33"/>
                    <a:gd name="T32" fmla="*/ 1 w 30"/>
                    <a:gd name="T33" fmla="*/ 9 h 33"/>
                    <a:gd name="T34" fmla="*/ 1 w 30"/>
                    <a:gd name="T35" fmla="*/ 9 h 33"/>
                    <a:gd name="T36" fmla="*/ 1 w 30"/>
                    <a:gd name="T37" fmla="*/ 8 h 33"/>
                    <a:gd name="T38" fmla="*/ 1 w 30"/>
                    <a:gd name="T39" fmla="*/ 7 h 33"/>
                    <a:gd name="T40" fmla="*/ 1 w 30"/>
                    <a:gd name="T41" fmla="*/ 6 h 33"/>
                    <a:gd name="T42" fmla="*/ 0 w 30"/>
                    <a:gd name="T43" fmla="*/ 4 h 33"/>
                    <a:gd name="T44" fmla="*/ 1 w 30"/>
                    <a:gd name="T45" fmla="*/ 2 h 33"/>
                    <a:gd name="T46" fmla="*/ 2 w 30"/>
                    <a:gd name="T47" fmla="*/ 1 h 33"/>
                    <a:gd name="T48" fmla="*/ 3 w 30"/>
                    <a:gd name="T49" fmla="*/ 0 h 33"/>
                    <a:gd name="T50" fmla="*/ 4 w 30"/>
                    <a:gd name="T51" fmla="*/ 0 h 33"/>
                    <a:gd name="T52" fmla="*/ 6 w 30"/>
                    <a:gd name="T53" fmla="*/ 0 h 33"/>
                    <a:gd name="T54" fmla="*/ 8 w 30"/>
                    <a:gd name="T55" fmla="*/ 1 h 33"/>
                    <a:gd name="T56" fmla="*/ 9 w 30"/>
                    <a:gd name="T57" fmla="*/ 2 h 33"/>
                    <a:gd name="T58" fmla="*/ 10 w 30"/>
                    <a:gd name="T59" fmla="*/ 4 h 33"/>
                    <a:gd name="T60" fmla="*/ 10 w 30"/>
                    <a:gd name="T61" fmla="*/ 6 h 33"/>
                    <a:gd name="T62" fmla="*/ 10 w 30"/>
                    <a:gd name="T63" fmla="*/ 6 h 33"/>
                    <a:gd name="T64" fmla="*/ 10 w 30"/>
                    <a:gd name="T65" fmla="*/ 5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0" h="33">
                      <a:moveTo>
                        <a:pt x="29" y="16"/>
                      </a:moveTo>
                      <a:lnTo>
                        <a:pt x="29" y="20"/>
                      </a:lnTo>
                      <a:lnTo>
                        <a:pt x="29" y="22"/>
                      </a:lnTo>
                      <a:lnTo>
                        <a:pt x="28" y="24"/>
                      </a:lnTo>
                      <a:lnTo>
                        <a:pt x="26" y="26"/>
                      </a:lnTo>
                      <a:lnTo>
                        <a:pt x="25" y="27"/>
                      </a:lnTo>
                      <a:lnTo>
                        <a:pt x="24" y="29"/>
                      </a:lnTo>
                      <a:lnTo>
                        <a:pt x="21" y="30"/>
                      </a:lnTo>
                      <a:lnTo>
                        <a:pt x="20" y="31"/>
                      </a:lnTo>
                      <a:lnTo>
                        <a:pt x="17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2" y="24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3"/>
                      </a:lnTo>
                      <a:lnTo>
                        <a:pt x="28" y="5"/>
                      </a:lnTo>
                      <a:lnTo>
                        <a:pt x="29" y="11"/>
                      </a:lnTo>
                      <a:lnTo>
                        <a:pt x="30" y="17"/>
                      </a:lnTo>
                      <a:lnTo>
                        <a:pt x="29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8" name="Freeform 76"/>
                <p:cNvSpPr>
                  <a:spLocks/>
                </p:cNvSpPr>
                <p:nvPr/>
              </p:nvSpPr>
              <p:spPr bwMode="auto">
                <a:xfrm>
                  <a:off x="686" y="2231"/>
                  <a:ext cx="10" cy="12"/>
                </a:xfrm>
                <a:custGeom>
                  <a:avLst/>
                  <a:gdLst>
                    <a:gd name="T0" fmla="*/ 10 w 30"/>
                    <a:gd name="T1" fmla="*/ 7 h 36"/>
                    <a:gd name="T2" fmla="*/ 10 w 30"/>
                    <a:gd name="T3" fmla="*/ 7 h 36"/>
                    <a:gd name="T4" fmla="*/ 10 w 30"/>
                    <a:gd name="T5" fmla="*/ 8 h 36"/>
                    <a:gd name="T6" fmla="*/ 10 w 30"/>
                    <a:gd name="T7" fmla="*/ 9 h 36"/>
                    <a:gd name="T8" fmla="*/ 10 w 30"/>
                    <a:gd name="T9" fmla="*/ 10 h 36"/>
                    <a:gd name="T10" fmla="*/ 10 w 30"/>
                    <a:gd name="T11" fmla="*/ 10 h 36"/>
                    <a:gd name="T12" fmla="*/ 10 w 30"/>
                    <a:gd name="T13" fmla="*/ 10 h 36"/>
                    <a:gd name="T14" fmla="*/ 10 w 30"/>
                    <a:gd name="T15" fmla="*/ 11 h 36"/>
                    <a:gd name="T16" fmla="*/ 9 w 30"/>
                    <a:gd name="T17" fmla="*/ 12 h 36"/>
                    <a:gd name="T18" fmla="*/ 9 w 30"/>
                    <a:gd name="T19" fmla="*/ 12 h 36"/>
                    <a:gd name="T20" fmla="*/ 8 w 30"/>
                    <a:gd name="T21" fmla="*/ 12 h 36"/>
                    <a:gd name="T22" fmla="*/ 7 w 30"/>
                    <a:gd name="T23" fmla="*/ 12 h 36"/>
                    <a:gd name="T24" fmla="*/ 6 w 30"/>
                    <a:gd name="T25" fmla="*/ 12 h 36"/>
                    <a:gd name="T26" fmla="*/ 4 w 30"/>
                    <a:gd name="T27" fmla="*/ 12 h 36"/>
                    <a:gd name="T28" fmla="*/ 4 w 30"/>
                    <a:gd name="T29" fmla="*/ 11 h 36"/>
                    <a:gd name="T30" fmla="*/ 2 w 30"/>
                    <a:gd name="T31" fmla="*/ 10 h 36"/>
                    <a:gd name="T32" fmla="*/ 1 w 30"/>
                    <a:gd name="T33" fmla="*/ 10 h 36"/>
                    <a:gd name="T34" fmla="*/ 1 w 30"/>
                    <a:gd name="T35" fmla="*/ 9 h 36"/>
                    <a:gd name="T36" fmla="*/ 0 w 30"/>
                    <a:gd name="T37" fmla="*/ 7 h 36"/>
                    <a:gd name="T38" fmla="*/ 0 w 30"/>
                    <a:gd name="T39" fmla="*/ 6 h 36"/>
                    <a:gd name="T40" fmla="*/ 0 w 30"/>
                    <a:gd name="T41" fmla="*/ 4 h 36"/>
                    <a:gd name="T42" fmla="*/ 0 w 30"/>
                    <a:gd name="T43" fmla="*/ 3 h 36"/>
                    <a:gd name="T44" fmla="*/ 1 w 30"/>
                    <a:gd name="T45" fmla="*/ 1 h 36"/>
                    <a:gd name="T46" fmla="*/ 2 w 30"/>
                    <a:gd name="T47" fmla="*/ 0 h 36"/>
                    <a:gd name="T48" fmla="*/ 4 w 30"/>
                    <a:gd name="T49" fmla="*/ 0 h 36"/>
                    <a:gd name="T50" fmla="*/ 5 w 30"/>
                    <a:gd name="T51" fmla="*/ 0 h 36"/>
                    <a:gd name="T52" fmla="*/ 7 w 30"/>
                    <a:gd name="T53" fmla="*/ 1 h 36"/>
                    <a:gd name="T54" fmla="*/ 8 w 30"/>
                    <a:gd name="T55" fmla="*/ 2 h 36"/>
                    <a:gd name="T56" fmla="*/ 9 w 30"/>
                    <a:gd name="T57" fmla="*/ 4 h 36"/>
                    <a:gd name="T58" fmla="*/ 10 w 30"/>
                    <a:gd name="T59" fmla="*/ 5 h 36"/>
                    <a:gd name="T60" fmla="*/ 10 w 30"/>
                    <a:gd name="T61" fmla="*/ 7 h 36"/>
                    <a:gd name="T62" fmla="*/ 10 w 30"/>
                    <a:gd name="T63" fmla="*/ 7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0" h="36">
                      <a:moveTo>
                        <a:pt x="30" y="21"/>
                      </a:moveTo>
                      <a:lnTo>
                        <a:pt x="30" y="22"/>
                      </a:lnTo>
                      <a:lnTo>
                        <a:pt x="30" y="25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0" y="30"/>
                      </a:lnTo>
                      <a:lnTo>
                        <a:pt x="29" y="31"/>
                      </a:lnTo>
                      <a:lnTo>
                        <a:pt x="29" y="34"/>
                      </a:lnTo>
                      <a:lnTo>
                        <a:pt x="28" y="35"/>
                      </a:lnTo>
                      <a:lnTo>
                        <a:pt x="26" y="35"/>
                      </a:lnTo>
                      <a:lnTo>
                        <a:pt x="25" y="36"/>
                      </a:lnTo>
                      <a:lnTo>
                        <a:pt x="21" y="36"/>
                      </a:lnTo>
                      <a:lnTo>
                        <a:pt x="17" y="36"/>
                      </a:lnTo>
                      <a:lnTo>
                        <a:pt x="13" y="35"/>
                      </a:lnTo>
                      <a:lnTo>
                        <a:pt x="11" y="34"/>
                      </a:lnTo>
                      <a:lnTo>
                        <a:pt x="7" y="31"/>
                      </a:lnTo>
                      <a:lnTo>
                        <a:pt x="4" y="29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3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20" y="4"/>
                      </a:lnTo>
                      <a:lnTo>
                        <a:pt x="24" y="6"/>
                      </a:lnTo>
                      <a:lnTo>
                        <a:pt x="28" y="12"/>
                      </a:lnTo>
                      <a:lnTo>
                        <a:pt x="29" y="15"/>
                      </a:lnTo>
                      <a:lnTo>
                        <a:pt x="3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9" name="Freeform 77"/>
                <p:cNvSpPr>
                  <a:spLocks/>
                </p:cNvSpPr>
                <p:nvPr/>
              </p:nvSpPr>
              <p:spPr bwMode="auto">
                <a:xfrm>
                  <a:off x="689" y="2255"/>
                  <a:ext cx="31" cy="80"/>
                </a:xfrm>
                <a:custGeom>
                  <a:avLst/>
                  <a:gdLst>
                    <a:gd name="T0" fmla="*/ 23 w 92"/>
                    <a:gd name="T1" fmla="*/ 13 h 239"/>
                    <a:gd name="T2" fmla="*/ 26 w 92"/>
                    <a:gd name="T3" fmla="*/ 21 h 239"/>
                    <a:gd name="T4" fmla="*/ 27 w 92"/>
                    <a:gd name="T5" fmla="*/ 27 h 239"/>
                    <a:gd name="T6" fmla="*/ 23 w 92"/>
                    <a:gd name="T7" fmla="*/ 26 h 239"/>
                    <a:gd name="T8" fmla="*/ 20 w 92"/>
                    <a:gd name="T9" fmla="*/ 27 h 239"/>
                    <a:gd name="T10" fmla="*/ 18 w 92"/>
                    <a:gd name="T11" fmla="*/ 35 h 239"/>
                    <a:gd name="T12" fmla="*/ 21 w 92"/>
                    <a:gd name="T13" fmla="*/ 35 h 239"/>
                    <a:gd name="T14" fmla="*/ 25 w 92"/>
                    <a:gd name="T15" fmla="*/ 35 h 239"/>
                    <a:gd name="T16" fmla="*/ 26 w 92"/>
                    <a:gd name="T17" fmla="*/ 33 h 239"/>
                    <a:gd name="T18" fmla="*/ 27 w 92"/>
                    <a:gd name="T19" fmla="*/ 31 h 239"/>
                    <a:gd name="T20" fmla="*/ 28 w 92"/>
                    <a:gd name="T21" fmla="*/ 32 h 239"/>
                    <a:gd name="T22" fmla="*/ 30 w 92"/>
                    <a:gd name="T23" fmla="*/ 35 h 239"/>
                    <a:gd name="T24" fmla="*/ 29 w 92"/>
                    <a:gd name="T25" fmla="*/ 39 h 239"/>
                    <a:gd name="T26" fmla="*/ 25 w 92"/>
                    <a:gd name="T27" fmla="*/ 42 h 239"/>
                    <a:gd name="T28" fmla="*/ 22 w 92"/>
                    <a:gd name="T29" fmla="*/ 46 h 239"/>
                    <a:gd name="T30" fmla="*/ 24 w 92"/>
                    <a:gd name="T31" fmla="*/ 50 h 239"/>
                    <a:gd name="T32" fmla="*/ 27 w 92"/>
                    <a:gd name="T33" fmla="*/ 50 h 239"/>
                    <a:gd name="T34" fmla="*/ 31 w 92"/>
                    <a:gd name="T35" fmla="*/ 49 h 239"/>
                    <a:gd name="T36" fmla="*/ 30 w 92"/>
                    <a:gd name="T37" fmla="*/ 59 h 239"/>
                    <a:gd name="T38" fmla="*/ 30 w 92"/>
                    <a:gd name="T39" fmla="*/ 69 h 239"/>
                    <a:gd name="T40" fmla="*/ 27 w 92"/>
                    <a:gd name="T41" fmla="*/ 73 h 239"/>
                    <a:gd name="T42" fmla="*/ 25 w 92"/>
                    <a:gd name="T43" fmla="*/ 70 h 239"/>
                    <a:gd name="T44" fmla="*/ 20 w 92"/>
                    <a:gd name="T45" fmla="*/ 70 h 239"/>
                    <a:gd name="T46" fmla="*/ 19 w 92"/>
                    <a:gd name="T47" fmla="*/ 73 h 239"/>
                    <a:gd name="T48" fmla="*/ 18 w 92"/>
                    <a:gd name="T49" fmla="*/ 75 h 239"/>
                    <a:gd name="T50" fmla="*/ 20 w 92"/>
                    <a:gd name="T51" fmla="*/ 79 h 239"/>
                    <a:gd name="T52" fmla="*/ 18 w 92"/>
                    <a:gd name="T53" fmla="*/ 80 h 239"/>
                    <a:gd name="T54" fmla="*/ 17 w 92"/>
                    <a:gd name="T55" fmla="*/ 80 h 239"/>
                    <a:gd name="T56" fmla="*/ 20 w 92"/>
                    <a:gd name="T57" fmla="*/ 64 h 239"/>
                    <a:gd name="T58" fmla="*/ 20 w 92"/>
                    <a:gd name="T59" fmla="*/ 39 h 239"/>
                    <a:gd name="T60" fmla="*/ 14 w 92"/>
                    <a:gd name="T61" fmla="*/ 22 h 239"/>
                    <a:gd name="T62" fmla="*/ 18 w 92"/>
                    <a:gd name="T63" fmla="*/ 21 h 239"/>
                    <a:gd name="T64" fmla="*/ 20 w 92"/>
                    <a:gd name="T65" fmla="*/ 19 h 239"/>
                    <a:gd name="T66" fmla="*/ 20 w 92"/>
                    <a:gd name="T67" fmla="*/ 16 h 239"/>
                    <a:gd name="T68" fmla="*/ 18 w 92"/>
                    <a:gd name="T69" fmla="*/ 13 h 239"/>
                    <a:gd name="T70" fmla="*/ 14 w 92"/>
                    <a:gd name="T71" fmla="*/ 13 h 239"/>
                    <a:gd name="T72" fmla="*/ 11 w 92"/>
                    <a:gd name="T73" fmla="*/ 15 h 239"/>
                    <a:gd name="T74" fmla="*/ 7 w 92"/>
                    <a:gd name="T75" fmla="*/ 15 h 239"/>
                    <a:gd name="T76" fmla="*/ 8 w 92"/>
                    <a:gd name="T77" fmla="*/ 12 h 239"/>
                    <a:gd name="T78" fmla="*/ 11 w 92"/>
                    <a:gd name="T79" fmla="*/ 8 h 239"/>
                    <a:gd name="T80" fmla="*/ 10 w 92"/>
                    <a:gd name="T81" fmla="*/ 4 h 239"/>
                    <a:gd name="T82" fmla="*/ 8 w 92"/>
                    <a:gd name="T83" fmla="*/ 3 h 239"/>
                    <a:gd name="T84" fmla="*/ 6 w 92"/>
                    <a:gd name="T85" fmla="*/ 3 h 239"/>
                    <a:gd name="T86" fmla="*/ 1 w 92"/>
                    <a:gd name="T87" fmla="*/ 7 h 239"/>
                    <a:gd name="T88" fmla="*/ 1 w 92"/>
                    <a:gd name="T89" fmla="*/ 3 h 239"/>
                    <a:gd name="T90" fmla="*/ 3 w 92"/>
                    <a:gd name="T91" fmla="*/ 0 h 239"/>
                    <a:gd name="T92" fmla="*/ 10 w 92"/>
                    <a:gd name="T93" fmla="*/ 1 h 239"/>
                    <a:gd name="T94" fmla="*/ 17 w 92"/>
                    <a:gd name="T95" fmla="*/ 5 h 23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92" h="239">
                      <a:moveTo>
                        <a:pt x="58" y="21"/>
                      </a:moveTo>
                      <a:lnTo>
                        <a:pt x="62" y="26"/>
                      </a:lnTo>
                      <a:lnTo>
                        <a:pt x="64" y="33"/>
                      </a:lnTo>
                      <a:lnTo>
                        <a:pt x="67" y="38"/>
                      </a:lnTo>
                      <a:lnTo>
                        <a:pt x="69" y="44"/>
                      </a:lnTo>
                      <a:lnTo>
                        <a:pt x="72" y="51"/>
                      </a:lnTo>
                      <a:lnTo>
                        <a:pt x="75" y="56"/>
                      </a:lnTo>
                      <a:lnTo>
                        <a:pt x="76" y="63"/>
                      </a:lnTo>
                      <a:lnTo>
                        <a:pt x="79" y="69"/>
                      </a:lnTo>
                      <a:lnTo>
                        <a:pt x="80" y="76"/>
                      </a:lnTo>
                      <a:lnTo>
                        <a:pt x="80" y="82"/>
                      </a:lnTo>
                      <a:lnTo>
                        <a:pt x="79" y="81"/>
                      </a:lnTo>
                      <a:lnTo>
                        <a:pt x="76" y="79"/>
                      </a:lnTo>
                      <a:lnTo>
                        <a:pt x="73" y="78"/>
                      </a:lnTo>
                      <a:lnTo>
                        <a:pt x="72" y="78"/>
                      </a:lnTo>
                      <a:lnTo>
                        <a:pt x="69" y="79"/>
                      </a:lnTo>
                      <a:lnTo>
                        <a:pt x="68" y="79"/>
                      </a:lnTo>
                      <a:lnTo>
                        <a:pt x="65" y="81"/>
                      </a:lnTo>
                      <a:lnTo>
                        <a:pt x="63" y="82"/>
                      </a:lnTo>
                      <a:lnTo>
                        <a:pt x="60" y="82"/>
                      </a:lnTo>
                      <a:lnTo>
                        <a:pt x="58" y="83"/>
                      </a:lnTo>
                      <a:lnTo>
                        <a:pt x="50" y="100"/>
                      </a:lnTo>
                      <a:lnTo>
                        <a:pt x="51" y="103"/>
                      </a:lnTo>
                      <a:lnTo>
                        <a:pt x="54" y="104"/>
                      </a:lnTo>
                      <a:lnTo>
                        <a:pt x="55" y="106"/>
                      </a:lnTo>
                      <a:lnTo>
                        <a:pt x="58" y="106"/>
                      </a:lnTo>
                      <a:lnTo>
                        <a:pt x="60" y="106"/>
                      </a:lnTo>
                      <a:lnTo>
                        <a:pt x="63" y="106"/>
                      </a:lnTo>
                      <a:lnTo>
                        <a:pt x="65" y="106"/>
                      </a:lnTo>
                      <a:lnTo>
                        <a:pt x="68" y="106"/>
                      </a:lnTo>
                      <a:lnTo>
                        <a:pt x="71" y="104"/>
                      </a:lnTo>
                      <a:lnTo>
                        <a:pt x="73" y="104"/>
                      </a:lnTo>
                      <a:lnTo>
                        <a:pt x="75" y="103"/>
                      </a:lnTo>
                      <a:lnTo>
                        <a:pt x="76" y="102"/>
                      </a:lnTo>
                      <a:lnTo>
                        <a:pt x="77" y="100"/>
                      </a:lnTo>
                      <a:lnTo>
                        <a:pt x="77" y="99"/>
                      </a:lnTo>
                      <a:lnTo>
                        <a:pt x="79" y="98"/>
                      </a:lnTo>
                      <a:lnTo>
                        <a:pt x="80" y="95"/>
                      </a:lnTo>
                      <a:lnTo>
                        <a:pt x="80" y="94"/>
                      </a:lnTo>
                      <a:lnTo>
                        <a:pt x="81" y="93"/>
                      </a:lnTo>
                      <a:lnTo>
                        <a:pt x="81" y="91"/>
                      </a:lnTo>
                      <a:lnTo>
                        <a:pt x="81" y="93"/>
                      </a:lnTo>
                      <a:lnTo>
                        <a:pt x="82" y="95"/>
                      </a:lnTo>
                      <a:lnTo>
                        <a:pt x="84" y="98"/>
                      </a:lnTo>
                      <a:lnTo>
                        <a:pt x="85" y="99"/>
                      </a:lnTo>
                      <a:lnTo>
                        <a:pt x="86" y="102"/>
                      </a:lnTo>
                      <a:lnTo>
                        <a:pt x="88" y="106"/>
                      </a:lnTo>
                      <a:lnTo>
                        <a:pt x="89" y="108"/>
                      </a:lnTo>
                      <a:lnTo>
                        <a:pt x="88" y="111"/>
                      </a:lnTo>
                      <a:lnTo>
                        <a:pt x="88" y="113"/>
                      </a:lnTo>
                      <a:lnTo>
                        <a:pt x="85" y="116"/>
                      </a:lnTo>
                      <a:lnTo>
                        <a:pt x="84" y="117"/>
                      </a:lnTo>
                      <a:lnTo>
                        <a:pt x="81" y="120"/>
                      </a:lnTo>
                      <a:lnTo>
                        <a:pt x="77" y="123"/>
                      </a:lnTo>
                      <a:lnTo>
                        <a:pt x="75" y="124"/>
                      </a:lnTo>
                      <a:lnTo>
                        <a:pt x="71" y="126"/>
                      </a:lnTo>
                      <a:lnTo>
                        <a:pt x="68" y="129"/>
                      </a:lnTo>
                      <a:lnTo>
                        <a:pt x="65" y="133"/>
                      </a:lnTo>
                      <a:lnTo>
                        <a:pt x="64" y="137"/>
                      </a:lnTo>
                      <a:lnTo>
                        <a:pt x="64" y="141"/>
                      </a:lnTo>
                      <a:lnTo>
                        <a:pt x="67" y="146"/>
                      </a:lnTo>
                      <a:lnTo>
                        <a:pt x="69" y="149"/>
                      </a:lnTo>
                      <a:lnTo>
                        <a:pt x="72" y="150"/>
                      </a:lnTo>
                      <a:lnTo>
                        <a:pt x="73" y="150"/>
                      </a:lnTo>
                      <a:lnTo>
                        <a:pt x="76" y="150"/>
                      </a:lnTo>
                      <a:lnTo>
                        <a:pt x="79" y="150"/>
                      </a:lnTo>
                      <a:lnTo>
                        <a:pt x="81" y="149"/>
                      </a:lnTo>
                      <a:lnTo>
                        <a:pt x="84" y="147"/>
                      </a:lnTo>
                      <a:lnTo>
                        <a:pt x="86" y="146"/>
                      </a:lnTo>
                      <a:lnTo>
                        <a:pt x="89" y="145"/>
                      </a:lnTo>
                      <a:lnTo>
                        <a:pt x="92" y="145"/>
                      </a:lnTo>
                      <a:lnTo>
                        <a:pt x="90" y="151"/>
                      </a:lnTo>
                      <a:lnTo>
                        <a:pt x="89" y="159"/>
                      </a:lnTo>
                      <a:lnTo>
                        <a:pt x="89" y="167"/>
                      </a:lnTo>
                      <a:lnTo>
                        <a:pt x="90" y="176"/>
                      </a:lnTo>
                      <a:lnTo>
                        <a:pt x="90" y="184"/>
                      </a:lnTo>
                      <a:lnTo>
                        <a:pt x="92" y="192"/>
                      </a:lnTo>
                      <a:lnTo>
                        <a:pt x="92" y="200"/>
                      </a:lnTo>
                      <a:lnTo>
                        <a:pt x="90" y="207"/>
                      </a:lnTo>
                      <a:lnTo>
                        <a:pt x="88" y="214"/>
                      </a:lnTo>
                      <a:lnTo>
                        <a:pt x="84" y="220"/>
                      </a:lnTo>
                      <a:lnTo>
                        <a:pt x="82" y="219"/>
                      </a:lnTo>
                      <a:lnTo>
                        <a:pt x="81" y="217"/>
                      </a:lnTo>
                      <a:lnTo>
                        <a:pt x="80" y="214"/>
                      </a:lnTo>
                      <a:lnTo>
                        <a:pt x="79" y="213"/>
                      </a:lnTo>
                      <a:lnTo>
                        <a:pt x="76" y="211"/>
                      </a:lnTo>
                      <a:lnTo>
                        <a:pt x="73" y="209"/>
                      </a:lnTo>
                      <a:lnTo>
                        <a:pt x="71" y="209"/>
                      </a:lnTo>
                      <a:lnTo>
                        <a:pt x="67" y="207"/>
                      </a:lnTo>
                      <a:lnTo>
                        <a:pt x="64" y="209"/>
                      </a:lnTo>
                      <a:lnTo>
                        <a:pt x="60" y="209"/>
                      </a:lnTo>
                      <a:lnTo>
                        <a:pt x="59" y="211"/>
                      </a:lnTo>
                      <a:lnTo>
                        <a:pt x="58" y="213"/>
                      </a:lnTo>
                      <a:lnTo>
                        <a:pt x="56" y="214"/>
                      </a:lnTo>
                      <a:lnTo>
                        <a:pt x="55" y="217"/>
                      </a:lnTo>
                      <a:lnTo>
                        <a:pt x="54" y="218"/>
                      </a:lnTo>
                      <a:lnTo>
                        <a:pt x="52" y="219"/>
                      </a:lnTo>
                      <a:lnTo>
                        <a:pt x="52" y="222"/>
                      </a:lnTo>
                      <a:lnTo>
                        <a:pt x="52" y="223"/>
                      </a:lnTo>
                      <a:lnTo>
                        <a:pt x="52" y="226"/>
                      </a:lnTo>
                      <a:lnTo>
                        <a:pt x="52" y="228"/>
                      </a:lnTo>
                      <a:lnTo>
                        <a:pt x="59" y="233"/>
                      </a:lnTo>
                      <a:lnTo>
                        <a:pt x="59" y="236"/>
                      </a:lnTo>
                      <a:lnTo>
                        <a:pt x="58" y="237"/>
                      </a:lnTo>
                      <a:lnTo>
                        <a:pt x="56" y="237"/>
                      </a:lnTo>
                      <a:lnTo>
                        <a:pt x="55" y="239"/>
                      </a:lnTo>
                      <a:lnTo>
                        <a:pt x="54" y="239"/>
                      </a:lnTo>
                      <a:lnTo>
                        <a:pt x="52" y="239"/>
                      </a:lnTo>
                      <a:lnTo>
                        <a:pt x="51" y="239"/>
                      </a:lnTo>
                      <a:lnTo>
                        <a:pt x="50" y="239"/>
                      </a:lnTo>
                      <a:lnTo>
                        <a:pt x="49" y="239"/>
                      </a:lnTo>
                      <a:lnTo>
                        <a:pt x="47" y="239"/>
                      </a:lnTo>
                      <a:lnTo>
                        <a:pt x="51" y="224"/>
                      </a:lnTo>
                      <a:lnTo>
                        <a:pt x="55" y="207"/>
                      </a:lnTo>
                      <a:lnTo>
                        <a:pt x="58" y="190"/>
                      </a:lnTo>
                      <a:lnTo>
                        <a:pt x="60" y="172"/>
                      </a:lnTo>
                      <a:lnTo>
                        <a:pt x="60" y="154"/>
                      </a:lnTo>
                      <a:lnTo>
                        <a:pt x="59" y="134"/>
                      </a:lnTo>
                      <a:lnTo>
                        <a:pt x="58" y="116"/>
                      </a:lnTo>
                      <a:lnTo>
                        <a:pt x="54" y="99"/>
                      </a:lnTo>
                      <a:lnTo>
                        <a:pt x="49" y="82"/>
                      </a:lnTo>
                      <a:lnTo>
                        <a:pt x="41" y="66"/>
                      </a:lnTo>
                      <a:lnTo>
                        <a:pt x="43" y="66"/>
                      </a:lnTo>
                      <a:lnTo>
                        <a:pt x="46" y="66"/>
                      </a:lnTo>
                      <a:lnTo>
                        <a:pt x="49" y="66"/>
                      </a:lnTo>
                      <a:lnTo>
                        <a:pt x="50" y="65"/>
                      </a:lnTo>
                      <a:lnTo>
                        <a:pt x="52" y="64"/>
                      </a:lnTo>
                      <a:lnTo>
                        <a:pt x="54" y="63"/>
                      </a:lnTo>
                      <a:lnTo>
                        <a:pt x="55" y="60"/>
                      </a:lnTo>
                      <a:lnTo>
                        <a:pt x="56" y="59"/>
                      </a:lnTo>
                      <a:lnTo>
                        <a:pt x="59" y="56"/>
                      </a:lnTo>
                      <a:lnTo>
                        <a:pt x="60" y="55"/>
                      </a:lnTo>
                      <a:lnTo>
                        <a:pt x="60" y="52"/>
                      </a:lnTo>
                      <a:lnTo>
                        <a:pt x="60" y="49"/>
                      </a:lnTo>
                      <a:lnTo>
                        <a:pt x="60" y="47"/>
                      </a:lnTo>
                      <a:lnTo>
                        <a:pt x="59" y="46"/>
                      </a:lnTo>
                      <a:lnTo>
                        <a:pt x="56" y="43"/>
                      </a:lnTo>
                      <a:lnTo>
                        <a:pt x="55" y="42"/>
                      </a:lnTo>
                      <a:lnTo>
                        <a:pt x="52" y="40"/>
                      </a:lnTo>
                      <a:lnTo>
                        <a:pt x="50" y="39"/>
                      </a:lnTo>
                      <a:lnTo>
                        <a:pt x="49" y="38"/>
                      </a:lnTo>
                      <a:lnTo>
                        <a:pt x="46" y="38"/>
                      </a:lnTo>
                      <a:lnTo>
                        <a:pt x="43" y="38"/>
                      </a:lnTo>
                      <a:lnTo>
                        <a:pt x="39" y="39"/>
                      </a:lnTo>
                      <a:lnTo>
                        <a:pt x="37" y="42"/>
                      </a:lnTo>
                      <a:lnTo>
                        <a:pt x="34" y="43"/>
                      </a:lnTo>
                      <a:lnTo>
                        <a:pt x="32" y="46"/>
                      </a:lnTo>
                      <a:lnTo>
                        <a:pt x="29" y="47"/>
                      </a:lnTo>
                      <a:lnTo>
                        <a:pt x="26" y="48"/>
                      </a:lnTo>
                      <a:lnTo>
                        <a:pt x="24" y="48"/>
                      </a:lnTo>
                      <a:lnTo>
                        <a:pt x="20" y="46"/>
                      </a:lnTo>
                      <a:lnTo>
                        <a:pt x="17" y="42"/>
                      </a:lnTo>
                      <a:lnTo>
                        <a:pt x="19" y="40"/>
                      </a:lnTo>
                      <a:lnTo>
                        <a:pt x="21" y="38"/>
                      </a:lnTo>
                      <a:lnTo>
                        <a:pt x="24" y="35"/>
                      </a:lnTo>
                      <a:lnTo>
                        <a:pt x="26" y="33"/>
                      </a:lnTo>
                      <a:lnTo>
                        <a:pt x="29" y="30"/>
                      </a:lnTo>
                      <a:lnTo>
                        <a:pt x="32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8"/>
                      </a:lnTo>
                      <a:lnTo>
                        <a:pt x="32" y="1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8" y="10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4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5" y="2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9" y="9"/>
                      </a:lnTo>
                      <a:lnTo>
                        <a:pt x="45" y="12"/>
                      </a:lnTo>
                      <a:lnTo>
                        <a:pt x="49" y="14"/>
                      </a:lnTo>
                      <a:lnTo>
                        <a:pt x="54" y="18"/>
                      </a:lnTo>
                      <a:lnTo>
                        <a:pt x="58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0" name="Freeform 78"/>
                <p:cNvSpPr>
                  <a:spLocks/>
                </p:cNvSpPr>
                <p:nvPr/>
              </p:nvSpPr>
              <p:spPr bwMode="auto">
                <a:xfrm>
                  <a:off x="625" y="2260"/>
                  <a:ext cx="8" cy="33"/>
                </a:xfrm>
                <a:custGeom>
                  <a:avLst/>
                  <a:gdLst>
                    <a:gd name="T0" fmla="*/ 7 w 25"/>
                    <a:gd name="T1" fmla="*/ 0 h 99"/>
                    <a:gd name="T2" fmla="*/ 7 w 25"/>
                    <a:gd name="T3" fmla="*/ 4 h 99"/>
                    <a:gd name="T4" fmla="*/ 7 w 25"/>
                    <a:gd name="T5" fmla="*/ 7 h 99"/>
                    <a:gd name="T6" fmla="*/ 7 w 25"/>
                    <a:gd name="T7" fmla="*/ 10 h 99"/>
                    <a:gd name="T8" fmla="*/ 8 w 25"/>
                    <a:gd name="T9" fmla="*/ 14 h 99"/>
                    <a:gd name="T10" fmla="*/ 8 w 25"/>
                    <a:gd name="T11" fmla="*/ 17 h 99"/>
                    <a:gd name="T12" fmla="*/ 7 w 25"/>
                    <a:gd name="T13" fmla="*/ 21 h 99"/>
                    <a:gd name="T14" fmla="*/ 7 w 25"/>
                    <a:gd name="T15" fmla="*/ 24 h 99"/>
                    <a:gd name="T16" fmla="*/ 7 w 25"/>
                    <a:gd name="T17" fmla="*/ 27 h 99"/>
                    <a:gd name="T18" fmla="*/ 7 w 25"/>
                    <a:gd name="T19" fmla="*/ 30 h 99"/>
                    <a:gd name="T20" fmla="*/ 6 w 25"/>
                    <a:gd name="T21" fmla="*/ 33 h 99"/>
                    <a:gd name="T22" fmla="*/ 4 w 25"/>
                    <a:gd name="T23" fmla="*/ 31 h 99"/>
                    <a:gd name="T24" fmla="*/ 3 w 25"/>
                    <a:gd name="T25" fmla="*/ 29 h 99"/>
                    <a:gd name="T26" fmla="*/ 2 w 25"/>
                    <a:gd name="T27" fmla="*/ 27 h 99"/>
                    <a:gd name="T28" fmla="*/ 1 w 25"/>
                    <a:gd name="T29" fmla="*/ 24 h 99"/>
                    <a:gd name="T30" fmla="*/ 0 w 25"/>
                    <a:gd name="T31" fmla="*/ 22 h 99"/>
                    <a:gd name="T32" fmla="*/ 0 w 25"/>
                    <a:gd name="T33" fmla="*/ 19 h 99"/>
                    <a:gd name="T34" fmla="*/ 0 w 25"/>
                    <a:gd name="T35" fmla="*/ 17 h 99"/>
                    <a:gd name="T36" fmla="*/ 0 w 25"/>
                    <a:gd name="T37" fmla="*/ 14 h 99"/>
                    <a:gd name="T38" fmla="*/ 0 w 25"/>
                    <a:gd name="T39" fmla="*/ 11 h 99"/>
                    <a:gd name="T40" fmla="*/ 1 w 25"/>
                    <a:gd name="T41" fmla="*/ 9 h 99"/>
                    <a:gd name="T42" fmla="*/ 1 w 25"/>
                    <a:gd name="T43" fmla="*/ 8 h 99"/>
                    <a:gd name="T44" fmla="*/ 1 w 25"/>
                    <a:gd name="T45" fmla="*/ 7 h 99"/>
                    <a:gd name="T46" fmla="*/ 1 w 25"/>
                    <a:gd name="T47" fmla="*/ 5 h 99"/>
                    <a:gd name="T48" fmla="*/ 2 w 25"/>
                    <a:gd name="T49" fmla="*/ 4 h 99"/>
                    <a:gd name="T50" fmla="*/ 2 w 25"/>
                    <a:gd name="T51" fmla="*/ 3 h 99"/>
                    <a:gd name="T52" fmla="*/ 3 w 25"/>
                    <a:gd name="T53" fmla="*/ 2 h 99"/>
                    <a:gd name="T54" fmla="*/ 3 w 25"/>
                    <a:gd name="T55" fmla="*/ 1 h 99"/>
                    <a:gd name="T56" fmla="*/ 4 w 25"/>
                    <a:gd name="T57" fmla="*/ 1 h 99"/>
                    <a:gd name="T58" fmla="*/ 5 w 25"/>
                    <a:gd name="T59" fmla="*/ 0 h 99"/>
                    <a:gd name="T60" fmla="*/ 7 w 25"/>
                    <a:gd name="T61" fmla="*/ 0 h 99"/>
                    <a:gd name="T62" fmla="*/ 7 w 25"/>
                    <a:gd name="T63" fmla="*/ 0 h 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5" h="99">
                      <a:moveTo>
                        <a:pt x="21" y="0"/>
                      </a:moveTo>
                      <a:lnTo>
                        <a:pt x="22" y="11"/>
                      </a:lnTo>
                      <a:lnTo>
                        <a:pt x="23" y="20"/>
                      </a:lnTo>
                      <a:lnTo>
                        <a:pt x="23" y="30"/>
                      </a:lnTo>
                      <a:lnTo>
                        <a:pt x="25" y="41"/>
                      </a:lnTo>
                      <a:lnTo>
                        <a:pt x="25" y="51"/>
                      </a:lnTo>
                      <a:lnTo>
                        <a:pt x="23" y="62"/>
                      </a:lnTo>
                      <a:lnTo>
                        <a:pt x="23" y="72"/>
                      </a:lnTo>
                      <a:lnTo>
                        <a:pt x="22" y="81"/>
                      </a:lnTo>
                      <a:lnTo>
                        <a:pt x="21" y="90"/>
                      </a:lnTo>
                      <a:lnTo>
                        <a:pt x="19" y="99"/>
                      </a:lnTo>
                      <a:lnTo>
                        <a:pt x="14" y="93"/>
                      </a:lnTo>
                      <a:lnTo>
                        <a:pt x="9" y="86"/>
                      </a:lnTo>
                      <a:lnTo>
                        <a:pt x="6" y="80"/>
                      </a:lnTo>
                      <a:lnTo>
                        <a:pt x="4" y="73"/>
                      </a:lnTo>
                      <a:lnTo>
                        <a:pt x="1" y="65"/>
                      </a:lnTo>
                      <a:lnTo>
                        <a:pt x="1" y="58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1" y="34"/>
                      </a:lnTo>
                      <a:lnTo>
                        <a:pt x="2" y="28"/>
                      </a:lnTo>
                      <a:lnTo>
                        <a:pt x="2" y="24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1" name="Freeform 79"/>
                <p:cNvSpPr>
                  <a:spLocks/>
                </p:cNvSpPr>
                <p:nvPr/>
              </p:nvSpPr>
              <p:spPr bwMode="auto">
                <a:xfrm>
                  <a:off x="639" y="2268"/>
                  <a:ext cx="9" cy="23"/>
                </a:xfrm>
                <a:custGeom>
                  <a:avLst/>
                  <a:gdLst>
                    <a:gd name="T0" fmla="*/ 8 w 27"/>
                    <a:gd name="T1" fmla="*/ 1 h 69"/>
                    <a:gd name="T2" fmla="*/ 9 w 27"/>
                    <a:gd name="T3" fmla="*/ 3 h 69"/>
                    <a:gd name="T4" fmla="*/ 9 w 27"/>
                    <a:gd name="T5" fmla="*/ 6 h 69"/>
                    <a:gd name="T6" fmla="*/ 9 w 27"/>
                    <a:gd name="T7" fmla="*/ 8 h 69"/>
                    <a:gd name="T8" fmla="*/ 8 w 27"/>
                    <a:gd name="T9" fmla="*/ 10 h 69"/>
                    <a:gd name="T10" fmla="*/ 7 w 27"/>
                    <a:gd name="T11" fmla="*/ 13 h 69"/>
                    <a:gd name="T12" fmla="*/ 6 w 27"/>
                    <a:gd name="T13" fmla="*/ 15 h 69"/>
                    <a:gd name="T14" fmla="*/ 5 w 27"/>
                    <a:gd name="T15" fmla="*/ 17 h 69"/>
                    <a:gd name="T16" fmla="*/ 4 w 27"/>
                    <a:gd name="T17" fmla="*/ 19 h 69"/>
                    <a:gd name="T18" fmla="*/ 2 w 27"/>
                    <a:gd name="T19" fmla="*/ 21 h 69"/>
                    <a:gd name="T20" fmla="*/ 0 w 27"/>
                    <a:gd name="T21" fmla="*/ 23 h 69"/>
                    <a:gd name="T22" fmla="*/ 0 w 27"/>
                    <a:gd name="T23" fmla="*/ 21 h 69"/>
                    <a:gd name="T24" fmla="*/ 0 w 27"/>
                    <a:gd name="T25" fmla="*/ 19 h 69"/>
                    <a:gd name="T26" fmla="*/ 0 w 27"/>
                    <a:gd name="T27" fmla="*/ 16 h 69"/>
                    <a:gd name="T28" fmla="*/ 0 w 27"/>
                    <a:gd name="T29" fmla="*/ 14 h 69"/>
                    <a:gd name="T30" fmla="*/ 0 w 27"/>
                    <a:gd name="T31" fmla="*/ 12 h 69"/>
                    <a:gd name="T32" fmla="*/ 0 w 27"/>
                    <a:gd name="T33" fmla="*/ 9 h 69"/>
                    <a:gd name="T34" fmla="*/ 1 w 27"/>
                    <a:gd name="T35" fmla="*/ 6 h 69"/>
                    <a:gd name="T36" fmla="*/ 2 w 27"/>
                    <a:gd name="T37" fmla="*/ 4 h 69"/>
                    <a:gd name="T38" fmla="*/ 2 w 27"/>
                    <a:gd name="T39" fmla="*/ 2 h 69"/>
                    <a:gd name="T40" fmla="*/ 4 w 27"/>
                    <a:gd name="T41" fmla="*/ 0 h 69"/>
                    <a:gd name="T42" fmla="*/ 4 w 27"/>
                    <a:gd name="T43" fmla="*/ 0 h 69"/>
                    <a:gd name="T44" fmla="*/ 5 w 27"/>
                    <a:gd name="T45" fmla="*/ 1 h 69"/>
                    <a:gd name="T46" fmla="*/ 5 w 27"/>
                    <a:gd name="T47" fmla="*/ 1 h 69"/>
                    <a:gd name="T48" fmla="*/ 5 w 27"/>
                    <a:gd name="T49" fmla="*/ 1 h 69"/>
                    <a:gd name="T50" fmla="*/ 6 w 27"/>
                    <a:gd name="T51" fmla="*/ 1 h 69"/>
                    <a:gd name="T52" fmla="*/ 7 w 27"/>
                    <a:gd name="T53" fmla="*/ 1 h 69"/>
                    <a:gd name="T54" fmla="*/ 7 w 27"/>
                    <a:gd name="T55" fmla="*/ 1 h 69"/>
                    <a:gd name="T56" fmla="*/ 8 w 27"/>
                    <a:gd name="T57" fmla="*/ 1 h 69"/>
                    <a:gd name="T58" fmla="*/ 8 w 27"/>
                    <a:gd name="T59" fmla="*/ 1 h 69"/>
                    <a:gd name="T60" fmla="*/ 9 w 27"/>
                    <a:gd name="T61" fmla="*/ 1 h 69"/>
                    <a:gd name="T62" fmla="*/ 9 w 27"/>
                    <a:gd name="T63" fmla="*/ 1 h 69"/>
                    <a:gd name="T64" fmla="*/ 8 w 27"/>
                    <a:gd name="T65" fmla="*/ 1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7" h="69">
                      <a:moveTo>
                        <a:pt x="24" y="2"/>
                      </a:moveTo>
                      <a:lnTo>
                        <a:pt x="27" y="9"/>
                      </a:lnTo>
                      <a:lnTo>
                        <a:pt x="27" y="17"/>
                      </a:lnTo>
                      <a:lnTo>
                        <a:pt x="26" y="23"/>
                      </a:lnTo>
                      <a:lnTo>
                        <a:pt x="24" y="31"/>
                      </a:lnTo>
                      <a:lnTo>
                        <a:pt x="22" y="38"/>
                      </a:lnTo>
                      <a:lnTo>
                        <a:pt x="19" y="44"/>
                      </a:lnTo>
                      <a:lnTo>
                        <a:pt x="15" y="51"/>
                      </a:lnTo>
                      <a:lnTo>
                        <a:pt x="11" y="57"/>
                      </a:lnTo>
                      <a:lnTo>
                        <a:pt x="6" y="64"/>
                      </a:lnTo>
                      <a:lnTo>
                        <a:pt x="1" y="69"/>
                      </a:lnTo>
                      <a:lnTo>
                        <a:pt x="1" y="64"/>
                      </a:lnTo>
                      <a:lnTo>
                        <a:pt x="1" y="57"/>
                      </a:lnTo>
                      <a:lnTo>
                        <a:pt x="1" y="49"/>
                      </a:lnTo>
                      <a:lnTo>
                        <a:pt x="0" y="43"/>
                      </a:lnTo>
                      <a:lnTo>
                        <a:pt x="1" y="35"/>
                      </a:lnTo>
                      <a:lnTo>
                        <a:pt x="1" y="27"/>
                      </a:lnTo>
                      <a:lnTo>
                        <a:pt x="2" y="19"/>
                      </a:ln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2" name="Freeform 80"/>
                <p:cNvSpPr>
                  <a:spLocks/>
                </p:cNvSpPr>
                <p:nvPr/>
              </p:nvSpPr>
              <p:spPr bwMode="auto">
                <a:xfrm>
                  <a:off x="739" y="2262"/>
                  <a:ext cx="10" cy="9"/>
                </a:xfrm>
                <a:custGeom>
                  <a:avLst/>
                  <a:gdLst>
                    <a:gd name="T0" fmla="*/ 10 w 31"/>
                    <a:gd name="T1" fmla="*/ 3 h 27"/>
                    <a:gd name="T2" fmla="*/ 10 w 31"/>
                    <a:gd name="T3" fmla="*/ 4 h 27"/>
                    <a:gd name="T4" fmla="*/ 10 w 31"/>
                    <a:gd name="T5" fmla="*/ 5 h 27"/>
                    <a:gd name="T6" fmla="*/ 10 w 31"/>
                    <a:gd name="T7" fmla="*/ 5 h 27"/>
                    <a:gd name="T8" fmla="*/ 10 w 31"/>
                    <a:gd name="T9" fmla="*/ 6 h 27"/>
                    <a:gd name="T10" fmla="*/ 9 w 31"/>
                    <a:gd name="T11" fmla="*/ 7 h 27"/>
                    <a:gd name="T12" fmla="*/ 9 w 31"/>
                    <a:gd name="T13" fmla="*/ 7 h 27"/>
                    <a:gd name="T14" fmla="*/ 8 w 31"/>
                    <a:gd name="T15" fmla="*/ 8 h 27"/>
                    <a:gd name="T16" fmla="*/ 8 w 31"/>
                    <a:gd name="T17" fmla="*/ 8 h 27"/>
                    <a:gd name="T18" fmla="*/ 7 w 31"/>
                    <a:gd name="T19" fmla="*/ 8 h 27"/>
                    <a:gd name="T20" fmla="*/ 7 w 31"/>
                    <a:gd name="T21" fmla="*/ 8 h 27"/>
                    <a:gd name="T22" fmla="*/ 6 w 31"/>
                    <a:gd name="T23" fmla="*/ 8 h 27"/>
                    <a:gd name="T24" fmla="*/ 5 w 31"/>
                    <a:gd name="T25" fmla="*/ 9 h 27"/>
                    <a:gd name="T26" fmla="*/ 4 w 31"/>
                    <a:gd name="T27" fmla="*/ 9 h 27"/>
                    <a:gd name="T28" fmla="*/ 4 w 31"/>
                    <a:gd name="T29" fmla="*/ 9 h 27"/>
                    <a:gd name="T30" fmla="*/ 3 w 31"/>
                    <a:gd name="T31" fmla="*/ 9 h 27"/>
                    <a:gd name="T32" fmla="*/ 2 w 31"/>
                    <a:gd name="T33" fmla="*/ 8 h 27"/>
                    <a:gd name="T34" fmla="*/ 2 w 31"/>
                    <a:gd name="T35" fmla="*/ 8 h 27"/>
                    <a:gd name="T36" fmla="*/ 1 w 31"/>
                    <a:gd name="T37" fmla="*/ 8 h 27"/>
                    <a:gd name="T38" fmla="*/ 0 w 31"/>
                    <a:gd name="T39" fmla="*/ 8 h 27"/>
                    <a:gd name="T40" fmla="*/ 0 w 31"/>
                    <a:gd name="T41" fmla="*/ 7 h 27"/>
                    <a:gd name="T42" fmla="*/ 0 w 31"/>
                    <a:gd name="T43" fmla="*/ 6 h 27"/>
                    <a:gd name="T44" fmla="*/ 0 w 31"/>
                    <a:gd name="T45" fmla="*/ 5 h 27"/>
                    <a:gd name="T46" fmla="*/ 0 w 31"/>
                    <a:gd name="T47" fmla="*/ 4 h 27"/>
                    <a:gd name="T48" fmla="*/ 0 w 31"/>
                    <a:gd name="T49" fmla="*/ 3 h 27"/>
                    <a:gd name="T50" fmla="*/ 0 w 31"/>
                    <a:gd name="T51" fmla="*/ 3 h 27"/>
                    <a:gd name="T52" fmla="*/ 1 w 31"/>
                    <a:gd name="T53" fmla="*/ 2 h 27"/>
                    <a:gd name="T54" fmla="*/ 2 w 31"/>
                    <a:gd name="T55" fmla="*/ 1 h 27"/>
                    <a:gd name="T56" fmla="*/ 2 w 31"/>
                    <a:gd name="T57" fmla="*/ 1 h 27"/>
                    <a:gd name="T58" fmla="*/ 3 w 31"/>
                    <a:gd name="T59" fmla="*/ 1 h 27"/>
                    <a:gd name="T60" fmla="*/ 4 w 31"/>
                    <a:gd name="T61" fmla="*/ 1 h 27"/>
                    <a:gd name="T62" fmla="*/ 4 w 31"/>
                    <a:gd name="T63" fmla="*/ 0 h 27"/>
                    <a:gd name="T64" fmla="*/ 5 w 31"/>
                    <a:gd name="T65" fmla="*/ 0 h 27"/>
                    <a:gd name="T66" fmla="*/ 5 w 31"/>
                    <a:gd name="T67" fmla="*/ 0 h 27"/>
                    <a:gd name="T68" fmla="*/ 6 w 31"/>
                    <a:gd name="T69" fmla="*/ 1 h 27"/>
                    <a:gd name="T70" fmla="*/ 7 w 31"/>
                    <a:gd name="T71" fmla="*/ 1 h 27"/>
                    <a:gd name="T72" fmla="*/ 8 w 31"/>
                    <a:gd name="T73" fmla="*/ 1 h 27"/>
                    <a:gd name="T74" fmla="*/ 8 w 31"/>
                    <a:gd name="T75" fmla="*/ 1 h 27"/>
                    <a:gd name="T76" fmla="*/ 9 w 31"/>
                    <a:gd name="T77" fmla="*/ 2 h 27"/>
                    <a:gd name="T78" fmla="*/ 9 w 31"/>
                    <a:gd name="T79" fmla="*/ 2 h 27"/>
                    <a:gd name="T80" fmla="*/ 10 w 31"/>
                    <a:gd name="T81" fmla="*/ 3 h 27"/>
                    <a:gd name="T82" fmla="*/ 10 w 31"/>
                    <a:gd name="T83" fmla="*/ 3 h 27"/>
                    <a:gd name="T84" fmla="*/ 10 w 31"/>
                    <a:gd name="T85" fmla="*/ 3 h 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1" h="27">
                      <a:moveTo>
                        <a:pt x="30" y="8"/>
                      </a:moveTo>
                      <a:lnTo>
                        <a:pt x="31" y="11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0" y="17"/>
                      </a:lnTo>
                      <a:lnTo>
                        <a:pt x="29" y="20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4" y="24"/>
                      </a:lnTo>
                      <a:lnTo>
                        <a:pt x="22" y="25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6" y="27"/>
                      </a:lnTo>
                      <a:lnTo>
                        <a:pt x="13" y="27"/>
                      </a:lnTo>
                      <a:lnTo>
                        <a:pt x="12" y="27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4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4" y="3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3" name="Freeform 81"/>
                <p:cNvSpPr>
                  <a:spLocks/>
                </p:cNvSpPr>
                <p:nvPr/>
              </p:nvSpPr>
              <p:spPr bwMode="auto">
                <a:xfrm>
                  <a:off x="723" y="2270"/>
                  <a:ext cx="12" cy="16"/>
                </a:xfrm>
                <a:custGeom>
                  <a:avLst/>
                  <a:gdLst>
                    <a:gd name="T0" fmla="*/ 12 w 35"/>
                    <a:gd name="T1" fmla="*/ 7 h 47"/>
                    <a:gd name="T2" fmla="*/ 12 w 35"/>
                    <a:gd name="T3" fmla="*/ 15 h 47"/>
                    <a:gd name="T4" fmla="*/ 10 w 35"/>
                    <a:gd name="T5" fmla="*/ 16 h 47"/>
                    <a:gd name="T6" fmla="*/ 9 w 35"/>
                    <a:gd name="T7" fmla="*/ 16 h 47"/>
                    <a:gd name="T8" fmla="*/ 7 w 35"/>
                    <a:gd name="T9" fmla="*/ 16 h 47"/>
                    <a:gd name="T10" fmla="*/ 6 w 35"/>
                    <a:gd name="T11" fmla="*/ 15 h 47"/>
                    <a:gd name="T12" fmla="*/ 4 w 35"/>
                    <a:gd name="T13" fmla="*/ 14 h 47"/>
                    <a:gd name="T14" fmla="*/ 3 w 35"/>
                    <a:gd name="T15" fmla="*/ 13 h 47"/>
                    <a:gd name="T16" fmla="*/ 3 w 35"/>
                    <a:gd name="T17" fmla="*/ 12 h 47"/>
                    <a:gd name="T18" fmla="*/ 2 w 35"/>
                    <a:gd name="T19" fmla="*/ 11 h 47"/>
                    <a:gd name="T20" fmla="*/ 1 w 35"/>
                    <a:gd name="T21" fmla="*/ 10 h 47"/>
                    <a:gd name="T22" fmla="*/ 0 w 35"/>
                    <a:gd name="T23" fmla="*/ 8 h 47"/>
                    <a:gd name="T24" fmla="*/ 0 w 35"/>
                    <a:gd name="T25" fmla="*/ 7 h 47"/>
                    <a:gd name="T26" fmla="*/ 0 w 35"/>
                    <a:gd name="T27" fmla="*/ 6 h 47"/>
                    <a:gd name="T28" fmla="*/ 0 w 35"/>
                    <a:gd name="T29" fmla="*/ 5 h 47"/>
                    <a:gd name="T30" fmla="*/ 0 w 35"/>
                    <a:gd name="T31" fmla="*/ 4 h 47"/>
                    <a:gd name="T32" fmla="*/ 0 w 35"/>
                    <a:gd name="T33" fmla="*/ 4 h 47"/>
                    <a:gd name="T34" fmla="*/ 0 w 35"/>
                    <a:gd name="T35" fmla="*/ 3 h 47"/>
                    <a:gd name="T36" fmla="*/ 1 w 35"/>
                    <a:gd name="T37" fmla="*/ 3 h 47"/>
                    <a:gd name="T38" fmla="*/ 1 w 35"/>
                    <a:gd name="T39" fmla="*/ 2 h 47"/>
                    <a:gd name="T40" fmla="*/ 2 w 35"/>
                    <a:gd name="T41" fmla="*/ 1 h 47"/>
                    <a:gd name="T42" fmla="*/ 3 w 35"/>
                    <a:gd name="T43" fmla="*/ 1 h 47"/>
                    <a:gd name="T44" fmla="*/ 4 w 35"/>
                    <a:gd name="T45" fmla="*/ 0 h 47"/>
                    <a:gd name="T46" fmla="*/ 6 w 35"/>
                    <a:gd name="T47" fmla="*/ 0 h 47"/>
                    <a:gd name="T48" fmla="*/ 7 w 35"/>
                    <a:gd name="T49" fmla="*/ 0 h 47"/>
                    <a:gd name="T50" fmla="*/ 8 w 35"/>
                    <a:gd name="T51" fmla="*/ 1 h 47"/>
                    <a:gd name="T52" fmla="*/ 9 w 35"/>
                    <a:gd name="T53" fmla="*/ 2 h 47"/>
                    <a:gd name="T54" fmla="*/ 9 w 35"/>
                    <a:gd name="T55" fmla="*/ 3 h 47"/>
                    <a:gd name="T56" fmla="*/ 10 w 35"/>
                    <a:gd name="T57" fmla="*/ 4 h 47"/>
                    <a:gd name="T58" fmla="*/ 11 w 35"/>
                    <a:gd name="T59" fmla="*/ 5 h 47"/>
                    <a:gd name="T60" fmla="*/ 11 w 35"/>
                    <a:gd name="T61" fmla="*/ 6 h 47"/>
                    <a:gd name="T62" fmla="*/ 12 w 35"/>
                    <a:gd name="T63" fmla="*/ 7 h 47"/>
                    <a:gd name="T64" fmla="*/ 12 w 35"/>
                    <a:gd name="T65" fmla="*/ 7 h 47"/>
                    <a:gd name="T66" fmla="*/ 12 w 35"/>
                    <a:gd name="T67" fmla="*/ 7 h 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" h="47">
                      <a:moveTo>
                        <a:pt x="34" y="21"/>
                      </a:moveTo>
                      <a:lnTo>
                        <a:pt x="34" y="43"/>
                      </a:lnTo>
                      <a:lnTo>
                        <a:pt x="28" y="46"/>
                      </a:lnTo>
                      <a:lnTo>
                        <a:pt x="25" y="47"/>
                      </a:lnTo>
                      <a:lnTo>
                        <a:pt x="21" y="47"/>
                      </a:lnTo>
                      <a:lnTo>
                        <a:pt x="17" y="45"/>
                      </a:lnTo>
                      <a:lnTo>
                        <a:pt x="13" y="42"/>
                      </a:lnTo>
                      <a:lnTo>
                        <a:pt x="10" y="39"/>
                      </a:lnTo>
                      <a:lnTo>
                        <a:pt x="8" y="35"/>
                      </a:lnTo>
                      <a:lnTo>
                        <a:pt x="5" y="32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7" y="8"/>
                      </a:lnTo>
                      <a:lnTo>
                        <a:pt x="30" y="12"/>
                      </a:lnTo>
                      <a:lnTo>
                        <a:pt x="31" y="16"/>
                      </a:lnTo>
                      <a:lnTo>
                        <a:pt x="32" y="19"/>
                      </a:lnTo>
                      <a:lnTo>
                        <a:pt x="35" y="21"/>
                      </a:lnTo>
                      <a:lnTo>
                        <a:pt x="34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4" name="Freeform 82"/>
                <p:cNvSpPr>
                  <a:spLocks/>
                </p:cNvSpPr>
                <p:nvPr/>
              </p:nvSpPr>
              <p:spPr bwMode="auto">
                <a:xfrm>
                  <a:off x="684" y="2276"/>
                  <a:ext cx="19" cy="60"/>
                </a:xfrm>
                <a:custGeom>
                  <a:avLst/>
                  <a:gdLst>
                    <a:gd name="T0" fmla="*/ 16 w 59"/>
                    <a:gd name="T1" fmla="*/ 13 h 180"/>
                    <a:gd name="T2" fmla="*/ 18 w 59"/>
                    <a:gd name="T3" fmla="*/ 19 h 180"/>
                    <a:gd name="T4" fmla="*/ 18 w 59"/>
                    <a:gd name="T5" fmla="*/ 24 h 180"/>
                    <a:gd name="T6" fmla="*/ 19 w 59"/>
                    <a:gd name="T7" fmla="*/ 29 h 180"/>
                    <a:gd name="T8" fmla="*/ 19 w 59"/>
                    <a:gd name="T9" fmla="*/ 34 h 180"/>
                    <a:gd name="T10" fmla="*/ 19 w 59"/>
                    <a:gd name="T11" fmla="*/ 39 h 180"/>
                    <a:gd name="T12" fmla="*/ 18 w 59"/>
                    <a:gd name="T13" fmla="*/ 44 h 180"/>
                    <a:gd name="T14" fmla="*/ 16 w 59"/>
                    <a:gd name="T15" fmla="*/ 49 h 180"/>
                    <a:gd name="T16" fmla="*/ 14 w 59"/>
                    <a:gd name="T17" fmla="*/ 53 h 180"/>
                    <a:gd name="T18" fmla="*/ 12 w 59"/>
                    <a:gd name="T19" fmla="*/ 57 h 180"/>
                    <a:gd name="T20" fmla="*/ 8 w 59"/>
                    <a:gd name="T21" fmla="*/ 60 h 180"/>
                    <a:gd name="T22" fmla="*/ 5 w 59"/>
                    <a:gd name="T23" fmla="*/ 56 h 180"/>
                    <a:gd name="T24" fmla="*/ 4 w 59"/>
                    <a:gd name="T25" fmla="*/ 51 h 180"/>
                    <a:gd name="T26" fmla="*/ 4 w 59"/>
                    <a:gd name="T27" fmla="*/ 47 h 180"/>
                    <a:gd name="T28" fmla="*/ 4 w 59"/>
                    <a:gd name="T29" fmla="*/ 42 h 180"/>
                    <a:gd name="T30" fmla="*/ 5 w 59"/>
                    <a:gd name="T31" fmla="*/ 37 h 180"/>
                    <a:gd name="T32" fmla="*/ 5 w 59"/>
                    <a:gd name="T33" fmla="*/ 33 h 180"/>
                    <a:gd name="T34" fmla="*/ 5 w 59"/>
                    <a:gd name="T35" fmla="*/ 28 h 180"/>
                    <a:gd name="T36" fmla="*/ 5 w 59"/>
                    <a:gd name="T37" fmla="*/ 24 h 180"/>
                    <a:gd name="T38" fmla="*/ 4 w 59"/>
                    <a:gd name="T39" fmla="*/ 19 h 180"/>
                    <a:gd name="T40" fmla="*/ 1 w 59"/>
                    <a:gd name="T41" fmla="*/ 14 h 180"/>
                    <a:gd name="T42" fmla="*/ 1 w 59"/>
                    <a:gd name="T43" fmla="*/ 13 h 180"/>
                    <a:gd name="T44" fmla="*/ 1 w 59"/>
                    <a:gd name="T45" fmla="*/ 11 h 180"/>
                    <a:gd name="T46" fmla="*/ 0 w 59"/>
                    <a:gd name="T47" fmla="*/ 10 h 180"/>
                    <a:gd name="T48" fmla="*/ 0 w 59"/>
                    <a:gd name="T49" fmla="*/ 9 h 180"/>
                    <a:gd name="T50" fmla="*/ 1 w 59"/>
                    <a:gd name="T51" fmla="*/ 7 h 180"/>
                    <a:gd name="T52" fmla="*/ 1 w 59"/>
                    <a:gd name="T53" fmla="*/ 6 h 180"/>
                    <a:gd name="T54" fmla="*/ 1 w 59"/>
                    <a:gd name="T55" fmla="*/ 4 h 180"/>
                    <a:gd name="T56" fmla="*/ 2 w 59"/>
                    <a:gd name="T57" fmla="*/ 3 h 180"/>
                    <a:gd name="T58" fmla="*/ 3 w 59"/>
                    <a:gd name="T59" fmla="*/ 2 h 180"/>
                    <a:gd name="T60" fmla="*/ 4 w 59"/>
                    <a:gd name="T61" fmla="*/ 1 h 180"/>
                    <a:gd name="T62" fmla="*/ 6 w 59"/>
                    <a:gd name="T63" fmla="*/ 0 h 180"/>
                    <a:gd name="T64" fmla="*/ 8 w 59"/>
                    <a:gd name="T65" fmla="*/ 0 h 180"/>
                    <a:gd name="T66" fmla="*/ 10 w 59"/>
                    <a:gd name="T67" fmla="*/ 1 h 180"/>
                    <a:gd name="T68" fmla="*/ 12 w 59"/>
                    <a:gd name="T69" fmla="*/ 2 h 180"/>
                    <a:gd name="T70" fmla="*/ 13 w 59"/>
                    <a:gd name="T71" fmla="*/ 4 h 180"/>
                    <a:gd name="T72" fmla="*/ 14 w 59"/>
                    <a:gd name="T73" fmla="*/ 6 h 180"/>
                    <a:gd name="T74" fmla="*/ 14 w 59"/>
                    <a:gd name="T75" fmla="*/ 8 h 180"/>
                    <a:gd name="T76" fmla="*/ 15 w 59"/>
                    <a:gd name="T77" fmla="*/ 10 h 180"/>
                    <a:gd name="T78" fmla="*/ 16 w 59"/>
                    <a:gd name="T79" fmla="*/ 12 h 180"/>
                    <a:gd name="T80" fmla="*/ 16 w 59"/>
                    <a:gd name="T81" fmla="*/ 14 h 180"/>
                    <a:gd name="T82" fmla="*/ 16 w 59"/>
                    <a:gd name="T83" fmla="*/ 14 h 180"/>
                    <a:gd name="T84" fmla="*/ 16 w 59"/>
                    <a:gd name="T85" fmla="*/ 13 h 18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9" h="180">
                      <a:moveTo>
                        <a:pt x="51" y="39"/>
                      </a:moveTo>
                      <a:lnTo>
                        <a:pt x="55" y="56"/>
                      </a:lnTo>
                      <a:lnTo>
                        <a:pt x="56" y="72"/>
                      </a:lnTo>
                      <a:lnTo>
                        <a:pt x="58" y="88"/>
                      </a:lnTo>
                      <a:lnTo>
                        <a:pt x="59" y="103"/>
                      </a:lnTo>
                      <a:lnTo>
                        <a:pt x="58" y="118"/>
                      </a:lnTo>
                      <a:lnTo>
                        <a:pt x="55" y="132"/>
                      </a:lnTo>
                      <a:lnTo>
                        <a:pt x="51" y="146"/>
                      </a:lnTo>
                      <a:lnTo>
                        <a:pt x="45" y="159"/>
                      </a:lnTo>
                      <a:lnTo>
                        <a:pt x="36" y="170"/>
                      </a:lnTo>
                      <a:lnTo>
                        <a:pt x="24" y="180"/>
                      </a:lnTo>
                      <a:lnTo>
                        <a:pt x="16" y="167"/>
                      </a:lnTo>
                      <a:lnTo>
                        <a:pt x="12" y="154"/>
                      </a:lnTo>
                      <a:lnTo>
                        <a:pt x="11" y="140"/>
                      </a:lnTo>
                      <a:lnTo>
                        <a:pt x="12" y="127"/>
                      </a:lnTo>
                      <a:lnTo>
                        <a:pt x="15" y="112"/>
                      </a:lnTo>
                      <a:lnTo>
                        <a:pt x="16" y="99"/>
                      </a:lnTo>
                      <a:lnTo>
                        <a:pt x="17" y="85"/>
                      </a:lnTo>
                      <a:lnTo>
                        <a:pt x="17" y="72"/>
                      </a:lnTo>
                      <a:lnTo>
                        <a:pt x="13" y="58"/>
                      </a:lnTo>
                      <a:lnTo>
                        <a:pt x="4" y="43"/>
                      </a:lnTo>
                      <a:lnTo>
                        <a:pt x="3" y="39"/>
                      </a:lnTo>
                      <a:lnTo>
                        <a:pt x="2" y="34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3" y="17"/>
                      </a:lnTo>
                      <a:lnTo>
                        <a:pt x="4" y="13"/>
                      </a:lnTo>
                      <a:lnTo>
                        <a:pt x="5" y="9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3"/>
                      </a:lnTo>
                      <a:lnTo>
                        <a:pt x="36" y="7"/>
                      </a:lnTo>
                      <a:lnTo>
                        <a:pt x="39" y="12"/>
                      </a:lnTo>
                      <a:lnTo>
                        <a:pt x="42" y="17"/>
                      </a:lnTo>
                      <a:lnTo>
                        <a:pt x="45" y="24"/>
                      </a:lnTo>
                      <a:lnTo>
                        <a:pt x="46" y="30"/>
                      </a:lnTo>
                      <a:lnTo>
                        <a:pt x="49" y="35"/>
                      </a:lnTo>
                      <a:lnTo>
                        <a:pt x="51" y="41"/>
                      </a:lnTo>
                      <a:lnTo>
                        <a:pt x="51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5" name="Freeform 83"/>
                <p:cNvSpPr>
                  <a:spLocks/>
                </p:cNvSpPr>
                <p:nvPr/>
              </p:nvSpPr>
              <p:spPr bwMode="auto">
                <a:xfrm>
                  <a:off x="743" y="2278"/>
                  <a:ext cx="9" cy="8"/>
                </a:xfrm>
                <a:custGeom>
                  <a:avLst/>
                  <a:gdLst>
                    <a:gd name="T0" fmla="*/ 9 w 26"/>
                    <a:gd name="T1" fmla="*/ 2 h 22"/>
                    <a:gd name="T2" fmla="*/ 9 w 26"/>
                    <a:gd name="T3" fmla="*/ 3 h 22"/>
                    <a:gd name="T4" fmla="*/ 9 w 26"/>
                    <a:gd name="T5" fmla="*/ 4 h 22"/>
                    <a:gd name="T6" fmla="*/ 9 w 26"/>
                    <a:gd name="T7" fmla="*/ 5 h 22"/>
                    <a:gd name="T8" fmla="*/ 8 w 26"/>
                    <a:gd name="T9" fmla="*/ 6 h 22"/>
                    <a:gd name="T10" fmla="*/ 8 w 26"/>
                    <a:gd name="T11" fmla="*/ 6 h 22"/>
                    <a:gd name="T12" fmla="*/ 7 w 26"/>
                    <a:gd name="T13" fmla="*/ 7 h 22"/>
                    <a:gd name="T14" fmla="*/ 6 w 26"/>
                    <a:gd name="T15" fmla="*/ 7 h 22"/>
                    <a:gd name="T16" fmla="*/ 5 w 26"/>
                    <a:gd name="T17" fmla="*/ 7 h 22"/>
                    <a:gd name="T18" fmla="*/ 4 w 26"/>
                    <a:gd name="T19" fmla="*/ 8 h 22"/>
                    <a:gd name="T20" fmla="*/ 4 w 26"/>
                    <a:gd name="T21" fmla="*/ 8 h 22"/>
                    <a:gd name="T22" fmla="*/ 0 w 26"/>
                    <a:gd name="T23" fmla="*/ 5 h 22"/>
                    <a:gd name="T24" fmla="*/ 0 w 26"/>
                    <a:gd name="T25" fmla="*/ 4 h 22"/>
                    <a:gd name="T26" fmla="*/ 1 w 26"/>
                    <a:gd name="T27" fmla="*/ 3 h 22"/>
                    <a:gd name="T28" fmla="*/ 2 w 26"/>
                    <a:gd name="T29" fmla="*/ 2 h 22"/>
                    <a:gd name="T30" fmla="*/ 3 w 26"/>
                    <a:gd name="T31" fmla="*/ 1 h 22"/>
                    <a:gd name="T32" fmla="*/ 4 w 26"/>
                    <a:gd name="T33" fmla="*/ 0 h 22"/>
                    <a:gd name="T34" fmla="*/ 5 w 26"/>
                    <a:gd name="T35" fmla="*/ 0 h 22"/>
                    <a:gd name="T36" fmla="*/ 6 w 26"/>
                    <a:gd name="T37" fmla="*/ 0 h 22"/>
                    <a:gd name="T38" fmla="*/ 7 w 26"/>
                    <a:gd name="T39" fmla="*/ 0 h 22"/>
                    <a:gd name="T40" fmla="*/ 8 w 26"/>
                    <a:gd name="T41" fmla="*/ 1 h 22"/>
                    <a:gd name="T42" fmla="*/ 9 w 26"/>
                    <a:gd name="T43" fmla="*/ 2 h 22"/>
                    <a:gd name="T44" fmla="*/ 9 w 26"/>
                    <a:gd name="T45" fmla="*/ 2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6" h="22">
                      <a:moveTo>
                        <a:pt x="25" y="5"/>
                      </a:moveTo>
                      <a:lnTo>
                        <a:pt x="26" y="9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4" y="16"/>
                      </a:lnTo>
                      <a:lnTo>
                        <a:pt x="22" y="17"/>
                      </a:lnTo>
                      <a:lnTo>
                        <a:pt x="20" y="18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6" name="Freeform 84"/>
                <p:cNvSpPr>
                  <a:spLocks/>
                </p:cNvSpPr>
                <p:nvPr/>
              </p:nvSpPr>
              <p:spPr bwMode="auto">
                <a:xfrm>
                  <a:off x="626" y="2296"/>
                  <a:ext cx="6" cy="8"/>
                </a:xfrm>
                <a:custGeom>
                  <a:avLst/>
                  <a:gdLst>
                    <a:gd name="T0" fmla="*/ 5 w 17"/>
                    <a:gd name="T1" fmla="*/ 5 h 22"/>
                    <a:gd name="T2" fmla="*/ 5 w 17"/>
                    <a:gd name="T3" fmla="*/ 5 h 22"/>
                    <a:gd name="T4" fmla="*/ 5 w 17"/>
                    <a:gd name="T5" fmla="*/ 6 h 22"/>
                    <a:gd name="T6" fmla="*/ 5 w 17"/>
                    <a:gd name="T7" fmla="*/ 7 h 22"/>
                    <a:gd name="T8" fmla="*/ 5 w 17"/>
                    <a:gd name="T9" fmla="*/ 7 h 22"/>
                    <a:gd name="T10" fmla="*/ 5 w 17"/>
                    <a:gd name="T11" fmla="*/ 7 h 22"/>
                    <a:gd name="T12" fmla="*/ 4 w 17"/>
                    <a:gd name="T13" fmla="*/ 7 h 22"/>
                    <a:gd name="T14" fmla="*/ 4 w 17"/>
                    <a:gd name="T15" fmla="*/ 8 h 22"/>
                    <a:gd name="T16" fmla="*/ 4 w 17"/>
                    <a:gd name="T17" fmla="*/ 8 h 22"/>
                    <a:gd name="T18" fmla="*/ 3 w 17"/>
                    <a:gd name="T19" fmla="*/ 8 h 22"/>
                    <a:gd name="T20" fmla="*/ 3 w 17"/>
                    <a:gd name="T21" fmla="*/ 8 h 22"/>
                    <a:gd name="T22" fmla="*/ 2 w 17"/>
                    <a:gd name="T23" fmla="*/ 7 h 22"/>
                    <a:gd name="T24" fmla="*/ 1 w 17"/>
                    <a:gd name="T25" fmla="*/ 7 h 22"/>
                    <a:gd name="T26" fmla="*/ 1 w 17"/>
                    <a:gd name="T27" fmla="*/ 6 h 22"/>
                    <a:gd name="T28" fmla="*/ 0 w 17"/>
                    <a:gd name="T29" fmla="*/ 5 h 22"/>
                    <a:gd name="T30" fmla="*/ 0 w 17"/>
                    <a:gd name="T31" fmla="*/ 4 h 22"/>
                    <a:gd name="T32" fmla="*/ 0 w 17"/>
                    <a:gd name="T33" fmla="*/ 3 h 22"/>
                    <a:gd name="T34" fmla="*/ 0 w 17"/>
                    <a:gd name="T35" fmla="*/ 2 h 22"/>
                    <a:gd name="T36" fmla="*/ 1 w 17"/>
                    <a:gd name="T37" fmla="*/ 1 h 22"/>
                    <a:gd name="T38" fmla="*/ 1 w 17"/>
                    <a:gd name="T39" fmla="*/ 0 h 22"/>
                    <a:gd name="T40" fmla="*/ 2 w 17"/>
                    <a:gd name="T41" fmla="*/ 0 h 22"/>
                    <a:gd name="T42" fmla="*/ 3 w 17"/>
                    <a:gd name="T43" fmla="*/ 0 h 22"/>
                    <a:gd name="T44" fmla="*/ 4 w 17"/>
                    <a:gd name="T45" fmla="*/ 0 h 22"/>
                    <a:gd name="T46" fmla="*/ 4 w 17"/>
                    <a:gd name="T47" fmla="*/ 1 h 22"/>
                    <a:gd name="T48" fmla="*/ 5 w 17"/>
                    <a:gd name="T49" fmla="*/ 1 h 22"/>
                    <a:gd name="T50" fmla="*/ 5 w 17"/>
                    <a:gd name="T51" fmla="*/ 2 h 22"/>
                    <a:gd name="T52" fmla="*/ 5 w 17"/>
                    <a:gd name="T53" fmla="*/ 2 h 22"/>
                    <a:gd name="T54" fmla="*/ 6 w 17"/>
                    <a:gd name="T55" fmla="*/ 3 h 22"/>
                    <a:gd name="T56" fmla="*/ 6 w 17"/>
                    <a:gd name="T57" fmla="*/ 4 h 22"/>
                    <a:gd name="T58" fmla="*/ 6 w 17"/>
                    <a:gd name="T59" fmla="*/ 5 h 22"/>
                    <a:gd name="T60" fmla="*/ 6 w 17"/>
                    <a:gd name="T61" fmla="*/ 5 h 22"/>
                    <a:gd name="T62" fmla="*/ 6 w 17"/>
                    <a:gd name="T63" fmla="*/ 5 h 22"/>
                    <a:gd name="T64" fmla="*/ 5 w 17"/>
                    <a:gd name="T65" fmla="*/ 5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" h="22">
                      <a:moveTo>
                        <a:pt x="15" y="14"/>
                      </a:move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11" y="22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4" y="5"/>
                      </a:lnTo>
                      <a:lnTo>
                        <a:pt x="15" y="6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7" name="Freeform 85"/>
                <p:cNvSpPr>
                  <a:spLocks/>
                </p:cNvSpPr>
                <p:nvPr/>
              </p:nvSpPr>
              <p:spPr bwMode="auto">
                <a:xfrm>
                  <a:off x="674" y="2294"/>
                  <a:ext cx="9" cy="20"/>
                </a:xfrm>
                <a:custGeom>
                  <a:avLst/>
                  <a:gdLst>
                    <a:gd name="T0" fmla="*/ 7 w 27"/>
                    <a:gd name="T1" fmla="*/ 19 h 60"/>
                    <a:gd name="T2" fmla="*/ 6 w 27"/>
                    <a:gd name="T3" fmla="*/ 20 h 60"/>
                    <a:gd name="T4" fmla="*/ 4 w 27"/>
                    <a:gd name="T5" fmla="*/ 19 h 60"/>
                    <a:gd name="T6" fmla="*/ 3 w 27"/>
                    <a:gd name="T7" fmla="*/ 18 h 60"/>
                    <a:gd name="T8" fmla="*/ 2 w 27"/>
                    <a:gd name="T9" fmla="*/ 16 h 60"/>
                    <a:gd name="T10" fmla="*/ 2 w 27"/>
                    <a:gd name="T11" fmla="*/ 14 h 60"/>
                    <a:gd name="T12" fmla="*/ 2 w 27"/>
                    <a:gd name="T13" fmla="*/ 12 h 60"/>
                    <a:gd name="T14" fmla="*/ 2 w 27"/>
                    <a:gd name="T15" fmla="*/ 9 h 60"/>
                    <a:gd name="T16" fmla="*/ 2 w 27"/>
                    <a:gd name="T17" fmla="*/ 7 h 60"/>
                    <a:gd name="T18" fmla="*/ 1 w 27"/>
                    <a:gd name="T19" fmla="*/ 5 h 60"/>
                    <a:gd name="T20" fmla="*/ 0 w 27"/>
                    <a:gd name="T21" fmla="*/ 3 h 60"/>
                    <a:gd name="T22" fmla="*/ 3 w 27"/>
                    <a:gd name="T23" fmla="*/ 0 h 60"/>
                    <a:gd name="T24" fmla="*/ 5 w 27"/>
                    <a:gd name="T25" fmla="*/ 1 h 60"/>
                    <a:gd name="T26" fmla="*/ 6 w 27"/>
                    <a:gd name="T27" fmla="*/ 3 h 60"/>
                    <a:gd name="T28" fmla="*/ 7 w 27"/>
                    <a:gd name="T29" fmla="*/ 5 h 60"/>
                    <a:gd name="T30" fmla="*/ 8 w 27"/>
                    <a:gd name="T31" fmla="*/ 7 h 60"/>
                    <a:gd name="T32" fmla="*/ 9 w 27"/>
                    <a:gd name="T33" fmla="*/ 9 h 60"/>
                    <a:gd name="T34" fmla="*/ 9 w 27"/>
                    <a:gd name="T35" fmla="*/ 11 h 60"/>
                    <a:gd name="T36" fmla="*/ 9 w 27"/>
                    <a:gd name="T37" fmla="*/ 13 h 60"/>
                    <a:gd name="T38" fmla="*/ 9 w 27"/>
                    <a:gd name="T39" fmla="*/ 16 h 60"/>
                    <a:gd name="T40" fmla="*/ 8 w 27"/>
                    <a:gd name="T41" fmla="*/ 18 h 60"/>
                    <a:gd name="T42" fmla="*/ 7 w 27"/>
                    <a:gd name="T43" fmla="*/ 20 h 60"/>
                    <a:gd name="T44" fmla="*/ 7 w 27"/>
                    <a:gd name="T45" fmla="*/ 20 h 60"/>
                    <a:gd name="T46" fmla="*/ 7 w 27"/>
                    <a:gd name="T47" fmla="*/ 19 h 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7" h="60">
                      <a:moveTo>
                        <a:pt x="22" y="58"/>
                      </a:moveTo>
                      <a:lnTo>
                        <a:pt x="17" y="60"/>
                      </a:lnTo>
                      <a:lnTo>
                        <a:pt x="11" y="58"/>
                      </a:lnTo>
                      <a:lnTo>
                        <a:pt x="9" y="55"/>
                      </a:lnTo>
                      <a:lnTo>
                        <a:pt x="7" y="49"/>
                      </a:lnTo>
                      <a:lnTo>
                        <a:pt x="6" y="43"/>
                      </a:lnTo>
                      <a:lnTo>
                        <a:pt x="6" y="36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3" y="15"/>
                      </a:lnTo>
                      <a:lnTo>
                        <a:pt x="0" y="1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18" y="9"/>
                      </a:lnTo>
                      <a:lnTo>
                        <a:pt x="20" y="14"/>
                      </a:lnTo>
                      <a:lnTo>
                        <a:pt x="23" y="21"/>
                      </a:lnTo>
                      <a:lnTo>
                        <a:pt x="26" y="27"/>
                      </a:lnTo>
                      <a:lnTo>
                        <a:pt x="26" y="34"/>
                      </a:lnTo>
                      <a:lnTo>
                        <a:pt x="27" y="40"/>
                      </a:lnTo>
                      <a:lnTo>
                        <a:pt x="26" y="47"/>
                      </a:lnTo>
                      <a:lnTo>
                        <a:pt x="24" y="53"/>
                      </a:lnTo>
                      <a:lnTo>
                        <a:pt x="22" y="60"/>
                      </a:lnTo>
                      <a:lnTo>
                        <a:pt x="22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8" name="Freeform 86"/>
                <p:cNvSpPr>
                  <a:spLocks/>
                </p:cNvSpPr>
                <p:nvPr/>
              </p:nvSpPr>
              <p:spPr bwMode="auto">
                <a:xfrm>
                  <a:off x="745" y="2294"/>
                  <a:ext cx="9" cy="7"/>
                </a:xfrm>
                <a:custGeom>
                  <a:avLst/>
                  <a:gdLst>
                    <a:gd name="T0" fmla="*/ 9 w 26"/>
                    <a:gd name="T1" fmla="*/ 2 h 22"/>
                    <a:gd name="T2" fmla="*/ 9 w 26"/>
                    <a:gd name="T3" fmla="*/ 3 h 22"/>
                    <a:gd name="T4" fmla="*/ 9 w 26"/>
                    <a:gd name="T5" fmla="*/ 3 h 22"/>
                    <a:gd name="T6" fmla="*/ 9 w 26"/>
                    <a:gd name="T7" fmla="*/ 4 h 22"/>
                    <a:gd name="T8" fmla="*/ 9 w 26"/>
                    <a:gd name="T9" fmla="*/ 4 h 22"/>
                    <a:gd name="T10" fmla="*/ 8 w 26"/>
                    <a:gd name="T11" fmla="*/ 5 h 22"/>
                    <a:gd name="T12" fmla="*/ 8 w 26"/>
                    <a:gd name="T13" fmla="*/ 5 h 22"/>
                    <a:gd name="T14" fmla="*/ 7 w 26"/>
                    <a:gd name="T15" fmla="*/ 6 h 22"/>
                    <a:gd name="T16" fmla="*/ 7 w 26"/>
                    <a:gd name="T17" fmla="*/ 6 h 22"/>
                    <a:gd name="T18" fmla="*/ 6 w 26"/>
                    <a:gd name="T19" fmla="*/ 7 h 22"/>
                    <a:gd name="T20" fmla="*/ 5 w 26"/>
                    <a:gd name="T21" fmla="*/ 7 h 22"/>
                    <a:gd name="T22" fmla="*/ 1 w 26"/>
                    <a:gd name="T23" fmla="*/ 7 h 22"/>
                    <a:gd name="T24" fmla="*/ 1 w 26"/>
                    <a:gd name="T25" fmla="*/ 7 h 22"/>
                    <a:gd name="T26" fmla="*/ 0 w 26"/>
                    <a:gd name="T27" fmla="*/ 6 h 22"/>
                    <a:gd name="T28" fmla="*/ 0 w 26"/>
                    <a:gd name="T29" fmla="*/ 5 h 22"/>
                    <a:gd name="T30" fmla="*/ 0 w 26"/>
                    <a:gd name="T31" fmla="*/ 4 h 22"/>
                    <a:gd name="T32" fmla="*/ 0 w 26"/>
                    <a:gd name="T33" fmla="*/ 4 h 22"/>
                    <a:gd name="T34" fmla="*/ 0 w 26"/>
                    <a:gd name="T35" fmla="*/ 3 h 22"/>
                    <a:gd name="T36" fmla="*/ 1 w 26"/>
                    <a:gd name="T37" fmla="*/ 2 h 22"/>
                    <a:gd name="T38" fmla="*/ 1 w 26"/>
                    <a:gd name="T39" fmla="*/ 1 h 22"/>
                    <a:gd name="T40" fmla="*/ 2 w 26"/>
                    <a:gd name="T41" fmla="*/ 1 h 22"/>
                    <a:gd name="T42" fmla="*/ 2 w 26"/>
                    <a:gd name="T43" fmla="*/ 0 h 22"/>
                    <a:gd name="T44" fmla="*/ 3 w 26"/>
                    <a:gd name="T45" fmla="*/ 0 h 22"/>
                    <a:gd name="T46" fmla="*/ 4 w 26"/>
                    <a:gd name="T47" fmla="*/ 0 h 22"/>
                    <a:gd name="T48" fmla="*/ 5 w 26"/>
                    <a:gd name="T49" fmla="*/ 0 h 22"/>
                    <a:gd name="T50" fmla="*/ 6 w 26"/>
                    <a:gd name="T51" fmla="*/ 0 h 22"/>
                    <a:gd name="T52" fmla="*/ 6 w 26"/>
                    <a:gd name="T53" fmla="*/ 0 h 22"/>
                    <a:gd name="T54" fmla="*/ 7 w 26"/>
                    <a:gd name="T55" fmla="*/ 0 h 22"/>
                    <a:gd name="T56" fmla="*/ 7 w 26"/>
                    <a:gd name="T57" fmla="*/ 0 h 22"/>
                    <a:gd name="T58" fmla="*/ 8 w 26"/>
                    <a:gd name="T59" fmla="*/ 0 h 22"/>
                    <a:gd name="T60" fmla="*/ 9 w 26"/>
                    <a:gd name="T61" fmla="*/ 1 h 22"/>
                    <a:gd name="T62" fmla="*/ 9 w 26"/>
                    <a:gd name="T63" fmla="*/ 2 h 22"/>
                    <a:gd name="T64" fmla="*/ 9 w 26"/>
                    <a:gd name="T65" fmla="*/ 2 h 22"/>
                    <a:gd name="T66" fmla="*/ 9 w 26"/>
                    <a:gd name="T67" fmla="*/ 2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" h="22">
                      <a:moveTo>
                        <a:pt x="25" y="5"/>
                      </a:move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4" y="16"/>
                      </a:lnTo>
                      <a:lnTo>
                        <a:pt x="22" y="17"/>
                      </a:lnTo>
                      <a:lnTo>
                        <a:pt x="20" y="20"/>
                      </a:lnTo>
                      <a:lnTo>
                        <a:pt x="19" y="20"/>
                      </a:lnTo>
                      <a:lnTo>
                        <a:pt x="16" y="21"/>
                      </a:lnTo>
                      <a:lnTo>
                        <a:pt x="15" y="22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9" name="Freeform 87"/>
                <p:cNvSpPr>
                  <a:spLocks/>
                </p:cNvSpPr>
                <p:nvPr/>
              </p:nvSpPr>
              <p:spPr bwMode="auto">
                <a:xfrm>
                  <a:off x="708" y="2297"/>
                  <a:ext cx="60" cy="121"/>
                </a:xfrm>
                <a:custGeom>
                  <a:avLst/>
                  <a:gdLst>
                    <a:gd name="T0" fmla="*/ 58 w 179"/>
                    <a:gd name="T1" fmla="*/ 103 h 362"/>
                    <a:gd name="T2" fmla="*/ 50 w 179"/>
                    <a:gd name="T3" fmla="*/ 111 h 362"/>
                    <a:gd name="T4" fmla="*/ 40 w 179"/>
                    <a:gd name="T5" fmla="*/ 116 h 362"/>
                    <a:gd name="T6" fmla="*/ 31 w 179"/>
                    <a:gd name="T7" fmla="*/ 121 h 362"/>
                    <a:gd name="T8" fmla="*/ 24 w 179"/>
                    <a:gd name="T9" fmla="*/ 121 h 362"/>
                    <a:gd name="T10" fmla="*/ 18 w 179"/>
                    <a:gd name="T11" fmla="*/ 120 h 362"/>
                    <a:gd name="T12" fmla="*/ 11 w 179"/>
                    <a:gd name="T13" fmla="*/ 117 h 362"/>
                    <a:gd name="T14" fmla="*/ 6 w 179"/>
                    <a:gd name="T15" fmla="*/ 113 h 362"/>
                    <a:gd name="T16" fmla="*/ 3 w 179"/>
                    <a:gd name="T17" fmla="*/ 108 h 362"/>
                    <a:gd name="T18" fmla="*/ 1 w 179"/>
                    <a:gd name="T19" fmla="*/ 102 h 362"/>
                    <a:gd name="T20" fmla="*/ 0 w 179"/>
                    <a:gd name="T21" fmla="*/ 94 h 362"/>
                    <a:gd name="T22" fmla="*/ 2 w 179"/>
                    <a:gd name="T23" fmla="*/ 86 h 362"/>
                    <a:gd name="T24" fmla="*/ 8 w 179"/>
                    <a:gd name="T25" fmla="*/ 79 h 362"/>
                    <a:gd name="T26" fmla="*/ 16 w 179"/>
                    <a:gd name="T27" fmla="*/ 76 h 362"/>
                    <a:gd name="T28" fmla="*/ 23 w 179"/>
                    <a:gd name="T29" fmla="*/ 76 h 362"/>
                    <a:gd name="T30" fmla="*/ 29 w 179"/>
                    <a:gd name="T31" fmla="*/ 80 h 362"/>
                    <a:gd name="T32" fmla="*/ 34 w 179"/>
                    <a:gd name="T33" fmla="*/ 85 h 362"/>
                    <a:gd name="T34" fmla="*/ 35 w 179"/>
                    <a:gd name="T35" fmla="*/ 91 h 362"/>
                    <a:gd name="T36" fmla="*/ 34 w 179"/>
                    <a:gd name="T37" fmla="*/ 98 h 362"/>
                    <a:gd name="T38" fmla="*/ 31 w 179"/>
                    <a:gd name="T39" fmla="*/ 101 h 362"/>
                    <a:gd name="T40" fmla="*/ 27 w 179"/>
                    <a:gd name="T41" fmla="*/ 103 h 362"/>
                    <a:gd name="T42" fmla="*/ 25 w 179"/>
                    <a:gd name="T43" fmla="*/ 103 h 362"/>
                    <a:gd name="T44" fmla="*/ 23 w 179"/>
                    <a:gd name="T45" fmla="*/ 101 h 362"/>
                    <a:gd name="T46" fmla="*/ 21 w 179"/>
                    <a:gd name="T47" fmla="*/ 98 h 362"/>
                    <a:gd name="T48" fmla="*/ 23 w 179"/>
                    <a:gd name="T49" fmla="*/ 94 h 362"/>
                    <a:gd name="T50" fmla="*/ 25 w 179"/>
                    <a:gd name="T51" fmla="*/ 91 h 362"/>
                    <a:gd name="T52" fmla="*/ 24 w 179"/>
                    <a:gd name="T53" fmla="*/ 87 h 362"/>
                    <a:gd name="T54" fmla="*/ 22 w 179"/>
                    <a:gd name="T55" fmla="*/ 86 h 362"/>
                    <a:gd name="T56" fmla="*/ 20 w 179"/>
                    <a:gd name="T57" fmla="*/ 84 h 362"/>
                    <a:gd name="T58" fmla="*/ 17 w 179"/>
                    <a:gd name="T59" fmla="*/ 84 h 362"/>
                    <a:gd name="T60" fmla="*/ 13 w 179"/>
                    <a:gd name="T61" fmla="*/ 88 h 362"/>
                    <a:gd name="T62" fmla="*/ 13 w 179"/>
                    <a:gd name="T63" fmla="*/ 94 h 362"/>
                    <a:gd name="T64" fmla="*/ 16 w 179"/>
                    <a:gd name="T65" fmla="*/ 100 h 362"/>
                    <a:gd name="T66" fmla="*/ 19 w 179"/>
                    <a:gd name="T67" fmla="*/ 105 h 362"/>
                    <a:gd name="T68" fmla="*/ 24 w 179"/>
                    <a:gd name="T69" fmla="*/ 108 h 362"/>
                    <a:gd name="T70" fmla="*/ 31 w 179"/>
                    <a:gd name="T71" fmla="*/ 108 h 362"/>
                    <a:gd name="T72" fmla="*/ 37 w 179"/>
                    <a:gd name="T73" fmla="*/ 105 h 362"/>
                    <a:gd name="T74" fmla="*/ 37 w 179"/>
                    <a:gd name="T75" fmla="*/ 74 h 362"/>
                    <a:gd name="T76" fmla="*/ 24 w 179"/>
                    <a:gd name="T77" fmla="*/ 44 h 362"/>
                    <a:gd name="T78" fmla="*/ 17 w 179"/>
                    <a:gd name="T79" fmla="*/ 12 h 362"/>
                    <a:gd name="T80" fmla="*/ 34 w 179"/>
                    <a:gd name="T81" fmla="*/ 16 h 362"/>
                    <a:gd name="T82" fmla="*/ 50 w 179"/>
                    <a:gd name="T83" fmla="*/ 43 h 362"/>
                    <a:gd name="T84" fmla="*/ 59 w 179"/>
                    <a:gd name="T85" fmla="*/ 73 h 362"/>
                    <a:gd name="T86" fmla="*/ 60 w 179"/>
                    <a:gd name="T87" fmla="*/ 95 h 3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79" h="362">
                      <a:moveTo>
                        <a:pt x="179" y="284"/>
                      </a:moveTo>
                      <a:lnTo>
                        <a:pt x="177" y="297"/>
                      </a:lnTo>
                      <a:lnTo>
                        <a:pt x="173" y="307"/>
                      </a:lnTo>
                      <a:lnTo>
                        <a:pt x="166" y="316"/>
                      </a:lnTo>
                      <a:lnTo>
                        <a:pt x="158" y="324"/>
                      </a:lnTo>
                      <a:lnTo>
                        <a:pt x="149" y="331"/>
                      </a:lnTo>
                      <a:lnTo>
                        <a:pt x="140" y="337"/>
                      </a:lnTo>
                      <a:lnTo>
                        <a:pt x="130" y="342"/>
                      </a:lnTo>
                      <a:lnTo>
                        <a:pt x="119" y="348"/>
                      </a:lnTo>
                      <a:lnTo>
                        <a:pt x="109" y="353"/>
                      </a:lnTo>
                      <a:lnTo>
                        <a:pt x="100" y="359"/>
                      </a:lnTo>
                      <a:lnTo>
                        <a:pt x="93" y="361"/>
                      </a:lnTo>
                      <a:lnTo>
                        <a:pt x="87" y="362"/>
                      </a:lnTo>
                      <a:lnTo>
                        <a:pt x="80" y="362"/>
                      </a:lnTo>
                      <a:lnTo>
                        <a:pt x="72" y="362"/>
                      </a:lnTo>
                      <a:lnTo>
                        <a:pt x="66" y="361"/>
                      </a:lnTo>
                      <a:lnTo>
                        <a:pt x="59" y="359"/>
                      </a:lnTo>
                      <a:lnTo>
                        <a:pt x="53" y="358"/>
                      </a:lnTo>
                      <a:lnTo>
                        <a:pt x="46" y="355"/>
                      </a:lnTo>
                      <a:lnTo>
                        <a:pt x="40" y="353"/>
                      </a:lnTo>
                      <a:lnTo>
                        <a:pt x="33" y="350"/>
                      </a:lnTo>
                      <a:lnTo>
                        <a:pt x="28" y="346"/>
                      </a:lnTo>
                      <a:lnTo>
                        <a:pt x="23" y="342"/>
                      </a:lnTo>
                      <a:lnTo>
                        <a:pt x="19" y="338"/>
                      </a:lnTo>
                      <a:lnTo>
                        <a:pt x="15" y="333"/>
                      </a:lnTo>
                      <a:lnTo>
                        <a:pt x="11" y="328"/>
                      </a:lnTo>
                      <a:lnTo>
                        <a:pt x="8" y="323"/>
                      </a:lnTo>
                      <a:lnTo>
                        <a:pt x="6" y="318"/>
                      </a:lnTo>
                      <a:lnTo>
                        <a:pt x="4" y="312"/>
                      </a:lnTo>
                      <a:lnTo>
                        <a:pt x="3" y="306"/>
                      </a:lnTo>
                      <a:lnTo>
                        <a:pt x="2" y="301"/>
                      </a:lnTo>
                      <a:lnTo>
                        <a:pt x="0" y="292"/>
                      </a:lnTo>
                      <a:lnTo>
                        <a:pt x="0" y="281"/>
                      </a:lnTo>
                      <a:lnTo>
                        <a:pt x="2" y="272"/>
                      </a:lnTo>
                      <a:lnTo>
                        <a:pt x="4" y="264"/>
                      </a:lnTo>
                      <a:lnTo>
                        <a:pt x="7" y="256"/>
                      </a:lnTo>
                      <a:lnTo>
                        <a:pt x="12" y="248"/>
                      </a:lnTo>
                      <a:lnTo>
                        <a:pt x="17" y="242"/>
                      </a:lnTo>
                      <a:lnTo>
                        <a:pt x="24" y="237"/>
                      </a:lnTo>
                      <a:lnTo>
                        <a:pt x="32" y="231"/>
                      </a:lnTo>
                      <a:lnTo>
                        <a:pt x="41" y="229"/>
                      </a:lnTo>
                      <a:lnTo>
                        <a:pt x="49" y="226"/>
                      </a:lnTo>
                      <a:lnTo>
                        <a:pt x="56" y="225"/>
                      </a:lnTo>
                      <a:lnTo>
                        <a:pt x="63" y="226"/>
                      </a:lnTo>
                      <a:lnTo>
                        <a:pt x="70" y="228"/>
                      </a:lnTo>
                      <a:lnTo>
                        <a:pt x="76" y="231"/>
                      </a:lnTo>
                      <a:lnTo>
                        <a:pt x="81" y="234"/>
                      </a:lnTo>
                      <a:lnTo>
                        <a:pt x="87" y="239"/>
                      </a:lnTo>
                      <a:lnTo>
                        <a:pt x="92" y="245"/>
                      </a:lnTo>
                      <a:lnTo>
                        <a:pt x="97" y="250"/>
                      </a:lnTo>
                      <a:lnTo>
                        <a:pt x="102" y="255"/>
                      </a:lnTo>
                      <a:lnTo>
                        <a:pt x="102" y="261"/>
                      </a:lnTo>
                      <a:lnTo>
                        <a:pt x="103" y="268"/>
                      </a:lnTo>
                      <a:lnTo>
                        <a:pt x="103" y="273"/>
                      </a:lnTo>
                      <a:lnTo>
                        <a:pt x="103" y="280"/>
                      </a:lnTo>
                      <a:lnTo>
                        <a:pt x="102" y="286"/>
                      </a:lnTo>
                      <a:lnTo>
                        <a:pt x="101" y="292"/>
                      </a:lnTo>
                      <a:lnTo>
                        <a:pt x="100" y="297"/>
                      </a:lnTo>
                      <a:lnTo>
                        <a:pt x="96" y="301"/>
                      </a:lnTo>
                      <a:lnTo>
                        <a:pt x="92" y="303"/>
                      </a:lnTo>
                      <a:lnTo>
                        <a:pt x="87" y="306"/>
                      </a:lnTo>
                      <a:lnTo>
                        <a:pt x="84" y="307"/>
                      </a:lnTo>
                      <a:lnTo>
                        <a:pt x="81" y="307"/>
                      </a:lnTo>
                      <a:lnTo>
                        <a:pt x="79" y="307"/>
                      </a:lnTo>
                      <a:lnTo>
                        <a:pt x="76" y="307"/>
                      </a:lnTo>
                      <a:lnTo>
                        <a:pt x="75" y="307"/>
                      </a:lnTo>
                      <a:lnTo>
                        <a:pt x="72" y="306"/>
                      </a:lnTo>
                      <a:lnTo>
                        <a:pt x="70" y="305"/>
                      </a:lnTo>
                      <a:lnTo>
                        <a:pt x="68" y="303"/>
                      </a:lnTo>
                      <a:lnTo>
                        <a:pt x="66" y="301"/>
                      </a:lnTo>
                      <a:lnTo>
                        <a:pt x="64" y="299"/>
                      </a:lnTo>
                      <a:lnTo>
                        <a:pt x="63" y="294"/>
                      </a:lnTo>
                      <a:lnTo>
                        <a:pt x="64" y="290"/>
                      </a:lnTo>
                      <a:lnTo>
                        <a:pt x="66" y="286"/>
                      </a:lnTo>
                      <a:lnTo>
                        <a:pt x="68" y="282"/>
                      </a:lnTo>
                      <a:lnTo>
                        <a:pt x="71" y="280"/>
                      </a:lnTo>
                      <a:lnTo>
                        <a:pt x="73" y="276"/>
                      </a:lnTo>
                      <a:lnTo>
                        <a:pt x="75" y="272"/>
                      </a:lnTo>
                      <a:lnTo>
                        <a:pt x="75" y="268"/>
                      </a:lnTo>
                      <a:lnTo>
                        <a:pt x="73" y="264"/>
                      </a:lnTo>
                      <a:lnTo>
                        <a:pt x="71" y="260"/>
                      </a:lnTo>
                      <a:lnTo>
                        <a:pt x="68" y="259"/>
                      </a:lnTo>
                      <a:lnTo>
                        <a:pt x="67" y="258"/>
                      </a:lnTo>
                      <a:lnTo>
                        <a:pt x="66" y="256"/>
                      </a:lnTo>
                      <a:lnTo>
                        <a:pt x="63" y="255"/>
                      </a:lnTo>
                      <a:lnTo>
                        <a:pt x="60" y="254"/>
                      </a:lnTo>
                      <a:lnTo>
                        <a:pt x="59" y="252"/>
                      </a:lnTo>
                      <a:lnTo>
                        <a:pt x="56" y="252"/>
                      </a:lnTo>
                      <a:lnTo>
                        <a:pt x="54" y="252"/>
                      </a:lnTo>
                      <a:lnTo>
                        <a:pt x="51" y="252"/>
                      </a:lnTo>
                      <a:lnTo>
                        <a:pt x="47" y="252"/>
                      </a:lnTo>
                      <a:lnTo>
                        <a:pt x="42" y="258"/>
                      </a:lnTo>
                      <a:lnTo>
                        <a:pt x="38" y="263"/>
                      </a:lnTo>
                      <a:lnTo>
                        <a:pt x="37" y="268"/>
                      </a:lnTo>
                      <a:lnTo>
                        <a:pt x="37" y="275"/>
                      </a:lnTo>
                      <a:lnTo>
                        <a:pt x="40" y="280"/>
                      </a:lnTo>
                      <a:lnTo>
                        <a:pt x="42" y="286"/>
                      </a:lnTo>
                      <a:lnTo>
                        <a:pt x="45" y="292"/>
                      </a:lnTo>
                      <a:lnTo>
                        <a:pt x="47" y="298"/>
                      </a:lnTo>
                      <a:lnTo>
                        <a:pt x="50" y="303"/>
                      </a:lnTo>
                      <a:lnTo>
                        <a:pt x="51" y="308"/>
                      </a:lnTo>
                      <a:lnTo>
                        <a:pt x="56" y="314"/>
                      </a:lnTo>
                      <a:lnTo>
                        <a:pt x="62" y="316"/>
                      </a:lnTo>
                      <a:lnTo>
                        <a:pt x="67" y="319"/>
                      </a:lnTo>
                      <a:lnTo>
                        <a:pt x="73" y="322"/>
                      </a:lnTo>
                      <a:lnTo>
                        <a:pt x="80" y="322"/>
                      </a:lnTo>
                      <a:lnTo>
                        <a:pt x="87" y="323"/>
                      </a:lnTo>
                      <a:lnTo>
                        <a:pt x="93" y="322"/>
                      </a:lnTo>
                      <a:lnTo>
                        <a:pt x="98" y="320"/>
                      </a:lnTo>
                      <a:lnTo>
                        <a:pt x="105" y="318"/>
                      </a:lnTo>
                      <a:lnTo>
                        <a:pt x="110" y="314"/>
                      </a:lnTo>
                      <a:lnTo>
                        <a:pt x="119" y="281"/>
                      </a:lnTo>
                      <a:lnTo>
                        <a:pt x="118" y="250"/>
                      </a:lnTo>
                      <a:lnTo>
                        <a:pt x="111" y="220"/>
                      </a:lnTo>
                      <a:lnTo>
                        <a:pt x="100" y="190"/>
                      </a:lnTo>
                      <a:lnTo>
                        <a:pt x="85" y="161"/>
                      </a:lnTo>
                      <a:lnTo>
                        <a:pt x="71" y="132"/>
                      </a:lnTo>
                      <a:lnTo>
                        <a:pt x="59" y="101"/>
                      </a:lnTo>
                      <a:lnTo>
                        <a:pt x="51" y="70"/>
                      </a:lnTo>
                      <a:lnTo>
                        <a:pt x="50" y="37"/>
                      </a:lnTo>
                      <a:lnTo>
                        <a:pt x="59" y="0"/>
                      </a:lnTo>
                      <a:lnTo>
                        <a:pt x="81" y="24"/>
                      </a:lnTo>
                      <a:lnTo>
                        <a:pt x="101" y="47"/>
                      </a:lnTo>
                      <a:lnTo>
                        <a:pt x="119" y="74"/>
                      </a:lnTo>
                      <a:lnTo>
                        <a:pt x="135" y="100"/>
                      </a:lnTo>
                      <a:lnTo>
                        <a:pt x="148" y="128"/>
                      </a:lnTo>
                      <a:lnTo>
                        <a:pt x="160" y="157"/>
                      </a:lnTo>
                      <a:lnTo>
                        <a:pt x="169" y="187"/>
                      </a:lnTo>
                      <a:lnTo>
                        <a:pt x="175" y="218"/>
                      </a:lnTo>
                      <a:lnTo>
                        <a:pt x="178" y="251"/>
                      </a:lnTo>
                      <a:lnTo>
                        <a:pt x="179" y="2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0" name="Freeform 88"/>
                <p:cNvSpPr>
                  <a:spLocks/>
                </p:cNvSpPr>
                <p:nvPr/>
              </p:nvSpPr>
              <p:spPr bwMode="auto">
                <a:xfrm>
                  <a:off x="662" y="2307"/>
                  <a:ext cx="8" cy="7"/>
                </a:xfrm>
                <a:custGeom>
                  <a:avLst/>
                  <a:gdLst>
                    <a:gd name="T0" fmla="*/ 7 w 26"/>
                    <a:gd name="T1" fmla="*/ 1 h 21"/>
                    <a:gd name="T2" fmla="*/ 8 w 26"/>
                    <a:gd name="T3" fmla="*/ 2 h 21"/>
                    <a:gd name="T4" fmla="*/ 8 w 26"/>
                    <a:gd name="T5" fmla="*/ 3 h 21"/>
                    <a:gd name="T6" fmla="*/ 7 w 26"/>
                    <a:gd name="T7" fmla="*/ 3 h 21"/>
                    <a:gd name="T8" fmla="*/ 7 w 26"/>
                    <a:gd name="T9" fmla="*/ 4 h 21"/>
                    <a:gd name="T10" fmla="*/ 7 w 26"/>
                    <a:gd name="T11" fmla="*/ 4 h 21"/>
                    <a:gd name="T12" fmla="*/ 6 w 26"/>
                    <a:gd name="T13" fmla="*/ 5 h 21"/>
                    <a:gd name="T14" fmla="*/ 6 w 26"/>
                    <a:gd name="T15" fmla="*/ 5 h 21"/>
                    <a:gd name="T16" fmla="*/ 6 w 26"/>
                    <a:gd name="T17" fmla="*/ 6 h 21"/>
                    <a:gd name="T18" fmla="*/ 5 w 26"/>
                    <a:gd name="T19" fmla="*/ 6 h 21"/>
                    <a:gd name="T20" fmla="*/ 5 w 26"/>
                    <a:gd name="T21" fmla="*/ 6 h 21"/>
                    <a:gd name="T22" fmla="*/ 4 w 26"/>
                    <a:gd name="T23" fmla="*/ 6 h 21"/>
                    <a:gd name="T24" fmla="*/ 3 w 26"/>
                    <a:gd name="T25" fmla="*/ 7 h 21"/>
                    <a:gd name="T26" fmla="*/ 3 w 26"/>
                    <a:gd name="T27" fmla="*/ 7 h 21"/>
                    <a:gd name="T28" fmla="*/ 2 w 26"/>
                    <a:gd name="T29" fmla="*/ 7 h 21"/>
                    <a:gd name="T30" fmla="*/ 2 w 26"/>
                    <a:gd name="T31" fmla="*/ 6 h 21"/>
                    <a:gd name="T32" fmla="*/ 2 w 26"/>
                    <a:gd name="T33" fmla="*/ 6 h 21"/>
                    <a:gd name="T34" fmla="*/ 1 w 26"/>
                    <a:gd name="T35" fmla="*/ 6 h 21"/>
                    <a:gd name="T36" fmla="*/ 1 w 26"/>
                    <a:gd name="T37" fmla="*/ 6 h 21"/>
                    <a:gd name="T38" fmla="*/ 0 w 26"/>
                    <a:gd name="T39" fmla="*/ 6 h 21"/>
                    <a:gd name="T40" fmla="*/ 0 w 26"/>
                    <a:gd name="T41" fmla="*/ 5 h 21"/>
                    <a:gd name="T42" fmla="*/ 0 w 26"/>
                    <a:gd name="T43" fmla="*/ 4 h 21"/>
                    <a:gd name="T44" fmla="*/ 1 w 26"/>
                    <a:gd name="T45" fmla="*/ 4 h 21"/>
                    <a:gd name="T46" fmla="*/ 2 w 26"/>
                    <a:gd name="T47" fmla="*/ 3 h 21"/>
                    <a:gd name="T48" fmla="*/ 2 w 26"/>
                    <a:gd name="T49" fmla="*/ 2 h 21"/>
                    <a:gd name="T50" fmla="*/ 3 w 26"/>
                    <a:gd name="T51" fmla="*/ 1 h 21"/>
                    <a:gd name="T52" fmla="*/ 4 w 26"/>
                    <a:gd name="T53" fmla="*/ 0 h 21"/>
                    <a:gd name="T54" fmla="*/ 5 w 26"/>
                    <a:gd name="T55" fmla="*/ 0 h 21"/>
                    <a:gd name="T56" fmla="*/ 6 w 26"/>
                    <a:gd name="T57" fmla="*/ 0 h 21"/>
                    <a:gd name="T58" fmla="*/ 7 w 26"/>
                    <a:gd name="T59" fmla="*/ 0 h 21"/>
                    <a:gd name="T60" fmla="*/ 7 w 26"/>
                    <a:gd name="T61" fmla="*/ 1 h 21"/>
                    <a:gd name="T62" fmla="*/ 7 w 26"/>
                    <a:gd name="T63" fmla="*/ 1 h 21"/>
                    <a:gd name="T64" fmla="*/ 7 w 26"/>
                    <a:gd name="T65" fmla="*/ 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" h="21">
                      <a:moveTo>
                        <a:pt x="24" y="2"/>
                      </a:move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4" y="10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1" y="14"/>
                      </a:lnTo>
                      <a:lnTo>
                        <a:pt x="19" y="16"/>
                      </a:lnTo>
                      <a:lnTo>
                        <a:pt x="18" y="17"/>
                      </a:lnTo>
                      <a:lnTo>
                        <a:pt x="17" y="18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4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1" name="Freeform 89"/>
                <p:cNvSpPr>
                  <a:spLocks/>
                </p:cNvSpPr>
                <p:nvPr/>
              </p:nvSpPr>
              <p:spPr bwMode="auto">
                <a:xfrm>
                  <a:off x="756" y="2305"/>
                  <a:ext cx="19" cy="19"/>
                </a:xfrm>
                <a:custGeom>
                  <a:avLst/>
                  <a:gdLst>
                    <a:gd name="T0" fmla="*/ 19 w 57"/>
                    <a:gd name="T1" fmla="*/ 9 h 56"/>
                    <a:gd name="T2" fmla="*/ 19 w 57"/>
                    <a:gd name="T3" fmla="*/ 10 h 56"/>
                    <a:gd name="T4" fmla="*/ 19 w 57"/>
                    <a:gd name="T5" fmla="*/ 11 h 56"/>
                    <a:gd name="T6" fmla="*/ 18 w 57"/>
                    <a:gd name="T7" fmla="*/ 11 h 56"/>
                    <a:gd name="T8" fmla="*/ 18 w 57"/>
                    <a:gd name="T9" fmla="*/ 12 h 56"/>
                    <a:gd name="T10" fmla="*/ 18 w 57"/>
                    <a:gd name="T11" fmla="*/ 12 h 56"/>
                    <a:gd name="T12" fmla="*/ 18 w 57"/>
                    <a:gd name="T13" fmla="*/ 13 h 56"/>
                    <a:gd name="T14" fmla="*/ 18 w 57"/>
                    <a:gd name="T15" fmla="*/ 14 h 56"/>
                    <a:gd name="T16" fmla="*/ 18 w 57"/>
                    <a:gd name="T17" fmla="*/ 14 h 56"/>
                    <a:gd name="T18" fmla="*/ 18 w 57"/>
                    <a:gd name="T19" fmla="*/ 15 h 56"/>
                    <a:gd name="T20" fmla="*/ 17 w 57"/>
                    <a:gd name="T21" fmla="*/ 15 h 56"/>
                    <a:gd name="T22" fmla="*/ 16 w 57"/>
                    <a:gd name="T23" fmla="*/ 16 h 56"/>
                    <a:gd name="T24" fmla="*/ 15 w 57"/>
                    <a:gd name="T25" fmla="*/ 17 h 56"/>
                    <a:gd name="T26" fmla="*/ 14 w 57"/>
                    <a:gd name="T27" fmla="*/ 17 h 56"/>
                    <a:gd name="T28" fmla="*/ 13 w 57"/>
                    <a:gd name="T29" fmla="*/ 18 h 56"/>
                    <a:gd name="T30" fmla="*/ 12 w 57"/>
                    <a:gd name="T31" fmla="*/ 18 h 56"/>
                    <a:gd name="T32" fmla="*/ 10 w 57"/>
                    <a:gd name="T33" fmla="*/ 18 h 56"/>
                    <a:gd name="T34" fmla="*/ 9 w 57"/>
                    <a:gd name="T35" fmla="*/ 18 h 56"/>
                    <a:gd name="T36" fmla="*/ 8 w 57"/>
                    <a:gd name="T37" fmla="*/ 19 h 56"/>
                    <a:gd name="T38" fmla="*/ 6 w 57"/>
                    <a:gd name="T39" fmla="*/ 19 h 56"/>
                    <a:gd name="T40" fmla="*/ 5 w 57"/>
                    <a:gd name="T41" fmla="*/ 19 h 56"/>
                    <a:gd name="T42" fmla="*/ 3 w 57"/>
                    <a:gd name="T43" fmla="*/ 18 h 56"/>
                    <a:gd name="T44" fmla="*/ 3 w 57"/>
                    <a:gd name="T45" fmla="*/ 16 h 56"/>
                    <a:gd name="T46" fmla="*/ 2 w 57"/>
                    <a:gd name="T47" fmla="*/ 15 h 56"/>
                    <a:gd name="T48" fmla="*/ 1 w 57"/>
                    <a:gd name="T49" fmla="*/ 14 h 56"/>
                    <a:gd name="T50" fmla="*/ 0 w 57"/>
                    <a:gd name="T51" fmla="*/ 12 h 56"/>
                    <a:gd name="T52" fmla="*/ 0 w 57"/>
                    <a:gd name="T53" fmla="*/ 10 h 56"/>
                    <a:gd name="T54" fmla="*/ 0 w 57"/>
                    <a:gd name="T55" fmla="*/ 8 h 56"/>
                    <a:gd name="T56" fmla="*/ 0 w 57"/>
                    <a:gd name="T57" fmla="*/ 6 h 56"/>
                    <a:gd name="T58" fmla="*/ 0 w 57"/>
                    <a:gd name="T59" fmla="*/ 5 h 56"/>
                    <a:gd name="T60" fmla="*/ 1 w 57"/>
                    <a:gd name="T61" fmla="*/ 3 h 56"/>
                    <a:gd name="T62" fmla="*/ 3 w 57"/>
                    <a:gd name="T63" fmla="*/ 2 h 56"/>
                    <a:gd name="T64" fmla="*/ 4 w 57"/>
                    <a:gd name="T65" fmla="*/ 0 h 56"/>
                    <a:gd name="T66" fmla="*/ 7 w 57"/>
                    <a:gd name="T67" fmla="*/ 0 h 56"/>
                    <a:gd name="T68" fmla="*/ 9 w 57"/>
                    <a:gd name="T69" fmla="*/ 0 h 56"/>
                    <a:gd name="T70" fmla="*/ 11 w 57"/>
                    <a:gd name="T71" fmla="*/ 1 h 56"/>
                    <a:gd name="T72" fmla="*/ 13 w 57"/>
                    <a:gd name="T73" fmla="*/ 2 h 56"/>
                    <a:gd name="T74" fmla="*/ 15 w 57"/>
                    <a:gd name="T75" fmla="*/ 4 h 56"/>
                    <a:gd name="T76" fmla="*/ 17 w 57"/>
                    <a:gd name="T77" fmla="*/ 6 h 56"/>
                    <a:gd name="T78" fmla="*/ 18 w 57"/>
                    <a:gd name="T79" fmla="*/ 7 h 56"/>
                    <a:gd name="T80" fmla="*/ 19 w 57"/>
                    <a:gd name="T81" fmla="*/ 10 h 56"/>
                    <a:gd name="T82" fmla="*/ 19 w 57"/>
                    <a:gd name="T83" fmla="*/ 10 h 56"/>
                    <a:gd name="T84" fmla="*/ 19 w 57"/>
                    <a:gd name="T85" fmla="*/ 9 h 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7" h="56">
                      <a:moveTo>
                        <a:pt x="56" y="27"/>
                      </a:moveTo>
                      <a:lnTo>
                        <a:pt x="56" y="30"/>
                      </a:lnTo>
                      <a:lnTo>
                        <a:pt x="56" y="31"/>
                      </a:lnTo>
                      <a:lnTo>
                        <a:pt x="55" y="32"/>
                      </a:lnTo>
                      <a:lnTo>
                        <a:pt x="55" y="35"/>
                      </a:lnTo>
                      <a:lnTo>
                        <a:pt x="55" y="36"/>
                      </a:lnTo>
                      <a:lnTo>
                        <a:pt x="55" y="38"/>
                      </a:lnTo>
                      <a:lnTo>
                        <a:pt x="55" y="40"/>
                      </a:lnTo>
                      <a:lnTo>
                        <a:pt x="53" y="41"/>
                      </a:lnTo>
                      <a:lnTo>
                        <a:pt x="53" y="43"/>
                      </a:lnTo>
                      <a:lnTo>
                        <a:pt x="52" y="44"/>
                      </a:lnTo>
                      <a:lnTo>
                        <a:pt x="48" y="47"/>
                      </a:lnTo>
                      <a:lnTo>
                        <a:pt x="46" y="49"/>
                      </a:lnTo>
                      <a:lnTo>
                        <a:pt x="42" y="51"/>
                      </a:lnTo>
                      <a:lnTo>
                        <a:pt x="39" y="52"/>
                      </a:lnTo>
                      <a:lnTo>
                        <a:pt x="35" y="53"/>
                      </a:lnTo>
                      <a:lnTo>
                        <a:pt x="31" y="54"/>
                      </a:lnTo>
                      <a:lnTo>
                        <a:pt x="27" y="54"/>
                      </a:lnTo>
                      <a:lnTo>
                        <a:pt x="23" y="56"/>
                      </a:lnTo>
                      <a:lnTo>
                        <a:pt x="18" y="56"/>
                      </a:lnTo>
                      <a:lnTo>
                        <a:pt x="14" y="56"/>
                      </a:lnTo>
                      <a:lnTo>
                        <a:pt x="10" y="52"/>
                      </a:lnTo>
                      <a:lnTo>
                        <a:pt x="8" y="48"/>
                      </a:lnTo>
                      <a:lnTo>
                        <a:pt x="5" y="44"/>
                      </a:lnTo>
                      <a:lnTo>
                        <a:pt x="3" y="40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3" y="10"/>
                      </a:lnTo>
                      <a:lnTo>
                        <a:pt x="8" y="5"/>
                      </a:lnTo>
                      <a:lnTo>
                        <a:pt x="13" y="1"/>
                      </a:lnTo>
                      <a:lnTo>
                        <a:pt x="20" y="0"/>
                      </a:lnTo>
                      <a:lnTo>
                        <a:pt x="26" y="1"/>
                      </a:lnTo>
                      <a:lnTo>
                        <a:pt x="33" y="4"/>
                      </a:lnTo>
                      <a:lnTo>
                        <a:pt x="38" y="6"/>
                      </a:lnTo>
                      <a:lnTo>
                        <a:pt x="44" y="11"/>
                      </a:lnTo>
                      <a:lnTo>
                        <a:pt x="50" y="17"/>
                      </a:lnTo>
                      <a:lnTo>
                        <a:pt x="53" y="22"/>
                      </a:lnTo>
                      <a:lnTo>
                        <a:pt x="57" y="28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2" name="Freeform 90"/>
                <p:cNvSpPr>
                  <a:spLocks/>
                </p:cNvSpPr>
                <p:nvPr/>
              </p:nvSpPr>
              <p:spPr bwMode="auto">
                <a:xfrm>
                  <a:off x="712" y="2309"/>
                  <a:ext cx="7" cy="9"/>
                </a:xfrm>
                <a:custGeom>
                  <a:avLst/>
                  <a:gdLst>
                    <a:gd name="T0" fmla="*/ 6 w 20"/>
                    <a:gd name="T1" fmla="*/ 6 h 27"/>
                    <a:gd name="T2" fmla="*/ 6 w 20"/>
                    <a:gd name="T3" fmla="*/ 7 h 27"/>
                    <a:gd name="T4" fmla="*/ 6 w 20"/>
                    <a:gd name="T5" fmla="*/ 7 h 27"/>
                    <a:gd name="T6" fmla="*/ 6 w 20"/>
                    <a:gd name="T7" fmla="*/ 8 h 27"/>
                    <a:gd name="T8" fmla="*/ 5 w 20"/>
                    <a:gd name="T9" fmla="*/ 8 h 27"/>
                    <a:gd name="T10" fmla="*/ 5 w 20"/>
                    <a:gd name="T11" fmla="*/ 8 h 27"/>
                    <a:gd name="T12" fmla="*/ 5 w 20"/>
                    <a:gd name="T13" fmla="*/ 8 h 27"/>
                    <a:gd name="T14" fmla="*/ 4 w 20"/>
                    <a:gd name="T15" fmla="*/ 9 h 27"/>
                    <a:gd name="T16" fmla="*/ 4 w 20"/>
                    <a:gd name="T17" fmla="*/ 9 h 27"/>
                    <a:gd name="T18" fmla="*/ 3 w 20"/>
                    <a:gd name="T19" fmla="*/ 9 h 27"/>
                    <a:gd name="T20" fmla="*/ 2 w 20"/>
                    <a:gd name="T21" fmla="*/ 9 h 27"/>
                    <a:gd name="T22" fmla="*/ 1 w 20"/>
                    <a:gd name="T23" fmla="*/ 8 h 27"/>
                    <a:gd name="T24" fmla="*/ 0 w 20"/>
                    <a:gd name="T25" fmla="*/ 7 h 27"/>
                    <a:gd name="T26" fmla="*/ 0 w 20"/>
                    <a:gd name="T27" fmla="*/ 7 h 27"/>
                    <a:gd name="T28" fmla="*/ 0 w 20"/>
                    <a:gd name="T29" fmla="*/ 5 h 27"/>
                    <a:gd name="T30" fmla="*/ 0 w 20"/>
                    <a:gd name="T31" fmla="*/ 4 h 27"/>
                    <a:gd name="T32" fmla="*/ 0 w 20"/>
                    <a:gd name="T33" fmla="*/ 4 h 27"/>
                    <a:gd name="T34" fmla="*/ 1 w 20"/>
                    <a:gd name="T35" fmla="*/ 3 h 27"/>
                    <a:gd name="T36" fmla="*/ 2 w 20"/>
                    <a:gd name="T37" fmla="*/ 2 h 27"/>
                    <a:gd name="T38" fmla="*/ 2 w 20"/>
                    <a:gd name="T39" fmla="*/ 1 h 27"/>
                    <a:gd name="T40" fmla="*/ 3 w 20"/>
                    <a:gd name="T41" fmla="*/ 0 h 27"/>
                    <a:gd name="T42" fmla="*/ 4 w 20"/>
                    <a:gd name="T43" fmla="*/ 0 h 27"/>
                    <a:gd name="T44" fmla="*/ 5 w 20"/>
                    <a:gd name="T45" fmla="*/ 1 h 27"/>
                    <a:gd name="T46" fmla="*/ 6 w 20"/>
                    <a:gd name="T47" fmla="*/ 1 h 27"/>
                    <a:gd name="T48" fmla="*/ 6 w 20"/>
                    <a:gd name="T49" fmla="*/ 1 h 27"/>
                    <a:gd name="T50" fmla="*/ 6 w 20"/>
                    <a:gd name="T51" fmla="*/ 2 h 27"/>
                    <a:gd name="T52" fmla="*/ 6 w 20"/>
                    <a:gd name="T53" fmla="*/ 3 h 27"/>
                    <a:gd name="T54" fmla="*/ 6 w 20"/>
                    <a:gd name="T55" fmla="*/ 4 h 27"/>
                    <a:gd name="T56" fmla="*/ 6 w 20"/>
                    <a:gd name="T57" fmla="*/ 4 h 27"/>
                    <a:gd name="T58" fmla="*/ 6 w 20"/>
                    <a:gd name="T59" fmla="*/ 5 h 27"/>
                    <a:gd name="T60" fmla="*/ 7 w 20"/>
                    <a:gd name="T61" fmla="*/ 6 h 27"/>
                    <a:gd name="T62" fmla="*/ 7 w 20"/>
                    <a:gd name="T63" fmla="*/ 6 h 27"/>
                    <a:gd name="T64" fmla="*/ 6 w 20"/>
                    <a:gd name="T65" fmla="*/ 6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0" h="27">
                      <a:moveTo>
                        <a:pt x="18" y="17"/>
                      </a:moveTo>
                      <a:lnTo>
                        <a:pt x="18" y="20"/>
                      </a:lnTo>
                      <a:lnTo>
                        <a:pt x="17" y="21"/>
                      </a:lnTo>
                      <a:lnTo>
                        <a:pt x="16" y="23"/>
                      </a:lnTo>
                      <a:lnTo>
                        <a:pt x="14" y="24"/>
                      </a:lnTo>
                      <a:lnTo>
                        <a:pt x="14" y="25"/>
                      </a:lnTo>
                      <a:lnTo>
                        <a:pt x="13" y="25"/>
                      </a:lnTo>
                      <a:lnTo>
                        <a:pt x="12" y="27"/>
                      </a:lnTo>
                      <a:lnTo>
                        <a:pt x="11" y="27"/>
                      </a:lnTo>
                      <a:lnTo>
                        <a:pt x="8" y="27"/>
                      </a:lnTo>
                      <a:lnTo>
                        <a:pt x="7" y="27"/>
                      </a:lnTo>
                      <a:lnTo>
                        <a:pt x="3" y="24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1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20" y="19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3" name="Freeform 91"/>
                <p:cNvSpPr>
                  <a:spLocks/>
                </p:cNvSpPr>
                <p:nvPr/>
              </p:nvSpPr>
              <p:spPr bwMode="auto">
                <a:xfrm>
                  <a:off x="630" y="2318"/>
                  <a:ext cx="8" cy="6"/>
                </a:xfrm>
                <a:custGeom>
                  <a:avLst/>
                  <a:gdLst>
                    <a:gd name="T0" fmla="*/ 8 w 23"/>
                    <a:gd name="T1" fmla="*/ 2 h 19"/>
                    <a:gd name="T2" fmla="*/ 8 w 23"/>
                    <a:gd name="T3" fmla="*/ 2 h 19"/>
                    <a:gd name="T4" fmla="*/ 8 w 23"/>
                    <a:gd name="T5" fmla="*/ 3 h 19"/>
                    <a:gd name="T6" fmla="*/ 8 w 23"/>
                    <a:gd name="T7" fmla="*/ 3 h 19"/>
                    <a:gd name="T8" fmla="*/ 8 w 23"/>
                    <a:gd name="T9" fmla="*/ 4 h 19"/>
                    <a:gd name="T10" fmla="*/ 8 w 23"/>
                    <a:gd name="T11" fmla="*/ 4 h 19"/>
                    <a:gd name="T12" fmla="*/ 8 w 23"/>
                    <a:gd name="T13" fmla="*/ 5 h 19"/>
                    <a:gd name="T14" fmla="*/ 8 w 23"/>
                    <a:gd name="T15" fmla="*/ 5 h 19"/>
                    <a:gd name="T16" fmla="*/ 7 w 23"/>
                    <a:gd name="T17" fmla="*/ 6 h 19"/>
                    <a:gd name="T18" fmla="*/ 7 w 23"/>
                    <a:gd name="T19" fmla="*/ 6 h 19"/>
                    <a:gd name="T20" fmla="*/ 6 w 23"/>
                    <a:gd name="T21" fmla="*/ 6 h 19"/>
                    <a:gd name="T22" fmla="*/ 5 w 23"/>
                    <a:gd name="T23" fmla="*/ 6 h 19"/>
                    <a:gd name="T24" fmla="*/ 5 w 23"/>
                    <a:gd name="T25" fmla="*/ 6 h 19"/>
                    <a:gd name="T26" fmla="*/ 4 w 23"/>
                    <a:gd name="T27" fmla="*/ 6 h 19"/>
                    <a:gd name="T28" fmla="*/ 3 w 23"/>
                    <a:gd name="T29" fmla="*/ 6 h 19"/>
                    <a:gd name="T30" fmla="*/ 3 w 23"/>
                    <a:gd name="T31" fmla="*/ 6 h 19"/>
                    <a:gd name="T32" fmla="*/ 3 w 23"/>
                    <a:gd name="T33" fmla="*/ 6 h 19"/>
                    <a:gd name="T34" fmla="*/ 2 w 23"/>
                    <a:gd name="T35" fmla="*/ 6 h 19"/>
                    <a:gd name="T36" fmla="*/ 1 w 23"/>
                    <a:gd name="T37" fmla="*/ 5 h 19"/>
                    <a:gd name="T38" fmla="*/ 1 w 23"/>
                    <a:gd name="T39" fmla="*/ 5 h 19"/>
                    <a:gd name="T40" fmla="*/ 0 w 23"/>
                    <a:gd name="T41" fmla="*/ 4 h 19"/>
                    <a:gd name="T42" fmla="*/ 0 w 23"/>
                    <a:gd name="T43" fmla="*/ 3 h 19"/>
                    <a:gd name="T44" fmla="*/ 0 w 23"/>
                    <a:gd name="T45" fmla="*/ 2 h 19"/>
                    <a:gd name="T46" fmla="*/ 1 w 23"/>
                    <a:gd name="T47" fmla="*/ 1 h 19"/>
                    <a:gd name="T48" fmla="*/ 2 w 23"/>
                    <a:gd name="T49" fmla="*/ 0 h 19"/>
                    <a:gd name="T50" fmla="*/ 3 w 23"/>
                    <a:gd name="T51" fmla="*/ 0 h 19"/>
                    <a:gd name="T52" fmla="*/ 4 w 23"/>
                    <a:gd name="T53" fmla="*/ 0 h 19"/>
                    <a:gd name="T54" fmla="*/ 5 w 23"/>
                    <a:gd name="T55" fmla="*/ 0 h 19"/>
                    <a:gd name="T56" fmla="*/ 6 w 23"/>
                    <a:gd name="T57" fmla="*/ 1 h 19"/>
                    <a:gd name="T58" fmla="*/ 7 w 23"/>
                    <a:gd name="T59" fmla="*/ 1 h 19"/>
                    <a:gd name="T60" fmla="*/ 8 w 23"/>
                    <a:gd name="T61" fmla="*/ 2 h 19"/>
                    <a:gd name="T62" fmla="*/ 8 w 23"/>
                    <a:gd name="T63" fmla="*/ 2 h 19"/>
                    <a:gd name="T64" fmla="*/ 8 w 23"/>
                    <a:gd name="T65" fmla="*/ 2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" h="19">
                      <a:moveTo>
                        <a:pt x="22" y="5"/>
                      </a:move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4"/>
                      </a:lnTo>
                      <a:lnTo>
                        <a:pt x="23" y="15"/>
                      </a:lnTo>
                      <a:lnTo>
                        <a:pt x="22" y="16"/>
                      </a:lnTo>
                      <a:lnTo>
                        <a:pt x="21" y="18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4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3"/>
                      </a:lnTo>
                      <a:lnTo>
                        <a:pt x="23" y="6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4" name="Freeform 92"/>
                <p:cNvSpPr>
                  <a:spLocks/>
                </p:cNvSpPr>
                <p:nvPr/>
              </p:nvSpPr>
              <p:spPr bwMode="auto">
                <a:xfrm>
                  <a:off x="639" y="2321"/>
                  <a:ext cx="65" cy="127"/>
                </a:xfrm>
                <a:custGeom>
                  <a:avLst/>
                  <a:gdLst>
                    <a:gd name="T0" fmla="*/ 44 w 194"/>
                    <a:gd name="T1" fmla="*/ 13 h 381"/>
                    <a:gd name="T2" fmla="*/ 52 w 194"/>
                    <a:gd name="T3" fmla="*/ 21 h 381"/>
                    <a:gd name="T4" fmla="*/ 57 w 194"/>
                    <a:gd name="T5" fmla="*/ 29 h 381"/>
                    <a:gd name="T6" fmla="*/ 53 w 194"/>
                    <a:gd name="T7" fmla="*/ 39 h 381"/>
                    <a:gd name="T8" fmla="*/ 48 w 194"/>
                    <a:gd name="T9" fmla="*/ 43 h 381"/>
                    <a:gd name="T10" fmla="*/ 42 w 194"/>
                    <a:gd name="T11" fmla="*/ 45 h 381"/>
                    <a:gd name="T12" fmla="*/ 36 w 194"/>
                    <a:gd name="T13" fmla="*/ 46 h 381"/>
                    <a:gd name="T14" fmla="*/ 30 w 194"/>
                    <a:gd name="T15" fmla="*/ 46 h 381"/>
                    <a:gd name="T16" fmla="*/ 25 w 194"/>
                    <a:gd name="T17" fmla="*/ 43 h 381"/>
                    <a:gd name="T18" fmla="*/ 21 w 194"/>
                    <a:gd name="T19" fmla="*/ 38 h 381"/>
                    <a:gd name="T20" fmla="*/ 21 w 194"/>
                    <a:gd name="T21" fmla="*/ 33 h 381"/>
                    <a:gd name="T22" fmla="*/ 22 w 194"/>
                    <a:gd name="T23" fmla="*/ 27 h 381"/>
                    <a:gd name="T24" fmla="*/ 24 w 194"/>
                    <a:gd name="T25" fmla="*/ 22 h 381"/>
                    <a:gd name="T26" fmla="*/ 29 w 194"/>
                    <a:gd name="T27" fmla="*/ 20 h 381"/>
                    <a:gd name="T28" fmla="*/ 30 w 194"/>
                    <a:gd name="T29" fmla="*/ 20 h 381"/>
                    <a:gd name="T30" fmla="*/ 32 w 194"/>
                    <a:gd name="T31" fmla="*/ 20 h 381"/>
                    <a:gd name="T32" fmla="*/ 34 w 194"/>
                    <a:gd name="T33" fmla="*/ 20 h 381"/>
                    <a:gd name="T34" fmla="*/ 32 w 194"/>
                    <a:gd name="T35" fmla="*/ 23 h 381"/>
                    <a:gd name="T36" fmla="*/ 30 w 194"/>
                    <a:gd name="T37" fmla="*/ 27 h 381"/>
                    <a:gd name="T38" fmla="*/ 30 w 194"/>
                    <a:gd name="T39" fmla="*/ 30 h 381"/>
                    <a:gd name="T40" fmla="*/ 33 w 194"/>
                    <a:gd name="T41" fmla="*/ 32 h 381"/>
                    <a:gd name="T42" fmla="*/ 36 w 194"/>
                    <a:gd name="T43" fmla="*/ 33 h 381"/>
                    <a:gd name="T44" fmla="*/ 38 w 194"/>
                    <a:gd name="T45" fmla="*/ 33 h 381"/>
                    <a:gd name="T46" fmla="*/ 41 w 194"/>
                    <a:gd name="T47" fmla="*/ 31 h 381"/>
                    <a:gd name="T48" fmla="*/ 42 w 194"/>
                    <a:gd name="T49" fmla="*/ 27 h 381"/>
                    <a:gd name="T50" fmla="*/ 42 w 194"/>
                    <a:gd name="T51" fmla="*/ 22 h 381"/>
                    <a:gd name="T52" fmla="*/ 39 w 194"/>
                    <a:gd name="T53" fmla="*/ 17 h 381"/>
                    <a:gd name="T54" fmla="*/ 34 w 194"/>
                    <a:gd name="T55" fmla="*/ 14 h 381"/>
                    <a:gd name="T56" fmla="*/ 28 w 194"/>
                    <a:gd name="T57" fmla="*/ 13 h 381"/>
                    <a:gd name="T58" fmla="*/ 22 w 194"/>
                    <a:gd name="T59" fmla="*/ 16 h 381"/>
                    <a:gd name="T60" fmla="*/ 16 w 194"/>
                    <a:gd name="T61" fmla="*/ 32 h 381"/>
                    <a:gd name="T62" fmla="*/ 19 w 194"/>
                    <a:gd name="T63" fmla="*/ 55 h 381"/>
                    <a:gd name="T64" fmla="*/ 28 w 194"/>
                    <a:gd name="T65" fmla="*/ 77 h 381"/>
                    <a:gd name="T66" fmla="*/ 39 w 194"/>
                    <a:gd name="T67" fmla="*/ 94 h 381"/>
                    <a:gd name="T68" fmla="*/ 49 w 194"/>
                    <a:gd name="T69" fmla="*/ 104 h 381"/>
                    <a:gd name="T70" fmla="*/ 58 w 194"/>
                    <a:gd name="T71" fmla="*/ 115 h 381"/>
                    <a:gd name="T72" fmla="*/ 65 w 194"/>
                    <a:gd name="T73" fmla="*/ 127 h 381"/>
                    <a:gd name="T74" fmla="*/ 41 w 194"/>
                    <a:gd name="T75" fmla="*/ 115 h 381"/>
                    <a:gd name="T76" fmla="*/ 20 w 194"/>
                    <a:gd name="T77" fmla="*/ 98 h 381"/>
                    <a:gd name="T78" fmla="*/ 5 w 194"/>
                    <a:gd name="T79" fmla="*/ 76 h 381"/>
                    <a:gd name="T80" fmla="*/ 1 w 194"/>
                    <a:gd name="T81" fmla="*/ 55 h 381"/>
                    <a:gd name="T82" fmla="*/ 0 w 194"/>
                    <a:gd name="T83" fmla="*/ 36 h 381"/>
                    <a:gd name="T84" fmla="*/ 3 w 194"/>
                    <a:gd name="T85" fmla="*/ 18 h 381"/>
                    <a:gd name="T86" fmla="*/ 11 w 194"/>
                    <a:gd name="T87" fmla="*/ 5 h 381"/>
                    <a:gd name="T88" fmla="*/ 21 w 194"/>
                    <a:gd name="T89" fmla="*/ 0 h 381"/>
                    <a:gd name="T90" fmla="*/ 33 w 194"/>
                    <a:gd name="T91" fmla="*/ 1 h 381"/>
                    <a:gd name="T92" fmla="*/ 43 w 194"/>
                    <a:gd name="T93" fmla="*/ 5 h 3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94" h="381">
                      <a:moveTo>
                        <a:pt x="128" y="14"/>
                      </a:moveTo>
                      <a:lnTo>
                        <a:pt x="126" y="29"/>
                      </a:lnTo>
                      <a:lnTo>
                        <a:pt x="130" y="39"/>
                      </a:lnTo>
                      <a:lnTo>
                        <a:pt x="137" y="48"/>
                      </a:lnTo>
                      <a:lnTo>
                        <a:pt x="145" y="56"/>
                      </a:lnTo>
                      <a:lnTo>
                        <a:pt x="154" y="64"/>
                      </a:lnTo>
                      <a:lnTo>
                        <a:pt x="162" y="70"/>
                      </a:lnTo>
                      <a:lnTo>
                        <a:pt x="168" y="78"/>
                      </a:lnTo>
                      <a:lnTo>
                        <a:pt x="171" y="87"/>
                      </a:lnTo>
                      <a:lnTo>
                        <a:pt x="170" y="99"/>
                      </a:lnTo>
                      <a:lnTo>
                        <a:pt x="162" y="112"/>
                      </a:lnTo>
                      <a:lnTo>
                        <a:pt x="158" y="117"/>
                      </a:lnTo>
                      <a:lnTo>
                        <a:pt x="154" y="121"/>
                      </a:lnTo>
                      <a:lnTo>
                        <a:pt x="149" y="125"/>
                      </a:lnTo>
                      <a:lnTo>
                        <a:pt x="143" y="128"/>
                      </a:lnTo>
                      <a:lnTo>
                        <a:pt x="138" y="130"/>
                      </a:lnTo>
                      <a:lnTo>
                        <a:pt x="132" y="133"/>
                      </a:lnTo>
                      <a:lnTo>
                        <a:pt x="126" y="134"/>
                      </a:lnTo>
                      <a:lnTo>
                        <a:pt x="120" y="136"/>
                      </a:lnTo>
                      <a:lnTo>
                        <a:pt x="113" y="137"/>
                      </a:lnTo>
                      <a:lnTo>
                        <a:pt x="108" y="138"/>
                      </a:lnTo>
                      <a:lnTo>
                        <a:pt x="102" y="140"/>
                      </a:lnTo>
                      <a:lnTo>
                        <a:pt x="96" y="138"/>
                      </a:lnTo>
                      <a:lnTo>
                        <a:pt x="91" y="137"/>
                      </a:lnTo>
                      <a:lnTo>
                        <a:pt x="85" y="134"/>
                      </a:lnTo>
                      <a:lnTo>
                        <a:pt x="81" y="132"/>
                      </a:lnTo>
                      <a:lnTo>
                        <a:pt x="76" y="128"/>
                      </a:lnTo>
                      <a:lnTo>
                        <a:pt x="72" y="124"/>
                      </a:lnTo>
                      <a:lnTo>
                        <a:pt x="68" y="120"/>
                      </a:lnTo>
                      <a:lnTo>
                        <a:pt x="64" y="115"/>
                      </a:lnTo>
                      <a:lnTo>
                        <a:pt x="61" y="111"/>
                      </a:lnTo>
                      <a:lnTo>
                        <a:pt x="62" y="104"/>
                      </a:lnTo>
                      <a:lnTo>
                        <a:pt x="62" y="99"/>
                      </a:lnTo>
                      <a:lnTo>
                        <a:pt x="62" y="93"/>
                      </a:lnTo>
                      <a:lnTo>
                        <a:pt x="64" y="86"/>
                      </a:lnTo>
                      <a:lnTo>
                        <a:pt x="65" y="81"/>
                      </a:lnTo>
                      <a:lnTo>
                        <a:pt x="66" y="74"/>
                      </a:lnTo>
                      <a:lnTo>
                        <a:pt x="69" y="69"/>
                      </a:lnTo>
                      <a:lnTo>
                        <a:pt x="73" y="65"/>
                      </a:lnTo>
                      <a:lnTo>
                        <a:pt x="78" y="61"/>
                      </a:lnTo>
                      <a:lnTo>
                        <a:pt x="83" y="59"/>
                      </a:lnTo>
                      <a:lnTo>
                        <a:pt x="86" y="59"/>
                      </a:lnTo>
                      <a:lnTo>
                        <a:pt x="87" y="59"/>
                      </a:lnTo>
                      <a:lnTo>
                        <a:pt x="89" y="59"/>
                      </a:lnTo>
                      <a:lnTo>
                        <a:pt x="90" y="59"/>
                      </a:lnTo>
                      <a:lnTo>
                        <a:pt x="92" y="59"/>
                      </a:lnTo>
                      <a:lnTo>
                        <a:pt x="94" y="59"/>
                      </a:lnTo>
                      <a:lnTo>
                        <a:pt x="95" y="59"/>
                      </a:lnTo>
                      <a:lnTo>
                        <a:pt x="96" y="59"/>
                      </a:lnTo>
                      <a:lnTo>
                        <a:pt x="98" y="59"/>
                      </a:lnTo>
                      <a:lnTo>
                        <a:pt x="100" y="60"/>
                      </a:lnTo>
                      <a:lnTo>
                        <a:pt x="99" y="64"/>
                      </a:lnTo>
                      <a:lnTo>
                        <a:pt x="98" y="67"/>
                      </a:lnTo>
                      <a:lnTo>
                        <a:pt x="96" y="70"/>
                      </a:lnTo>
                      <a:lnTo>
                        <a:pt x="95" y="73"/>
                      </a:lnTo>
                      <a:lnTo>
                        <a:pt x="92" y="76"/>
                      </a:lnTo>
                      <a:lnTo>
                        <a:pt x="91" y="80"/>
                      </a:lnTo>
                      <a:lnTo>
                        <a:pt x="90" y="82"/>
                      </a:lnTo>
                      <a:lnTo>
                        <a:pt x="90" y="85"/>
                      </a:lnTo>
                      <a:lnTo>
                        <a:pt x="90" y="89"/>
                      </a:lnTo>
                      <a:lnTo>
                        <a:pt x="91" y="93"/>
                      </a:lnTo>
                      <a:lnTo>
                        <a:pt x="94" y="95"/>
                      </a:lnTo>
                      <a:lnTo>
                        <a:pt x="98" y="97"/>
                      </a:lnTo>
                      <a:lnTo>
                        <a:pt x="100" y="98"/>
                      </a:lnTo>
                      <a:lnTo>
                        <a:pt x="103" y="99"/>
                      </a:lnTo>
                      <a:lnTo>
                        <a:pt x="106" y="99"/>
                      </a:lnTo>
                      <a:lnTo>
                        <a:pt x="108" y="99"/>
                      </a:lnTo>
                      <a:lnTo>
                        <a:pt x="111" y="99"/>
                      </a:lnTo>
                      <a:lnTo>
                        <a:pt x="113" y="98"/>
                      </a:lnTo>
                      <a:lnTo>
                        <a:pt x="117" y="98"/>
                      </a:lnTo>
                      <a:lnTo>
                        <a:pt x="120" y="97"/>
                      </a:lnTo>
                      <a:lnTo>
                        <a:pt x="123" y="94"/>
                      </a:lnTo>
                      <a:lnTo>
                        <a:pt x="124" y="89"/>
                      </a:lnTo>
                      <a:lnTo>
                        <a:pt x="125" y="85"/>
                      </a:lnTo>
                      <a:lnTo>
                        <a:pt x="126" y="80"/>
                      </a:lnTo>
                      <a:lnTo>
                        <a:pt x="126" y="74"/>
                      </a:lnTo>
                      <a:lnTo>
                        <a:pt x="125" y="70"/>
                      </a:lnTo>
                      <a:lnTo>
                        <a:pt x="124" y="65"/>
                      </a:lnTo>
                      <a:lnTo>
                        <a:pt x="123" y="60"/>
                      </a:lnTo>
                      <a:lnTo>
                        <a:pt x="120" y="56"/>
                      </a:lnTo>
                      <a:lnTo>
                        <a:pt x="117" y="52"/>
                      </a:lnTo>
                      <a:lnTo>
                        <a:pt x="113" y="48"/>
                      </a:lnTo>
                      <a:lnTo>
                        <a:pt x="108" y="46"/>
                      </a:lnTo>
                      <a:lnTo>
                        <a:pt x="102" y="43"/>
                      </a:lnTo>
                      <a:lnTo>
                        <a:pt x="95" y="42"/>
                      </a:lnTo>
                      <a:lnTo>
                        <a:pt x="90" y="40"/>
                      </a:lnTo>
                      <a:lnTo>
                        <a:pt x="83" y="40"/>
                      </a:lnTo>
                      <a:lnTo>
                        <a:pt x="77" y="42"/>
                      </a:lnTo>
                      <a:lnTo>
                        <a:pt x="72" y="44"/>
                      </a:lnTo>
                      <a:lnTo>
                        <a:pt x="66" y="47"/>
                      </a:lnTo>
                      <a:lnTo>
                        <a:pt x="61" y="51"/>
                      </a:lnTo>
                      <a:lnTo>
                        <a:pt x="51" y="74"/>
                      </a:lnTo>
                      <a:lnTo>
                        <a:pt x="47" y="97"/>
                      </a:lnTo>
                      <a:lnTo>
                        <a:pt x="47" y="119"/>
                      </a:lnTo>
                      <a:lnTo>
                        <a:pt x="49" y="142"/>
                      </a:lnTo>
                      <a:lnTo>
                        <a:pt x="56" y="164"/>
                      </a:lnTo>
                      <a:lnTo>
                        <a:pt x="65" y="188"/>
                      </a:lnTo>
                      <a:lnTo>
                        <a:pt x="74" y="210"/>
                      </a:lnTo>
                      <a:lnTo>
                        <a:pt x="85" y="231"/>
                      </a:lnTo>
                      <a:lnTo>
                        <a:pt x="95" y="253"/>
                      </a:lnTo>
                      <a:lnTo>
                        <a:pt x="104" y="274"/>
                      </a:lnTo>
                      <a:lnTo>
                        <a:pt x="116" y="283"/>
                      </a:lnTo>
                      <a:lnTo>
                        <a:pt x="126" y="292"/>
                      </a:lnTo>
                      <a:lnTo>
                        <a:pt x="137" y="303"/>
                      </a:lnTo>
                      <a:lnTo>
                        <a:pt x="146" y="313"/>
                      </a:lnTo>
                      <a:lnTo>
                        <a:pt x="155" y="324"/>
                      </a:lnTo>
                      <a:lnTo>
                        <a:pt x="164" y="334"/>
                      </a:lnTo>
                      <a:lnTo>
                        <a:pt x="172" y="346"/>
                      </a:lnTo>
                      <a:lnTo>
                        <a:pt x="180" y="358"/>
                      </a:lnTo>
                      <a:lnTo>
                        <a:pt x="186" y="369"/>
                      </a:lnTo>
                      <a:lnTo>
                        <a:pt x="194" y="381"/>
                      </a:lnTo>
                      <a:lnTo>
                        <a:pt x="170" y="371"/>
                      </a:lnTo>
                      <a:lnTo>
                        <a:pt x="146" y="359"/>
                      </a:lnTo>
                      <a:lnTo>
                        <a:pt x="123" y="346"/>
                      </a:lnTo>
                      <a:lnTo>
                        <a:pt x="99" y="331"/>
                      </a:lnTo>
                      <a:lnTo>
                        <a:pt x="78" y="314"/>
                      </a:lnTo>
                      <a:lnTo>
                        <a:pt x="59" y="295"/>
                      </a:lnTo>
                      <a:lnTo>
                        <a:pt x="42" y="275"/>
                      </a:lnTo>
                      <a:lnTo>
                        <a:pt x="27" y="252"/>
                      </a:lnTo>
                      <a:lnTo>
                        <a:pt x="15" y="228"/>
                      </a:lnTo>
                      <a:lnTo>
                        <a:pt x="9" y="202"/>
                      </a:lnTo>
                      <a:lnTo>
                        <a:pt x="6" y="183"/>
                      </a:lnTo>
                      <a:lnTo>
                        <a:pt x="4" y="164"/>
                      </a:lnTo>
                      <a:lnTo>
                        <a:pt x="1" y="145"/>
                      </a:lnTo>
                      <a:lnTo>
                        <a:pt x="0" y="127"/>
                      </a:lnTo>
                      <a:lnTo>
                        <a:pt x="0" y="108"/>
                      </a:lnTo>
                      <a:lnTo>
                        <a:pt x="1" y="90"/>
                      </a:lnTo>
                      <a:lnTo>
                        <a:pt x="4" y="72"/>
                      </a:lnTo>
                      <a:lnTo>
                        <a:pt x="9" y="55"/>
                      </a:lnTo>
                      <a:lnTo>
                        <a:pt x="15" y="38"/>
                      </a:lnTo>
                      <a:lnTo>
                        <a:pt x="23" y="22"/>
                      </a:lnTo>
                      <a:lnTo>
                        <a:pt x="32" y="14"/>
                      </a:lnTo>
                      <a:lnTo>
                        <a:pt x="42" y="8"/>
                      </a:lnTo>
                      <a:lnTo>
                        <a:pt x="52" y="4"/>
                      </a:lnTo>
                      <a:lnTo>
                        <a:pt x="64" y="1"/>
                      </a:lnTo>
                      <a:lnTo>
                        <a:pt x="76" y="0"/>
                      </a:lnTo>
                      <a:lnTo>
                        <a:pt x="87" y="1"/>
                      </a:lnTo>
                      <a:lnTo>
                        <a:pt x="99" y="3"/>
                      </a:lnTo>
                      <a:lnTo>
                        <a:pt x="109" y="6"/>
                      </a:lnTo>
                      <a:lnTo>
                        <a:pt x="120" y="10"/>
                      </a:lnTo>
                      <a:lnTo>
                        <a:pt x="128" y="16"/>
                      </a:lnTo>
                      <a:lnTo>
                        <a:pt x="128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5" name="Freeform 93"/>
                <p:cNvSpPr>
                  <a:spLocks/>
                </p:cNvSpPr>
                <p:nvPr/>
              </p:nvSpPr>
              <p:spPr bwMode="auto">
                <a:xfrm>
                  <a:off x="713" y="2335"/>
                  <a:ext cx="18" cy="26"/>
                </a:xfrm>
                <a:custGeom>
                  <a:avLst/>
                  <a:gdLst>
                    <a:gd name="T0" fmla="*/ 18 w 53"/>
                    <a:gd name="T1" fmla="*/ 14 h 79"/>
                    <a:gd name="T2" fmla="*/ 18 w 53"/>
                    <a:gd name="T3" fmla="*/ 16 h 79"/>
                    <a:gd name="T4" fmla="*/ 18 w 53"/>
                    <a:gd name="T5" fmla="*/ 17 h 79"/>
                    <a:gd name="T6" fmla="*/ 18 w 53"/>
                    <a:gd name="T7" fmla="*/ 18 h 79"/>
                    <a:gd name="T8" fmla="*/ 18 w 53"/>
                    <a:gd name="T9" fmla="*/ 20 h 79"/>
                    <a:gd name="T10" fmla="*/ 18 w 53"/>
                    <a:gd name="T11" fmla="*/ 21 h 79"/>
                    <a:gd name="T12" fmla="*/ 18 w 53"/>
                    <a:gd name="T13" fmla="*/ 22 h 79"/>
                    <a:gd name="T14" fmla="*/ 18 w 53"/>
                    <a:gd name="T15" fmla="*/ 23 h 79"/>
                    <a:gd name="T16" fmla="*/ 17 w 53"/>
                    <a:gd name="T17" fmla="*/ 24 h 79"/>
                    <a:gd name="T18" fmla="*/ 16 w 53"/>
                    <a:gd name="T19" fmla="*/ 25 h 79"/>
                    <a:gd name="T20" fmla="*/ 15 w 53"/>
                    <a:gd name="T21" fmla="*/ 26 h 79"/>
                    <a:gd name="T22" fmla="*/ 12 w 53"/>
                    <a:gd name="T23" fmla="*/ 26 h 79"/>
                    <a:gd name="T24" fmla="*/ 9 w 53"/>
                    <a:gd name="T25" fmla="*/ 25 h 79"/>
                    <a:gd name="T26" fmla="*/ 7 w 53"/>
                    <a:gd name="T27" fmla="*/ 23 h 79"/>
                    <a:gd name="T28" fmla="*/ 5 w 53"/>
                    <a:gd name="T29" fmla="*/ 21 h 79"/>
                    <a:gd name="T30" fmla="*/ 4 w 53"/>
                    <a:gd name="T31" fmla="*/ 19 h 79"/>
                    <a:gd name="T32" fmla="*/ 3 w 53"/>
                    <a:gd name="T33" fmla="*/ 16 h 79"/>
                    <a:gd name="T34" fmla="*/ 2 w 53"/>
                    <a:gd name="T35" fmla="*/ 13 h 79"/>
                    <a:gd name="T36" fmla="*/ 2 w 53"/>
                    <a:gd name="T37" fmla="*/ 11 h 79"/>
                    <a:gd name="T38" fmla="*/ 1 w 53"/>
                    <a:gd name="T39" fmla="*/ 8 h 79"/>
                    <a:gd name="T40" fmla="*/ 0 w 53"/>
                    <a:gd name="T41" fmla="*/ 6 h 79"/>
                    <a:gd name="T42" fmla="*/ 3 w 53"/>
                    <a:gd name="T43" fmla="*/ 0 h 79"/>
                    <a:gd name="T44" fmla="*/ 5 w 53"/>
                    <a:gd name="T45" fmla="*/ 0 h 79"/>
                    <a:gd name="T46" fmla="*/ 7 w 53"/>
                    <a:gd name="T47" fmla="*/ 1 h 79"/>
                    <a:gd name="T48" fmla="*/ 9 w 53"/>
                    <a:gd name="T49" fmla="*/ 2 h 79"/>
                    <a:gd name="T50" fmla="*/ 11 w 53"/>
                    <a:gd name="T51" fmla="*/ 4 h 79"/>
                    <a:gd name="T52" fmla="*/ 12 w 53"/>
                    <a:gd name="T53" fmla="*/ 5 h 79"/>
                    <a:gd name="T54" fmla="*/ 13 w 53"/>
                    <a:gd name="T55" fmla="*/ 7 h 79"/>
                    <a:gd name="T56" fmla="*/ 15 w 53"/>
                    <a:gd name="T57" fmla="*/ 9 h 79"/>
                    <a:gd name="T58" fmla="*/ 15 w 53"/>
                    <a:gd name="T59" fmla="*/ 11 h 79"/>
                    <a:gd name="T60" fmla="*/ 17 w 53"/>
                    <a:gd name="T61" fmla="*/ 13 h 79"/>
                    <a:gd name="T62" fmla="*/ 18 w 53"/>
                    <a:gd name="T63" fmla="*/ 14 h 79"/>
                    <a:gd name="T64" fmla="*/ 18 w 53"/>
                    <a:gd name="T65" fmla="*/ 14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3" h="79">
                      <a:moveTo>
                        <a:pt x="52" y="44"/>
                      </a:move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3" y="56"/>
                      </a:lnTo>
                      <a:lnTo>
                        <a:pt x="53" y="60"/>
                      </a:lnTo>
                      <a:lnTo>
                        <a:pt x="53" y="64"/>
                      </a:lnTo>
                      <a:lnTo>
                        <a:pt x="53" y="68"/>
                      </a:lnTo>
                      <a:lnTo>
                        <a:pt x="53" y="70"/>
                      </a:lnTo>
                      <a:lnTo>
                        <a:pt x="51" y="74"/>
                      </a:lnTo>
                      <a:lnTo>
                        <a:pt x="48" y="77"/>
                      </a:lnTo>
                      <a:lnTo>
                        <a:pt x="44" y="79"/>
                      </a:lnTo>
                      <a:lnTo>
                        <a:pt x="34" y="78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5" y="64"/>
                      </a:lnTo>
                      <a:lnTo>
                        <a:pt x="11" y="57"/>
                      </a:lnTo>
                      <a:lnTo>
                        <a:pt x="9" y="49"/>
                      </a:lnTo>
                      <a:lnTo>
                        <a:pt x="6" y="40"/>
                      </a:lnTo>
                      <a:lnTo>
                        <a:pt x="5" y="32"/>
                      </a:lnTo>
                      <a:lnTo>
                        <a:pt x="2" y="23"/>
                      </a:lnTo>
                      <a:lnTo>
                        <a:pt x="0" y="17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1" y="4"/>
                      </a:lnTo>
                      <a:lnTo>
                        <a:pt x="26" y="6"/>
                      </a:lnTo>
                      <a:lnTo>
                        <a:pt x="31" y="11"/>
                      </a:lnTo>
                      <a:lnTo>
                        <a:pt x="35" y="15"/>
                      </a:lnTo>
                      <a:lnTo>
                        <a:pt x="39" y="22"/>
                      </a:lnTo>
                      <a:lnTo>
                        <a:pt x="43" y="27"/>
                      </a:lnTo>
                      <a:lnTo>
                        <a:pt x="45" y="34"/>
                      </a:lnTo>
                      <a:lnTo>
                        <a:pt x="49" y="39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6" name="Freeform 94"/>
                <p:cNvSpPr>
                  <a:spLocks/>
                </p:cNvSpPr>
                <p:nvPr/>
              </p:nvSpPr>
              <p:spPr bwMode="auto">
                <a:xfrm>
                  <a:off x="764" y="2333"/>
                  <a:ext cx="12" cy="14"/>
                </a:xfrm>
                <a:custGeom>
                  <a:avLst/>
                  <a:gdLst>
                    <a:gd name="T0" fmla="*/ 11 w 35"/>
                    <a:gd name="T1" fmla="*/ 6 h 42"/>
                    <a:gd name="T2" fmla="*/ 12 w 35"/>
                    <a:gd name="T3" fmla="*/ 7 h 42"/>
                    <a:gd name="T4" fmla="*/ 12 w 35"/>
                    <a:gd name="T5" fmla="*/ 8 h 42"/>
                    <a:gd name="T6" fmla="*/ 12 w 35"/>
                    <a:gd name="T7" fmla="*/ 9 h 42"/>
                    <a:gd name="T8" fmla="*/ 12 w 35"/>
                    <a:gd name="T9" fmla="*/ 10 h 42"/>
                    <a:gd name="T10" fmla="*/ 11 w 35"/>
                    <a:gd name="T11" fmla="*/ 11 h 42"/>
                    <a:gd name="T12" fmla="*/ 11 w 35"/>
                    <a:gd name="T13" fmla="*/ 11 h 42"/>
                    <a:gd name="T14" fmla="*/ 10 w 35"/>
                    <a:gd name="T15" fmla="*/ 12 h 42"/>
                    <a:gd name="T16" fmla="*/ 9 w 35"/>
                    <a:gd name="T17" fmla="*/ 13 h 42"/>
                    <a:gd name="T18" fmla="*/ 9 w 35"/>
                    <a:gd name="T19" fmla="*/ 14 h 42"/>
                    <a:gd name="T20" fmla="*/ 8 w 35"/>
                    <a:gd name="T21" fmla="*/ 14 h 42"/>
                    <a:gd name="T22" fmla="*/ 7 w 35"/>
                    <a:gd name="T23" fmla="*/ 14 h 42"/>
                    <a:gd name="T24" fmla="*/ 6 w 35"/>
                    <a:gd name="T25" fmla="*/ 14 h 42"/>
                    <a:gd name="T26" fmla="*/ 5 w 35"/>
                    <a:gd name="T27" fmla="*/ 14 h 42"/>
                    <a:gd name="T28" fmla="*/ 4 w 35"/>
                    <a:gd name="T29" fmla="*/ 14 h 42"/>
                    <a:gd name="T30" fmla="*/ 3 w 35"/>
                    <a:gd name="T31" fmla="*/ 14 h 42"/>
                    <a:gd name="T32" fmla="*/ 2 w 35"/>
                    <a:gd name="T33" fmla="*/ 13 h 42"/>
                    <a:gd name="T34" fmla="*/ 2 w 35"/>
                    <a:gd name="T35" fmla="*/ 12 h 42"/>
                    <a:gd name="T36" fmla="*/ 1 w 35"/>
                    <a:gd name="T37" fmla="*/ 11 h 42"/>
                    <a:gd name="T38" fmla="*/ 0 w 35"/>
                    <a:gd name="T39" fmla="*/ 11 h 42"/>
                    <a:gd name="T40" fmla="*/ 0 w 35"/>
                    <a:gd name="T41" fmla="*/ 10 h 42"/>
                    <a:gd name="T42" fmla="*/ 0 w 35"/>
                    <a:gd name="T43" fmla="*/ 9 h 42"/>
                    <a:gd name="T44" fmla="*/ 0 w 35"/>
                    <a:gd name="T45" fmla="*/ 8 h 42"/>
                    <a:gd name="T46" fmla="*/ 0 w 35"/>
                    <a:gd name="T47" fmla="*/ 7 h 42"/>
                    <a:gd name="T48" fmla="*/ 0 w 35"/>
                    <a:gd name="T49" fmla="*/ 6 h 42"/>
                    <a:gd name="T50" fmla="*/ 0 w 35"/>
                    <a:gd name="T51" fmla="*/ 5 h 42"/>
                    <a:gd name="T52" fmla="*/ 0 w 35"/>
                    <a:gd name="T53" fmla="*/ 4 h 42"/>
                    <a:gd name="T54" fmla="*/ 1 w 35"/>
                    <a:gd name="T55" fmla="*/ 3 h 42"/>
                    <a:gd name="T56" fmla="*/ 1 w 35"/>
                    <a:gd name="T57" fmla="*/ 2 h 42"/>
                    <a:gd name="T58" fmla="*/ 2 w 35"/>
                    <a:gd name="T59" fmla="*/ 1 h 42"/>
                    <a:gd name="T60" fmla="*/ 3 w 35"/>
                    <a:gd name="T61" fmla="*/ 1 h 42"/>
                    <a:gd name="T62" fmla="*/ 4 w 35"/>
                    <a:gd name="T63" fmla="*/ 0 h 42"/>
                    <a:gd name="T64" fmla="*/ 5 w 35"/>
                    <a:gd name="T65" fmla="*/ 0 h 42"/>
                    <a:gd name="T66" fmla="*/ 7 w 35"/>
                    <a:gd name="T67" fmla="*/ 0 h 42"/>
                    <a:gd name="T68" fmla="*/ 8 w 35"/>
                    <a:gd name="T69" fmla="*/ 1 h 42"/>
                    <a:gd name="T70" fmla="*/ 9 w 35"/>
                    <a:gd name="T71" fmla="*/ 1 h 42"/>
                    <a:gd name="T72" fmla="*/ 10 w 35"/>
                    <a:gd name="T73" fmla="*/ 2 h 42"/>
                    <a:gd name="T74" fmla="*/ 10 w 35"/>
                    <a:gd name="T75" fmla="*/ 3 h 42"/>
                    <a:gd name="T76" fmla="*/ 11 w 35"/>
                    <a:gd name="T77" fmla="*/ 4 h 42"/>
                    <a:gd name="T78" fmla="*/ 11 w 35"/>
                    <a:gd name="T79" fmla="*/ 5 h 42"/>
                    <a:gd name="T80" fmla="*/ 12 w 35"/>
                    <a:gd name="T81" fmla="*/ 6 h 42"/>
                    <a:gd name="T82" fmla="*/ 12 w 35"/>
                    <a:gd name="T83" fmla="*/ 6 h 42"/>
                    <a:gd name="T84" fmla="*/ 11 w 35"/>
                    <a:gd name="T85" fmla="*/ 6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5" h="42">
                      <a:moveTo>
                        <a:pt x="32" y="17"/>
                      </a:moveTo>
                      <a:lnTo>
                        <a:pt x="35" y="21"/>
                      </a:lnTo>
                      <a:lnTo>
                        <a:pt x="35" y="24"/>
                      </a:lnTo>
                      <a:lnTo>
                        <a:pt x="35" y="28"/>
                      </a:lnTo>
                      <a:lnTo>
                        <a:pt x="34" y="31"/>
                      </a:lnTo>
                      <a:lnTo>
                        <a:pt x="32" y="33"/>
                      </a:lnTo>
                      <a:lnTo>
                        <a:pt x="31" y="34"/>
                      </a:lnTo>
                      <a:lnTo>
                        <a:pt x="30" y="37"/>
                      </a:lnTo>
                      <a:lnTo>
                        <a:pt x="27" y="38"/>
                      </a:lnTo>
                      <a:lnTo>
                        <a:pt x="26" y="41"/>
                      </a:lnTo>
                      <a:lnTo>
                        <a:pt x="23" y="41"/>
                      </a:lnTo>
                      <a:lnTo>
                        <a:pt x="21" y="42"/>
                      </a:lnTo>
                      <a:lnTo>
                        <a:pt x="17" y="42"/>
                      </a:lnTo>
                      <a:lnTo>
                        <a:pt x="14" y="42"/>
                      </a:lnTo>
                      <a:lnTo>
                        <a:pt x="11" y="41"/>
                      </a:lnTo>
                      <a:lnTo>
                        <a:pt x="9" y="41"/>
                      </a:lnTo>
                      <a:lnTo>
                        <a:pt x="6" y="38"/>
                      </a:lnTo>
                      <a:lnTo>
                        <a:pt x="5" y="37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7" name="Freeform 95"/>
                <p:cNvSpPr>
                  <a:spLocks/>
                </p:cNvSpPr>
                <p:nvPr/>
              </p:nvSpPr>
              <p:spPr bwMode="auto">
                <a:xfrm>
                  <a:off x="701" y="2354"/>
                  <a:ext cx="13" cy="18"/>
                </a:xfrm>
                <a:custGeom>
                  <a:avLst/>
                  <a:gdLst>
                    <a:gd name="T0" fmla="*/ 13 w 39"/>
                    <a:gd name="T1" fmla="*/ 12 h 54"/>
                    <a:gd name="T2" fmla="*/ 13 w 39"/>
                    <a:gd name="T3" fmla="*/ 13 h 54"/>
                    <a:gd name="T4" fmla="*/ 13 w 39"/>
                    <a:gd name="T5" fmla="*/ 14 h 54"/>
                    <a:gd name="T6" fmla="*/ 12 w 39"/>
                    <a:gd name="T7" fmla="*/ 15 h 54"/>
                    <a:gd name="T8" fmla="*/ 12 w 39"/>
                    <a:gd name="T9" fmla="*/ 15 h 54"/>
                    <a:gd name="T10" fmla="*/ 11 w 39"/>
                    <a:gd name="T11" fmla="*/ 16 h 54"/>
                    <a:gd name="T12" fmla="*/ 11 w 39"/>
                    <a:gd name="T13" fmla="*/ 16 h 54"/>
                    <a:gd name="T14" fmla="*/ 10 w 39"/>
                    <a:gd name="T15" fmla="*/ 17 h 54"/>
                    <a:gd name="T16" fmla="*/ 10 w 39"/>
                    <a:gd name="T17" fmla="*/ 17 h 54"/>
                    <a:gd name="T18" fmla="*/ 9 w 39"/>
                    <a:gd name="T19" fmla="*/ 18 h 54"/>
                    <a:gd name="T20" fmla="*/ 8 w 39"/>
                    <a:gd name="T21" fmla="*/ 18 h 54"/>
                    <a:gd name="T22" fmla="*/ 7 w 39"/>
                    <a:gd name="T23" fmla="*/ 18 h 54"/>
                    <a:gd name="T24" fmla="*/ 5 w 39"/>
                    <a:gd name="T25" fmla="*/ 18 h 54"/>
                    <a:gd name="T26" fmla="*/ 4 w 39"/>
                    <a:gd name="T27" fmla="*/ 17 h 54"/>
                    <a:gd name="T28" fmla="*/ 4 w 39"/>
                    <a:gd name="T29" fmla="*/ 16 h 54"/>
                    <a:gd name="T30" fmla="*/ 3 w 39"/>
                    <a:gd name="T31" fmla="*/ 15 h 54"/>
                    <a:gd name="T32" fmla="*/ 3 w 39"/>
                    <a:gd name="T33" fmla="*/ 14 h 54"/>
                    <a:gd name="T34" fmla="*/ 2 w 39"/>
                    <a:gd name="T35" fmla="*/ 12 h 54"/>
                    <a:gd name="T36" fmla="*/ 1 w 39"/>
                    <a:gd name="T37" fmla="*/ 11 h 54"/>
                    <a:gd name="T38" fmla="*/ 1 w 39"/>
                    <a:gd name="T39" fmla="*/ 10 h 54"/>
                    <a:gd name="T40" fmla="*/ 0 w 39"/>
                    <a:gd name="T41" fmla="*/ 9 h 54"/>
                    <a:gd name="T42" fmla="*/ 0 w 39"/>
                    <a:gd name="T43" fmla="*/ 1 h 54"/>
                    <a:gd name="T44" fmla="*/ 3 w 39"/>
                    <a:gd name="T45" fmla="*/ 0 h 54"/>
                    <a:gd name="T46" fmla="*/ 5 w 39"/>
                    <a:gd name="T47" fmla="*/ 0 h 54"/>
                    <a:gd name="T48" fmla="*/ 6 w 39"/>
                    <a:gd name="T49" fmla="*/ 1 h 54"/>
                    <a:gd name="T50" fmla="*/ 8 w 39"/>
                    <a:gd name="T51" fmla="*/ 2 h 54"/>
                    <a:gd name="T52" fmla="*/ 9 w 39"/>
                    <a:gd name="T53" fmla="*/ 4 h 54"/>
                    <a:gd name="T54" fmla="*/ 10 w 39"/>
                    <a:gd name="T55" fmla="*/ 5 h 54"/>
                    <a:gd name="T56" fmla="*/ 10 w 39"/>
                    <a:gd name="T57" fmla="*/ 7 h 54"/>
                    <a:gd name="T58" fmla="*/ 11 w 39"/>
                    <a:gd name="T59" fmla="*/ 9 h 54"/>
                    <a:gd name="T60" fmla="*/ 12 w 39"/>
                    <a:gd name="T61" fmla="*/ 11 h 54"/>
                    <a:gd name="T62" fmla="*/ 13 w 39"/>
                    <a:gd name="T63" fmla="*/ 12 h 54"/>
                    <a:gd name="T64" fmla="*/ 13 w 39"/>
                    <a:gd name="T65" fmla="*/ 12 h 54"/>
                    <a:gd name="T66" fmla="*/ 13 w 39"/>
                    <a:gd name="T67" fmla="*/ 12 h 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9" h="54">
                      <a:moveTo>
                        <a:pt x="38" y="36"/>
                      </a:move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4"/>
                      </a:lnTo>
                      <a:lnTo>
                        <a:pt x="35" y="45"/>
                      </a:lnTo>
                      <a:lnTo>
                        <a:pt x="34" y="47"/>
                      </a:lnTo>
                      <a:lnTo>
                        <a:pt x="33" y="49"/>
                      </a:lnTo>
                      <a:lnTo>
                        <a:pt x="30" y="50"/>
                      </a:lnTo>
                      <a:lnTo>
                        <a:pt x="29" y="51"/>
                      </a:lnTo>
                      <a:lnTo>
                        <a:pt x="26" y="53"/>
                      </a:lnTo>
                      <a:lnTo>
                        <a:pt x="25" y="54"/>
                      </a:lnTo>
                      <a:lnTo>
                        <a:pt x="20" y="54"/>
                      </a:lnTo>
                      <a:lnTo>
                        <a:pt x="16" y="53"/>
                      </a:lnTo>
                      <a:lnTo>
                        <a:pt x="13" y="50"/>
                      </a:lnTo>
                      <a:lnTo>
                        <a:pt x="11" y="47"/>
                      </a:lnTo>
                      <a:lnTo>
                        <a:pt x="9" y="44"/>
                      </a:lnTo>
                      <a:lnTo>
                        <a:pt x="8" y="41"/>
                      </a:lnTo>
                      <a:lnTo>
                        <a:pt x="7" y="37"/>
                      </a:lnTo>
                      <a:lnTo>
                        <a:pt x="4" y="33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1" y="2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24" y="7"/>
                      </a:lnTo>
                      <a:lnTo>
                        <a:pt x="26" y="11"/>
                      </a:lnTo>
                      <a:lnTo>
                        <a:pt x="29" y="16"/>
                      </a:lnTo>
                      <a:lnTo>
                        <a:pt x="31" y="21"/>
                      </a:lnTo>
                      <a:lnTo>
                        <a:pt x="34" y="27"/>
                      </a:lnTo>
                      <a:lnTo>
                        <a:pt x="37" y="32"/>
                      </a:lnTo>
                      <a:lnTo>
                        <a:pt x="39" y="37"/>
                      </a:lnTo>
                      <a:lnTo>
                        <a:pt x="38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8" name="Freeform 96"/>
                <p:cNvSpPr>
                  <a:spLocks/>
                </p:cNvSpPr>
                <p:nvPr/>
              </p:nvSpPr>
              <p:spPr bwMode="auto">
                <a:xfrm>
                  <a:off x="772" y="2356"/>
                  <a:ext cx="8" cy="9"/>
                </a:xfrm>
                <a:custGeom>
                  <a:avLst/>
                  <a:gdLst>
                    <a:gd name="T0" fmla="*/ 8 w 26"/>
                    <a:gd name="T1" fmla="*/ 6 h 27"/>
                    <a:gd name="T2" fmla="*/ 8 w 26"/>
                    <a:gd name="T3" fmla="*/ 6 h 27"/>
                    <a:gd name="T4" fmla="*/ 8 w 26"/>
                    <a:gd name="T5" fmla="*/ 7 h 27"/>
                    <a:gd name="T6" fmla="*/ 8 w 26"/>
                    <a:gd name="T7" fmla="*/ 7 h 27"/>
                    <a:gd name="T8" fmla="*/ 8 w 26"/>
                    <a:gd name="T9" fmla="*/ 8 h 27"/>
                    <a:gd name="T10" fmla="*/ 8 w 26"/>
                    <a:gd name="T11" fmla="*/ 8 h 27"/>
                    <a:gd name="T12" fmla="*/ 7 w 26"/>
                    <a:gd name="T13" fmla="*/ 9 h 27"/>
                    <a:gd name="T14" fmla="*/ 7 w 26"/>
                    <a:gd name="T15" fmla="*/ 9 h 27"/>
                    <a:gd name="T16" fmla="*/ 6 w 26"/>
                    <a:gd name="T17" fmla="*/ 9 h 27"/>
                    <a:gd name="T18" fmla="*/ 6 w 26"/>
                    <a:gd name="T19" fmla="*/ 9 h 27"/>
                    <a:gd name="T20" fmla="*/ 5 w 26"/>
                    <a:gd name="T21" fmla="*/ 9 h 27"/>
                    <a:gd name="T22" fmla="*/ 4 w 26"/>
                    <a:gd name="T23" fmla="*/ 9 h 27"/>
                    <a:gd name="T24" fmla="*/ 4 w 26"/>
                    <a:gd name="T25" fmla="*/ 9 h 27"/>
                    <a:gd name="T26" fmla="*/ 3 w 26"/>
                    <a:gd name="T27" fmla="*/ 9 h 27"/>
                    <a:gd name="T28" fmla="*/ 3 w 26"/>
                    <a:gd name="T29" fmla="*/ 9 h 27"/>
                    <a:gd name="T30" fmla="*/ 2 w 26"/>
                    <a:gd name="T31" fmla="*/ 9 h 27"/>
                    <a:gd name="T32" fmla="*/ 2 w 26"/>
                    <a:gd name="T33" fmla="*/ 9 h 27"/>
                    <a:gd name="T34" fmla="*/ 1 w 26"/>
                    <a:gd name="T35" fmla="*/ 8 h 27"/>
                    <a:gd name="T36" fmla="*/ 1 w 26"/>
                    <a:gd name="T37" fmla="*/ 7 h 27"/>
                    <a:gd name="T38" fmla="*/ 0 w 26"/>
                    <a:gd name="T39" fmla="*/ 7 h 27"/>
                    <a:gd name="T40" fmla="*/ 0 w 26"/>
                    <a:gd name="T41" fmla="*/ 6 h 27"/>
                    <a:gd name="T42" fmla="*/ 0 w 26"/>
                    <a:gd name="T43" fmla="*/ 6 h 27"/>
                    <a:gd name="T44" fmla="*/ 0 w 26"/>
                    <a:gd name="T45" fmla="*/ 5 h 27"/>
                    <a:gd name="T46" fmla="*/ 0 w 26"/>
                    <a:gd name="T47" fmla="*/ 4 h 27"/>
                    <a:gd name="T48" fmla="*/ 0 w 26"/>
                    <a:gd name="T49" fmla="*/ 3 h 27"/>
                    <a:gd name="T50" fmla="*/ 0 w 26"/>
                    <a:gd name="T51" fmla="*/ 2 h 27"/>
                    <a:gd name="T52" fmla="*/ 0 w 26"/>
                    <a:gd name="T53" fmla="*/ 2 h 27"/>
                    <a:gd name="T54" fmla="*/ 1 w 26"/>
                    <a:gd name="T55" fmla="*/ 1 h 27"/>
                    <a:gd name="T56" fmla="*/ 1 w 26"/>
                    <a:gd name="T57" fmla="*/ 0 h 27"/>
                    <a:gd name="T58" fmla="*/ 2 w 26"/>
                    <a:gd name="T59" fmla="*/ 0 h 27"/>
                    <a:gd name="T60" fmla="*/ 2 w 26"/>
                    <a:gd name="T61" fmla="*/ 0 h 27"/>
                    <a:gd name="T62" fmla="*/ 4 w 26"/>
                    <a:gd name="T63" fmla="*/ 0 h 27"/>
                    <a:gd name="T64" fmla="*/ 5 w 26"/>
                    <a:gd name="T65" fmla="*/ 0 h 27"/>
                    <a:gd name="T66" fmla="*/ 5 w 26"/>
                    <a:gd name="T67" fmla="*/ 0 h 27"/>
                    <a:gd name="T68" fmla="*/ 6 w 26"/>
                    <a:gd name="T69" fmla="*/ 1 h 27"/>
                    <a:gd name="T70" fmla="*/ 6 w 26"/>
                    <a:gd name="T71" fmla="*/ 2 h 27"/>
                    <a:gd name="T72" fmla="*/ 7 w 26"/>
                    <a:gd name="T73" fmla="*/ 2 h 27"/>
                    <a:gd name="T74" fmla="*/ 7 w 26"/>
                    <a:gd name="T75" fmla="*/ 3 h 27"/>
                    <a:gd name="T76" fmla="*/ 7 w 26"/>
                    <a:gd name="T77" fmla="*/ 4 h 27"/>
                    <a:gd name="T78" fmla="*/ 8 w 26"/>
                    <a:gd name="T79" fmla="*/ 5 h 27"/>
                    <a:gd name="T80" fmla="*/ 8 w 26"/>
                    <a:gd name="T81" fmla="*/ 6 h 27"/>
                    <a:gd name="T82" fmla="*/ 8 w 26"/>
                    <a:gd name="T83" fmla="*/ 6 h 2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6" h="27">
                      <a:moveTo>
                        <a:pt x="25" y="17"/>
                      </a:moveTo>
                      <a:lnTo>
                        <a:pt x="26" y="19"/>
                      </a:lnTo>
                      <a:lnTo>
                        <a:pt x="26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2" y="27"/>
                      </a:lnTo>
                      <a:lnTo>
                        <a:pt x="21" y="27"/>
                      </a:lnTo>
                      <a:lnTo>
                        <a:pt x="18" y="27"/>
                      </a:lnTo>
                      <a:lnTo>
                        <a:pt x="17" y="27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0" y="27"/>
                      </a:lnTo>
                      <a:lnTo>
                        <a:pt x="9" y="27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5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3" y="11"/>
                      </a:lnTo>
                      <a:lnTo>
                        <a:pt x="25" y="14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9" name="Freeform 97"/>
                <p:cNvSpPr>
                  <a:spLocks/>
                </p:cNvSpPr>
                <p:nvPr/>
              </p:nvSpPr>
              <p:spPr bwMode="auto">
                <a:xfrm>
                  <a:off x="685" y="2369"/>
                  <a:ext cx="17" cy="30"/>
                </a:xfrm>
                <a:custGeom>
                  <a:avLst/>
                  <a:gdLst>
                    <a:gd name="T0" fmla="*/ 17 w 52"/>
                    <a:gd name="T1" fmla="*/ 27 h 89"/>
                    <a:gd name="T2" fmla="*/ 17 w 52"/>
                    <a:gd name="T3" fmla="*/ 28 h 89"/>
                    <a:gd name="T4" fmla="*/ 16 w 52"/>
                    <a:gd name="T5" fmla="*/ 28 h 89"/>
                    <a:gd name="T6" fmla="*/ 16 w 52"/>
                    <a:gd name="T7" fmla="*/ 29 h 89"/>
                    <a:gd name="T8" fmla="*/ 16 w 52"/>
                    <a:gd name="T9" fmla="*/ 29 h 89"/>
                    <a:gd name="T10" fmla="*/ 16 w 52"/>
                    <a:gd name="T11" fmla="*/ 29 h 89"/>
                    <a:gd name="T12" fmla="*/ 16 w 52"/>
                    <a:gd name="T13" fmla="*/ 29 h 89"/>
                    <a:gd name="T14" fmla="*/ 16 w 52"/>
                    <a:gd name="T15" fmla="*/ 29 h 89"/>
                    <a:gd name="T16" fmla="*/ 16 w 52"/>
                    <a:gd name="T17" fmla="*/ 29 h 89"/>
                    <a:gd name="T18" fmla="*/ 16 w 52"/>
                    <a:gd name="T19" fmla="*/ 30 h 89"/>
                    <a:gd name="T20" fmla="*/ 16 w 52"/>
                    <a:gd name="T21" fmla="*/ 30 h 89"/>
                    <a:gd name="T22" fmla="*/ 13 w 52"/>
                    <a:gd name="T23" fmla="*/ 28 h 89"/>
                    <a:gd name="T24" fmla="*/ 11 w 52"/>
                    <a:gd name="T25" fmla="*/ 26 h 89"/>
                    <a:gd name="T26" fmla="*/ 9 w 52"/>
                    <a:gd name="T27" fmla="*/ 24 h 89"/>
                    <a:gd name="T28" fmla="*/ 7 w 52"/>
                    <a:gd name="T29" fmla="*/ 22 h 89"/>
                    <a:gd name="T30" fmla="*/ 5 w 52"/>
                    <a:gd name="T31" fmla="*/ 19 h 89"/>
                    <a:gd name="T32" fmla="*/ 4 w 52"/>
                    <a:gd name="T33" fmla="*/ 16 h 89"/>
                    <a:gd name="T34" fmla="*/ 2 w 52"/>
                    <a:gd name="T35" fmla="*/ 13 h 89"/>
                    <a:gd name="T36" fmla="*/ 1 w 52"/>
                    <a:gd name="T37" fmla="*/ 10 h 89"/>
                    <a:gd name="T38" fmla="*/ 0 w 52"/>
                    <a:gd name="T39" fmla="*/ 7 h 89"/>
                    <a:gd name="T40" fmla="*/ 0 w 52"/>
                    <a:gd name="T41" fmla="*/ 4 h 89"/>
                    <a:gd name="T42" fmla="*/ 0 w 52"/>
                    <a:gd name="T43" fmla="*/ 3 h 89"/>
                    <a:gd name="T44" fmla="*/ 1 w 52"/>
                    <a:gd name="T45" fmla="*/ 3 h 89"/>
                    <a:gd name="T46" fmla="*/ 2 w 52"/>
                    <a:gd name="T47" fmla="*/ 2 h 89"/>
                    <a:gd name="T48" fmla="*/ 4 w 52"/>
                    <a:gd name="T49" fmla="*/ 1 h 89"/>
                    <a:gd name="T50" fmla="*/ 4 w 52"/>
                    <a:gd name="T51" fmla="*/ 0 h 89"/>
                    <a:gd name="T52" fmla="*/ 5 w 52"/>
                    <a:gd name="T53" fmla="*/ 0 h 89"/>
                    <a:gd name="T54" fmla="*/ 6 w 52"/>
                    <a:gd name="T55" fmla="*/ 0 h 89"/>
                    <a:gd name="T56" fmla="*/ 7 w 52"/>
                    <a:gd name="T57" fmla="*/ 0 h 89"/>
                    <a:gd name="T58" fmla="*/ 8 w 52"/>
                    <a:gd name="T59" fmla="*/ 1 h 89"/>
                    <a:gd name="T60" fmla="*/ 9 w 52"/>
                    <a:gd name="T61" fmla="*/ 2 h 89"/>
                    <a:gd name="T62" fmla="*/ 10 w 52"/>
                    <a:gd name="T63" fmla="*/ 4 h 89"/>
                    <a:gd name="T64" fmla="*/ 12 w 52"/>
                    <a:gd name="T65" fmla="*/ 6 h 89"/>
                    <a:gd name="T66" fmla="*/ 13 w 52"/>
                    <a:gd name="T67" fmla="*/ 9 h 89"/>
                    <a:gd name="T68" fmla="*/ 14 w 52"/>
                    <a:gd name="T69" fmla="*/ 11 h 89"/>
                    <a:gd name="T70" fmla="*/ 15 w 52"/>
                    <a:gd name="T71" fmla="*/ 14 h 89"/>
                    <a:gd name="T72" fmla="*/ 16 w 52"/>
                    <a:gd name="T73" fmla="*/ 17 h 89"/>
                    <a:gd name="T74" fmla="*/ 16 w 52"/>
                    <a:gd name="T75" fmla="*/ 19 h 89"/>
                    <a:gd name="T76" fmla="*/ 17 w 52"/>
                    <a:gd name="T77" fmla="*/ 22 h 89"/>
                    <a:gd name="T78" fmla="*/ 17 w 52"/>
                    <a:gd name="T79" fmla="*/ 25 h 89"/>
                    <a:gd name="T80" fmla="*/ 17 w 52"/>
                    <a:gd name="T81" fmla="*/ 28 h 89"/>
                    <a:gd name="T82" fmla="*/ 17 w 52"/>
                    <a:gd name="T83" fmla="*/ 28 h 89"/>
                    <a:gd name="T84" fmla="*/ 17 w 52"/>
                    <a:gd name="T85" fmla="*/ 27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2" h="89">
                      <a:moveTo>
                        <a:pt x="51" y="81"/>
                      </a:moveTo>
                      <a:lnTo>
                        <a:pt x="51" y="82"/>
                      </a:lnTo>
                      <a:lnTo>
                        <a:pt x="50" y="83"/>
                      </a:lnTo>
                      <a:lnTo>
                        <a:pt x="50" y="85"/>
                      </a:lnTo>
                      <a:lnTo>
                        <a:pt x="48" y="86"/>
                      </a:lnTo>
                      <a:lnTo>
                        <a:pt x="48" y="87"/>
                      </a:lnTo>
                      <a:lnTo>
                        <a:pt x="48" y="89"/>
                      </a:lnTo>
                      <a:lnTo>
                        <a:pt x="41" y="83"/>
                      </a:lnTo>
                      <a:lnTo>
                        <a:pt x="34" y="77"/>
                      </a:lnTo>
                      <a:lnTo>
                        <a:pt x="28" y="70"/>
                      </a:lnTo>
                      <a:lnTo>
                        <a:pt x="21" y="64"/>
                      </a:lnTo>
                      <a:lnTo>
                        <a:pt x="16" y="56"/>
                      </a:lnTo>
                      <a:lnTo>
                        <a:pt x="11" y="48"/>
                      </a:lnTo>
                      <a:lnTo>
                        <a:pt x="7" y="39"/>
                      </a:lnTo>
                      <a:lnTo>
                        <a:pt x="3" y="30"/>
                      </a:lnTo>
                      <a:lnTo>
                        <a:pt x="1" y="21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4"/>
                      </a:lnTo>
                      <a:lnTo>
                        <a:pt x="13" y="1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32" y="12"/>
                      </a:lnTo>
                      <a:lnTo>
                        <a:pt x="37" y="18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6" y="42"/>
                      </a:lnTo>
                      <a:lnTo>
                        <a:pt x="48" y="49"/>
                      </a:lnTo>
                      <a:lnTo>
                        <a:pt x="50" y="57"/>
                      </a:lnTo>
                      <a:lnTo>
                        <a:pt x="51" y="66"/>
                      </a:lnTo>
                      <a:lnTo>
                        <a:pt x="52" y="74"/>
                      </a:lnTo>
                      <a:lnTo>
                        <a:pt x="52" y="82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0" name="Freeform 98"/>
                <p:cNvSpPr>
                  <a:spLocks/>
                </p:cNvSpPr>
                <p:nvPr/>
              </p:nvSpPr>
              <p:spPr bwMode="auto">
                <a:xfrm>
                  <a:off x="666" y="2374"/>
                  <a:ext cx="12" cy="12"/>
                </a:xfrm>
                <a:custGeom>
                  <a:avLst/>
                  <a:gdLst>
                    <a:gd name="T0" fmla="*/ 12 w 35"/>
                    <a:gd name="T1" fmla="*/ 4 h 34"/>
                    <a:gd name="T2" fmla="*/ 12 w 35"/>
                    <a:gd name="T3" fmla="*/ 6 h 34"/>
                    <a:gd name="T4" fmla="*/ 12 w 35"/>
                    <a:gd name="T5" fmla="*/ 7 h 34"/>
                    <a:gd name="T6" fmla="*/ 12 w 35"/>
                    <a:gd name="T7" fmla="*/ 7 h 34"/>
                    <a:gd name="T8" fmla="*/ 12 w 35"/>
                    <a:gd name="T9" fmla="*/ 8 h 34"/>
                    <a:gd name="T10" fmla="*/ 11 w 35"/>
                    <a:gd name="T11" fmla="*/ 9 h 34"/>
                    <a:gd name="T12" fmla="*/ 11 w 35"/>
                    <a:gd name="T13" fmla="*/ 10 h 34"/>
                    <a:gd name="T14" fmla="*/ 10 w 35"/>
                    <a:gd name="T15" fmla="*/ 10 h 34"/>
                    <a:gd name="T16" fmla="*/ 9 w 35"/>
                    <a:gd name="T17" fmla="*/ 11 h 34"/>
                    <a:gd name="T18" fmla="*/ 9 w 35"/>
                    <a:gd name="T19" fmla="*/ 11 h 34"/>
                    <a:gd name="T20" fmla="*/ 8 w 35"/>
                    <a:gd name="T21" fmla="*/ 11 h 34"/>
                    <a:gd name="T22" fmla="*/ 7 w 35"/>
                    <a:gd name="T23" fmla="*/ 12 h 34"/>
                    <a:gd name="T24" fmla="*/ 5 w 35"/>
                    <a:gd name="T25" fmla="*/ 12 h 34"/>
                    <a:gd name="T26" fmla="*/ 4 w 35"/>
                    <a:gd name="T27" fmla="*/ 12 h 34"/>
                    <a:gd name="T28" fmla="*/ 3 w 35"/>
                    <a:gd name="T29" fmla="*/ 11 h 34"/>
                    <a:gd name="T30" fmla="*/ 3 w 35"/>
                    <a:gd name="T31" fmla="*/ 10 h 34"/>
                    <a:gd name="T32" fmla="*/ 2 w 35"/>
                    <a:gd name="T33" fmla="*/ 10 h 34"/>
                    <a:gd name="T34" fmla="*/ 2 w 35"/>
                    <a:gd name="T35" fmla="*/ 9 h 34"/>
                    <a:gd name="T36" fmla="*/ 1 w 35"/>
                    <a:gd name="T37" fmla="*/ 8 h 34"/>
                    <a:gd name="T38" fmla="*/ 0 w 35"/>
                    <a:gd name="T39" fmla="*/ 7 h 34"/>
                    <a:gd name="T40" fmla="*/ 0 w 35"/>
                    <a:gd name="T41" fmla="*/ 7 h 34"/>
                    <a:gd name="T42" fmla="*/ 0 w 35"/>
                    <a:gd name="T43" fmla="*/ 4 h 34"/>
                    <a:gd name="T44" fmla="*/ 0 w 35"/>
                    <a:gd name="T45" fmla="*/ 2 h 34"/>
                    <a:gd name="T46" fmla="*/ 2 w 35"/>
                    <a:gd name="T47" fmla="*/ 1 h 34"/>
                    <a:gd name="T48" fmla="*/ 3 w 35"/>
                    <a:gd name="T49" fmla="*/ 0 h 34"/>
                    <a:gd name="T50" fmla="*/ 4 w 35"/>
                    <a:gd name="T51" fmla="*/ 0 h 34"/>
                    <a:gd name="T52" fmla="*/ 6 w 35"/>
                    <a:gd name="T53" fmla="*/ 1 h 34"/>
                    <a:gd name="T54" fmla="*/ 8 w 35"/>
                    <a:gd name="T55" fmla="*/ 1 h 34"/>
                    <a:gd name="T56" fmla="*/ 9 w 35"/>
                    <a:gd name="T57" fmla="*/ 2 h 34"/>
                    <a:gd name="T58" fmla="*/ 11 w 35"/>
                    <a:gd name="T59" fmla="*/ 4 h 34"/>
                    <a:gd name="T60" fmla="*/ 12 w 35"/>
                    <a:gd name="T61" fmla="*/ 5 h 34"/>
                    <a:gd name="T62" fmla="*/ 12 w 35"/>
                    <a:gd name="T63" fmla="*/ 5 h 34"/>
                    <a:gd name="T64" fmla="*/ 12 w 35"/>
                    <a:gd name="T65" fmla="*/ 4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5" h="34">
                      <a:moveTo>
                        <a:pt x="34" y="12"/>
                      </a:moveTo>
                      <a:lnTo>
                        <a:pt x="35" y="16"/>
                      </a:lnTo>
                      <a:lnTo>
                        <a:pt x="35" y="19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3" y="25"/>
                      </a:lnTo>
                      <a:lnTo>
                        <a:pt x="31" y="27"/>
                      </a:lnTo>
                      <a:lnTo>
                        <a:pt x="29" y="28"/>
                      </a:lnTo>
                      <a:lnTo>
                        <a:pt x="27" y="30"/>
                      </a:lnTo>
                      <a:lnTo>
                        <a:pt x="25" y="32"/>
                      </a:lnTo>
                      <a:lnTo>
                        <a:pt x="24" y="32"/>
                      </a:lnTo>
                      <a:lnTo>
                        <a:pt x="20" y="33"/>
                      </a:lnTo>
                      <a:lnTo>
                        <a:pt x="16" y="34"/>
                      </a:lnTo>
                      <a:lnTo>
                        <a:pt x="13" y="33"/>
                      </a:lnTo>
                      <a:lnTo>
                        <a:pt x="10" y="32"/>
                      </a:lnTo>
                      <a:lnTo>
                        <a:pt x="9" y="29"/>
                      </a:lnTo>
                      <a:lnTo>
                        <a:pt x="7" y="28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4" y="4"/>
                      </a:lnTo>
                      <a:lnTo>
                        <a:pt x="27" y="7"/>
                      </a:lnTo>
                      <a:lnTo>
                        <a:pt x="31" y="10"/>
                      </a:lnTo>
                      <a:lnTo>
                        <a:pt x="35" y="14"/>
                      </a:lnTo>
                      <a:lnTo>
                        <a:pt x="34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1" name="Freeform 99"/>
                <p:cNvSpPr>
                  <a:spLocks/>
                </p:cNvSpPr>
                <p:nvPr/>
              </p:nvSpPr>
              <p:spPr bwMode="auto">
                <a:xfrm>
                  <a:off x="1701" y="2313"/>
                  <a:ext cx="12" cy="13"/>
                </a:xfrm>
                <a:custGeom>
                  <a:avLst/>
                  <a:gdLst>
                    <a:gd name="T0" fmla="*/ 10 w 37"/>
                    <a:gd name="T1" fmla="*/ 0 h 41"/>
                    <a:gd name="T2" fmla="*/ 12 w 37"/>
                    <a:gd name="T3" fmla="*/ 2 h 41"/>
                    <a:gd name="T4" fmla="*/ 12 w 37"/>
                    <a:gd name="T5" fmla="*/ 4 h 41"/>
                    <a:gd name="T6" fmla="*/ 12 w 37"/>
                    <a:gd name="T7" fmla="*/ 5 h 41"/>
                    <a:gd name="T8" fmla="*/ 12 w 37"/>
                    <a:gd name="T9" fmla="*/ 7 h 41"/>
                    <a:gd name="T10" fmla="*/ 11 w 37"/>
                    <a:gd name="T11" fmla="*/ 8 h 41"/>
                    <a:gd name="T12" fmla="*/ 11 w 37"/>
                    <a:gd name="T13" fmla="*/ 9 h 41"/>
                    <a:gd name="T14" fmla="*/ 10 w 37"/>
                    <a:gd name="T15" fmla="*/ 10 h 41"/>
                    <a:gd name="T16" fmla="*/ 9 w 37"/>
                    <a:gd name="T17" fmla="*/ 12 h 41"/>
                    <a:gd name="T18" fmla="*/ 8 w 37"/>
                    <a:gd name="T19" fmla="*/ 12 h 41"/>
                    <a:gd name="T20" fmla="*/ 6 w 37"/>
                    <a:gd name="T21" fmla="*/ 13 h 41"/>
                    <a:gd name="T22" fmla="*/ 5 w 37"/>
                    <a:gd name="T23" fmla="*/ 13 h 41"/>
                    <a:gd name="T24" fmla="*/ 4 w 37"/>
                    <a:gd name="T25" fmla="*/ 12 h 41"/>
                    <a:gd name="T26" fmla="*/ 2 w 37"/>
                    <a:gd name="T27" fmla="*/ 12 h 41"/>
                    <a:gd name="T28" fmla="*/ 1 w 37"/>
                    <a:gd name="T29" fmla="*/ 11 h 41"/>
                    <a:gd name="T30" fmla="*/ 1 w 37"/>
                    <a:gd name="T31" fmla="*/ 10 h 41"/>
                    <a:gd name="T32" fmla="*/ 0 w 37"/>
                    <a:gd name="T33" fmla="*/ 8 h 41"/>
                    <a:gd name="T34" fmla="*/ 0 w 37"/>
                    <a:gd name="T35" fmla="*/ 7 h 41"/>
                    <a:gd name="T36" fmla="*/ 0 w 37"/>
                    <a:gd name="T37" fmla="*/ 5 h 41"/>
                    <a:gd name="T38" fmla="*/ 0 w 37"/>
                    <a:gd name="T39" fmla="*/ 4 h 41"/>
                    <a:gd name="T40" fmla="*/ 1 w 37"/>
                    <a:gd name="T41" fmla="*/ 3 h 41"/>
                    <a:gd name="T42" fmla="*/ 2 w 37"/>
                    <a:gd name="T43" fmla="*/ 2 h 41"/>
                    <a:gd name="T44" fmla="*/ 2 w 37"/>
                    <a:gd name="T45" fmla="*/ 1 h 41"/>
                    <a:gd name="T46" fmla="*/ 3 w 37"/>
                    <a:gd name="T47" fmla="*/ 0 h 41"/>
                    <a:gd name="T48" fmla="*/ 4 w 37"/>
                    <a:gd name="T49" fmla="*/ 0 h 41"/>
                    <a:gd name="T50" fmla="*/ 6 w 37"/>
                    <a:gd name="T51" fmla="*/ 0 h 41"/>
                    <a:gd name="T52" fmla="*/ 6 w 37"/>
                    <a:gd name="T53" fmla="*/ 0 h 41"/>
                    <a:gd name="T54" fmla="*/ 7 w 37"/>
                    <a:gd name="T55" fmla="*/ 0 h 41"/>
                    <a:gd name="T56" fmla="*/ 9 w 37"/>
                    <a:gd name="T57" fmla="*/ 0 h 41"/>
                    <a:gd name="T58" fmla="*/ 10 w 37"/>
                    <a:gd name="T59" fmla="*/ 0 h 41"/>
                    <a:gd name="T60" fmla="*/ 11 w 37"/>
                    <a:gd name="T61" fmla="*/ 1 h 41"/>
                    <a:gd name="T62" fmla="*/ 11 w 37"/>
                    <a:gd name="T63" fmla="*/ 1 h 41"/>
                    <a:gd name="T64" fmla="*/ 10 w 37"/>
                    <a:gd name="T65" fmla="*/ 0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7" h="41">
                      <a:moveTo>
                        <a:pt x="32" y="1"/>
                      </a:moveTo>
                      <a:lnTo>
                        <a:pt x="36" y="7"/>
                      </a:lnTo>
                      <a:lnTo>
                        <a:pt x="37" y="12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5" y="25"/>
                      </a:lnTo>
                      <a:lnTo>
                        <a:pt x="33" y="29"/>
                      </a:lnTo>
                      <a:lnTo>
                        <a:pt x="31" y="33"/>
                      </a:lnTo>
                      <a:lnTo>
                        <a:pt x="27" y="37"/>
                      </a:lnTo>
                      <a:lnTo>
                        <a:pt x="24" y="39"/>
                      </a:lnTo>
                      <a:lnTo>
                        <a:pt x="20" y="41"/>
                      </a:lnTo>
                      <a:lnTo>
                        <a:pt x="15" y="41"/>
                      </a:lnTo>
                      <a:lnTo>
                        <a:pt x="11" y="39"/>
                      </a:lnTo>
                      <a:lnTo>
                        <a:pt x="7" y="37"/>
                      </a:lnTo>
                      <a:lnTo>
                        <a:pt x="3" y="34"/>
                      </a:lnTo>
                      <a:lnTo>
                        <a:pt x="2" y="30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3" y="3"/>
                      </a:lnTo>
                      <a:lnTo>
                        <a:pt x="3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2" name="Freeform 100"/>
                <p:cNvSpPr>
                  <a:spLocks/>
                </p:cNvSpPr>
                <p:nvPr/>
              </p:nvSpPr>
              <p:spPr bwMode="auto">
                <a:xfrm>
                  <a:off x="1674" y="2321"/>
                  <a:ext cx="47" cy="109"/>
                </a:xfrm>
                <a:custGeom>
                  <a:avLst/>
                  <a:gdLst>
                    <a:gd name="T0" fmla="*/ 28 w 141"/>
                    <a:gd name="T1" fmla="*/ 24 h 327"/>
                    <a:gd name="T2" fmla="*/ 31 w 141"/>
                    <a:gd name="T3" fmla="*/ 36 h 327"/>
                    <a:gd name="T4" fmla="*/ 32 w 141"/>
                    <a:gd name="T5" fmla="*/ 48 h 327"/>
                    <a:gd name="T6" fmla="*/ 30 w 141"/>
                    <a:gd name="T7" fmla="*/ 59 h 327"/>
                    <a:gd name="T8" fmla="*/ 26 w 141"/>
                    <a:gd name="T9" fmla="*/ 70 h 327"/>
                    <a:gd name="T10" fmla="*/ 22 w 141"/>
                    <a:gd name="T11" fmla="*/ 76 h 327"/>
                    <a:gd name="T12" fmla="*/ 22 w 141"/>
                    <a:gd name="T13" fmla="*/ 80 h 327"/>
                    <a:gd name="T14" fmla="*/ 22 w 141"/>
                    <a:gd name="T15" fmla="*/ 83 h 327"/>
                    <a:gd name="T16" fmla="*/ 23 w 141"/>
                    <a:gd name="T17" fmla="*/ 87 h 327"/>
                    <a:gd name="T18" fmla="*/ 26 w 141"/>
                    <a:gd name="T19" fmla="*/ 90 h 327"/>
                    <a:gd name="T20" fmla="*/ 29 w 141"/>
                    <a:gd name="T21" fmla="*/ 91 h 327"/>
                    <a:gd name="T22" fmla="*/ 31 w 141"/>
                    <a:gd name="T23" fmla="*/ 91 h 327"/>
                    <a:gd name="T24" fmla="*/ 33 w 141"/>
                    <a:gd name="T25" fmla="*/ 89 h 327"/>
                    <a:gd name="T26" fmla="*/ 34 w 141"/>
                    <a:gd name="T27" fmla="*/ 88 h 327"/>
                    <a:gd name="T28" fmla="*/ 35 w 141"/>
                    <a:gd name="T29" fmla="*/ 86 h 327"/>
                    <a:gd name="T30" fmla="*/ 36 w 141"/>
                    <a:gd name="T31" fmla="*/ 84 h 327"/>
                    <a:gd name="T32" fmla="*/ 37 w 141"/>
                    <a:gd name="T33" fmla="*/ 81 h 327"/>
                    <a:gd name="T34" fmla="*/ 36 w 141"/>
                    <a:gd name="T35" fmla="*/ 79 h 327"/>
                    <a:gd name="T36" fmla="*/ 35 w 141"/>
                    <a:gd name="T37" fmla="*/ 76 h 327"/>
                    <a:gd name="T38" fmla="*/ 33 w 141"/>
                    <a:gd name="T39" fmla="*/ 74 h 327"/>
                    <a:gd name="T40" fmla="*/ 33 w 141"/>
                    <a:gd name="T41" fmla="*/ 74 h 327"/>
                    <a:gd name="T42" fmla="*/ 36 w 141"/>
                    <a:gd name="T43" fmla="*/ 74 h 327"/>
                    <a:gd name="T44" fmla="*/ 39 w 141"/>
                    <a:gd name="T45" fmla="*/ 74 h 327"/>
                    <a:gd name="T46" fmla="*/ 43 w 141"/>
                    <a:gd name="T47" fmla="*/ 75 h 327"/>
                    <a:gd name="T48" fmla="*/ 45 w 141"/>
                    <a:gd name="T49" fmla="*/ 76 h 327"/>
                    <a:gd name="T50" fmla="*/ 46 w 141"/>
                    <a:gd name="T51" fmla="*/ 81 h 327"/>
                    <a:gd name="T52" fmla="*/ 47 w 141"/>
                    <a:gd name="T53" fmla="*/ 87 h 327"/>
                    <a:gd name="T54" fmla="*/ 46 w 141"/>
                    <a:gd name="T55" fmla="*/ 93 h 327"/>
                    <a:gd name="T56" fmla="*/ 44 w 141"/>
                    <a:gd name="T57" fmla="*/ 98 h 327"/>
                    <a:gd name="T58" fmla="*/ 41 w 141"/>
                    <a:gd name="T59" fmla="*/ 103 h 327"/>
                    <a:gd name="T60" fmla="*/ 37 w 141"/>
                    <a:gd name="T61" fmla="*/ 106 h 327"/>
                    <a:gd name="T62" fmla="*/ 33 w 141"/>
                    <a:gd name="T63" fmla="*/ 108 h 327"/>
                    <a:gd name="T64" fmla="*/ 29 w 141"/>
                    <a:gd name="T65" fmla="*/ 109 h 327"/>
                    <a:gd name="T66" fmla="*/ 25 w 141"/>
                    <a:gd name="T67" fmla="*/ 109 h 327"/>
                    <a:gd name="T68" fmla="*/ 20 w 141"/>
                    <a:gd name="T69" fmla="*/ 108 h 327"/>
                    <a:gd name="T70" fmla="*/ 15 w 141"/>
                    <a:gd name="T71" fmla="*/ 104 h 327"/>
                    <a:gd name="T72" fmla="*/ 9 w 141"/>
                    <a:gd name="T73" fmla="*/ 96 h 327"/>
                    <a:gd name="T74" fmla="*/ 6 w 141"/>
                    <a:gd name="T75" fmla="*/ 88 h 327"/>
                    <a:gd name="T76" fmla="*/ 4 w 141"/>
                    <a:gd name="T77" fmla="*/ 79 h 327"/>
                    <a:gd name="T78" fmla="*/ 4 w 141"/>
                    <a:gd name="T79" fmla="*/ 69 h 327"/>
                    <a:gd name="T80" fmla="*/ 7 w 141"/>
                    <a:gd name="T81" fmla="*/ 59 h 327"/>
                    <a:gd name="T82" fmla="*/ 11 w 141"/>
                    <a:gd name="T83" fmla="*/ 50 h 327"/>
                    <a:gd name="T84" fmla="*/ 16 w 141"/>
                    <a:gd name="T85" fmla="*/ 41 h 327"/>
                    <a:gd name="T86" fmla="*/ 18 w 141"/>
                    <a:gd name="T87" fmla="*/ 31 h 327"/>
                    <a:gd name="T88" fmla="*/ 17 w 141"/>
                    <a:gd name="T89" fmla="*/ 21 h 327"/>
                    <a:gd name="T90" fmla="*/ 14 w 141"/>
                    <a:gd name="T91" fmla="*/ 13 h 327"/>
                    <a:gd name="T92" fmla="*/ 12 w 141"/>
                    <a:gd name="T93" fmla="*/ 9 h 327"/>
                    <a:gd name="T94" fmla="*/ 9 w 141"/>
                    <a:gd name="T95" fmla="*/ 6 h 327"/>
                    <a:gd name="T96" fmla="*/ 6 w 141"/>
                    <a:gd name="T97" fmla="*/ 3 h 327"/>
                    <a:gd name="T98" fmla="*/ 2 w 141"/>
                    <a:gd name="T99" fmla="*/ 1 h 327"/>
                    <a:gd name="T100" fmla="*/ 3 w 141"/>
                    <a:gd name="T101" fmla="*/ 0 h 327"/>
                    <a:gd name="T102" fmla="*/ 10 w 141"/>
                    <a:gd name="T103" fmla="*/ 2 h 327"/>
                    <a:gd name="T104" fmla="*/ 16 w 141"/>
                    <a:gd name="T105" fmla="*/ 6 h 327"/>
                    <a:gd name="T106" fmla="*/ 20 w 141"/>
                    <a:gd name="T107" fmla="*/ 10 h 327"/>
                    <a:gd name="T108" fmla="*/ 24 w 141"/>
                    <a:gd name="T109" fmla="*/ 16 h 327"/>
                    <a:gd name="T110" fmla="*/ 26 w 141"/>
                    <a:gd name="T111" fmla="*/ 19 h 32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41" h="327">
                      <a:moveTo>
                        <a:pt x="78" y="56"/>
                      </a:moveTo>
                      <a:lnTo>
                        <a:pt x="84" y="73"/>
                      </a:lnTo>
                      <a:lnTo>
                        <a:pt x="90" y="88"/>
                      </a:lnTo>
                      <a:lnTo>
                        <a:pt x="94" y="107"/>
                      </a:lnTo>
                      <a:lnTo>
                        <a:pt x="96" y="125"/>
                      </a:lnTo>
                      <a:lnTo>
                        <a:pt x="96" y="143"/>
                      </a:lnTo>
                      <a:lnTo>
                        <a:pt x="95" y="161"/>
                      </a:lnTo>
                      <a:lnTo>
                        <a:pt x="91" y="178"/>
                      </a:lnTo>
                      <a:lnTo>
                        <a:pt x="86" y="195"/>
                      </a:lnTo>
                      <a:lnTo>
                        <a:pt x="78" y="210"/>
                      </a:lnTo>
                      <a:lnTo>
                        <a:pt x="69" y="223"/>
                      </a:lnTo>
                      <a:lnTo>
                        <a:pt x="67" y="228"/>
                      </a:lnTo>
                      <a:lnTo>
                        <a:pt x="67" y="233"/>
                      </a:lnTo>
                      <a:lnTo>
                        <a:pt x="66" y="240"/>
                      </a:lnTo>
                      <a:lnTo>
                        <a:pt x="66" y="245"/>
                      </a:lnTo>
                      <a:lnTo>
                        <a:pt x="66" y="250"/>
                      </a:lnTo>
                      <a:lnTo>
                        <a:pt x="67" y="255"/>
                      </a:lnTo>
                      <a:lnTo>
                        <a:pt x="70" y="261"/>
                      </a:lnTo>
                      <a:lnTo>
                        <a:pt x="73" y="266"/>
                      </a:lnTo>
                      <a:lnTo>
                        <a:pt x="77" y="270"/>
                      </a:lnTo>
                      <a:lnTo>
                        <a:pt x="82" y="274"/>
                      </a:lnTo>
                      <a:lnTo>
                        <a:pt x="86" y="274"/>
                      </a:lnTo>
                      <a:lnTo>
                        <a:pt x="88" y="274"/>
                      </a:lnTo>
                      <a:lnTo>
                        <a:pt x="92" y="272"/>
                      </a:lnTo>
                      <a:lnTo>
                        <a:pt x="95" y="271"/>
                      </a:lnTo>
                      <a:lnTo>
                        <a:pt x="98" y="268"/>
                      </a:lnTo>
                      <a:lnTo>
                        <a:pt x="99" y="266"/>
                      </a:lnTo>
                      <a:lnTo>
                        <a:pt x="101" y="263"/>
                      </a:lnTo>
                      <a:lnTo>
                        <a:pt x="103" y="261"/>
                      </a:lnTo>
                      <a:lnTo>
                        <a:pt x="105" y="258"/>
                      </a:lnTo>
                      <a:lnTo>
                        <a:pt x="108" y="255"/>
                      </a:lnTo>
                      <a:lnTo>
                        <a:pt x="109" y="253"/>
                      </a:lnTo>
                      <a:lnTo>
                        <a:pt x="109" y="248"/>
                      </a:lnTo>
                      <a:lnTo>
                        <a:pt x="111" y="244"/>
                      </a:lnTo>
                      <a:lnTo>
                        <a:pt x="109" y="240"/>
                      </a:lnTo>
                      <a:lnTo>
                        <a:pt x="109" y="236"/>
                      </a:lnTo>
                      <a:lnTo>
                        <a:pt x="108" y="232"/>
                      </a:lnTo>
                      <a:lnTo>
                        <a:pt x="105" y="228"/>
                      </a:lnTo>
                      <a:lnTo>
                        <a:pt x="103" y="225"/>
                      </a:lnTo>
                      <a:lnTo>
                        <a:pt x="100" y="223"/>
                      </a:lnTo>
                      <a:lnTo>
                        <a:pt x="96" y="222"/>
                      </a:lnTo>
                      <a:lnTo>
                        <a:pt x="99" y="222"/>
                      </a:lnTo>
                      <a:lnTo>
                        <a:pt x="103" y="222"/>
                      </a:lnTo>
                      <a:lnTo>
                        <a:pt x="107" y="222"/>
                      </a:lnTo>
                      <a:lnTo>
                        <a:pt x="112" y="222"/>
                      </a:lnTo>
                      <a:lnTo>
                        <a:pt x="117" y="222"/>
                      </a:lnTo>
                      <a:lnTo>
                        <a:pt x="122" y="223"/>
                      </a:lnTo>
                      <a:lnTo>
                        <a:pt x="128" y="224"/>
                      </a:lnTo>
                      <a:lnTo>
                        <a:pt x="131" y="227"/>
                      </a:lnTo>
                      <a:lnTo>
                        <a:pt x="135" y="229"/>
                      </a:lnTo>
                      <a:lnTo>
                        <a:pt x="138" y="235"/>
                      </a:lnTo>
                      <a:lnTo>
                        <a:pt x="139" y="244"/>
                      </a:lnTo>
                      <a:lnTo>
                        <a:pt x="141" y="253"/>
                      </a:lnTo>
                      <a:lnTo>
                        <a:pt x="141" y="261"/>
                      </a:lnTo>
                      <a:lnTo>
                        <a:pt x="139" y="270"/>
                      </a:lnTo>
                      <a:lnTo>
                        <a:pt x="138" y="278"/>
                      </a:lnTo>
                      <a:lnTo>
                        <a:pt x="135" y="285"/>
                      </a:lnTo>
                      <a:lnTo>
                        <a:pt x="133" y="293"/>
                      </a:lnTo>
                      <a:lnTo>
                        <a:pt x="129" y="300"/>
                      </a:lnTo>
                      <a:lnTo>
                        <a:pt x="124" y="308"/>
                      </a:lnTo>
                      <a:lnTo>
                        <a:pt x="118" y="314"/>
                      </a:lnTo>
                      <a:lnTo>
                        <a:pt x="112" y="318"/>
                      </a:lnTo>
                      <a:lnTo>
                        <a:pt x="107" y="322"/>
                      </a:lnTo>
                      <a:lnTo>
                        <a:pt x="100" y="325"/>
                      </a:lnTo>
                      <a:lnTo>
                        <a:pt x="94" y="326"/>
                      </a:lnTo>
                      <a:lnTo>
                        <a:pt x="87" y="327"/>
                      </a:lnTo>
                      <a:lnTo>
                        <a:pt x="81" y="327"/>
                      </a:lnTo>
                      <a:lnTo>
                        <a:pt x="74" y="327"/>
                      </a:lnTo>
                      <a:lnTo>
                        <a:pt x="67" y="326"/>
                      </a:lnTo>
                      <a:lnTo>
                        <a:pt x="60" y="325"/>
                      </a:lnTo>
                      <a:lnTo>
                        <a:pt x="53" y="322"/>
                      </a:lnTo>
                      <a:lnTo>
                        <a:pt x="44" y="313"/>
                      </a:lnTo>
                      <a:lnTo>
                        <a:pt x="35" y="301"/>
                      </a:lnTo>
                      <a:lnTo>
                        <a:pt x="27" y="289"/>
                      </a:lnTo>
                      <a:lnTo>
                        <a:pt x="22" y="276"/>
                      </a:lnTo>
                      <a:lnTo>
                        <a:pt x="17" y="263"/>
                      </a:lnTo>
                      <a:lnTo>
                        <a:pt x="14" y="249"/>
                      </a:lnTo>
                      <a:lnTo>
                        <a:pt x="13" y="236"/>
                      </a:lnTo>
                      <a:lnTo>
                        <a:pt x="11" y="222"/>
                      </a:lnTo>
                      <a:lnTo>
                        <a:pt x="13" y="207"/>
                      </a:lnTo>
                      <a:lnTo>
                        <a:pt x="15" y="193"/>
                      </a:lnTo>
                      <a:lnTo>
                        <a:pt x="20" y="178"/>
                      </a:lnTo>
                      <a:lnTo>
                        <a:pt x="27" y="165"/>
                      </a:lnTo>
                      <a:lnTo>
                        <a:pt x="34" y="151"/>
                      </a:lnTo>
                      <a:lnTo>
                        <a:pt x="40" y="137"/>
                      </a:lnTo>
                      <a:lnTo>
                        <a:pt x="47" y="124"/>
                      </a:lnTo>
                      <a:lnTo>
                        <a:pt x="51" y="109"/>
                      </a:lnTo>
                      <a:lnTo>
                        <a:pt x="54" y="94"/>
                      </a:lnTo>
                      <a:lnTo>
                        <a:pt x="54" y="79"/>
                      </a:lnTo>
                      <a:lnTo>
                        <a:pt x="52" y="62"/>
                      </a:lnTo>
                      <a:lnTo>
                        <a:pt x="45" y="45"/>
                      </a:lnTo>
                      <a:lnTo>
                        <a:pt x="43" y="40"/>
                      </a:lnTo>
                      <a:lnTo>
                        <a:pt x="39" y="34"/>
                      </a:lnTo>
                      <a:lnTo>
                        <a:pt x="35" y="28"/>
                      </a:lnTo>
                      <a:lnTo>
                        <a:pt x="31" y="23"/>
                      </a:lnTo>
                      <a:lnTo>
                        <a:pt x="27" y="19"/>
                      </a:lnTo>
                      <a:lnTo>
                        <a:pt x="22" y="14"/>
                      </a:lnTo>
                      <a:lnTo>
                        <a:pt x="17" y="10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9" y="2"/>
                      </a:lnTo>
                      <a:lnTo>
                        <a:pt x="30" y="6"/>
                      </a:lnTo>
                      <a:lnTo>
                        <a:pt x="39" y="11"/>
                      </a:lnTo>
                      <a:lnTo>
                        <a:pt x="47" y="17"/>
                      </a:lnTo>
                      <a:lnTo>
                        <a:pt x="54" y="23"/>
                      </a:lnTo>
                      <a:lnTo>
                        <a:pt x="61" y="31"/>
                      </a:lnTo>
                      <a:lnTo>
                        <a:pt x="67" y="39"/>
                      </a:lnTo>
                      <a:lnTo>
                        <a:pt x="73" y="48"/>
                      </a:lnTo>
                      <a:lnTo>
                        <a:pt x="78" y="57"/>
                      </a:lnTo>
                      <a:lnTo>
                        <a:pt x="78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3" name="Freeform 101"/>
                <p:cNvSpPr>
                  <a:spLocks/>
                </p:cNvSpPr>
                <p:nvPr/>
              </p:nvSpPr>
              <p:spPr bwMode="auto">
                <a:xfrm>
                  <a:off x="675" y="2391"/>
                  <a:ext cx="8" cy="13"/>
                </a:xfrm>
                <a:custGeom>
                  <a:avLst/>
                  <a:gdLst>
                    <a:gd name="T0" fmla="*/ 7 w 26"/>
                    <a:gd name="T1" fmla="*/ 10 h 38"/>
                    <a:gd name="T2" fmla="*/ 7 w 26"/>
                    <a:gd name="T3" fmla="*/ 11 h 38"/>
                    <a:gd name="T4" fmla="*/ 6 w 26"/>
                    <a:gd name="T5" fmla="*/ 12 h 38"/>
                    <a:gd name="T6" fmla="*/ 6 w 26"/>
                    <a:gd name="T7" fmla="*/ 12 h 38"/>
                    <a:gd name="T8" fmla="*/ 6 w 26"/>
                    <a:gd name="T9" fmla="*/ 13 h 38"/>
                    <a:gd name="T10" fmla="*/ 5 w 26"/>
                    <a:gd name="T11" fmla="*/ 13 h 38"/>
                    <a:gd name="T12" fmla="*/ 5 w 26"/>
                    <a:gd name="T13" fmla="*/ 13 h 38"/>
                    <a:gd name="T14" fmla="*/ 4 w 26"/>
                    <a:gd name="T15" fmla="*/ 13 h 38"/>
                    <a:gd name="T16" fmla="*/ 4 w 26"/>
                    <a:gd name="T17" fmla="*/ 13 h 38"/>
                    <a:gd name="T18" fmla="*/ 3 w 26"/>
                    <a:gd name="T19" fmla="*/ 13 h 38"/>
                    <a:gd name="T20" fmla="*/ 3 w 26"/>
                    <a:gd name="T21" fmla="*/ 13 h 38"/>
                    <a:gd name="T22" fmla="*/ 2 w 26"/>
                    <a:gd name="T23" fmla="*/ 12 h 38"/>
                    <a:gd name="T24" fmla="*/ 2 w 26"/>
                    <a:gd name="T25" fmla="*/ 11 h 38"/>
                    <a:gd name="T26" fmla="*/ 2 w 26"/>
                    <a:gd name="T27" fmla="*/ 10 h 38"/>
                    <a:gd name="T28" fmla="*/ 1 w 26"/>
                    <a:gd name="T29" fmla="*/ 9 h 38"/>
                    <a:gd name="T30" fmla="*/ 1 w 26"/>
                    <a:gd name="T31" fmla="*/ 9 h 38"/>
                    <a:gd name="T32" fmla="*/ 0 w 26"/>
                    <a:gd name="T33" fmla="*/ 8 h 38"/>
                    <a:gd name="T34" fmla="*/ 0 w 26"/>
                    <a:gd name="T35" fmla="*/ 7 h 38"/>
                    <a:gd name="T36" fmla="*/ 0 w 26"/>
                    <a:gd name="T37" fmla="*/ 6 h 38"/>
                    <a:gd name="T38" fmla="*/ 0 w 26"/>
                    <a:gd name="T39" fmla="*/ 5 h 38"/>
                    <a:gd name="T40" fmla="*/ 0 w 26"/>
                    <a:gd name="T41" fmla="*/ 4 h 38"/>
                    <a:gd name="T42" fmla="*/ 3 w 26"/>
                    <a:gd name="T43" fmla="*/ 0 h 38"/>
                    <a:gd name="T44" fmla="*/ 4 w 26"/>
                    <a:gd name="T45" fmla="*/ 0 h 38"/>
                    <a:gd name="T46" fmla="*/ 5 w 26"/>
                    <a:gd name="T47" fmla="*/ 1 h 38"/>
                    <a:gd name="T48" fmla="*/ 6 w 26"/>
                    <a:gd name="T49" fmla="*/ 2 h 38"/>
                    <a:gd name="T50" fmla="*/ 7 w 26"/>
                    <a:gd name="T51" fmla="*/ 3 h 38"/>
                    <a:gd name="T52" fmla="*/ 7 w 26"/>
                    <a:gd name="T53" fmla="*/ 4 h 38"/>
                    <a:gd name="T54" fmla="*/ 8 w 26"/>
                    <a:gd name="T55" fmla="*/ 5 h 38"/>
                    <a:gd name="T56" fmla="*/ 8 w 26"/>
                    <a:gd name="T57" fmla="*/ 7 h 38"/>
                    <a:gd name="T58" fmla="*/ 8 w 26"/>
                    <a:gd name="T59" fmla="*/ 8 h 38"/>
                    <a:gd name="T60" fmla="*/ 8 w 26"/>
                    <a:gd name="T61" fmla="*/ 9 h 38"/>
                    <a:gd name="T62" fmla="*/ 7 w 26"/>
                    <a:gd name="T63" fmla="*/ 10 h 38"/>
                    <a:gd name="T64" fmla="*/ 7 w 26"/>
                    <a:gd name="T65" fmla="*/ 1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" h="38">
                      <a:moveTo>
                        <a:pt x="23" y="30"/>
                      </a:moveTo>
                      <a:lnTo>
                        <a:pt x="22" y="33"/>
                      </a:lnTo>
                      <a:lnTo>
                        <a:pt x="21" y="34"/>
                      </a:lnTo>
                      <a:lnTo>
                        <a:pt x="19" y="35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5"/>
                      </a:lnTo>
                      <a:lnTo>
                        <a:pt x="6" y="33"/>
                      </a:lnTo>
                      <a:lnTo>
                        <a:pt x="5" y="30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6" y="4"/>
                      </a:lnTo>
                      <a:lnTo>
                        <a:pt x="19" y="7"/>
                      </a:lnTo>
                      <a:lnTo>
                        <a:pt x="22" y="9"/>
                      </a:lnTo>
                      <a:lnTo>
                        <a:pt x="23" y="12"/>
                      </a:lnTo>
                      <a:lnTo>
                        <a:pt x="25" y="16"/>
                      </a:lnTo>
                      <a:lnTo>
                        <a:pt x="26" y="20"/>
                      </a:lnTo>
                      <a:lnTo>
                        <a:pt x="26" y="22"/>
                      </a:lnTo>
                      <a:lnTo>
                        <a:pt x="25" y="26"/>
                      </a:ln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4" name="Freeform 102"/>
                <p:cNvSpPr>
                  <a:spLocks/>
                </p:cNvSpPr>
                <p:nvPr/>
              </p:nvSpPr>
              <p:spPr bwMode="auto">
                <a:xfrm>
                  <a:off x="1600" y="2323"/>
                  <a:ext cx="85" cy="58"/>
                </a:xfrm>
                <a:custGeom>
                  <a:avLst/>
                  <a:gdLst>
                    <a:gd name="T0" fmla="*/ 80 w 255"/>
                    <a:gd name="T1" fmla="*/ 11 h 175"/>
                    <a:gd name="T2" fmla="*/ 83 w 255"/>
                    <a:gd name="T3" fmla="*/ 17 h 175"/>
                    <a:gd name="T4" fmla="*/ 84 w 255"/>
                    <a:gd name="T5" fmla="*/ 23 h 175"/>
                    <a:gd name="T6" fmla="*/ 85 w 255"/>
                    <a:gd name="T7" fmla="*/ 29 h 175"/>
                    <a:gd name="T8" fmla="*/ 84 w 255"/>
                    <a:gd name="T9" fmla="*/ 36 h 175"/>
                    <a:gd name="T10" fmla="*/ 80 w 255"/>
                    <a:gd name="T11" fmla="*/ 41 h 175"/>
                    <a:gd name="T12" fmla="*/ 77 w 255"/>
                    <a:gd name="T13" fmla="*/ 45 h 175"/>
                    <a:gd name="T14" fmla="*/ 72 w 255"/>
                    <a:gd name="T15" fmla="*/ 48 h 175"/>
                    <a:gd name="T16" fmla="*/ 67 w 255"/>
                    <a:gd name="T17" fmla="*/ 51 h 175"/>
                    <a:gd name="T18" fmla="*/ 62 w 255"/>
                    <a:gd name="T19" fmla="*/ 51 h 175"/>
                    <a:gd name="T20" fmla="*/ 56 w 255"/>
                    <a:gd name="T21" fmla="*/ 49 h 175"/>
                    <a:gd name="T22" fmla="*/ 53 w 255"/>
                    <a:gd name="T23" fmla="*/ 46 h 175"/>
                    <a:gd name="T24" fmla="*/ 51 w 255"/>
                    <a:gd name="T25" fmla="*/ 41 h 175"/>
                    <a:gd name="T26" fmla="*/ 50 w 255"/>
                    <a:gd name="T27" fmla="*/ 37 h 175"/>
                    <a:gd name="T28" fmla="*/ 50 w 255"/>
                    <a:gd name="T29" fmla="*/ 32 h 175"/>
                    <a:gd name="T30" fmla="*/ 50 w 255"/>
                    <a:gd name="T31" fmla="*/ 29 h 175"/>
                    <a:gd name="T32" fmla="*/ 51 w 255"/>
                    <a:gd name="T33" fmla="*/ 29 h 175"/>
                    <a:gd name="T34" fmla="*/ 52 w 255"/>
                    <a:gd name="T35" fmla="*/ 28 h 175"/>
                    <a:gd name="T36" fmla="*/ 54 w 255"/>
                    <a:gd name="T37" fmla="*/ 27 h 175"/>
                    <a:gd name="T38" fmla="*/ 55 w 255"/>
                    <a:gd name="T39" fmla="*/ 27 h 175"/>
                    <a:gd name="T40" fmla="*/ 55 w 255"/>
                    <a:gd name="T41" fmla="*/ 29 h 175"/>
                    <a:gd name="T42" fmla="*/ 55 w 255"/>
                    <a:gd name="T43" fmla="*/ 31 h 175"/>
                    <a:gd name="T44" fmla="*/ 56 w 255"/>
                    <a:gd name="T45" fmla="*/ 34 h 175"/>
                    <a:gd name="T46" fmla="*/ 57 w 255"/>
                    <a:gd name="T47" fmla="*/ 36 h 175"/>
                    <a:gd name="T48" fmla="*/ 59 w 255"/>
                    <a:gd name="T49" fmla="*/ 38 h 175"/>
                    <a:gd name="T50" fmla="*/ 60 w 255"/>
                    <a:gd name="T51" fmla="*/ 39 h 175"/>
                    <a:gd name="T52" fmla="*/ 62 w 255"/>
                    <a:gd name="T53" fmla="*/ 38 h 175"/>
                    <a:gd name="T54" fmla="*/ 64 w 255"/>
                    <a:gd name="T55" fmla="*/ 37 h 175"/>
                    <a:gd name="T56" fmla="*/ 65 w 255"/>
                    <a:gd name="T57" fmla="*/ 36 h 175"/>
                    <a:gd name="T58" fmla="*/ 66 w 255"/>
                    <a:gd name="T59" fmla="*/ 35 h 175"/>
                    <a:gd name="T60" fmla="*/ 67 w 255"/>
                    <a:gd name="T61" fmla="*/ 32 h 175"/>
                    <a:gd name="T62" fmla="*/ 66 w 255"/>
                    <a:gd name="T63" fmla="*/ 29 h 175"/>
                    <a:gd name="T64" fmla="*/ 64 w 255"/>
                    <a:gd name="T65" fmla="*/ 27 h 175"/>
                    <a:gd name="T66" fmla="*/ 62 w 255"/>
                    <a:gd name="T67" fmla="*/ 24 h 175"/>
                    <a:gd name="T68" fmla="*/ 60 w 255"/>
                    <a:gd name="T69" fmla="*/ 22 h 175"/>
                    <a:gd name="T70" fmla="*/ 51 w 255"/>
                    <a:gd name="T71" fmla="*/ 20 h 175"/>
                    <a:gd name="T72" fmla="*/ 38 w 255"/>
                    <a:gd name="T73" fmla="*/ 24 h 175"/>
                    <a:gd name="T74" fmla="*/ 28 w 255"/>
                    <a:gd name="T75" fmla="*/ 35 h 175"/>
                    <a:gd name="T76" fmla="*/ 18 w 255"/>
                    <a:gd name="T77" fmla="*/ 47 h 175"/>
                    <a:gd name="T78" fmla="*/ 7 w 255"/>
                    <a:gd name="T79" fmla="*/ 56 h 175"/>
                    <a:gd name="T80" fmla="*/ 3 w 255"/>
                    <a:gd name="T81" fmla="*/ 51 h 175"/>
                    <a:gd name="T82" fmla="*/ 9 w 255"/>
                    <a:gd name="T83" fmla="*/ 35 h 175"/>
                    <a:gd name="T84" fmla="*/ 17 w 255"/>
                    <a:gd name="T85" fmla="*/ 22 h 175"/>
                    <a:gd name="T86" fmla="*/ 28 w 255"/>
                    <a:gd name="T87" fmla="*/ 10 h 175"/>
                    <a:gd name="T88" fmla="*/ 42 w 255"/>
                    <a:gd name="T89" fmla="*/ 2 h 175"/>
                    <a:gd name="T90" fmla="*/ 54 w 255"/>
                    <a:gd name="T91" fmla="*/ 0 h 175"/>
                    <a:gd name="T92" fmla="*/ 59 w 255"/>
                    <a:gd name="T93" fmla="*/ 0 h 175"/>
                    <a:gd name="T94" fmla="*/ 65 w 255"/>
                    <a:gd name="T95" fmla="*/ 2 h 175"/>
                    <a:gd name="T96" fmla="*/ 70 w 255"/>
                    <a:gd name="T97" fmla="*/ 4 h 175"/>
                    <a:gd name="T98" fmla="*/ 75 w 255"/>
                    <a:gd name="T99" fmla="*/ 7 h 175"/>
                    <a:gd name="T100" fmla="*/ 77 w 255"/>
                    <a:gd name="T101" fmla="*/ 9 h 1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55" h="175">
                      <a:moveTo>
                        <a:pt x="231" y="26"/>
                      </a:moveTo>
                      <a:lnTo>
                        <a:pt x="239" y="34"/>
                      </a:lnTo>
                      <a:lnTo>
                        <a:pt x="244" y="42"/>
                      </a:lnTo>
                      <a:lnTo>
                        <a:pt x="248" y="50"/>
                      </a:lnTo>
                      <a:lnTo>
                        <a:pt x="251" y="60"/>
                      </a:lnTo>
                      <a:lnTo>
                        <a:pt x="253" y="69"/>
                      </a:lnTo>
                      <a:lnTo>
                        <a:pt x="255" y="80"/>
                      </a:lnTo>
                      <a:lnTo>
                        <a:pt x="255" y="89"/>
                      </a:lnTo>
                      <a:lnTo>
                        <a:pt x="253" y="99"/>
                      </a:lnTo>
                      <a:lnTo>
                        <a:pt x="251" y="108"/>
                      </a:lnTo>
                      <a:lnTo>
                        <a:pt x="247" y="118"/>
                      </a:lnTo>
                      <a:lnTo>
                        <a:pt x="241" y="123"/>
                      </a:lnTo>
                      <a:lnTo>
                        <a:pt x="235" y="129"/>
                      </a:lnTo>
                      <a:lnTo>
                        <a:pt x="230" y="136"/>
                      </a:lnTo>
                      <a:lnTo>
                        <a:pt x="223" y="141"/>
                      </a:lnTo>
                      <a:lnTo>
                        <a:pt x="217" y="146"/>
                      </a:lnTo>
                      <a:lnTo>
                        <a:pt x="209" y="150"/>
                      </a:lnTo>
                      <a:lnTo>
                        <a:pt x="202" y="153"/>
                      </a:lnTo>
                      <a:lnTo>
                        <a:pt x="193" y="154"/>
                      </a:lnTo>
                      <a:lnTo>
                        <a:pt x="185" y="154"/>
                      </a:lnTo>
                      <a:lnTo>
                        <a:pt x="175" y="153"/>
                      </a:lnTo>
                      <a:lnTo>
                        <a:pt x="168" y="149"/>
                      </a:lnTo>
                      <a:lnTo>
                        <a:pt x="163" y="145"/>
                      </a:lnTo>
                      <a:lnTo>
                        <a:pt x="159" y="139"/>
                      </a:lnTo>
                      <a:lnTo>
                        <a:pt x="155" y="132"/>
                      </a:lnTo>
                      <a:lnTo>
                        <a:pt x="153" y="125"/>
                      </a:lnTo>
                      <a:lnTo>
                        <a:pt x="151" y="118"/>
                      </a:lnTo>
                      <a:lnTo>
                        <a:pt x="150" y="111"/>
                      </a:lnTo>
                      <a:lnTo>
                        <a:pt x="149" y="103"/>
                      </a:lnTo>
                      <a:lnTo>
                        <a:pt x="149" y="97"/>
                      </a:lnTo>
                      <a:lnTo>
                        <a:pt x="149" y="90"/>
                      </a:lnTo>
                      <a:lnTo>
                        <a:pt x="150" y="89"/>
                      </a:lnTo>
                      <a:lnTo>
                        <a:pt x="151" y="88"/>
                      </a:lnTo>
                      <a:lnTo>
                        <a:pt x="154" y="86"/>
                      </a:lnTo>
                      <a:lnTo>
                        <a:pt x="155" y="85"/>
                      </a:lnTo>
                      <a:lnTo>
                        <a:pt x="157" y="84"/>
                      </a:lnTo>
                      <a:lnTo>
                        <a:pt x="158" y="84"/>
                      </a:lnTo>
                      <a:lnTo>
                        <a:pt x="161" y="82"/>
                      </a:lnTo>
                      <a:lnTo>
                        <a:pt x="162" y="82"/>
                      </a:lnTo>
                      <a:lnTo>
                        <a:pt x="164" y="82"/>
                      </a:lnTo>
                      <a:lnTo>
                        <a:pt x="166" y="82"/>
                      </a:lnTo>
                      <a:lnTo>
                        <a:pt x="164" y="86"/>
                      </a:lnTo>
                      <a:lnTo>
                        <a:pt x="163" y="90"/>
                      </a:lnTo>
                      <a:lnTo>
                        <a:pt x="164" y="94"/>
                      </a:lnTo>
                      <a:lnTo>
                        <a:pt x="166" y="98"/>
                      </a:lnTo>
                      <a:lnTo>
                        <a:pt x="167" y="102"/>
                      </a:lnTo>
                      <a:lnTo>
                        <a:pt x="170" y="105"/>
                      </a:lnTo>
                      <a:lnTo>
                        <a:pt x="172" y="108"/>
                      </a:lnTo>
                      <a:lnTo>
                        <a:pt x="175" y="112"/>
                      </a:lnTo>
                      <a:lnTo>
                        <a:pt x="176" y="115"/>
                      </a:lnTo>
                      <a:lnTo>
                        <a:pt x="178" y="119"/>
                      </a:lnTo>
                      <a:lnTo>
                        <a:pt x="180" y="118"/>
                      </a:lnTo>
                      <a:lnTo>
                        <a:pt x="184" y="116"/>
                      </a:lnTo>
                      <a:lnTo>
                        <a:pt x="187" y="115"/>
                      </a:lnTo>
                      <a:lnTo>
                        <a:pt x="189" y="114"/>
                      </a:lnTo>
                      <a:lnTo>
                        <a:pt x="191" y="112"/>
                      </a:lnTo>
                      <a:lnTo>
                        <a:pt x="193" y="111"/>
                      </a:lnTo>
                      <a:lnTo>
                        <a:pt x="196" y="110"/>
                      </a:lnTo>
                      <a:lnTo>
                        <a:pt x="197" y="107"/>
                      </a:lnTo>
                      <a:lnTo>
                        <a:pt x="198" y="105"/>
                      </a:lnTo>
                      <a:lnTo>
                        <a:pt x="200" y="102"/>
                      </a:lnTo>
                      <a:lnTo>
                        <a:pt x="201" y="97"/>
                      </a:lnTo>
                      <a:lnTo>
                        <a:pt x="201" y="92"/>
                      </a:lnTo>
                      <a:lnTo>
                        <a:pt x="198" y="88"/>
                      </a:lnTo>
                      <a:lnTo>
                        <a:pt x="196" y="84"/>
                      </a:lnTo>
                      <a:lnTo>
                        <a:pt x="192" y="80"/>
                      </a:lnTo>
                      <a:lnTo>
                        <a:pt x="188" y="77"/>
                      </a:lnTo>
                      <a:lnTo>
                        <a:pt x="185" y="73"/>
                      </a:lnTo>
                      <a:lnTo>
                        <a:pt x="181" y="71"/>
                      </a:lnTo>
                      <a:lnTo>
                        <a:pt x="179" y="67"/>
                      </a:lnTo>
                      <a:lnTo>
                        <a:pt x="178" y="62"/>
                      </a:lnTo>
                      <a:lnTo>
                        <a:pt x="153" y="59"/>
                      </a:lnTo>
                      <a:lnTo>
                        <a:pt x="132" y="63"/>
                      </a:lnTo>
                      <a:lnTo>
                        <a:pt x="114" y="73"/>
                      </a:lnTo>
                      <a:lnTo>
                        <a:pt x="98" y="89"/>
                      </a:lnTo>
                      <a:lnTo>
                        <a:pt x="84" y="106"/>
                      </a:lnTo>
                      <a:lnTo>
                        <a:pt x="69" y="124"/>
                      </a:lnTo>
                      <a:lnTo>
                        <a:pt x="55" y="142"/>
                      </a:lnTo>
                      <a:lnTo>
                        <a:pt x="39" y="158"/>
                      </a:lnTo>
                      <a:lnTo>
                        <a:pt x="21" y="170"/>
                      </a:lnTo>
                      <a:lnTo>
                        <a:pt x="0" y="175"/>
                      </a:lnTo>
                      <a:lnTo>
                        <a:pt x="8" y="153"/>
                      </a:lnTo>
                      <a:lnTo>
                        <a:pt x="17" y="131"/>
                      </a:lnTo>
                      <a:lnTo>
                        <a:pt x="26" y="107"/>
                      </a:lnTo>
                      <a:lnTo>
                        <a:pt x="38" y="85"/>
                      </a:lnTo>
                      <a:lnTo>
                        <a:pt x="52" y="65"/>
                      </a:lnTo>
                      <a:lnTo>
                        <a:pt x="67" y="46"/>
                      </a:lnTo>
                      <a:lnTo>
                        <a:pt x="85" y="30"/>
                      </a:lnTo>
                      <a:lnTo>
                        <a:pt x="104" y="16"/>
                      </a:lnTo>
                      <a:lnTo>
                        <a:pt x="127" y="7"/>
                      </a:lnTo>
                      <a:lnTo>
                        <a:pt x="151" y="0"/>
                      </a:lnTo>
                      <a:lnTo>
                        <a:pt x="161" y="0"/>
                      </a:lnTo>
                      <a:lnTo>
                        <a:pt x="170" y="0"/>
                      </a:lnTo>
                      <a:lnTo>
                        <a:pt x="178" y="1"/>
                      </a:lnTo>
                      <a:lnTo>
                        <a:pt x="187" y="4"/>
                      </a:lnTo>
                      <a:lnTo>
                        <a:pt x="195" y="7"/>
                      </a:lnTo>
                      <a:lnTo>
                        <a:pt x="202" y="9"/>
                      </a:lnTo>
                      <a:lnTo>
                        <a:pt x="210" y="13"/>
                      </a:lnTo>
                      <a:lnTo>
                        <a:pt x="218" y="17"/>
                      </a:lnTo>
                      <a:lnTo>
                        <a:pt x="225" y="21"/>
                      </a:lnTo>
                      <a:lnTo>
                        <a:pt x="232" y="26"/>
                      </a:lnTo>
                      <a:lnTo>
                        <a:pt x="23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5" name="Freeform 103"/>
                <p:cNvSpPr>
                  <a:spLocks/>
                </p:cNvSpPr>
                <p:nvPr/>
              </p:nvSpPr>
              <p:spPr bwMode="auto">
                <a:xfrm>
                  <a:off x="1588" y="2334"/>
                  <a:ext cx="17" cy="14"/>
                </a:xfrm>
                <a:custGeom>
                  <a:avLst/>
                  <a:gdLst>
                    <a:gd name="T0" fmla="*/ 16 w 53"/>
                    <a:gd name="T1" fmla="*/ 2 h 42"/>
                    <a:gd name="T2" fmla="*/ 16 w 53"/>
                    <a:gd name="T3" fmla="*/ 3 h 42"/>
                    <a:gd name="T4" fmla="*/ 17 w 53"/>
                    <a:gd name="T5" fmla="*/ 4 h 42"/>
                    <a:gd name="T6" fmla="*/ 17 w 53"/>
                    <a:gd name="T7" fmla="*/ 6 h 42"/>
                    <a:gd name="T8" fmla="*/ 17 w 53"/>
                    <a:gd name="T9" fmla="*/ 7 h 42"/>
                    <a:gd name="T10" fmla="*/ 16 w 53"/>
                    <a:gd name="T11" fmla="*/ 9 h 42"/>
                    <a:gd name="T12" fmla="*/ 16 w 53"/>
                    <a:gd name="T13" fmla="*/ 10 h 42"/>
                    <a:gd name="T14" fmla="*/ 15 w 53"/>
                    <a:gd name="T15" fmla="*/ 11 h 42"/>
                    <a:gd name="T16" fmla="*/ 13 w 53"/>
                    <a:gd name="T17" fmla="*/ 12 h 42"/>
                    <a:gd name="T18" fmla="*/ 12 w 53"/>
                    <a:gd name="T19" fmla="*/ 13 h 42"/>
                    <a:gd name="T20" fmla="*/ 11 w 53"/>
                    <a:gd name="T21" fmla="*/ 14 h 42"/>
                    <a:gd name="T22" fmla="*/ 9 w 53"/>
                    <a:gd name="T23" fmla="*/ 14 h 42"/>
                    <a:gd name="T24" fmla="*/ 8 w 53"/>
                    <a:gd name="T25" fmla="*/ 14 h 42"/>
                    <a:gd name="T26" fmla="*/ 7 w 53"/>
                    <a:gd name="T27" fmla="*/ 14 h 42"/>
                    <a:gd name="T28" fmla="*/ 5 w 53"/>
                    <a:gd name="T29" fmla="*/ 13 h 42"/>
                    <a:gd name="T30" fmla="*/ 4 w 53"/>
                    <a:gd name="T31" fmla="*/ 13 h 42"/>
                    <a:gd name="T32" fmla="*/ 4 w 53"/>
                    <a:gd name="T33" fmla="*/ 12 h 42"/>
                    <a:gd name="T34" fmla="*/ 2 w 53"/>
                    <a:gd name="T35" fmla="*/ 11 h 42"/>
                    <a:gd name="T36" fmla="*/ 2 w 53"/>
                    <a:gd name="T37" fmla="*/ 10 h 42"/>
                    <a:gd name="T38" fmla="*/ 1 w 53"/>
                    <a:gd name="T39" fmla="*/ 9 h 42"/>
                    <a:gd name="T40" fmla="*/ 1 w 53"/>
                    <a:gd name="T41" fmla="*/ 8 h 42"/>
                    <a:gd name="T42" fmla="*/ 0 w 53"/>
                    <a:gd name="T43" fmla="*/ 7 h 42"/>
                    <a:gd name="T44" fmla="*/ 0 w 53"/>
                    <a:gd name="T45" fmla="*/ 6 h 42"/>
                    <a:gd name="T46" fmla="*/ 1 w 53"/>
                    <a:gd name="T47" fmla="*/ 5 h 42"/>
                    <a:gd name="T48" fmla="*/ 1 w 53"/>
                    <a:gd name="T49" fmla="*/ 4 h 42"/>
                    <a:gd name="T50" fmla="*/ 1 w 53"/>
                    <a:gd name="T51" fmla="*/ 3 h 42"/>
                    <a:gd name="T52" fmla="*/ 1 w 53"/>
                    <a:gd name="T53" fmla="*/ 2 h 42"/>
                    <a:gd name="T54" fmla="*/ 2 w 53"/>
                    <a:gd name="T55" fmla="*/ 1 h 42"/>
                    <a:gd name="T56" fmla="*/ 3 w 53"/>
                    <a:gd name="T57" fmla="*/ 1 h 42"/>
                    <a:gd name="T58" fmla="*/ 4 w 53"/>
                    <a:gd name="T59" fmla="*/ 0 h 42"/>
                    <a:gd name="T60" fmla="*/ 5 w 53"/>
                    <a:gd name="T61" fmla="*/ 0 h 42"/>
                    <a:gd name="T62" fmla="*/ 6 w 53"/>
                    <a:gd name="T63" fmla="*/ 0 h 42"/>
                    <a:gd name="T64" fmla="*/ 7 w 53"/>
                    <a:gd name="T65" fmla="*/ 0 h 42"/>
                    <a:gd name="T66" fmla="*/ 9 w 53"/>
                    <a:gd name="T67" fmla="*/ 0 h 42"/>
                    <a:gd name="T68" fmla="*/ 9 w 53"/>
                    <a:gd name="T69" fmla="*/ 0 h 42"/>
                    <a:gd name="T70" fmla="*/ 11 w 53"/>
                    <a:gd name="T71" fmla="*/ 0 h 42"/>
                    <a:gd name="T72" fmla="*/ 12 w 53"/>
                    <a:gd name="T73" fmla="*/ 0 h 42"/>
                    <a:gd name="T74" fmla="*/ 13 w 53"/>
                    <a:gd name="T75" fmla="*/ 0 h 42"/>
                    <a:gd name="T76" fmla="*/ 14 w 53"/>
                    <a:gd name="T77" fmla="*/ 0 h 42"/>
                    <a:gd name="T78" fmla="*/ 15 w 53"/>
                    <a:gd name="T79" fmla="*/ 1 h 42"/>
                    <a:gd name="T80" fmla="*/ 16 w 53"/>
                    <a:gd name="T81" fmla="*/ 2 h 42"/>
                    <a:gd name="T82" fmla="*/ 16 w 53"/>
                    <a:gd name="T83" fmla="*/ 2 h 42"/>
                    <a:gd name="T84" fmla="*/ 16 w 53"/>
                    <a:gd name="T85" fmla="*/ 2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3" h="42">
                      <a:moveTo>
                        <a:pt x="49" y="5"/>
                      </a:moveTo>
                      <a:lnTo>
                        <a:pt x="51" y="8"/>
                      </a:lnTo>
                      <a:lnTo>
                        <a:pt x="53" y="12"/>
                      </a:lnTo>
                      <a:lnTo>
                        <a:pt x="53" y="17"/>
                      </a:lnTo>
                      <a:lnTo>
                        <a:pt x="53" y="21"/>
                      </a:lnTo>
                      <a:lnTo>
                        <a:pt x="51" y="26"/>
                      </a:lnTo>
                      <a:lnTo>
                        <a:pt x="49" y="30"/>
                      </a:lnTo>
                      <a:lnTo>
                        <a:pt x="46" y="34"/>
                      </a:lnTo>
                      <a:lnTo>
                        <a:pt x="42" y="37"/>
                      </a:lnTo>
                      <a:lnTo>
                        <a:pt x="38" y="39"/>
                      </a:lnTo>
                      <a:lnTo>
                        <a:pt x="34" y="41"/>
                      </a:lnTo>
                      <a:lnTo>
                        <a:pt x="29" y="42"/>
                      </a:lnTo>
                      <a:lnTo>
                        <a:pt x="25" y="42"/>
                      </a:lnTo>
                      <a:lnTo>
                        <a:pt x="21" y="41"/>
                      </a:lnTo>
                      <a:lnTo>
                        <a:pt x="17" y="39"/>
                      </a:lnTo>
                      <a:lnTo>
                        <a:pt x="14" y="38"/>
                      </a:lnTo>
                      <a:lnTo>
                        <a:pt x="11" y="35"/>
                      </a:lnTo>
                      <a:lnTo>
                        <a:pt x="7" y="33"/>
                      </a:lnTo>
                      <a:lnTo>
                        <a:pt x="6" y="30"/>
                      </a:lnTo>
                      <a:lnTo>
                        <a:pt x="3" y="28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7" y="4"/>
                      </a:lnTo>
                      <a:lnTo>
                        <a:pt x="10" y="3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3" y="1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50" y="5"/>
                      </a:lnTo>
                      <a:lnTo>
                        <a:pt x="49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6" name="Freeform 104"/>
                <p:cNvSpPr>
                  <a:spLocks/>
                </p:cNvSpPr>
                <p:nvPr/>
              </p:nvSpPr>
              <p:spPr bwMode="auto">
                <a:xfrm>
                  <a:off x="1711" y="2335"/>
                  <a:ext cx="6" cy="9"/>
                </a:xfrm>
                <a:custGeom>
                  <a:avLst/>
                  <a:gdLst>
                    <a:gd name="T0" fmla="*/ 6 w 20"/>
                    <a:gd name="T1" fmla="*/ 5 h 26"/>
                    <a:gd name="T2" fmla="*/ 6 w 20"/>
                    <a:gd name="T3" fmla="*/ 6 h 26"/>
                    <a:gd name="T4" fmla="*/ 5 w 20"/>
                    <a:gd name="T5" fmla="*/ 6 h 26"/>
                    <a:gd name="T6" fmla="*/ 5 w 20"/>
                    <a:gd name="T7" fmla="*/ 7 h 26"/>
                    <a:gd name="T8" fmla="*/ 5 w 20"/>
                    <a:gd name="T9" fmla="*/ 7 h 26"/>
                    <a:gd name="T10" fmla="*/ 4 w 20"/>
                    <a:gd name="T11" fmla="*/ 8 h 26"/>
                    <a:gd name="T12" fmla="*/ 4 w 20"/>
                    <a:gd name="T13" fmla="*/ 9 h 26"/>
                    <a:gd name="T14" fmla="*/ 3 w 20"/>
                    <a:gd name="T15" fmla="*/ 9 h 26"/>
                    <a:gd name="T16" fmla="*/ 3 w 20"/>
                    <a:gd name="T17" fmla="*/ 9 h 26"/>
                    <a:gd name="T18" fmla="*/ 2 w 20"/>
                    <a:gd name="T19" fmla="*/ 9 h 26"/>
                    <a:gd name="T20" fmla="*/ 2 w 20"/>
                    <a:gd name="T21" fmla="*/ 9 h 26"/>
                    <a:gd name="T22" fmla="*/ 1 w 20"/>
                    <a:gd name="T23" fmla="*/ 8 h 26"/>
                    <a:gd name="T24" fmla="*/ 0 w 20"/>
                    <a:gd name="T25" fmla="*/ 7 h 26"/>
                    <a:gd name="T26" fmla="*/ 0 w 20"/>
                    <a:gd name="T27" fmla="*/ 6 h 26"/>
                    <a:gd name="T28" fmla="*/ 0 w 20"/>
                    <a:gd name="T29" fmla="*/ 6 h 26"/>
                    <a:gd name="T30" fmla="*/ 0 w 20"/>
                    <a:gd name="T31" fmla="*/ 5 h 26"/>
                    <a:gd name="T32" fmla="*/ 1 w 20"/>
                    <a:gd name="T33" fmla="*/ 3 h 26"/>
                    <a:gd name="T34" fmla="*/ 1 w 20"/>
                    <a:gd name="T35" fmla="*/ 3 h 26"/>
                    <a:gd name="T36" fmla="*/ 2 w 20"/>
                    <a:gd name="T37" fmla="*/ 2 h 26"/>
                    <a:gd name="T38" fmla="*/ 3 w 20"/>
                    <a:gd name="T39" fmla="*/ 1 h 26"/>
                    <a:gd name="T40" fmla="*/ 3 w 20"/>
                    <a:gd name="T41" fmla="*/ 0 h 26"/>
                    <a:gd name="T42" fmla="*/ 4 w 20"/>
                    <a:gd name="T43" fmla="*/ 0 h 26"/>
                    <a:gd name="T44" fmla="*/ 5 w 20"/>
                    <a:gd name="T45" fmla="*/ 0 h 26"/>
                    <a:gd name="T46" fmla="*/ 5 w 20"/>
                    <a:gd name="T47" fmla="*/ 1 h 26"/>
                    <a:gd name="T48" fmla="*/ 5 w 20"/>
                    <a:gd name="T49" fmla="*/ 1 h 26"/>
                    <a:gd name="T50" fmla="*/ 6 w 20"/>
                    <a:gd name="T51" fmla="*/ 2 h 26"/>
                    <a:gd name="T52" fmla="*/ 6 w 20"/>
                    <a:gd name="T53" fmla="*/ 2 h 26"/>
                    <a:gd name="T54" fmla="*/ 6 w 20"/>
                    <a:gd name="T55" fmla="*/ 3 h 26"/>
                    <a:gd name="T56" fmla="*/ 6 w 20"/>
                    <a:gd name="T57" fmla="*/ 3 h 26"/>
                    <a:gd name="T58" fmla="*/ 6 w 20"/>
                    <a:gd name="T59" fmla="*/ 5 h 26"/>
                    <a:gd name="T60" fmla="*/ 6 w 20"/>
                    <a:gd name="T61" fmla="*/ 6 h 26"/>
                    <a:gd name="T62" fmla="*/ 6 w 20"/>
                    <a:gd name="T63" fmla="*/ 6 h 26"/>
                    <a:gd name="T64" fmla="*/ 6 w 20"/>
                    <a:gd name="T65" fmla="*/ 5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0" h="26">
                      <a:moveTo>
                        <a:pt x="20" y="14"/>
                      </a:move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4" y="24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0" y="26"/>
                      </a:lnTo>
                      <a:lnTo>
                        <a:pt x="7" y="26"/>
                      </a:lnTo>
                      <a:lnTo>
                        <a:pt x="6" y="26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6" y="5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2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7" name="Freeform 105"/>
                <p:cNvSpPr>
                  <a:spLocks/>
                </p:cNvSpPr>
                <p:nvPr/>
              </p:nvSpPr>
              <p:spPr bwMode="auto">
                <a:xfrm>
                  <a:off x="684" y="2408"/>
                  <a:ext cx="7" cy="10"/>
                </a:xfrm>
                <a:custGeom>
                  <a:avLst/>
                  <a:gdLst>
                    <a:gd name="T0" fmla="*/ 7 w 20"/>
                    <a:gd name="T1" fmla="*/ 7 h 29"/>
                    <a:gd name="T2" fmla="*/ 5 w 20"/>
                    <a:gd name="T3" fmla="*/ 10 h 29"/>
                    <a:gd name="T4" fmla="*/ 0 w 20"/>
                    <a:gd name="T5" fmla="*/ 6 h 29"/>
                    <a:gd name="T6" fmla="*/ 4 w 20"/>
                    <a:gd name="T7" fmla="*/ 0 h 29"/>
                    <a:gd name="T8" fmla="*/ 5 w 20"/>
                    <a:gd name="T9" fmla="*/ 0 h 29"/>
                    <a:gd name="T10" fmla="*/ 5 w 20"/>
                    <a:gd name="T11" fmla="*/ 1 h 29"/>
                    <a:gd name="T12" fmla="*/ 5 w 20"/>
                    <a:gd name="T13" fmla="*/ 2 h 29"/>
                    <a:gd name="T14" fmla="*/ 6 w 20"/>
                    <a:gd name="T15" fmla="*/ 3 h 29"/>
                    <a:gd name="T16" fmla="*/ 6 w 20"/>
                    <a:gd name="T17" fmla="*/ 3 h 29"/>
                    <a:gd name="T18" fmla="*/ 7 w 20"/>
                    <a:gd name="T19" fmla="*/ 4 h 29"/>
                    <a:gd name="T20" fmla="*/ 7 w 20"/>
                    <a:gd name="T21" fmla="*/ 5 h 29"/>
                    <a:gd name="T22" fmla="*/ 7 w 20"/>
                    <a:gd name="T23" fmla="*/ 6 h 29"/>
                    <a:gd name="T24" fmla="*/ 7 w 20"/>
                    <a:gd name="T25" fmla="*/ 7 h 29"/>
                    <a:gd name="T26" fmla="*/ 7 w 20"/>
                    <a:gd name="T27" fmla="*/ 8 h 29"/>
                    <a:gd name="T28" fmla="*/ 7 w 20"/>
                    <a:gd name="T29" fmla="*/ 8 h 29"/>
                    <a:gd name="T30" fmla="*/ 7 w 20"/>
                    <a:gd name="T31" fmla="*/ 7 h 2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0" h="29">
                      <a:moveTo>
                        <a:pt x="19" y="21"/>
                      </a:moveTo>
                      <a:lnTo>
                        <a:pt x="14" y="29"/>
                      </a:lnTo>
                      <a:lnTo>
                        <a:pt x="0" y="17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4"/>
                      </a:lnTo>
                      <a:lnTo>
                        <a:pt x="15" y="5"/>
                      </a:lnTo>
                      <a:lnTo>
                        <a:pt x="17" y="8"/>
                      </a:lnTo>
                      <a:lnTo>
                        <a:pt x="18" y="9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20" y="17"/>
                      </a:lnTo>
                      <a:lnTo>
                        <a:pt x="20" y="20"/>
                      </a:lnTo>
                      <a:lnTo>
                        <a:pt x="19" y="22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8" name="Freeform 106"/>
                <p:cNvSpPr>
                  <a:spLocks/>
                </p:cNvSpPr>
                <p:nvPr/>
              </p:nvSpPr>
              <p:spPr bwMode="auto">
                <a:xfrm>
                  <a:off x="767" y="2407"/>
                  <a:ext cx="8" cy="8"/>
                </a:xfrm>
                <a:custGeom>
                  <a:avLst/>
                  <a:gdLst>
                    <a:gd name="T0" fmla="*/ 8 w 23"/>
                    <a:gd name="T1" fmla="*/ 4 h 26"/>
                    <a:gd name="T2" fmla="*/ 8 w 23"/>
                    <a:gd name="T3" fmla="*/ 7 h 26"/>
                    <a:gd name="T4" fmla="*/ 7 w 23"/>
                    <a:gd name="T5" fmla="*/ 8 h 26"/>
                    <a:gd name="T6" fmla="*/ 6 w 23"/>
                    <a:gd name="T7" fmla="*/ 8 h 26"/>
                    <a:gd name="T8" fmla="*/ 5 w 23"/>
                    <a:gd name="T9" fmla="*/ 8 h 26"/>
                    <a:gd name="T10" fmla="*/ 4 w 23"/>
                    <a:gd name="T11" fmla="*/ 8 h 26"/>
                    <a:gd name="T12" fmla="*/ 3 w 23"/>
                    <a:gd name="T13" fmla="*/ 8 h 26"/>
                    <a:gd name="T14" fmla="*/ 2 w 23"/>
                    <a:gd name="T15" fmla="*/ 8 h 26"/>
                    <a:gd name="T16" fmla="*/ 1 w 23"/>
                    <a:gd name="T17" fmla="*/ 8 h 26"/>
                    <a:gd name="T18" fmla="*/ 0 w 23"/>
                    <a:gd name="T19" fmla="*/ 7 h 26"/>
                    <a:gd name="T20" fmla="*/ 0 w 23"/>
                    <a:gd name="T21" fmla="*/ 6 h 26"/>
                    <a:gd name="T22" fmla="*/ 0 w 23"/>
                    <a:gd name="T23" fmla="*/ 5 h 26"/>
                    <a:gd name="T24" fmla="*/ 2 w 23"/>
                    <a:gd name="T25" fmla="*/ 0 h 26"/>
                    <a:gd name="T26" fmla="*/ 2 w 23"/>
                    <a:gd name="T27" fmla="*/ 0 h 26"/>
                    <a:gd name="T28" fmla="*/ 3 w 23"/>
                    <a:gd name="T29" fmla="*/ 0 h 26"/>
                    <a:gd name="T30" fmla="*/ 5 w 23"/>
                    <a:gd name="T31" fmla="*/ 0 h 26"/>
                    <a:gd name="T32" fmla="*/ 5 w 23"/>
                    <a:gd name="T33" fmla="*/ 1 h 26"/>
                    <a:gd name="T34" fmla="*/ 6 w 23"/>
                    <a:gd name="T35" fmla="*/ 1 h 26"/>
                    <a:gd name="T36" fmla="*/ 7 w 23"/>
                    <a:gd name="T37" fmla="*/ 1 h 26"/>
                    <a:gd name="T38" fmla="*/ 8 w 23"/>
                    <a:gd name="T39" fmla="*/ 2 h 26"/>
                    <a:gd name="T40" fmla="*/ 8 w 23"/>
                    <a:gd name="T41" fmla="*/ 2 h 26"/>
                    <a:gd name="T42" fmla="*/ 8 w 23"/>
                    <a:gd name="T43" fmla="*/ 4 h 26"/>
                    <a:gd name="T44" fmla="*/ 8 w 23"/>
                    <a:gd name="T45" fmla="*/ 4 h 26"/>
                    <a:gd name="T46" fmla="*/ 8 w 23"/>
                    <a:gd name="T47" fmla="*/ 4 h 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3" h="26">
                      <a:moveTo>
                        <a:pt x="22" y="14"/>
                      </a:moveTo>
                      <a:lnTo>
                        <a:pt x="23" y="24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5" y="26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5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5" y="3"/>
                      </a:lnTo>
                      <a:lnTo>
                        <a:pt x="18" y="3"/>
                      </a:lnTo>
                      <a:lnTo>
                        <a:pt x="20" y="4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9" name="Freeform 107"/>
                <p:cNvSpPr>
                  <a:spLocks/>
                </p:cNvSpPr>
                <p:nvPr/>
              </p:nvSpPr>
              <p:spPr bwMode="auto">
                <a:xfrm>
                  <a:off x="1590" y="2352"/>
                  <a:ext cx="10" cy="10"/>
                </a:xfrm>
                <a:custGeom>
                  <a:avLst/>
                  <a:gdLst>
                    <a:gd name="T0" fmla="*/ 10 w 29"/>
                    <a:gd name="T1" fmla="*/ 3 h 29"/>
                    <a:gd name="T2" fmla="*/ 10 w 29"/>
                    <a:gd name="T3" fmla="*/ 5 h 29"/>
                    <a:gd name="T4" fmla="*/ 9 w 29"/>
                    <a:gd name="T5" fmla="*/ 6 h 29"/>
                    <a:gd name="T6" fmla="*/ 9 w 29"/>
                    <a:gd name="T7" fmla="*/ 7 h 29"/>
                    <a:gd name="T8" fmla="*/ 9 w 29"/>
                    <a:gd name="T9" fmla="*/ 8 h 29"/>
                    <a:gd name="T10" fmla="*/ 8 w 29"/>
                    <a:gd name="T11" fmla="*/ 9 h 29"/>
                    <a:gd name="T12" fmla="*/ 7 w 29"/>
                    <a:gd name="T13" fmla="*/ 9 h 29"/>
                    <a:gd name="T14" fmla="*/ 6 w 29"/>
                    <a:gd name="T15" fmla="*/ 9 h 29"/>
                    <a:gd name="T16" fmla="*/ 5 w 29"/>
                    <a:gd name="T17" fmla="*/ 10 h 29"/>
                    <a:gd name="T18" fmla="*/ 4 w 29"/>
                    <a:gd name="T19" fmla="*/ 10 h 29"/>
                    <a:gd name="T20" fmla="*/ 3 w 29"/>
                    <a:gd name="T21" fmla="*/ 10 h 29"/>
                    <a:gd name="T22" fmla="*/ 2 w 29"/>
                    <a:gd name="T23" fmla="*/ 9 h 29"/>
                    <a:gd name="T24" fmla="*/ 1 w 29"/>
                    <a:gd name="T25" fmla="*/ 9 h 29"/>
                    <a:gd name="T26" fmla="*/ 0 w 29"/>
                    <a:gd name="T27" fmla="*/ 8 h 29"/>
                    <a:gd name="T28" fmla="*/ 0 w 29"/>
                    <a:gd name="T29" fmla="*/ 7 h 29"/>
                    <a:gd name="T30" fmla="*/ 0 w 29"/>
                    <a:gd name="T31" fmla="*/ 6 h 29"/>
                    <a:gd name="T32" fmla="*/ 0 w 29"/>
                    <a:gd name="T33" fmla="*/ 6 h 29"/>
                    <a:gd name="T34" fmla="*/ 0 w 29"/>
                    <a:gd name="T35" fmla="*/ 4 h 29"/>
                    <a:gd name="T36" fmla="*/ 0 w 29"/>
                    <a:gd name="T37" fmla="*/ 3 h 29"/>
                    <a:gd name="T38" fmla="*/ 0 w 29"/>
                    <a:gd name="T39" fmla="*/ 3 h 29"/>
                    <a:gd name="T40" fmla="*/ 1 w 29"/>
                    <a:gd name="T41" fmla="*/ 2 h 29"/>
                    <a:gd name="T42" fmla="*/ 2 w 29"/>
                    <a:gd name="T43" fmla="*/ 1 h 29"/>
                    <a:gd name="T44" fmla="*/ 3 w 29"/>
                    <a:gd name="T45" fmla="*/ 0 h 29"/>
                    <a:gd name="T46" fmla="*/ 3 w 29"/>
                    <a:gd name="T47" fmla="*/ 0 h 29"/>
                    <a:gd name="T48" fmla="*/ 4 w 29"/>
                    <a:gd name="T49" fmla="*/ 0 h 29"/>
                    <a:gd name="T50" fmla="*/ 6 w 29"/>
                    <a:gd name="T51" fmla="*/ 0 h 29"/>
                    <a:gd name="T52" fmla="*/ 6 w 29"/>
                    <a:gd name="T53" fmla="*/ 1 h 29"/>
                    <a:gd name="T54" fmla="*/ 7 w 29"/>
                    <a:gd name="T55" fmla="*/ 2 h 29"/>
                    <a:gd name="T56" fmla="*/ 8 w 29"/>
                    <a:gd name="T57" fmla="*/ 2 h 29"/>
                    <a:gd name="T58" fmla="*/ 9 w 29"/>
                    <a:gd name="T59" fmla="*/ 3 h 29"/>
                    <a:gd name="T60" fmla="*/ 10 w 29"/>
                    <a:gd name="T61" fmla="*/ 4 h 29"/>
                    <a:gd name="T62" fmla="*/ 10 w 29"/>
                    <a:gd name="T63" fmla="*/ 4 h 29"/>
                    <a:gd name="T64" fmla="*/ 10 w 29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9" h="29">
                      <a:moveTo>
                        <a:pt x="29" y="10"/>
                      </a:moveTo>
                      <a:lnTo>
                        <a:pt x="29" y="14"/>
                      </a:lnTo>
                      <a:lnTo>
                        <a:pt x="27" y="17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2" y="25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4" y="29"/>
                      </a:lnTo>
                      <a:lnTo>
                        <a:pt x="12" y="29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3" y="26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4" y="6"/>
                      </a:lnTo>
                      <a:lnTo>
                        <a:pt x="26" y="9"/>
                      </a:lnTo>
                      <a:lnTo>
                        <a:pt x="29" y="12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0" name="Freeform 108"/>
                <p:cNvSpPr>
                  <a:spLocks/>
                </p:cNvSpPr>
                <p:nvPr/>
              </p:nvSpPr>
              <p:spPr bwMode="auto">
                <a:xfrm>
                  <a:off x="642" y="2421"/>
                  <a:ext cx="7" cy="7"/>
                </a:xfrm>
                <a:custGeom>
                  <a:avLst/>
                  <a:gdLst>
                    <a:gd name="T0" fmla="*/ 6 w 20"/>
                    <a:gd name="T1" fmla="*/ 2 h 22"/>
                    <a:gd name="T2" fmla="*/ 7 w 20"/>
                    <a:gd name="T3" fmla="*/ 3 h 22"/>
                    <a:gd name="T4" fmla="*/ 7 w 20"/>
                    <a:gd name="T5" fmla="*/ 3 h 22"/>
                    <a:gd name="T6" fmla="*/ 7 w 20"/>
                    <a:gd name="T7" fmla="*/ 4 h 22"/>
                    <a:gd name="T8" fmla="*/ 7 w 20"/>
                    <a:gd name="T9" fmla="*/ 4 h 22"/>
                    <a:gd name="T10" fmla="*/ 7 w 20"/>
                    <a:gd name="T11" fmla="*/ 4 h 22"/>
                    <a:gd name="T12" fmla="*/ 6 w 20"/>
                    <a:gd name="T13" fmla="*/ 5 h 22"/>
                    <a:gd name="T14" fmla="*/ 6 w 20"/>
                    <a:gd name="T15" fmla="*/ 6 h 22"/>
                    <a:gd name="T16" fmla="*/ 6 w 20"/>
                    <a:gd name="T17" fmla="*/ 6 h 22"/>
                    <a:gd name="T18" fmla="*/ 6 w 20"/>
                    <a:gd name="T19" fmla="*/ 7 h 22"/>
                    <a:gd name="T20" fmla="*/ 5 w 20"/>
                    <a:gd name="T21" fmla="*/ 7 h 22"/>
                    <a:gd name="T22" fmla="*/ 5 w 20"/>
                    <a:gd name="T23" fmla="*/ 7 h 22"/>
                    <a:gd name="T24" fmla="*/ 4 w 20"/>
                    <a:gd name="T25" fmla="*/ 7 h 22"/>
                    <a:gd name="T26" fmla="*/ 4 w 20"/>
                    <a:gd name="T27" fmla="*/ 7 h 22"/>
                    <a:gd name="T28" fmla="*/ 3 w 20"/>
                    <a:gd name="T29" fmla="*/ 6 h 22"/>
                    <a:gd name="T30" fmla="*/ 3 w 20"/>
                    <a:gd name="T31" fmla="*/ 6 h 22"/>
                    <a:gd name="T32" fmla="*/ 2 w 20"/>
                    <a:gd name="T33" fmla="*/ 6 h 22"/>
                    <a:gd name="T34" fmla="*/ 2 w 20"/>
                    <a:gd name="T35" fmla="*/ 6 h 22"/>
                    <a:gd name="T36" fmla="*/ 1 w 20"/>
                    <a:gd name="T37" fmla="*/ 6 h 22"/>
                    <a:gd name="T38" fmla="*/ 1 w 20"/>
                    <a:gd name="T39" fmla="*/ 5 h 22"/>
                    <a:gd name="T40" fmla="*/ 0 w 20"/>
                    <a:gd name="T41" fmla="*/ 5 h 22"/>
                    <a:gd name="T42" fmla="*/ 0 w 20"/>
                    <a:gd name="T43" fmla="*/ 4 h 22"/>
                    <a:gd name="T44" fmla="*/ 0 w 20"/>
                    <a:gd name="T45" fmla="*/ 3 h 22"/>
                    <a:gd name="T46" fmla="*/ 0 w 20"/>
                    <a:gd name="T47" fmla="*/ 2 h 22"/>
                    <a:gd name="T48" fmla="*/ 1 w 20"/>
                    <a:gd name="T49" fmla="*/ 1 h 22"/>
                    <a:gd name="T50" fmla="*/ 2 w 20"/>
                    <a:gd name="T51" fmla="*/ 0 h 22"/>
                    <a:gd name="T52" fmla="*/ 3 w 20"/>
                    <a:gd name="T53" fmla="*/ 0 h 22"/>
                    <a:gd name="T54" fmla="*/ 4 w 20"/>
                    <a:gd name="T55" fmla="*/ 0 h 22"/>
                    <a:gd name="T56" fmla="*/ 5 w 20"/>
                    <a:gd name="T57" fmla="*/ 0 h 22"/>
                    <a:gd name="T58" fmla="*/ 6 w 20"/>
                    <a:gd name="T59" fmla="*/ 1 h 22"/>
                    <a:gd name="T60" fmla="*/ 6 w 20"/>
                    <a:gd name="T61" fmla="*/ 2 h 22"/>
                    <a:gd name="T62" fmla="*/ 6 w 20"/>
                    <a:gd name="T63" fmla="*/ 2 h 22"/>
                    <a:gd name="T64" fmla="*/ 6 w 20"/>
                    <a:gd name="T65" fmla="*/ 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0" h="22">
                      <a:moveTo>
                        <a:pt x="18" y="5"/>
                      </a:move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6" y="21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9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18" y="6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1" name="Freeform 109"/>
                <p:cNvSpPr>
                  <a:spLocks/>
                </p:cNvSpPr>
                <p:nvPr/>
              </p:nvSpPr>
              <p:spPr bwMode="auto">
                <a:xfrm>
                  <a:off x="709" y="2419"/>
                  <a:ext cx="17" cy="27"/>
                </a:xfrm>
                <a:custGeom>
                  <a:avLst/>
                  <a:gdLst>
                    <a:gd name="T0" fmla="*/ 6 w 52"/>
                    <a:gd name="T1" fmla="*/ 0 h 81"/>
                    <a:gd name="T2" fmla="*/ 6 w 52"/>
                    <a:gd name="T3" fmla="*/ 2 h 81"/>
                    <a:gd name="T4" fmla="*/ 6 w 52"/>
                    <a:gd name="T5" fmla="*/ 4 h 81"/>
                    <a:gd name="T6" fmla="*/ 6 w 52"/>
                    <a:gd name="T7" fmla="*/ 6 h 81"/>
                    <a:gd name="T8" fmla="*/ 6 w 52"/>
                    <a:gd name="T9" fmla="*/ 9 h 81"/>
                    <a:gd name="T10" fmla="*/ 7 w 52"/>
                    <a:gd name="T11" fmla="*/ 11 h 81"/>
                    <a:gd name="T12" fmla="*/ 7 w 52"/>
                    <a:gd name="T13" fmla="*/ 13 h 81"/>
                    <a:gd name="T14" fmla="*/ 8 w 52"/>
                    <a:gd name="T15" fmla="*/ 16 h 81"/>
                    <a:gd name="T16" fmla="*/ 9 w 52"/>
                    <a:gd name="T17" fmla="*/ 18 h 81"/>
                    <a:gd name="T18" fmla="*/ 11 w 52"/>
                    <a:gd name="T19" fmla="*/ 19 h 81"/>
                    <a:gd name="T20" fmla="*/ 13 w 52"/>
                    <a:gd name="T21" fmla="*/ 21 h 81"/>
                    <a:gd name="T22" fmla="*/ 13 w 52"/>
                    <a:gd name="T23" fmla="*/ 21 h 81"/>
                    <a:gd name="T24" fmla="*/ 14 w 52"/>
                    <a:gd name="T25" fmla="*/ 22 h 81"/>
                    <a:gd name="T26" fmla="*/ 14 w 52"/>
                    <a:gd name="T27" fmla="*/ 22 h 81"/>
                    <a:gd name="T28" fmla="*/ 14 w 52"/>
                    <a:gd name="T29" fmla="*/ 22 h 81"/>
                    <a:gd name="T30" fmla="*/ 15 w 52"/>
                    <a:gd name="T31" fmla="*/ 22 h 81"/>
                    <a:gd name="T32" fmla="*/ 15 w 52"/>
                    <a:gd name="T33" fmla="*/ 22 h 81"/>
                    <a:gd name="T34" fmla="*/ 16 w 52"/>
                    <a:gd name="T35" fmla="*/ 22 h 81"/>
                    <a:gd name="T36" fmla="*/ 16 w 52"/>
                    <a:gd name="T37" fmla="*/ 22 h 81"/>
                    <a:gd name="T38" fmla="*/ 17 w 52"/>
                    <a:gd name="T39" fmla="*/ 23 h 81"/>
                    <a:gd name="T40" fmla="*/ 17 w 52"/>
                    <a:gd name="T41" fmla="*/ 23 h 81"/>
                    <a:gd name="T42" fmla="*/ 17 w 52"/>
                    <a:gd name="T43" fmla="*/ 24 h 81"/>
                    <a:gd name="T44" fmla="*/ 16 w 52"/>
                    <a:gd name="T45" fmla="*/ 25 h 81"/>
                    <a:gd name="T46" fmla="*/ 15 w 52"/>
                    <a:gd name="T47" fmla="*/ 26 h 81"/>
                    <a:gd name="T48" fmla="*/ 14 w 52"/>
                    <a:gd name="T49" fmla="*/ 26 h 81"/>
                    <a:gd name="T50" fmla="*/ 12 w 52"/>
                    <a:gd name="T51" fmla="*/ 26 h 81"/>
                    <a:gd name="T52" fmla="*/ 11 w 52"/>
                    <a:gd name="T53" fmla="*/ 27 h 81"/>
                    <a:gd name="T54" fmla="*/ 9 w 52"/>
                    <a:gd name="T55" fmla="*/ 27 h 81"/>
                    <a:gd name="T56" fmla="*/ 8 w 52"/>
                    <a:gd name="T57" fmla="*/ 26 h 81"/>
                    <a:gd name="T58" fmla="*/ 7 w 52"/>
                    <a:gd name="T59" fmla="*/ 26 h 81"/>
                    <a:gd name="T60" fmla="*/ 6 w 52"/>
                    <a:gd name="T61" fmla="*/ 26 h 81"/>
                    <a:gd name="T62" fmla="*/ 4 w 52"/>
                    <a:gd name="T63" fmla="*/ 24 h 81"/>
                    <a:gd name="T64" fmla="*/ 3 w 52"/>
                    <a:gd name="T65" fmla="*/ 22 h 81"/>
                    <a:gd name="T66" fmla="*/ 2 w 52"/>
                    <a:gd name="T67" fmla="*/ 21 h 81"/>
                    <a:gd name="T68" fmla="*/ 1 w 52"/>
                    <a:gd name="T69" fmla="*/ 18 h 81"/>
                    <a:gd name="T70" fmla="*/ 0 w 52"/>
                    <a:gd name="T71" fmla="*/ 16 h 81"/>
                    <a:gd name="T72" fmla="*/ 0 w 52"/>
                    <a:gd name="T73" fmla="*/ 14 h 81"/>
                    <a:gd name="T74" fmla="*/ 0 w 52"/>
                    <a:gd name="T75" fmla="*/ 11 h 81"/>
                    <a:gd name="T76" fmla="*/ 0 w 52"/>
                    <a:gd name="T77" fmla="*/ 9 h 81"/>
                    <a:gd name="T78" fmla="*/ 0 w 52"/>
                    <a:gd name="T79" fmla="*/ 7 h 81"/>
                    <a:gd name="T80" fmla="*/ 1 w 52"/>
                    <a:gd name="T81" fmla="*/ 5 h 81"/>
                    <a:gd name="T82" fmla="*/ 2 w 52"/>
                    <a:gd name="T83" fmla="*/ 4 h 81"/>
                    <a:gd name="T84" fmla="*/ 2 w 52"/>
                    <a:gd name="T85" fmla="*/ 3 h 81"/>
                    <a:gd name="T86" fmla="*/ 3 w 52"/>
                    <a:gd name="T87" fmla="*/ 3 h 81"/>
                    <a:gd name="T88" fmla="*/ 3 w 52"/>
                    <a:gd name="T89" fmla="*/ 2 h 81"/>
                    <a:gd name="T90" fmla="*/ 3 w 52"/>
                    <a:gd name="T91" fmla="*/ 2 h 81"/>
                    <a:gd name="T92" fmla="*/ 4 w 52"/>
                    <a:gd name="T93" fmla="*/ 1 h 81"/>
                    <a:gd name="T94" fmla="*/ 4 w 52"/>
                    <a:gd name="T95" fmla="*/ 1 h 81"/>
                    <a:gd name="T96" fmla="*/ 5 w 52"/>
                    <a:gd name="T97" fmla="*/ 1 h 81"/>
                    <a:gd name="T98" fmla="*/ 5 w 52"/>
                    <a:gd name="T99" fmla="*/ 0 h 81"/>
                    <a:gd name="T100" fmla="*/ 6 w 52"/>
                    <a:gd name="T101" fmla="*/ 0 h 81"/>
                    <a:gd name="T102" fmla="*/ 6 w 52"/>
                    <a:gd name="T103" fmla="*/ 0 h 8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2" h="81">
                      <a:moveTo>
                        <a:pt x="18" y="0"/>
                      </a:moveTo>
                      <a:lnTo>
                        <a:pt x="17" y="6"/>
                      </a:lnTo>
                      <a:lnTo>
                        <a:pt x="17" y="13"/>
                      </a:lnTo>
                      <a:lnTo>
                        <a:pt x="17" y="19"/>
                      </a:lnTo>
                      <a:lnTo>
                        <a:pt x="18" y="27"/>
                      </a:lnTo>
                      <a:lnTo>
                        <a:pt x="20" y="34"/>
                      </a:lnTo>
                      <a:lnTo>
                        <a:pt x="22" y="40"/>
                      </a:lnTo>
                      <a:lnTo>
                        <a:pt x="25" y="47"/>
                      </a:lnTo>
                      <a:lnTo>
                        <a:pt x="29" y="53"/>
                      </a:lnTo>
                      <a:lnTo>
                        <a:pt x="34" y="58"/>
                      </a:lnTo>
                      <a:lnTo>
                        <a:pt x="39" y="64"/>
                      </a:lnTo>
                      <a:lnTo>
                        <a:pt x="40" y="64"/>
                      </a:lnTo>
                      <a:lnTo>
                        <a:pt x="42" y="65"/>
                      </a:lnTo>
                      <a:lnTo>
                        <a:pt x="43" y="65"/>
                      </a:lnTo>
                      <a:lnTo>
                        <a:pt x="44" y="65"/>
                      </a:lnTo>
                      <a:lnTo>
                        <a:pt x="46" y="66"/>
                      </a:lnTo>
                      <a:lnTo>
                        <a:pt x="47" y="66"/>
                      </a:lnTo>
                      <a:lnTo>
                        <a:pt x="48" y="66"/>
                      </a:lnTo>
                      <a:lnTo>
                        <a:pt x="50" y="67"/>
                      </a:lnTo>
                      <a:lnTo>
                        <a:pt x="51" y="69"/>
                      </a:lnTo>
                      <a:lnTo>
                        <a:pt x="52" y="69"/>
                      </a:lnTo>
                      <a:lnTo>
                        <a:pt x="51" y="73"/>
                      </a:lnTo>
                      <a:lnTo>
                        <a:pt x="48" y="75"/>
                      </a:lnTo>
                      <a:lnTo>
                        <a:pt x="46" y="78"/>
                      </a:lnTo>
                      <a:lnTo>
                        <a:pt x="42" y="79"/>
                      </a:lnTo>
                      <a:lnTo>
                        <a:pt x="38" y="79"/>
                      </a:lnTo>
                      <a:lnTo>
                        <a:pt x="34" y="81"/>
                      </a:lnTo>
                      <a:lnTo>
                        <a:pt x="29" y="81"/>
                      </a:lnTo>
                      <a:lnTo>
                        <a:pt x="25" y="79"/>
                      </a:lnTo>
                      <a:lnTo>
                        <a:pt x="21" y="79"/>
                      </a:lnTo>
                      <a:lnTo>
                        <a:pt x="17" y="78"/>
                      </a:lnTo>
                      <a:lnTo>
                        <a:pt x="13" y="73"/>
                      </a:lnTo>
                      <a:lnTo>
                        <a:pt x="8" y="67"/>
                      </a:lnTo>
                      <a:lnTo>
                        <a:pt x="5" y="62"/>
                      </a:lnTo>
                      <a:lnTo>
                        <a:pt x="3" y="54"/>
                      </a:lnTo>
                      <a:lnTo>
                        <a:pt x="0" y="48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0" y="27"/>
                      </a:lnTo>
                      <a:lnTo>
                        <a:pt x="1" y="20"/>
                      </a:lnTo>
                      <a:lnTo>
                        <a:pt x="4" y="14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8" y="9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2" name="Freeform 110"/>
                <p:cNvSpPr>
                  <a:spLocks/>
                </p:cNvSpPr>
                <p:nvPr/>
              </p:nvSpPr>
              <p:spPr bwMode="auto">
                <a:xfrm>
                  <a:off x="1714" y="2352"/>
                  <a:ext cx="9" cy="10"/>
                </a:xfrm>
                <a:custGeom>
                  <a:avLst/>
                  <a:gdLst>
                    <a:gd name="T0" fmla="*/ 9 w 26"/>
                    <a:gd name="T1" fmla="*/ 1 h 29"/>
                    <a:gd name="T2" fmla="*/ 9 w 26"/>
                    <a:gd name="T3" fmla="*/ 3 h 29"/>
                    <a:gd name="T4" fmla="*/ 9 w 26"/>
                    <a:gd name="T5" fmla="*/ 4 h 29"/>
                    <a:gd name="T6" fmla="*/ 9 w 26"/>
                    <a:gd name="T7" fmla="*/ 6 h 29"/>
                    <a:gd name="T8" fmla="*/ 9 w 26"/>
                    <a:gd name="T9" fmla="*/ 6 h 29"/>
                    <a:gd name="T10" fmla="*/ 8 w 26"/>
                    <a:gd name="T11" fmla="*/ 8 h 29"/>
                    <a:gd name="T12" fmla="*/ 8 w 26"/>
                    <a:gd name="T13" fmla="*/ 9 h 29"/>
                    <a:gd name="T14" fmla="*/ 7 w 26"/>
                    <a:gd name="T15" fmla="*/ 9 h 29"/>
                    <a:gd name="T16" fmla="*/ 6 w 26"/>
                    <a:gd name="T17" fmla="*/ 10 h 29"/>
                    <a:gd name="T18" fmla="*/ 4 w 26"/>
                    <a:gd name="T19" fmla="*/ 10 h 29"/>
                    <a:gd name="T20" fmla="*/ 3 w 26"/>
                    <a:gd name="T21" fmla="*/ 9 h 29"/>
                    <a:gd name="T22" fmla="*/ 1 w 26"/>
                    <a:gd name="T23" fmla="*/ 9 h 29"/>
                    <a:gd name="T24" fmla="*/ 0 w 26"/>
                    <a:gd name="T25" fmla="*/ 7 h 29"/>
                    <a:gd name="T26" fmla="*/ 0 w 26"/>
                    <a:gd name="T27" fmla="*/ 6 h 29"/>
                    <a:gd name="T28" fmla="*/ 1 w 26"/>
                    <a:gd name="T29" fmla="*/ 4 h 29"/>
                    <a:gd name="T30" fmla="*/ 1 w 26"/>
                    <a:gd name="T31" fmla="*/ 3 h 29"/>
                    <a:gd name="T32" fmla="*/ 3 w 26"/>
                    <a:gd name="T33" fmla="*/ 1 h 29"/>
                    <a:gd name="T34" fmla="*/ 4 w 26"/>
                    <a:gd name="T35" fmla="*/ 0 h 29"/>
                    <a:gd name="T36" fmla="*/ 6 w 26"/>
                    <a:gd name="T37" fmla="*/ 0 h 29"/>
                    <a:gd name="T38" fmla="*/ 7 w 26"/>
                    <a:gd name="T39" fmla="*/ 0 h 29"/>
                    <a:gd name="T40" fmla="*/ 9 w 26"/>
                    <a:gd name="T41" fmla="*/ 1 h 29"/>
                    <a:gd name="T42" fmla="*/ 9 w 26"/>
                    <a:gd name="T43" fmla="*/ 1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9">
                      <a:moveTo>
                        <a:pt x="25" y="4"/>
                      </a:moveTo>
                      <a:lnTo>
                        <a:pt x="26" y="8"/>
                      </a:lnTo>
                      <a:lnTo>
                        <a:pt x="26" y="12"/>
                      </a:lnTo>
                      <a:lnTo>
                        <a:pt x="26" y="16"/>
                      </a:lnTo>
                      <a:lnTo>
                        <a:pt x="25" y="18"/>
                      </a:lnTo>
                      <a:lnTo>
                        <a:pt x="24" y="22"/>
                      </a:lnTo>
                      <a:lnTo>
                        <a:pt x="22" y="25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3" name="Freeform 111"/>
                <p:cNvSpPr>
                  <a:spLocks/>
                </p:cNvSpPr>
                <p:nvPr/>
              </p:nvSpPr>
              <p:spPr bwMode="auto">
                <a:xfrm>
                  <a:off x="720" y="2425"/>
                  <a:ext cx="9" cy="10"/>
                </a:xfrm>
                <a:custGeom>
                  <a:avLst/>
                  <a:gdLst>
                    <a:gd name="T0" fmla="*/ 9 w 28"/>
                    <a:gd name="T1" fmla="*/ 4 h 30"/>
                    <a:gd name="T2" fmla="*/ 9 w 28"/>
                    <a:gd name="T3" fmla="*/ 5 h 30"/>
                    <a:gd name="T4" fmla="*/ 9 w 28"/>
                    <a:gd name="T5" fmla="*/ 6 h 30"/>
                    <a:gd name="T6" fmla="*/ 8 w 28"/>
                    <a:gd name="T7" fmla="*/ 6 h 30"/>
                    <a:gd name="T8" fmla="*/ 8 w 28"/>
                    <a:gd name="T9" fmla="*/ 7 h 30"/>
                    <a:gd name="T10" fmla="*/ 8 w 28"/>
                    <a:gd name="T11" fmla="*/ 8 h 30"/>
                    <a:gd name="T12" fmla="*/ 7 w 28"/>
                    <a:gd name="T13" fmla="*/ 9 h 30"/>
                    <a:gd name="T14" fmla="*/ 7 w 28"/>
                    <a:gd name="T15" fmla="*/ 9 h 30"/>
                    <a:gd name="T16" fmla="*/ 7 w 28"/>
                    <a:gd name="T17" fmla="*/ 9 h 30"/>
                    <a:gd name="T18" fmla="*/ 6 w 28"/>
                    <a:gd name="T19" fmla="*/ 10 h 30"/>
                    <a:gd name="T20" fmla="*/ 6 w 28"/>
                    <a:gd name="T21" fmla="*/ 10 h 30"/>
                    <a:gd name="T22" fmla="*/ 5 w 28"/>
                    <a:gd name="T23" fmla="*/ 9 h 30"/>
                    <a:gd name="T24" fmla="*/ 3 w 28"/>
                    <a:gd name="T25" fmla="*/ 9 h 30"/>
                    <a:gd name="T26" fmla="*/ 2 w 28"/>
                    <a:gd name="T27" fmla="*/ 8 h 30"/>
                    <a:gd name="T28" fmla="*/ 1 w 28"/>
                    <a:gd name="T29" fmla="*/ 7 h 30"/>
                    <a:gd name="T30" fmla="*/ 1 w 28"/>
                    <a:gd name="T31" fmla="*/ 6 h 30"/>
                    <a:gd name="T32" fmla="*/ 0 w 28"/>
                    <a:gd name="T33" fmla="*/ 5 h 30"/>
                    <a:gd name="T34" fmla="*/ 0 w 28"/>
                    <a:gd name="T35" fmla="*/ 3 h 30"/>
                    <a:gd name="T36" fmla="*/ 0 w 28"/>
                    <a:gd name="T37" fmla="*/ 2 h 30"/>
                    <a:gd name="T38" fmla="*/ 1 w 28"/>
                    <a:gd name="T39" fmla="*/ 1 h 30"/>
                    <a:gd name="T40" fmla="*/ 2 w 28"/>
                    <a:gd name="T41" fmla="*/ 0 h 30"/>
                    <a:gd name="T42" fmla="*/ 3 w 28"/>
                    <a:gd name="T43" fmla="*/ 0 h 30"/>
                    <a:gd name="T44" fmla="*/ 4 w 28"/>
                    <a:gd name="T45" fmla="*/ 0 h 30"/>
                    <a:gd name="T46" fmla="*/ 5 w 28"/>
                    <a:gd name="T47" fmla="*/ 1 h 30"/>
                    <a:gd name="T48" fmla="*/ 5 w 28"/>
                    <a:gd name="T49" fmla="*/ 1 h 30"/>
                    <a:gd name="T50" fmla="*/ 6 w 28"/>
                    <a:gd name="T51" fmla="*/ 1 h 30"/>
                    <a:gd name="T52" fmla="*/ 7 w 28"/>
                    <a:gd name="T53" fmla="*/ 2 h 30"/>
                    <a:gd name="T54" fmla="*/ 7 w 28"/>
                    <a:gd name="T55" fmla="*/ 2 h 30"/>
                    <a:gd name="T56" fmla="*/ 8 w 28"/>
                    <a:gd name="T57" fmla="*/ 2 h 30"/>
                    <a:gd name="T58" fmla="*/ 9 w 28"/>
                    <a:gd name="T59" fmla="*/ 3 h 30"/>
                    <a:gd name="T60" fmla="*/ 9 w 28"/>
                    <a:gd name="T61" fmla="*/ 5 h 30"/>
                    <a:gd name="T62" fmla="*/ 9 w 28"/>
                    <a:gd name="T63" fmla="*/ 5 h 30"/>
                    <a:gd name="T64" fmla="*/ 9 w 28"/>
                    <a:gd name="T65" fmla="*/ 4 h 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8" h="30">
                      <a:moveTo>
                        <a:pt x="28" y="13"/>
                      </a:moveTo>
                      <a:lnTo>
                        <a:pt x="27" y="15"/>
                      </a:lnTo>
                      <a:lnTo>
                        <a:pt x="27" y="18"/>
                      </a:lnTo>
                      <a:lnTo>
                        <a:pt x="26" y="19"/>
                      </a:lnTo>
                      <a:lnTo>
                        <a:pt x="26" y="22"/>
                      </a:lnTo>
                      <a:lnTo>
                        <a:pt x="24" y="23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2" y="28"/>
                      </a:lnTo>
                      <a:lnTo>
                        <a:pt x="19" y="30"/>
                      </a:lnTo>
                      <a:lnTo>
                        <a:pt x="18" y="30"/>
                      </a:lnTo>
                      <a:lnTo>
                        <a:pt x="14" y="28"/>
                      </a:lnTo>
                      <a:lnTo>
                        <a:pt x="10" y="27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2" y="5"/>
                      </a:lnTo>
                      <a:lnTo>
                        <a:pt x="23" y="6"/>
                      </a:lnTo>
                      <a:lnTo>
                        <a:pt x="26" y="7"/>
                      </a:lnTo>
                      <a:lnTo>
                        <a:pt x="27" y="10"/>
                      </a:lnTo>
                      <a:lnTo>
                        <a:pt x="28" y="14"/>
                      </a:lnTo>
                      <a:lnTo>
                        <a:pt x="28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4" name="Freeform 112"/>
                <p:cNvSpPr>
                  <a:spLocks/>
                </p:cNvSpPr>
                <p:nvPr/>
              </p:nvSpPr>
              <p:spPr bwMode="auto">
                <a:xfrm>
                  <a:off x="710" y="2423"/>
                  <a:ext cx="54" cy="100"/>
                </a:xfrm>
                <a:custGeom>
                  <a:avLst/>
                  <a:gdLst>
                    <a:gd name="T0" fmla="*/ 10 w 160"/>
                    <a:gd name="T1" fmla="*/ 70 h 299"/>
                    <a:gd name="T2" fmla="*/ 12 w 160"/>
                    <a:gd name="T3" fmla="*/ 77 h 299"/>
                    <a:gd name="T4" fmla="*/ 17 w 160"/>
                    <a:gd name="T5" fmla="*/ 83 h 299"/>
                    <a:gd name="T6" fmla="*/ 22 w 160"/>
                    <a:gd name="T7" fmla="*/ 88 h 299"/>
                    <a:gd name="T8" fmla="*/ 27 w 160"/>
                    <a:gd name="T9" fmla="*/ 90 h 299"/>
                    <a:gd name="T10" fmla="*/ 31 w 160"/>
                    <a:gd name="T11" fmla="*/ 90 h 299"/>
                    <a:gd name="T12" fmla="*/ 36 w 160"/>
                    <a:gd name="T13" fmla="*/ 88 h 299"/>
                    <a:gd name="T14" fmla="*/ 39 w 160"/>
                    <a:gd name="T15" fmla="*/ 82 h 299"/>
                    <a:gd name="T16" fmla="*/ 41 w 160"/>
                    <a:gd name="T17" fmla="*/ 76 h 299"/>
                    <a:gd name="T18" fmla="*/ 39 w 160"/>
                    <a:gd name="T19" fmla="*/ 69 h 299"/>
                    <a:gd name="T20" fmla="*/ 35 w 160"/>
                    <a:gd name="T21" fmla="*/ 67 h 299"/>
                    <a:gd name="T22" fmla="*/ 32 w 160"/>
                    <a:gd name="T23" fmla="*/ 63 h 299"/>
                    <a:gd name="T24" fmla="*/ 29 w 160"/>
                    <a:gd name="T25" fmla="*/ 61 h 299"/>
                    <a:gd name="T26" fmla="*/ 25 w 160"/>
                    <a:gd name="T27" fmla="*/ 62 h 299"/>
                    <a:gd name="T28" fmla="*/ 23 w 160"/>
                    <a:gd name="T29" fmla="*/ 65 h 299"/>
                    <a:gd name="T30" fmla="*/ 22 w 160"/>
                    <a:gd name="T31" fmla="*/ 68 h 299"/>
                    <a:gd name="T32" fmla="*/ 22 w 160"/>
                    <a:gd name="T33" fmla="*/ 71 h 299"/>
                    <a:gd name="T34" fmla="*/ 25 w 160"/>
                    <a:gd name="T35" fmla="*/ 73 h 299"/>
                    <a:gd name="T36" fmla="*/ 28 w 160"/>
                    <a:gd name="T37" fmla="*/ 73 h 299"/>
                    <a:gd name="T38" fmla="*/ 30 w 160"/>
                    <a:gd name="T39" fmla="*/ 72 h 299"/>
                    <a:gd name="T40" fmla="*/ 33 w 160"/>
                    <a:gd name="T41" fmla="*/ 73 h 299"/>
                    <a:gd name="T42" fmla="*/ 34 w 160"/>
                    <a:gd name="T43" fmla="*/ 77 h 299"/>
                    <a:gd name="T44" fmla="*/ 33 w 160"/>
                    <a:gd name="T45" fmla="*/ 80 h 299"/>
                    <a:gd name="T46" fmla="*/ 30 w 160"/>
                    <a:gd name="T47" fmla="*/ 84 h 299"/>
                    <a:gd name="T48" fmla="*/ 25 w 160"/>
                    <a:gd name="T49" fmla="*/ 83 h 299"/>
                    <a:gd name="T50" fmla="*/ 20 w 160"/>
                    <a:gd name="T51" fmla="*/ 79 h 299"/>
                    <a:gd name="T52" fmla="*/ 17 w 160"/>
                    <a:gd name="T53" fmla="*/ 75 h 299"/>
                    <a:gd name="T54" fmla="*/ 16 w 160"/>
                    <a:gd name="T55" fmla="*/ 69 h 299"/>
                    <a:gd name="T56" fmla="*/ 18 w 160"/>
                    <a:gd name="T57" fmla="*/ 62 h 299"/>
                    <a:gd name="T58" fmla="*/ 22 w 160"/>
                    <a:gd name="T59" fmla="*/ 58 h 299"/>
                    <a:gd name="T60" fmla="*/ 29 w 160"/>
                    <a:gd name="T61" fmla="*/ 55 h 299"/>
                    <a:gd name="T62" fmla="*/ 35 w 160"/>
                    <a:gd name="T63" fmla="*/ 56 h 299"/>
                    <a:gd name="T64" fmla="*/ 41 w 160"/>
                    <a:gd name="T65" fmla="*/ 59 h 299"/>
                    <a:gd name="T66" fmla="*/ 48 w 160"/>
                    <a:gd name="T67" fmla="*/ 62 h 299"/>
                    <a:gd name="T68" fmla="*/ 52 w 160"/>
                    <a:gd name="T69" fmla="*/ 69 h 299"/>
                    <a:gd name="T70" fmla="*/ 54 w 160"/>
                    <a:gd name="T71" fmla="*/ 76 h 299"/>
                    <a:gd name="T72" fmla="*/ 54 w 160"/>
                    <a:gd name="T73" fmla="*/ 84 h 299"/>
                    <a:gd name="T74" fmla="*/ 47 w 160"/>
                    <a:gd name="T75" fmla="*/ 92 h 299"/>
                    <a:gd name="T76" fmla="*/ 37 w 160"/>
                    <a:gd name="T77" fmla="*/ 98 h 299"/>
                    <a:gd name="T78" fmla="*/ 26 w 160"/>
                    <a:gd name="T79" fmla="*/ 100 h 299"/>
                    <a:gd name="T80" fmla="*/ 17 w 160"/>
                    <a:gd name="T81" fmla="*/ 97 h 299"/>
                    <a:gd name="T82" fmla="*/ 10 w 160"/>
                    <a:gd name="T83" fmla="*/ 92 h 299"/>
                    <a:gd name="T84" fmla="*/ 4 w 160"/>
                    <a:gd name="T85" fmla="*/ 86 h 299"/>
                    <a:gd name="T86" fmla="*/ 0 w 160"/>
                    <a:gd name="T87" fmla="*/ 75 h 299"/>
                    <a:gd name="T88" fmla="*/ 0 w 160"/>
                    <a:gd name="T89" fmla="*/ 59 h 299"/>
                    <a:gd name="T90" fmla="*/ 5 w 160"/>
                    <a:gd name="T91" fmla="*/ 43 h 299"/>
                    <a:gd name="T92" fmla="*/ 15 w 160"/>
                    <a:gd name="T93" fmla="*/ 29 h 299"/>
                    <a:gd name="T94" fmla="*/ 24 w 160"/>
                    <a:gd name="T95" fmla="*/ 19 h 299"/>
                    <a:gd name="T96" fmla="*/ 34 w 160"/>
                    <a:gd name="T97" fmla="*/ 11 h 299"/>
                    <a:gd name="T98" fmla="*/ 45 w 160"/>
                    <a:gd name="T99" fmla="*/ 3 h 299"/>
                    <a:gd name="T100" fmla="*/ 44 w 160"/>
                    <a:gd name="T101" fmla="*/ 13 h 299"/>
                    <a:gd name="T102" fmla="*/ 32 w 160"/>
                    <a:gd name="T103" fmla="*/ 33 h 299"/>
                    <a:gd name="T104" fmla="*/ 19 w 160"/>
                    <a:gd name="T105" fmla="*/ 52 h 299"/>
                    <a:gd name="T106" fmla="*/ 10 w 160"/>
                    <a:gd name="T107" fmla="*/ 64 h 29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60" h="299">
                      <a:moveTo>
                        <a:pt x="31" y="192"/>
                      </a:moveTo>
                      <a:lnTo>
                        <a:pt x="30" y="201"/>
                      </a:lnTo>
                      <a:lnTo>
                        <a:pt x="30" y="208"/>
                      </a:lnTo>
                      <a:lnTo>
                        <a:pt x="31" y="216"/>
                      </a:lnTo>
                      <a:lnTo>
                        <a:pt x="33" y="223"/>
                      </a:lnTo>
                      <a:lnTo>
                        <a:pt x="36" y="229"/>
                      </a:lnTo>
                      <a:lnTo>
                        <a:pt x="40" y="236"/>
                      </a:lnTo>
                      <a:lnTo>
                        <a:pt x="46" y="242"/>
                      </a:lnTo>
                      <a:lnTo>
                        <a:pt x="51" y="249"/>
                      </a:lnTo>
                      <a:lnTo>
                        <a:pt x="56" y="254"/>
                      </a:lnTo>
                      <a:lnTo>
                        <a:pt x="63" y="259"/>
                      </a:lnTo>
                      <a:lnTo>
                        <a:pt x="66" y="262"/>
                      </a:lnTo>
                      <a:lnTo>
                        <a:pt x="70" y="265"/>
                      </a:lnTo>
                      <a:lnTo>
                        <a:pt x="74" y="267"/>
                      </a:lnTo>
                      <a:lnTo>
                        <a:pt x="80" y="269"/>
                      </a:lnTo>
                      <a:lnTo>
                        <a:pt x="83" y="270"/>
                      </a:lnTo>
                      <a:lnTo>
                        <a:pt x="89" y="270"/>
                      </a:lnTo>
                      <a:lnTo>
                        <a:pt x="93" y="270"/>
                      </a:lnTo>
                      <a:lnTo>
                        <a:pt x="98" y="269"/>
                      </a:lnTo>
                      <a:lnTo>
                        <a:pt x="102" y="266"/>
                      </a:lnTo>
                      <a:lnTo>
                        <a:pt x="106" y="263"/>
                      </a:lnTo>
                      <a:lnTo>
                        <a:pt x="110" y="258"/>
                      </a:lnTo>
                      <a:lnTo>
                        <a:pt x="113" y="252"/>
                      </a:lnTo>
                      <a:lnTo>
                        <a:pt x="116" y="246"/>
                      </a:lnTo>
                      <a:lnTo>
                        <a:pt x="117" y="240"/>
                      </a:lnTo>
                      <a:lnTo>
                        <a:pt x="119" y="233"/>
                      </a:lnTo>
                      <a:lnTo>
                        <a:pt x="120" y="227"/>
                      </a:lnTo>
                      <a:lnTo>
                        <a:pt x="119" y="220"/>
                      </a:lnTo>
                      <a:lnTo>
                        <a:pt x="117" y="214"/>
                      </a:lnTo>
                      <a:lnTo>
                        <a:pt x="115" y="207"/>
                      </a:lnTo>
                      <a:lnTo>
                        <a:pt x="111" y="202"/>
                      </a:lnTo>
                      <a:lnTo>
                        <a:pt x="107" y="201"/>
                      </a:lnTo>
                      <a:lnTo>
                        <a:pt x="103" y="199"/>
                      </a:lnTo>
                      <a:lnTo>
                        <a:pt x="100" y="195"/>
                      </a:lnTo>
                      <a:lnTo>
                        <a:pt x="98" y="193"/>
                      </a:lnTo>
                      <a:lnTo>
                        <a:pt x="95" y="189"/>
                      </a:lnTo>
                      <a:lnTo>
                        <a:pt x="93" y="186"/>
                      </a:lnTo>
                      <a:lnTo>
                        <a:pt x="89" y="184"/>
                      </a:lnTo>
                      <a:lnTo>
                        <a:pt x="85" y="182"/>
                      </a:lnTo>
                      <a:lnTo>
                        <a:pt x="81" y="182"/>
                      </a:lnTo>
                      <a:lnTo>
                        <a:pt x="76" y="184"/>
                      </a:lnTo>
                      <a:lnTo>
                        <a:pt x="73" y="186"/>
                      </a:lnTo>
                      <a:lnTo>
                        <a:pt x="72" y="189"/>
                      </a:lnTo>
                      <a:lnTo>
                        <a:pt x="70" y="192"/>
                      </a:lnTo>
                      <a:lnTo>
                        <a:pt x="68" y="194"/>
                      </a:lnTo>
                      <a:lnTo>
                        <a:pt x="66" y="197"/>
                      </a:lnTo>
                      <a:lnTo>
                        <a:pt x="65" y="199"/>
                      </a:lnTo>
                      <a:lnTo>
                        <a:pt x="65" y="202"/>
                      </a:lnTo>
                      <a:lnTo>
                        <a:pt x="64" y="206"/>
                      </a:lnTo>
                      <a:lnTo>
                        <a:pt x="64" y="208"/>
                      </a:lnTo>
                      <a:lnTo>
                        <a:pt x="64" y="212"/>
                      </a:lnTo>
                      <a:lnTo>
                        <a:pt x="68" y="214"/>
                      </a:lnTo>
                      <a:lnTo>
                        <a:pt x="70" y="216"/>
                      </a:lnTo>
                      <a:lnTo>
                        <a:pt x="73" y="218"/>
                      </a:lnTo>
                      <a:lnTo>
                        <a:pt x="76" y="218"/>
                      </a:lnTo>
                      <a:lnTo>
                        <a:pt x="78" y="219"/>
                      </a:lnTo>
                      <a:lnTo>
                        <a:pt x="82" y="218"/>
                      </a:lnTo>
                      <a:lnTo>
                        <a:pt x="85" y="218"/>
                      </a:lnTo>
                      <a:lnTo>
                        <a:pt x="87" y="216"/>
                      </a:lnTo>
                      <a:lnTo>
                        <a:pt x="90" y="215"/>
                      </a:lnTo>
                      <a:lnTo>
                        <a:pt x="93" y="214"/>
                      </a:lnTo>
                      <a:lnTo>
                        <a:pt x="96" y="216"/>
                      </a:lnTo>
                      <a:lnTo>
                        <a:pt x="98" y="219"/>
                      </a:lnTo>
                      <a:lnTo>
                        <a:pt x="99" y="222"/>
                      </a:lnTo>
                      <a:lnTo>
                        <a:pt x="100" y="225"/>
                      </a:lnTo>
                      <a:lnTo>
                        <a:pt x="102" y="229"/>
                      </a:lnTo>
                      <a:lnTo>
                        <a:pt x="102" y="232"/>
                      </a:lnTo>
                      <a:lnTo>
                        <a:pt x="100" y="236"/>
                      </a:lnTo>
                      <a:lnTo>
                        <a:pt x="99" y="240"/>
                      </a:lnTo>
                      <a:lnTo>
                        <a:pt x="98" y="244"/>
                      </a:lnTo>
                      <a:lnTo>
                        <a:pt x="95" y="248"/>
                      </a:lnTo>
                      <a:lnTo>
                        <a:pt x="90" y="250"/>
                      </a:lnTo>
                      <a:lnTo>
                        <a:pt x="85" y="252"/>
                      </a:lnTo>
                      <a:lnTo>
                        <a:pt x="80" y="250"/>
                      </a:lnTo>
                      <a:lnTo>
                        <a:pt x="74" y="248"/>
                      </a:lnTo>
                      <a:lnTo>
                        <a:pt x="69" y="245"/>
                      </a:lnTo>
                      <a:lnTo>
                        <a:pt x="64" y="241"/>
                      </a:lnTo>
                      <a:lnTo>
                        <a:pt x="60" y="237"/>
                      </a:lnTo>
                      <a:lnTo>
                        <a:pt x="55" y="232"/>
                      </a:lnTo>
                      <a:lnTo>
                        <a:pt x="52" y="227"/>
                      </a:lnTo>
                      <a:lnTo>
                        <a:pt x="49" y="223"/>
                      </a:lnTo>
                      <a:lnTo>
                        <a:pt x="48" y="216"/>
                      </a:lnTo>
                      <a:lnTo>
                        <a:pt x="48" y="211"/>
                      </a:lnTo>
                      <a:lnTo>
                        <a:pt x="48" y="205"/>
                      </a:lnTo>
                      <a:lnTo>
                        <a:pt x="48" y="198"/>
                      </a:lnTo>
                      <a:lnTo>
                        <a:pt x="51" y="193"/>
                      </a:lnTo>
                      <a:lnTo>
                        <a:pt x="53" y="186"/>
                      </a:lnTo>
                      <a:lnTo>
                        <a:pt x="56" y="181"/>
                      </a:lnTo>
                      <a:lnTo>
                        <a:pt x="61" y="176"/>
                      </a:lnTo>
                      <a:lnTo>
                        <a:pt x="65" y="172"/>
                      </a:lnTo>
                      <a:lnTo>
                        <a:pt x="72" y="168"/>
                      </a:lnTo>
                      <a:lnTo>
                        <a:pt x="78" y="164"/>
                      </a:lnTo>
                      <a:lnTo>
                        <a:pt x="85" y="163"/>
                      </a:lnTo>
                      <a:lnTo>
                        <a:pt x="91" y="163"/>
                      </a:lnTo>
                      <a:lnTo>
                        <a:pt x="98" y="165"/>
                      </a:lnTo>
                      <a:lnTo>
                        <a:pt x="103" y="168"/>
                      </a:lnTo>
                      <a:lnTo>
                        <a:pt x="110" y="171"/>
                      </a:lnTo>
                      <a:lnTo>
                        <a:pt x="116" y="175"/>
                      </a:lnTo>
                      <a:lnTo>
                        <a:pt x="121" y="177"/>
                      </a:lnTo>
                      <a:lnTo>
                        <a:pt x="128" y="178"/>
                      </a:lnTo>
                      <a:lnTo>
                        <a:pt x="136" y="180"/>
                      </a:lnTo>
                      <a:lnTo>
                        <a:pt x="141" y="185"/>
                      </a:lnTo>
                      <a:lnTo>
                        <a:pt x="146" y="190"/>
                      </a:lnTo>
                      <a:lnTo>
                        <a:pt x="150" y="197"/>
                      </a:lnTo>
                      <a:lnTo>
                        <a:pt x="154" y="205"/>
                      </a:lnTo>
                      <a:lnTo>
                        <a:pt x="157" y="211"/>
                      </a:lnTo>
                      <a:lnTo>
                        <a:pt x="159" y="219"/>
                      </a:lnTo>
                      <a:lnTo>
                        <a:pt x="160" y="227"/>
                      </a:lnTo>
                      <a:lnTo>
                        <a:pt x="160" y="235"/>
                      </a:lnTo>
                      <a:lnTo>
                        <a:pt x="160" y="242"/>
                      </a:lnTo>
                      <a:lnTo>
                        <a:pt x="159" y="250"/>
                      </a:lnTo>
                      <a:lnTo>
                        <a:pt x="153" y="259"/>
                      </a:lnTo>
                      <a:lnTo>
                        <a:pt x="146" y="267"/>
                      </a:lnTo>
                      <a:lnTo>
                        <a:pt x="138" y="275"/>
                      </a:lnTo>
                      <a:lnTo>
                        <a:pt x="129" y="282"/>
                      </a:lnTo>
                      <a:lnTo>
                        <a:pt x="120" y="288"/>
                      </a:lnTo>
                      <a:lnTo>
                        <a:pt x="110" y="292"/>
                      </a:lnTo>
                      <a:lnTo>
                        <a:pt x="99" y="296"/>
                      </a:lnTo>
                      <a:lnTo>
                        <a:pt x="87" y="297"/>
                      </a:lnTo>
                      <a:lnTo>
                        <a:pt x="77" y="299"/>
                      </a:lnTo>
                      <a:lnTo>
                        <a:pt x="65" y="297"/>
                      </a:lnTo>
                      <a:lnTo>
                        <a:pt x="57" y="293"/>
                      </a:lnTo>
                      <a:lnTo>
                        <a:pt x="49" y="289"/>
                      </a:lnTo>
                      <a:lnTo>
                        <a:pt x="42" y="285"/>
                      </a:lnTo>
                      <a:lnTo>
                        <a:pt x="35" y="280"/>
                      </a:lnTo>
                      <a:lnTo>
                        <a:pt x="29" y="275"/>
                      </a:lnTo>
                      <a:lnTo>
                        <a:pt x="22" y="270"/>
                      </a:lnTo>
                      <a:lnTo>
                        <a:pt x="17" y="263"/>
                      </a:lnTo>
                      <a:lnTo>
                        <a:pt x="12" y="257"/>
                      </a:lnTo>
                      <a:lnTo>
                        <a:pt x="6" y="249"/>
                      </a:lnTo>
                      <a:lnTo>
                        <a:pt x="4" y="241"/>
                      </a:lnTo>
                      <a:lnTo>
                        <a:pt x="1" y="224"/>
                      </a:lnTo>
                      <a:lnTo>
                        <a:pt x="0" y="207"/>
                      </a:lnTo>
                      <a:lnTo>
                        <a:pt x="0" y="192"/>
                      </a:lnTo>
                      <a:lnTo>
                        <a:pt x="1" y="175"/>
                      </a:lnTo>
                      <a:lnTo>
                        <a:pt x="4" y="158"/>
                      </a:lnTo>
                      <a:lnTo>
                        <a:pt x="8" y="142"/>
                      </a:lnTo>
                      <a:lnTo>
                        <a:pt x="14" y="128"/>
                      </a:lnTo>
                      <a:lnTo>
                        <a:pt x="22" y="112"/>
                      </a:lnTo>
                      <a:lnTo>
                        <a:pt x="31" y="99"/>
                      </a:lnTo>
                      <a:lnTo>
                        <a:pt x="44" y="86"/>
                      </a:lnTo>
                      <a:lnTo>
                        <a:pt x="53" y="75"/>
                      </a:lnTo>
                      <a:lnTo>
                        <a:pt x="63" y="66"/>
                      </a:lnTo>
                      <a:lnTo>
                        <a:pt x="72" y="58"/>
                      </a:lnTo>
                      <a:lnTo>
                        <a:pt x="82" y="49"/>
                      </a:lnTo>
                      <a:lnTo>
                        <a:pt x="91" y="41"/>
                      </a:lnTo>
                      <a:lnTo>
                        <a:pt x="102" y="34"/>
                      </a:lnTo>
                      <a:lnTo>
                        <a:pt x="112" y="24"/>
                      </a:lnTo>
                      <a:lnTo>
                        <a:pt x="121" y="17"/>
                      </a:lnTo>
                      <a:lnTo>
                        <a:pt x="132" y="9"/>
                      </a:lnTo>
                      <a:lnTo>
                        <a:pt x="141" y="0"/>
                      </a:lnTo>
                      <a:lnTo>
                        <a:pt x="137" y="19"/>
                      </a:lnTo>
                      <a:lnTo>
                        <a:pt x="129" y="39"/>
                      </a:lnTo>
                      <a:lnTo>
                        <a:pt x="120" y="58"/>
                      </a:lnTo>
                      <a:lnTo>
                        <a:pt x="108" y="78"/>
                      </a:lnTo>
                      <a:lnTo>
                        <a:pt x="96" y="98"/>
                      </a:lnTo>
                      <a:lnTo>
                        <a:pt x="83" y="116"/>
                      </a:lnTo>
                      <a:lnTo>
                        <a:pt x="70" y="135"/>
                      </a:lnTo>
                      <a:lnTo>
                        <a:pt x="57" y="154"/>
                      </a:lnTo>
                      <a:lnTo>
                        <a:pt x="44" y="173"/>
                      </a:lnTo>
                      <a:lnTo>
                        <a:pt x="31" y="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5" name="Freeform 113"/>
                <p:cNvSpPr>
                  <a:spLocks/>
                </p:cNvSpPr>
                <p:nvPr/>
              </p:nvSpPr>
              <p:spPr bwMode="auto">
                <a:xfrm>
                  <a:off x="1632" y="2362"/>
                  <a:ext cx="18" cy="24"/>
                </a:xfrm>
                <a:custGeom>
                  <a:avLst/>
                  <a:gdLst>
                    <a:gd name="T0" fmla="*/ 18 w 54"/>
                    <a:gd name="T1" fmla="*/ 13 h 71"/>
                    <a:gd name="T2" fmla="*/ 18 w 54"/>
                    <a:gd name="T3" fmla="*/ 23 h 71"/>
                    <a:gd name="T4" fmla="*/ 16 w 54"/>
                    <a:gd name="T5" fmla="*/ 24 h 71"/>
                    <a:gd name="T6" fmla="*/ 14 w 54"/>
                    <a:gd name="T7" fmla="*/ 24 h 71"/>
                    <a:gd name="T8" fmla="*/ 13 w 54"/>
                    <a:gd name="T9" fmla="*/ 24 h 71"/>
                    <a:gd name="T10" fmla="*/ 11 w 54"/>
                    <a:gd name="T11" fmla="*/ 22 h 71"/>
                    <a:gd name="T12" fmla="*/ 10 w 54"/>
                    <a:gd name="T13" fmla="*/ 21 h 71"/>
                    <a:gd name="T14" fmla="*/ 8 w 54"/>
                    <a:gd name="T15" fmla="*/ 20 h 71"/>
                    <a:gd name="T16" fmla="*/ 7 w 54"/>
                    <a:gd name="T17" fmla="*/ 18 h 71"/>
                    <a:gd name="T18" fmla="*/ 5 w 54"/>
                    <a:gd name="T19" fmla="*/ 17 h 71"/>
                    <a:gd name="T20" fmla="*/ 3 w 54"/>
                    <a:gd name="T21" fmla="*/ 15 h 71"/>
                    <a:gd name="T22" fmla="*/ 2 w 54"/>
                    <a:gd name="T23" fmla="*/ 15 h 71"/>
                    <a:gd name="T24" fmla="*/ 1 w 54"/>
                    <a:gd name="T25" fmla="*/ 13 h 71"/>
                    <a:gd name="T26" fmla="*/ 1 w 54"/>
                    <a:gd name="T27" fmla="*/ 11 h 71"/>
                    <a:gd name="T28" fmla="*/ 0 w 54"/>
                    <a:gd name="T29" fmla="*/ 9 h 71"/>
                    <a:gd name="T30" fmla="*/ 1 w 54"/>
                    <a:gd name="T31" fmla="*/ 8 h 71"/>
                    <a:gd name="T32" fmla="*/ 1 w 54"/>
                    <a:gd name="T33" fmla="*/ 6 h 71"/>
                    <a:gd name="T34" fmla="*/ 1 w 54"/>
                    <a:gd name="T35" fmla="*/ 5 h 71"/>
                    <a:gd name="T36" fmla="*/ 2 w 54"/>
                    <a:gd name="T37" fmla="*/ 3 h 71"/>
                    <a:gd name="T38" fmla="*/ 3 w 54"/>
                    <a:gd name="T39" fmla="*/ 2 h 71"/>
                    <a:gd name="T40" fmla="*/ 4 w 54"/>
                    <a:gd name="T41" fmla="*/ 1 h 71"/>
                    <a:gd name="T42" fmla="*/ 6 w 54"/>
                    <a:gd name="T43" fmla="*/ 0 h 71"/>
                    <a:gd name="T44" fmla="*/ 8 w 54"/>
                    <a:gd name="T45" fmla="*/ 0 h 71"/>
                    <a:gd name="T46" fmla="*/ 10 w 54"/>
                    <a:gd name="T47" fmla="*/ 1 h 71"/>
                    <a:gd name="T48" fmla="*/ 11 w 54"/>
                    <a:gd name="T49" fmla="*/ 2 h 71"/>
                    <a:gd name="T50" fmla="*/ 12 w 54"/>
                    <a:gd name="T51" fmla="*/ 4 h 71"/>
                    <a:gd name="T52" fmla="*/ 14 w 54"/>
                    <a:gd name="T53" fmla="*/ 5 h 71"/>
                    <a:gd name="T54" fmla="*/ 14 w 54"/>
                    <a:gd name="T55" fmla="*/ 7 h 71"/>
                    <a:gd name="T56" fmla="*/ 15 w 54"/>
                    <a:gd name="T57" fmla="*/ 9 h 71"/>
                    <a:gd name="T58" fmla="*/ 16 w 54"/>
                    <a:gd name="T59" fmla="*/ 10 h 71"/>
                    <a:gd name="T60" fmla="*/ 17 w 54"/>
                    <a:gd name="T61" fmla="*/ 12 h 71"/>
                    <a:gd name="T62" fmla="*/ 18 w 54"/>
                    <a:gd name="T63" fmla="*/ 14 h 71"/>
                    <a:gd name="T64" fmla="*/ 18 w 54"/>
                    <a:gd name="T65" fmla="*/ 14 h 71"/>
                    <a:gd name="T66" fmla="*/ 18 w 54"/>
                    <a:gd name="T67" fmla="*/ 13 h 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4" h="71">
                      <a:moveTo>
                        <a:pt x="54" y="39"/>
                      </a:moveTo>
                      <a:lnTo>
                        <a:pt x="54" y="69"/>
                      </a:lnTo>
                      <a:lnTo>
                        <a:pt x="49" y="71"/>
                      </a:lnTo>
                      <a:lnTo>
                        <a:pt x="43" y="71"/>
                      </a:lnTo>
                      <a:lnTo>
                        <a:pt x="38" y="70"/>
                      </a:lnTo>
                      <a:lnTo>
                        <a:pt x="33" y="66"/>
                      </a:lnTo>
                      <a:lnTo>
                        <a:pt x="29" y="62"/>
                      </a:lnTo>
                      <a:lnTo>
                        <a:pt x="24" y="58"/>
                      </a:lnTo>
                      <a:lnTo>
                        <a:pt x="20" y="53"/>
                      </a:lnTo>
                      <a:lnTo>
                        <a:pt x="15" y="49"/>
                      </a:lnTo>
                      <a:lnTo>
                        <a:pt x="9" y="45"/>
                      </a:lnTo>
                      <a:lnTo>
                        <a:pt x="6" y="44"/>
                      </a:lnTo>
                      <a:lnTo>
                        <a:pt x="3" y="39"/>
                      </a:lnTo>
                      <a:lnTo>
                        <a:pt x="2" y="34"/>
                      </a:lnTo>
                      <a:lnTo>
                        <a:pt x="0" y="28"/>
                      </a:lnTo>
                      <a:lnTo>
                        <a:pt x="2" y="23"/>
                      </a:lnTo>
                      <a:lnTo>
                        <a:pt x="2" y="19"/>
                      </a:lnTo>
                      <a:lnTo>
                        <a:pt x="3" y="14"/>
                      </a:lnTo>
                      <a:lnTo>
                        <a:pt x="6" y="9"/>
                      </a:lnTo>
                      <a:lnTo>
                        <a:pt x="8" y="5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4" y="1"/>
                      </a:lnTo>
                      <a:lnTo>
                        <a:pt x="29" y="4"/>
                      </a:lnTo>
                      <a:lnTo>
                        <a:pt x="33" y="6"/>
                      </a:lnTo>
                      <a:lnTo>
                        <a:pt x="37" y="11"/>
                      </a:lnTo>
                      <a:lnTo>
                        <a:pt x="41" y="15"/>
                      </a:lnTo>
                      <a:lnTo>
                        <a:pt x="43" y="21"/>
                      </a:lnTo>
                      <a:lnTo>
                        <a:pt x="46" y="26"/>
                      </a:lnTo>
                      <a:lnTo>
                        <a:pt x="49" y="31"/>
                      </a:lnTo>
                      <a:lnTo>
                        <a:pt x="51" y="36"/>
                      </a:lnTo>
                      <a:lnTo>
                        <a:pt x="54" y="40"/>
                      </a:lnTo>
                      <a:lnTo>
                        <a:pt x="54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6" name="Freeform 114"/>
                <p:cNvSpPr>
                  <a:spLocks/>
                </p:cNvSpPr>
                <p:nvPr/>
              </p:nvSpPr>
              <p:spPr bwMode="auto">
                <a:xfrm>
                  <a:off x="649" y="2432"/>
                  <a:ext cx="9" cy="53"/>
                </a:xfrm>
                <a:custGeom>
                  <a:avLst/>
                  <a:gdLst>
                    <a:gd name="T0" fmla="*/ 9 w 27"/>
                    <a:gd name="T1" fmla="*/ 0 h 158"/>
                    <a:gd name="T2" fmla="*/ 9 w 27"/>
                    <a:gd name="T3" fmla="*/ 2 h 158"/>
                    <a:gd name="T4" fmla="*/ 9 w 27"/>
                    <a:gd name="T5" fmla="*/ 4 h 158"/>
                    <a:gd name="T6" fmla="*/ 9 w 27"/>
                    <a:gd name="T7" fmla="*/ 5 h 158"/>
                    <a:gd name="T8" fmla="*/ 9 w 27"/>
                    <a:gd name="T9" fmla="*/ 7 h 158"/>
                    <a:gd name="T10" fmla="*/ 8 w 27"/>
                    <a:gd name="T11" fmla="*/ 9 h 158"/>
                    <a:gd name="T12" fmla="*/ 7 w 27"/>
                    <a:gd name="T13" fmla="*/ 10 h 158"/>
                    <a:gd name="T14" fmla="*/ 7 w 27"/>
                    <a:gd name="T15" fmla="*/ 12 h 158"/>
                    <a:gd name="T16" fmla="*/ 6 w 27"/>
                    <a:gd name="T17" fmla="*/ 14 h 158"/>
                    <a:gd name="T18" fmla="*/ 6 w 27"/>
                    <a:gd name="T19" fmla="*/ 16 h 158"/>
                    <a:gd name="T20" fmla="*/ 6 w 27"/>
                    <a:gd name="T21" fmla="*/ 18 h 158"/>
                    <a:gd name="T22" fmla="*/ 6 w 27"/>
                    <a:gd name="T23" fmla="*/ 21 h 158"/>
                    <a:gd name="T24" fmla="*/ 6 w 27"/>
                    <a:gd name="T25" fmla="*/ 24 h 158"/>
                    <a:gd name="T26" fmla="*/ 6 w 27"/>
                    <a:gd name="T27" fmla="*/ 28 h 158"/>
                    <a:gd name="T28" fmla="*/ 6 w 27"/>
                    <a:gd name="T29" fmla="*/ 32 h 158"/>
                    <a:gd name="T30" fmla="*/ 7 w 27"/>
                    <a:gd name="T31" fmla="*/ 36 h 158"/>
                    <a:gd name="T32" fmla="*/ 8 w 27"/>
                    <a:gd name="T33" fmla="*/ 39 h 158"/>
                    <a:gd name="T34" fmla="*/ 8 w 27"/>
                    <a:gd name="T35" fmla="*/ 43 h 158"/>
                    <a:gd name="T36" fmla="*/ 9 w 27"/>
                    <a:gd name="T37" fmla="*/ 46 h 158"/>
                    <a:gd name="T38" fmla="*/ 9 w 27"/>
                    <a:gd name="T39" fmla="*/ 50 h 158"/>
                    <a:gd name="T40" fmla="*/ 9 w 27"/>
                    <a:gd name="T41" fmla="*/ 53 h 158"/>
                    <a:gd name="T42" fmla="*/ 8 w 27"/>
                    <a:gd name="T43" fmla="*/ 53 h 158"/>
                    <a:gd name="T44" fmla="*/ 7 w 27"/>
                    <a:gd name="T45" fmla="*/ 53 h 158"/>
                    <a:gd name="T46" fmla="*/ 6 w 27"/>
                    <a:gd name="T47" fmla="*/ 52 h 158"/>
                    <a:gd name="T48" fmla="*/ 5 w 27"/>
                    <a:gd name="T49" fmla="*/ 51 h 158"/>
                    <a:gd name="T50" fmla="*/ 4 w 27"/>
                    <a:gd name="T51" fmla="*/ 50 h 158"/>
                    <a:gd name="T52" fmla="*/ 3 w 27"/>
                    <a:gd name="T53" fmla="*/ 49 h 158"/>
                    <a:gd name="T54" fmla="*/ 3 w 27"/>
                    <a:gd name="T55" fmla="*/ 48 h 158"/>
                    <a:gd name="T56" fmla="*/ 3 w 27"/>
                    <a:gd name="T57" fmla="*/ 47 h 158"/>
                    <a:gd name="T58" fmla="*/ 2 w 27"/>
                    <a:gd name="T59" fmla="*/ 46 h 158"/>
                    <a:gd name="T60" fmla="*/ 1 w 27"/>
                    <a:gd name="T61" fmla="*/ 45 h 158"/>
                    <a:gd name="T62" fmla="*/ 1 w 27"/>
                    <a:gd name="T63" fmla="*/ 40 h 158"/>
                    <a:gd name="T64" fmla="*/ 0 w 27"/>
                    <a:gd name="T65" fmla="*/ 35 h 158"/>
                    <a:gd name="T66" fmla="*/ 0 w 27"/>
                    <a:gd name="T67" fmla="*/ 30 h 158"/>
                    <a:gd name="T68" fmla="*/ 0 w 27"/>
                    <a:gd name="T69" fmla="*/ 25 h 158"/>
                    <a:gd name="T70" fmla="*/ 0 w 27"/>
                    <a:gd name="T71" fmla="*/ 20 h 158"/>
                    <a:gd name="T72" fmla="*/ 1 w 27"/>
                    <a:gd name="T73" fmla="*/ 16 h 158"/>
                    <a:gd name="T74" fmla="*/ 2 w 27"/>
                    <a:gd name="T75" fmla="*/ 11 h 158"/>
                    <a:gd name="T76" fmla="*/ 4 w 27"/>
                    <a:gd name="T77" fmla="*/ 7 h 158"/>
                    <a:gd name="T78" fmla="*/ 6 w 27"/>
                    <a:gd name="T79" fmla="*/ 4 h 158"/>
                    <a:gd name="T80" fmla="*/ 9 w 27"/>
                    <a:gd name="T81" fmla="*/ 0 h 158"/>
                    <a:gd name="T82" fmla="*/ 9 w 27"/>
                    <a:gd name="T83" fmla="*/ 0 h 1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7" h="158">
                      <a:moveTo>
                        <a:pt x="26" y="0"/>
                      </a:moveTo>
                      <a:lnTo>
                        <a:pt x="27" y="5"/>
                      </a:lnTo>
                      <a:lnTo>
                        <a:pt x="27" y="11"/>
                      </a:lnTo>
                      <a:lnTo>
                        <a:pt x="27" y="16"/>
                      </a:lnTo>
                      <a:lnTo>
                        <a:pt x="26" y="21"/>
                      </a:lnTo>
                      <a:lnTo>
                        <a:pt x="25" y="26"/>
                      </a:lnTo>
                      <a:lnTo>
                        <a:pt x="22" y="31"/>
                      </a:lnTo>
                      <a:lnTo>
                        <a:pt x="21" y="37"/>
                      </a:lnTo>
                      <a:lnTo>
                        <a:pt x="18" y="43"/>
                      </a:lnTo>
                      <a:lnTo>
                        <a:pt x="17" y="48"/>
                      </a:lnTo>
                      <a:lnTo>
                        <a:pt x="17" y="54"/>
                      </a:lnTo>
                      <a:lnTo>
                        <a:pt x="17" y="63"/>
                      </a:lnTo>
                      <a:lnTo>
                        <a:pt x="17" y="73"/>
                      </a:lnTo>
                      <a:lnTo>
                        <a:pt x="18" y="84"/>
                      </a:lnTo>
                      <a:lnTo>
                        <a:pt x="19" y="94"/>
                      </a:lnTo>
                      <a:lnTo>
                        <a:pt x="22" y="106"/>
                      </a:lnTo>
                      <a:lnTo>
                        <a:pt x="23" y="116"/>
                      </a:lnTo>
                      <a:lnTo>
                        <a:pt x="25" y="127"/>
                      </a:lnTo>
                      <a:lnTo>
                        <a:pt x="26" y="137"/>
                      </a:lnTo>
                      <a:lnTo>
                        <a:pt x="27" y="148"/>
                      </a:lnTo>
                      <a:lnTo>
                        <a:pt x="26" y="157"/>
                      </a:lnTo>
                      <a:lnTo>
                        <a:pt x="23" y="158"/>
                      </a:lnTo>
                      <a:lnTo>
                        <a:pt x="21" y="157"/>
                      </a:lnTo>
                      <a:lnTo>
                        <a:pt x="18" y="155"/>
                      </a:lnTo>
                      <a:lnTo>
                        <a:pt x="16" y="153"/>
                      </a:lnTo>
                      <a:lnTo>
                        <a:pt x="13" y="150"/>
                      </a:lnTo>
                      <a:lnTo>
                        <a:pt x="10" y="146"/>
                      </a:lnTo>
                      <a:lnTo>
                        <a:pt x="9" y="142"/>
                      </a:lnTo>
                      <a:lnTo>
                        <a:pt x="8" y="140"/>
                      </a:lnTo>
                      <a:lnTo>
                        <a:pt x="5" y="136"/>
                      </a:lnTo>
                      <a:lnTo>
                        <a:pt x="4" y="133"/>
                      </a:lnTo>
                      <a:lnTo>
                        <a:pt x="2" y="119"/>
                      </a:lnTo>
                      <a:lnTo>
                        <a:pt x="1" y="103"/>
                      </a:lnTo>
                      <a:lnTo>
                        <a:pt x="1" y="89"/>
                      </a:lnTo>
                      <a:lnTo>
                        <a:pt x="0" y="74"/>
                      </a:lnTo>
                      <a:lnTo>
                        <a:pt x="1" y="60"/>
                      </a:lnTo>
                      <a:lnTo>
                        <a:pt x="4" y="47"/>
                      </a:lnTo>
                      <a:lnTo>
                        <a:pt x="6" y="34"/>
                      </a:lnTo>
                      <a:lnTo>
                        <a:pt x="12" y="21"/>
                      </a:lnTo>
                      <a:lnTo>
                        <a:pt x="18" y="1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7" name="Freeform 115"/>
                <p:cNvSpPr>
                  <a:spLocks/>
                </p:cNvSpPr>
                <p:nvPr/>
              </p:nvSpPr>
              <p:spPr bwMode="auto">
                <a:xfrm>
                  <a:off x="763" y="2425"/>
                  <a:ext cx="9" cy="10"/>
                </a:xfrm>
                <a:custGeom>
                  <a:avLst/>
                  <a:gdLst>
                    <a:gd name="T0" fmla="*/ 8 w 27"/>
                    <a:gd name="T1" fmla="*/ 4 h 30"/>
                    <a:gd name="T2" fmla="*/ 9 w 27"/>
                    <a:gd name="T3" fmla="*/ 6 h 30"/>
                    <a:gd name="T4" fmla="*/ 9 w 27"/>
                    <a:gd name="T5" fmla="*/ 7 h 30"/>
                    <a:gd name="T6" fmla="*/ 9 w 27"/>
                    <a:gd name="T7" fmla="*/ 7 h 30"/>
                    <a:gd name="T8" fmla="*/ 8 w 27"/>
                    <a:gd name="T9" fmla="*/ 8 h 30"/>
                    <a:gd name="T10" fmla="*/ 7 w 27"/>
                    <a:gd name="T11" fmla="*/ 8 h 30"/>
                    <a:gd name="T12" fmla="*/ 6 w 27"/>
                    <a:gd name="T13" fmla="*/ 9 h 30"/>
                    <a:gd name="T14" fmla="*/ 5 w 27"/>
                    <a:gd name="T15" fmla="*/ 9 h 30"/>
                    <a:gd name="T16" fmla="*/ 4 w 27"/>
                    <a:gd name="T17" fmla="*/ 9 h 30"/>
                    <a:gd name="T18" fmla="*/ 3 w 27"/>
                    <a:gd name="T19" fmla="*/ 10 h 30"/>
                    <a:gd name="T20" fmla="*/ 3 w 27"/>
                    <a:gd name="T21" fmla="*/ 10 h 30"/>
                    <a:gd name="T22" fmla="*/ 2 w 27"/>
                    <a:gd name="T23" fmla="*/ 9 h 30"/>
                    <a:gd name="T24" fmla="*/ 1 w 27"/>
                    <a:gd name="T25" fmla="*/ 8 h 30"/>
                    <a:gd name="T26" fmla="*/ 0 w 27"/>
                    <a:gd name="T27" fmla="*/ 7 h 30"/>
                    <a:gd name="T28" fmla="*/ 0 w 27"/>
                    <a:gd name="T29" fmla="*/ 7 h 30"/>
                    <a:gd name="T30" fmla="*/ 0 w 27"/>
                    <a:gd name="T31" fmla="*/ 5 h 30"/>
                    <a:gd name="T32" fmla="*/ 0 w 27"/>
                    <a:gd name="T33" fmla="*/ 4 h 30"/>
                    <a:gd name="T34" fmla="*/ 0 w 27"/>
                    <a:gd name="T35" fmla="*/ 3 h 30"/>
                    <a:gd name="T36" fmla="*/ 1 w 27"/>
                    <a:gd name="T37" fmla="*/ 2 h 30"/>
                    <a:gd name="T38" fmla="*/ 2 w 27"/>
                    <a:gd name="T39" fmla="*/ 1 h 30"/>
                    <a:gd name="T40" fmla="*/ 3 w 27"/>
                    <a:gd name="T41" fmla="*/ 0 h 30"/>
                    <a:gd name="T42" fmla="*/ 4 w 27"/>
                    <a:gd name="T43" fmla="*/ 0 h 30"/>
                    <a:gd name="T44" fmla="*/ 5 w 27"/>
                    <a:gd name="T45" fmla="*/ 0 h 30"/>
                    <a:gd name="T46" fmla="*/ 6 w 27"/>
                    <a:gd name="T47" fmla="*/ 0 h 30"/>
                    <a:gd name="T48" fmla="*/ 6 w 27"/>
                    <a:gd name="T49" fmla="*/ 0 h 30"/>
                    <a:gd name="T50" fmla="*/ 6 w 27"/>
                    <a:gd name="T51" fmla="*/ 1 h 30"/>
                    <a:gd name="T52" fmla="*/ 7 w 27"/>
                    <a:gd name="T53" fmla="*/ 2 h 30"/>
                    <a:gd name="T54" fmla="*/ 7 w 27"/>
                    <a:gd name="T55" fmla="*/ 2 h 30"/>
                    <a:gd name="T56" fmla="*/ 8 w 27"/>
                    <a:gd name="T57" fmla="*/ 3 h 30"/>
                    <a:gd name="T58" fmla="*/ 8 w 27"/>
                    <a:gd name="T59" fmla="*/ 4 h 30"/>
                    <a:gd name="T60" fmla="*/ 8 w 27"/>
                    <a:gd name="T61" fmla="*/ 4 h 30"/>
                    <a:gd name="T62" fmla="*/ 8 w 27"/>
                    <a:gd name="T63" fmla="*/ 4 h 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7" h="30">
                      <a:moveTo>
                        <a:pt x="25" y="13"/>
                      </a:moveTo>
                      <a:lnTo>
                        <a:pt x="26" y="17"/>
                      </a:lnTo>
                      <a:lnTo>
                        <a:pt x="27" y="20"/>
                      </a:lnTo>
                      <a:lnTo>
                        <a:pt x="26" y="22"/>
                      </a:lnTo>
                      <a:lnTo>
                        <a:pt x="23" y="24"/>
                      </a:lnTo>
                      <a:lnTo>
                        <a:pt x="22" y="25"/>
                      </a:lnTo>
                      <a:lnTo>
                        <a:pt x="18" y="26"/>
                      </a:lnTo>
                      <a:lnTo>
                        <a:pt x="15" y="26"/>
                      </a:lnTo>
                      <a:lnTo>
                        <a:pt x="13" y="28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5" y="28"/>
                      </a:lnTo>
                      <a:lnTo>
                        <a:pt x="4" y="25"/>
                      </a:lnTo>
                      <a:lnTo>
                        <a:pt x="1" y="22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9" y="3"/>
                      </a:lnTo>
                      <a:lnTo>
                        <a:pt x="21" y="5"/>
                      </a:lnTo>
                      <a:lnTo>
                        <a:pt x="22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8" name="Freeform 116"/>
                <p:cNvSpPr>
                  <a:spLocks/>
                </p:cNvSpPr>
                <p:nvPr/>
              </p:nvSpPr>
              <p:spPr bwMode="auto">
                <a:xfrm>
                  <a:off x="661" y="2441"/>
                  <a:ext cx="14" cy="26"/>
                </a:xfrm>
                <a:custGeom>
                  <a:avLst/>
                  <a:gdLst>
                    <a:gd name="T0" fmla="*/ 12 w 41"/>
                    <a:gd name="T1" fmla="*/ 6 h 78"/>
                    <a:gd name="T2" fmla="*/ 13 w 41"/>
                    <a:gd name="T3" fmla="*/ 8 h 78"/>
                    <a:gd name="T4" fmla="*/ 14 w 41"/>
                    <a:gd name="T5" fmla="*/ 10 h 78"/>
                    <a:gd name="T6" fmla="*/ 14 w 41"/>
                    <a:gd name="T7" fmla="*/ 13 h 78"/>
                    <a:gd name="T8" fmla="*/ 14 w 41"/>
                    <a:gd name="T9" fmla="*/ 15 h 78"/>
                    <a:gd name="T10" fmla="*/ 14 w 41"/>
                    <a:gd name="T11" fmla="*/ 17 h 78"/>
                    <a:gd name="T12" fmla="*/ 13 w 41"/>
                    <a:gd name="T13" fmla="*/ 19 h 78"/>
                    <a:gd name="T14" fmla="*/ 12 w 41"/>
                    <a:gd name="T15" fmla="*/ 21 h 78"/>
                    <a:gd name="T16" fmla="*/ 10 w 41"/>
                    <a:gd name="T17" fmla="*/ 23 h 78"/>
                    <a:gd name="T18" fmla="*/ 9 w 41"/>
                    <a:gd name="T19" fmla="*/ 25 h 78"/>
                    <a:gd name="T20" fmla="*/ 6 w 41"/>
                    <a:gd name="T21" fmla="*/ 26 h 78"/>
                    <a:gd name="T22" fmla="*/ 4 w 41"/>
                    <a:gd name="T23" fmla="*/ 25 h 78"/>
                    <a:gd name="T24" fmla="*/ 2 w 41"/>
                    <a:gd name="T25" fmla="*/ 23 h 78"/>
                    <a:gd name="T26" fmla="*/ 1 w 41"/>
                    <a:gd name="T27" fmla="*/ 21 h 78"/>
                    <a:gd name="T28" fmla="*/ 0 w 41"/>
                    <a:gd name="T29" fmla="*/ 18 h 78"/>
                    <a:gd name="T30" fmla="*/ 1 w 41"/>
                    <a:gd name="T31" fmla="*/ 16 h 78"/>
                    <a:gd name="T32" fmla="*/ 1 w 41"/>
                    <a:gd name="T33" fmla="*/ 13 h 78"/>
                    <a:gd name="T34" fmla="*/ 1 w 41"/>
                    <a:gd name="T35" fmla="*/ 10 h 78"/>
                    <a:gd name="T36" fmla="*/ 2 w 41"/>
                    <a:gd name="T37" fmla="*/ 7 h 78"/>
                    <a:gd name="T38" fmla="*/ 2 w 41"/>
                    <a:gd name="T39" fmla="*/ 5 h 78"/>
                    <a:gd name="T40" fmla="*/ 3 w 41"/>
                    <a:gd name="T41" fmla="*/ 2 h 78"/>
                    <a:gd name="T42" fmla="*/ 4 w 41"/>
                    <a:gd name="T43" fmla="*/ 1 h 78"/>
                    <a:gd name="T44" fmla="*/ 5 w 41"/>
                    <a:gd name="T45" fmla="*/ 0 h 78"/>
                    <a:gd name="T46" fmla="*/ 6 w 41"/>
                    <a:gd name="T47" fmla="*/ 0 h 78"/>
                    <a:gd name="T48" fmla="*/ 7 w 41"/>
                    <a:gd name="T49" fmla="*/ 0 h 78"/>
                    <a:gd name="T50" fmla="*/ 8 w 41"/>
                    <a:gd name="T51" fmla="*/ 1 h 78"/>
                    <a:gd name="T52" fmla="*/ 10 w 41"/>
                    <a:gd name="T53" fmla="*/ 2 h 78"/>
                    <a:gd name="T54" fmla="*/ 10 w 41"/>
                    <a:gd name="T55" fmla="*/ 3 h 78"/>
                    <a:gd name="T56" fmla="*/ 11 w 41"/>
                    <a:gd name="T57" fmla="*/ 4 h 78"/>
                    <a:gd name="T58" fmla="*/ 12 w 41"/>
                    <a:gd name="T59" fmla="*/ 5 h 78"/>
                    <a:gd name="T60" fmla="*/ 12 w 41"/>
                    <a:gd name="T61" fmla="*/ 6 h 78"/>
                    <a:gd name="T62" fmla="*/ 12 w 41"/>
                    <a:gd name="T63" fmla="*/ 6 h 78"/>
                    <a:gd name="T64" fmla="*/ 12 w 41"/>
                    <a:gd name="T65" fmla="*/ 6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1" h="78">
                      <a:moveTo>
                        <a:pt x="36" y="17"/>
                      </a:moveTo>
                      <a:lnTo>
                        <a:pt x="38" y="25"/>
                      </a:lnTo>
                      <a:lnTo>
                        <a:pt x="41" y="31"/>
                      </a:lnTo>
                      <a:lnTo>
                        <a:pt x="41" y="38"/>
                      </a:lnTo>
                      <a:lnTo>
                        <a:pt x="41" y="46"/>
                      </a:lnTo>
                      <a:lnTo>
                        <a:pt x="40" y="52"/>
                      </a:lnTo>
                      <a:lnTo>
                        <a:pt x="38" y="58"/>
                      </a:lnTo>
                      <a:lnTo>
                        <a:pt x="34" y="64"/>
                      </a:lnTo>
                      <a:lnTo>
                        <a:pt x="30" y="69"/>
                      </a:lnTo>
                      <a:lnTo>
                        <a:pt x="25" y="75"/>
                      </a:lnTo>
                      <a:lnTo>
                        <a:pt x="19" y="78"/>
                      </a:lnTo>
                      <a:lnTo>
                        <a:pt x="11" y="75"/>
                      </a:lnTo>
                      <a:lnTo>
                        <a:pt x="6" y="69"/>
                      </a:lnTo>
                      <a:lnTo>
                        <a:pt x="2" y="63"/>
                      </a:lnTo>
                      <a:lnTo>
                        <a:pt x="0" y="55"/>
                      </a:lnTo>
                      <a:lnTo>
                        <a:pt x="2" y="47"/>
                      </a:lnTo>
                      <a:lnTo>
                        <a:pt x="2" y="39"/>
                      </a:lnTo>
                      <a:lnTo>
                        <a:pt x="4" y="30"/>
                      </a:lnTo>
                      <a:lnTo>
                        <a:pt x="6" y="22"/>
                      </a:lnTo>
                      <a:lnTo>
                        <a:pt x="7" y="15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8" y="5"/>
                      </a:lnTo>
                      <a:lnTo>
                        <a:pt x="30" y="8"/>
                      </a:lnTo>
                      <a:lnTo>
                        <a:pt x="33" y="12"/>
                      </a:lnTo>
                      <a:lnTo>
                        <a:pt x="34" y="15"/>
                      </a:lnTo>
                      <a:lnTo>
                        <a:pt x="36" y="18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9" name="Freeform 117"/>
                <p:cNvSpPr>
                  <a:spLocks/>
                </p:cNvSpPr>
                <p:nvPr/>
              </p:nvSpPr>
              <p:spPr bwMode="auto">
                <a:xfrm>
                  <a:off x="1619" y="2376"/>
                  <a:ext cx="28" cy="30"/>
                </a:xfrm>
                <a:custGeom>
                  <a:avLst/>
                  <a:gdLst>
                    <a:gd name="T0" fmla="*/ 23 w 85"/>
                    <a:gd name="T1" fmla="*/ 15 h 92"/>
                    <a:gd name="T2" fmla="*/ 25 w 85"/>
                    <a:gd name="T3" fmla="*/ 16 h 92"/>
                    <a:gd name="T4" fmla="*/ 25 w 85"/>
                    <a:gd name="T5" fmla="*/ 17 h 92"/>
                    <a:gd name="T6" fmla="*/ 26 w 85"/>
                    <a:gd name="T7" fmla="*/ 18 h 92"/>
                    <a:gd name="T8" fmla="*/ 27 w 85"/>
                    <a:gd name="T9" fmla="*/ 19 h 92"/>
                    <a:gd name="T10" fmla="*/ 28 w 85"/>
                    <a:gd name="T11" fmla="*/ 21 h 92"/>
                    <a:gd name="T12" fmla="*/ 28 w 85"/>
                    <a:gd name="T13" fmla="*/ 22 h 92"/>
                    <a:gd name="T14" fmla="*/ 28 w 85"/>
                    <a:gd name="T15" fmla="*/ 23 h 92"/>
                    <a:gd name="T16" fmla="*/ 28 w 85"/>
                    <a:gd name="T17" fmla="*/ 24 h 92"/>
                    <a:gd name="T18" fmla="*/ 28 w 85"/>
                    <a:gd name="T19" fmla="*/ 26 h 92"/>
                    <a:gd name="T20" fmla="*/ 27 w 85"/>
                    <a:gd name="T21" fmla="*/ 27 h 92"/>
                    <a:gd name="T22" fmla="*/ 26 w 85"/>
                    <a:gd name="T23" fmla="*/ 28 h 92"/>
                    <a:gd name="T24" fmla="*/ 25 w 85"/>
                    <a:gd name="T25" fmla="*/ 29 h 92"/>
                    <a:gd name="T26" fmla="*/ 23 w 85"/>
                    <a:gd name="T27" fmla="*/ 30 h 92"/>
                    <a:gd name="T28" fmla="*/ 22 w 85"/>
                    <a:gd name="T29" fmla="*/ 30 h 92"/>
                    <a:gd name="T30" fmla="*/ 20 w 85"/>
                    <a:gd name="T31" fmla="*/ 30 h 92"/>
                    <a:gd name="T32" fmla="*/ 18 w 85"/>
                    <a:gd name="T33" fmla="*/ 29 h 92"/>
                    <a:gd name="T34" fmla="*/ 16 w 85"/>
                    <a:gd name="T35" fmla="*/ 29 h 92"/>
                    <a:gd name="T36" fmla="*/ 15 w 85"/>
                    <a:gd name="T37" fmla="*/ 28 h 92"/>
                    <a:gd name="T38" fmla="*/ 13 w 85"/>
                    <a:gd name="T39" fmla="*/ 27 h 92"/>
                    <a:gd name="T40" fmla="*/ 12 w 85"/>
                    <a:gd name="T41" fmla="*/ 26 h 92"/>
                    <a:gd name="T42" fmla="*/ 9 w 85"/>
                    <a:gd name="T43" fmla="*/ 24 h 92"/>
                    <a:gd name="T44" fmla="*/ 7 w 85"/>
                    <a:gd name="T45" fmla="*/ 22 h 92"/>
                    <a:gd name="T46" fmla="*/ 5 w 85"/>
                    <a:gd name="T47" fmla="*/ 20 h 92"/>
                    <a:gd name="T48" fmla="*/ 3 w 85"/>
                    <a:gd name="T49" fmla="*/ 18 h 92"/>
                    <a:gd name="T50" fmla="*/ 2 w 85"/>
                    <a:gd name="T51" fmla="*/ 15 h 92"/>
                    <a:gd name="T52" fmla="*/ 1 w 85"/>
                    <a:gd name="T53" fmla="*/ 12 h 92"/>
                    <a:gd name="T54" fmla="*/ 0 w 85"/>
                    <a:gd name="T55" fmla="*/ 9 h 92"/>
                    <a:gd name="T56" fmla="*/ 0 w 85"/>
                    <a:gd name="T57" fmla="*/ 7 h 92"/>
                    <a:gd name="T58" fmla="*/ 1 w 85"/>
                    <a:gd name="T59" fmla="*/ 4 h 92"/>
                    <a:gd name="T60" fmla="*/ 1 w 85"/>
                    <a:gd name="T61" fmla="*/ 1 h 92"/>
                    <a:gd name="T62" fmla="*/ 4 w 85"/>
                    <a:gd name="T63" fmla="*/ 0 h 92"/>
                    <a:gd name="T64" fmla="*/ 6 w 85"/>
                    <a:gd name="T65" fmla="*/ 0 h 92"/>
                    <a:gd name="T66" fmla="*/ 8 w 85"/>
                    <a:gd name="T67" fmla="*/ 1 h 92"/>
                    <a:gd name="T68" fmla="*/ 9 w 85"/>
                    <a:gd name="T69" fmla="*/ 2 h 92"/>
                    <a:gd name="T70" fmla="*/ 10 w 85"/>
                    <a:gd name="T71" fmla="*/ 4 h 92"/>
                    <a:gd name="T72" fmla="*/ 11 w 85"/>
                    <a:gd name="T73" fmla="*/ 5 h 92"/>
                    <a:gd name="T74" fmla="*/ 12 w 85"/>
                    <a:gd name="T75" fmla="*/ 8 h 92"/>
                    <a:gd name="T76" fmla="*/ 14 w 85"/>
                    <a:gd name="T77" fmla="*/ 9 h 92"/>
                    <a:gd name="T78" fmla="*/ 14 w 85"/>
                    <a:gd name="T79" fmla="*/ 11 h 92"/>
                    <a:gd name="T80" fmla="*/ 15 w 85"/>
                    <a:gd name="T81" fmla="*/ 12 h 92"/>
                    <a:gd name="T82" fmla="*/ 23 w 85"/>
                    <a:gd name="T83" fmla="*/ 15 h 92"/>
                    <a:gd name="T84" fmla="*/ 23 w 85"/>
                    <a:gd name="T85" fmla="*/ 15 h 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" h="92">
                      <a:moveTo>
                        <a:pt x="71" y="47"/>
                      </a:moveTo>
                      <a:lnTo>
                        <a:pt x="75" y="50"/>
                      </a:lnTo>
                      <a:lnTo>
                        <a:pt x="77" y="53"/>
                      </a:lnTo>
                      <a:lnTo>
                        <a:pt x="80" y="55"/>
                      </a:lnTo>
                      <a:lnTo>
                        <a:pt x="83" y="59"/>
                      </a:lnTo>
                      <a:lnTo>
                        <a:pt x="84" y="63"/>
                      </a:lnTo>
                      <a:lnTo>
                        <a:pt x="85" y="67"/>
                      </a:lnTo>
                      <a:lnTo>
                        <a:pt x="85" y="71"/>
                      </a:lnTo>
                      <a:lnTo>
                        <a:pt x="85" y="75"/>
                      </a:lnTo>
                      <a:lnTo>
                        <a:pt x="84" y="79"/>
                      </a:lnTo>
                      <a:lnTo>
                        <a:pt x="83" y="83"/>
                      </a:lnTo>
                      <a:lnTo>
                        <a:pt x="79" y="87"/>
                      </a:lnTo>
                      <a:lnTo>
                        <a:pt x="75" y="90"/>
                      </a:lnTo>
                      <a:lnTo>
                        <a:pt x="71" y="92"/>
                      </a:lnTo>
                      <a:lnTo>
                        <a:pt x="66" y="92"/>
                      </a:lnTo>
                      <a:lnTo>
                        <a:pt x="61" y="92"/>
                      </a:lnTo>
                      <a:lnTo>
                        <a:pt x="55" y="90"/>
                      </a:lnTo>
                      <a:lnTo>
                        <a:pt x="50" y="89"/>
                      </a:lnTo>
                      <a:lnTo>
                        <a:pt x="45" y="87"/>
                      </a:lnTo>
                      <a:lnTo>
                        <a:pt x="40" y="84"/>
                      </a:lnTo>
                      <a:lnTo>
                        <a:pt x="36" y="81"/>
                      </a:lnTo>
                      <a:lnTo>
                        <a:pt x="28" y="75"/>
                      </a:lnTo>
                      <a:lnTo>
                        <a:pt x="21" y="68"/>
                      </a:lnTo>
                      <a:lnTo>
                        <a:pt x="16" y="62"/>
                      </a:lnTo>
                      <a:lnTo>
                        <a:pt x="10" y="54"/>
                      </a:lnTo>
                      <a:lnTo>
                        <a:pt x="6" y="46"/>
                      </a:lnTo>
                      <a:lnTo>
                        <a:pt x="3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2" y="12"/>
                      </a:lnTo>
                      <a:lnTo>
                        <a:pt x="4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3"/>
                      </a:lnTo>
                      <a:lnTo>
                        <a:pt x="27" y="7"/>
                      </a:lnTo>
                      <a:lnTo>
                        <a:pt x="30" y="11"/>
                      </a:lnTo>
                      <a:lnTo>
                        <a:pt x="34" y="16"/>
                      </a:lnTo>
                      <a:lnTo>
                        <a:pt x="37" y="23"/>
                      </a:lnTo>
                      <a:lnTo>
                        <a:pt x="41" y="28"/>
                      </a:lnTo>
                      <a:lnTo>
                        <a:pt x="44" y="33"/>
                      </a:lnTo>
                      <a:lnTo>
                        <a:pt x="47" y="37"/>
                      </a:lnTo>
                      <a:lnTo>
                        <a:pt x="71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0" name="Freeform 118"/>
                <p:cNvSpPr>
                  <a:spLocks/>
                </p:cNvSpPr>
                <p:nvPr/>
              </p:nvSpPr>
              <p:spPr bwMode="auto">
                <a:xfrm>
                  <a:off x="1713" y="2374"/>
                  <a:ext cx="9" cy="10"/>
                </a:xfrm>
                <a:custGeom>
                  <a:avLst/>
                  <a:gdLst>
                    <a:gd name="T0" fmla="*/ 9 w 26"/>
                    <a:gd name="T1" fmla="*/ 3 h 29"/>
                    <a:gd name="T2" fmla="*/ 9 w 26"/>
                    <a:gd name="T3" fmla="*/ 4 h 29"/>
                    <a:gd name="T4" fmla="*/ 9 w 26"/>
                    <a:gd name="T5" fmla="*/ 4 h 29"/>
                    <a:gd name="T6" fmla="*/ 9 w 26"/>
                    <a:gd name="T7" fmla="*/ 6 h 29"/>
                    <a:gd name="T8" fmla="*/ 9 w 26"/>
                    <a:gd name="T9" fmla="*/ 6 h 29"/>
                    <a:gd name="T10" fmla="*/ 8 w 26"/>
                    <a:gd name="T11" fmla="*/ 7 h 29"/>
                    <a:gd name="T12" fmla="*/ 7 w 26"/>
                    <a:gd name="T13" fmla="*/ 8 h 29"/>
                    <a:gd name="T14" fmla="*/ 7 w 26"/>
                    <a:gd name="T15" fmla="*/ 8 h 29"/>
                    <a:gd name="T16" fmla="*/ 6 w 26"/>
                    <a:gd name="T17" fmla="*/ 9 h 29"/>
                    <a:gd name="T18" fmla="*/ 6 w 26"/>
                    <a:gd name="T19" fmla="*/ 9 h 29"/>
                    <a:gd name="T20" fmla="*/ 5 w 26"/>
                    <a:gd name="T21" fmla="*/ 10 h 29"/>
                    <a:gd name="T22" fmla="*/ 4 w 26"/>
                    <a:gd name="T23" fmla="*/ 10 h 29"/>
                    <a:gd name="T24" fmla="*/ 3 w 26"/>
                    <a:gd name="T25" fmla="*/ 10 h 29"/>
                    <a:gd name="T26" fmla="*/ 3 w 26"/>
                    <a:gd name="T27" fmla="*/ 10 h 29"/>
                    <a:gd name="T28" fmla="*/ 2 w 26"/>
                    <a:gd name="T29" fmla="*/ 10 h 29"/>
                    <a:gd name="T30" fmla="*/ 2 w 26"/>
                    <a:gd name="T31" fmla="*/ 9 h 29"/>
                    <a:gd name="T32" fmla="*/ 1 w 26"/>
                    <a:gd name="T33" fmla="*/ 9 h 29"/>
                    <a:gd name="T34" fmla="*/ 1 w 26"/>
                    <a:gd name="T35" fmla="*/ 8 h 29"/>
                    <a:gd name="T36" fmla="*/ 1 w 26"/>
                    <a:gd name="T37" fmla="*/ 8 h 29"/>
                    <a:gd name="T38" fmla="*/ 1 w 26"/>
                    <a:gd name="T39" fmla="*/ 7 h 29"/>
                    <a:gd name="T40" fmla="*/ 0 w 26"/>
                    <a:gd name="T41" fmla="*/ 7 h 29"/>
                    <a:gd name="T42" fmla="*/ 4 w 26"/>
                    <a:gd name="T43" fmla="*/ 0 h 29"/>
                    <a:gd name="T44" fmla="*/ 5 w 26"/>
                    <a:gd name="T45" fmla="*/ 0 h 29"/>
                    <a:gd name="T46" fmla="*/ 5 w 26"/>
                    <a:gd name="T47" fmla="*/ 0 h 29"/>
                    <a:gd name="T48" fmla="*/ 6 w 26"/>
                    <a:gd name="T49" fmla="*/ 0 h 29"/>
                    <a:gd name="T50" fmla="*/ 6 w 26"/>
                    <a:gd name="T51" fmla="*/ 0 h 29"/>
                    <a:gd name="T52" fmla="*/ 7 w 26"/>
                    <a:gd name="T53" fmla="*/ 1 h 29"/>
                    <a:gd name="T54" fmla="*/ 7 w 26"/>
                    <a:gd name="T55" fmla="*/ 1 h 29"/>
                    <a:gd name="T56" fmla="*/ 7 w 26"/>
                    <a:gd name="T57" fmla="*/ 2 h 29"/>
                    <a:gd name="T58" fmla="*/ 8 w 26"/>
                    <a:gd name="T59" fmla="*/ 2 h 29"/>
                    <a:gd name="T60" fmla="*/ 8 w 26"/>
                    <a:gd name="T61" fmla="*/ 3 h 29"/>
                    <a:gd name="T62" fmla="*/ 9 w 26"/>
                    <a:gd name="T63" fmla="*/ 3 h 29"/>
                    <a:gd name="T64" fmla="*/ 9 w 26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" h="29">
                      <a:moveTo>
                        <a:pt x="25" y="8"/>
                      </a:moveTo>
                      <a:lnTo>
                        <a:pt x="26" y="11"/>
                      </a:lnTo>
                      <a:lnTo>
                        <a:pt x="26" y="13"/>
                      </a:lnTo>
                      <a:lnTo>
                        <a:pt x="26" y="16"/>
                      </a:lnTo>
                      <a:lnTo>
                        <a:pt x="25" y="18"/>
                      </a:lnTo>
                      <a:lnTo>
                        <a:pt x="24" y="20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7" y="25"/>
                      </a:lnTo>
                      <a:lnTo>
                        <a:pt x="16" y="26"/>
                      </a:lnTo>
                      <a:lnTo>
                        <a:pt x="13" y="28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8" y="29"/>
                      </a:lnTo>
                      <a:lnTo>
                        <a:pt x="7" y="28"/>
                      </a:lnTo>
                      <a:lnTo>
                        <a:pt x="6" y="26"/>
                      </a:lnTo>
                      <a:lnTo>
                        <a:pt x="4" y="25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3"/>
                      </a:lnTo>
                      <a:lnTo>
                        <a:pt x="20" y="4"/>
                      </a:lnTo>
                      <a:lnTo>
                        <a:pt x="21" y="5"/>
                      </a:lnTo>
                      <a:lnTo>
                        <a:pt x="23" y="7"/>
                      </a:lnTo>
                      <a:lnTo>
                        <a:pt x="24" y="8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1" name="Freeform 119"/>
                <p:cNvSpPr>
                  <a:spLocks/>
                </p:cNvSpPr>
                <p:nvPr/>
              </p:nvSpPr>
              <p:spPr bwMode="auto">
                <a:xfrm>
                  <a:off x="1627" y="2378"/>
                  <a:ext cx="50" cy="88"/>
                </a:xfrm>
                <a:custGeom>
                  <a:avLst/>
                  <a:gdLst>
                    <a:gd name="T0" fmla="*/ 40 w 149"/>
                    <a:gd name="T1" fmla="*/ 10 h 265"/>
                    <a:gd name="T2" fmla="*/ 43 w 149"/>
                    <a:gd name="T3" fmla="*/ 31 h 265"/>
                    <a:gd name="T4" fmla="*/ 48 w 149"/>
                    <a:gd name="T5" fmla="*/ 51 h 265"/>
                    <a:gd name="T6" fmla="*/ 50 w 149"/>
                    <a:gd name="T7" fmla="*/ 71 h 265"/>
                    <a:gd name="T8" fmla="*/ 38 w 149"/>
                    <a:gd name="T9" fmla="*/ 84 h 265"/>
                    <a:gd name="T10" fmla="*/ 22 w 149"/>
                    <a:gd name="T11" fmla="*/ 88 h 265"/>
                    <a:gd name="T12" fmla="*/ 17 w 149"/>
                    <a:gd name="T13" fmla="*/ 86 h 265"/>
                    <a:gd name="T14" fmla="*/ 13 w 149"/>
                    <a:gd name="T15" fmla="*/ 84 h 265"/>
                    <a:gd name="T16" fmla="*/ 8 w 149"/>
                    <a:gd name="T17" fmla="*/ 81 h 265"/>
                    <a:gd name="T18" fmla="*/ 4 w 149"/>
                    <a:gd name="T19" fmla="*/ 77 h 265"/>
                    <a:gd name="T20" fmla="*/ 2 w 149"/>
                    <a:gd name="T21" fmla="*/ 73 h 265"/>
                    <a:gd name="T22" fmla="*/ 1 w 149"/>
                    <a:gd name="T23" fmla="*/ 69 h 265"/>
                    <a:gd name="T24" fmla="*/ 0 w 149"/>
                    <a:gd name="T25" fmla="*/ 65 h 265"/>
                    <a:gd name="T26" fmla="*/ 0 w 149"/>
                    <a:gd name="T27" fmla="*/ 61 h 265"/>
                    <a:gd name="T28" fmla="*/ 0 w 149"/>
                    <a:gd name="T29" fmla="*/ 56 h 265"/>
                    <a:gd name="T30" fmla="*/ 2 w 149"/>
                    <a:gd name="T31" fmla="*/ 53 h 265"/>
                    <a:gd name="T32" fmla="*/ 5 w 149"/>
                    <a:gd name="T33" fmla="*/ 51 h 265"/>
                    <a:gd name="T34" fmla="*/ 8 w 149"/>
                    <a:gd name="T35" fmla="*/ 50 h 265"/>
                    <a:gd name="T36" fmla="*/ 12 w 149"/>
                    <a:gd name="T37" fmla="*/ 51 h 265"/>
                    <a:gd name="T38" fmla="*/ 15 w 149"/>
                    <a:gd name="T39" fmla="*/ 51 h 265"/>
                    <a:gd name="T40" fmla="*/ 19 w 149"/>
                    <a:gd name="T41" fmla="*/ 52 h 265"/>
                    <a:gd name="T42" fmla="*/ 21 w 149"/>
                    <a:gd name="T43" fmla="*/ 55 h 265"/>
                    <a:gd name="T44" fmla="*/ 22 w 149"/>
                    <a:gd name="T45" fmla="*/ 58 h 265"/>
                    <a:gd name="T46" fmla="*/ 22 w 149"/>
                    <a:gd name="T47" fmla="*/ 62 h 265"/>
                    <a:gd name="T48" fmla="*/ 21 w 149"/>
                    <a:gd name="T49" fmla="*/ 66 h 265"/>
                    <a:gd name="T50" fmla="*/ 17 w 149"/>
                    <a:gd name="T51" fmla="*/ 73 h 265"/>
                    <a:gd name="T52" fmla="*/ 19 w 149"/>
                    <a:gd name="T53" fmla="*/ 75 h 265"/>
                    <a:gd name="T54" fmla="*/ 22 w 149"/>
                    <a:gd name="T55" fmla="*/ 77 h 265"/>
                    <a:gd name="T56" fmla="*/ 25 w 149"/>
                    <a:gd name="T57" fmla="*/ 78 h 265"/>
                    <a:gd name="T58" fmla="*/ 29 w 149"/>
                    <a:gd name="T59" fmla="*/ 77 h 265"/>
                    <a:gd name="T60" fmla="*/ 32 w 149"/>
                    <a:gd name="T61" fmla="*/ 76 h 265"/>
                    <a:gd name="T62" fmla="*/ 37 w 149"/>
                    <a:gd name="T63" fmla="*/ 62 h 265"/>
                    <a:gd name="T64" fmla="*/ 36 w 149"/>
                    <a:gd name="T65" fmla="*/ 48 h 265"/>
                    <a:gd name="T66" fmla="*/ 33 w 149"/>
                    <a:gd name="T67" fmla="*/ 34 h 265"/>
                    <a:gd name="T68" fmla="*/ 31 w 149"/>
                    <a:gd name="T69" fmla="*/ 20 h 265"/>
                    <a:gd name="T70" fmla="*/ 34 w 149"/>
                    <a:gd name="T71" fmla="*/ 5 h 265"/>
                    <a:gd name="T72" fmla="*/ 35 w 149"/>
                    <a:gd name="T73" fmla="*/ 3 h 265"/>
                    <a:gd name="T74" fmla="*/ 37 w 149"/>
                    <a:gd name="T75" fmla="*/ 2 h 265"/>
                    <a:gd name="T76" fmla="*/ 39 w 149"/>
                    <a:gd name="T77" fmla="*/ 2 h 265"/>
                    <a:gd name="T78" fmla="*/ 41 w 149"/>
                    <a:gd name="T79" fmla="*/ 1 h 265"/>
                    <a:gd name="T80" fmla="*/ 43 w 149"/>
                    <a:gd name="T81" fmla="*/ 0 h 265"/>
                    <a:gd name="T82" fmla="*/ 43 w 149"/>
                    <a:gd name="T83" fmla="*/ 0 h 2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49" h="265">
                      <a:moveTo>
                        <a:pt x="128" y="0"/>
                      </a:moveTo>
                      <a:lnTo>
                        <a:pt x="120" y="29"/>
                      </a:lnTo>
                      <a:lnTo>
                        <a:pt x="120" y="60"/>
                      </a:lnTo>
                      <a:lnTo>
                        <a:pt x="127" y="93"/>
                      </a:lnTo>
                      <a:lnTo>
                        <a:pt x="135" y="124"/>
                      </a:lnTo>
                      <a:lnTo>
                        <a:pt x="144" y="155"/>
                      </a:lnTo>
                      <a:lnTo>
                        <a:pt x="149" y="185"/>
                      </a:lnTo>
                      <a:lnTo>
                        <a:pt x="148" y="213"/>
                      </a:lnTo>
                      <a:lnTo>
                        <a:pt x="137" y="235"/>
                      </a:lnTo>
                      <a:lnTo>
                        <a:pt x="114" y="253"/>
                      </a:lnTo>
                      <a:lnTo>
                        <a:pt x="75" y="265"/>
                      </a:lnTo>
                      <a:lnTo>
                        <a:pt x="67" y="264"/>
                      </a:lnTo>
                      <a:lnTo>
                        <a:pt x="60" y="262"/>
                      </a:lnTo>
                      <a:lnTo>
                        <a:pt x="52" y="260"/>
                      </a:lnTo>
                      <a:lnTo>
                        <a:pt x="45" y="256"/>
                      </a:lnTo>
                      <a:lnTo>
                        <a:pt x="38" y="252"/>
                      </a:lnTo>
                      <a:lnTo>
                        <a:pt x="32" y="248"/>
                      </a:lnTo>
                      <a:lnTo>
                        <a:pt x="25" y="243"/>
                      </a:lnTo>
                      <a:lnTo>
                        <a:pt x="19" y="237"/>
                      </a:lnTo>
                      <a:lnTo>
                        <a:pt x="13" y="232"/>
                      </a:lnTo>
                      <a:lnTo>
                        <a:pt x="9" y="226"/>
                      </a:lnTo>
                      <a:lnTo>
                        <a:pt x="5" y="220"/>
                      </a:lnTo>
                      <a:lnTo>
                        <a:pt x="4" y="215"/>
                      </a:lnTo>
                      <a:lnTo>
                        <a:pt x="2" y="209"/>
                      </a:lnTo>
                      <a:lnTo>
                        <a:pt x="0" y="202"/>
                      </a:lnTo>
                      <a:lnTo>
                        <a:pt x="0" y="196"/>
                      </a:lnTo>
                      <a:lnTo>
                        <a:pt x="0" y="189"/>
                      </a:lnTo>
                      <a:lnTo>
                        <a:pt x="0" y="183"/>
                      </a:lnTo>
                      <a:lnTo>
                        <a:pt x="0" y="176"/>
                      </a:lnTo>
                      <a:lnTo>
                        <a:pt x="0" y="170"/>
                      </a:lnTo>
                      <a:lnTo>
                        <a:pt x="2" y="164"/>
                      </a:lnTo>
                      <a:lnTo>
                        <a:pt x="5" y="159"/>
                      </a:lnTo>
                      <a:lnTo>
                        <a:pt x="9" y="157"/>
                      </a:lnTo>
                      <a:lnTo>
                        <a:pt x="15" y="154"/>
                      </a:lnTo>
                      <a:lnTo>
                        <a:pt x="20" y="153"/>
                      </a:lnTo>
                      <a:lnTo>
                        <a:pt x="25" y="151"/>
                      </a:lnTo>
                      <a:lnTo>
                        <a:pt x="30" y="151"/>
                      </a:lnTo>
                      <a:lnTo>
                        <a:pt x="36" y="153"/>
                      </a:lnTo>
                      <a:lnTo>
                        <a:pt x="41" y="153"/>
                      </a:lnTo>
                      <a:lnTo>
                        <a:pt x="46" y="154"/>
                      </a:lnTo>
                      <a:lnTo>
                        <a:pt x="51" y="154"/>
                      </a:lnTo>
                      <a:lnTo>
                        <a:pt x="56" y="157"/>
                      </a:lnTo>
                      <a:lnTo>
                        <a:pt x="59" y="160"/>
                      </a:lnTo>
                      <a:lnTo>
                        <a:pt x="63" y="166"/>
                      </a:lnTo>
                      <a:lnTo>
                        <a:pt x="64" y="171"/>
                      </a:lnTo>
                      <a:lnTo>
                        <a:pt x="66" y="176"/>
                      </a:lnTo>
                      <a:lnTo>
                        <a:pt x="66" y="181"/>
                      </a:lnTo>
                      <a:lnTo>
                        <a:pt x="66" y="187"/>
                      </a:lnTo>
                      <a:lnTo>
                        <a:pt x="66" y="193"/>
                      </a:lnTo>
                      <a:lnTo>
                        <a:pt x="64" y="198"/>
                      </a:lnTo>
                      <a:lnTo>
                        <a:pt x="64" y="202"/>
                      </a:lnTo>
                      <a:lnTo>
                        <a:pt x="50" y="219"/>
                      </a:lnTo>
                      <a:lnTo>
                        <a:pt x="52" y="224"/>
                      </a:lnTo>
                      <a:lnTo>
                        <a:pt x="56" y="227"/>
                      </a:lnTo>
                      <a:lnTo>
                        <a:pt x="60" y="230"/>
                      </a:lnTo>
                      <a:lnTo>
                        <a:pt x="66" y="232"/>
                      </a:lnTo>
                      <a:lnTo>
                        <a:pt x="69" y="234"/>
                      </a:lnTo>
                      <a:lnTo>
                        <a:pt x="75" y="234"/>
                      </a:lnTo>
                      <a:lnTo>
                        <a:pt x="80" y="234"/>
                      </a:lnTo>
                      <a:lnTo>
                        <a:pt x="85" y="232"/>
                      </a:lnTo>
                      <a:lnTo>
                        <a:pt x="90" y="231"/>
                      </a:lnTo>
                      <a:lnTo>
                        <a:pt x="94" y="230"/>
                      </a:lnTo>
                      <a:lnTo>
                        <a:pt x="105" y="207"/>
                      </a:lnTo>
                      <a:lnTo>
                        <a:pt x="109" y="187"/>
                      </a:lnTo>
                      <a:lnTo>
                        <a:pt x="109" y="166"/>
                      </a:lnTo>
                      <a:lnTo>
                        <a:pt x="106" y="145"/>
                      </a:lnTo>
                      <a:lnTo>
                        <a:pt x="102" y="124"/>
                      </a:lnTo>
                      <a:lnTo>
                        <a:pt x="97" y="102"/>
                      </a:lnTo>
                      <a:lnTo>
                        <a:pt x="93" y="81"/>
                      </a:lnTo>
                      <a:lnTo>
                        <a:pt x="92" y="60"/>
                      </a:lnTo>
                      <a:lnTo>
                        <a:pt x="93" y="38"/>
                      </a:lnTo>
                      <a:lnTo>
                        <a:pt x="101" y="16"/>
                      </a:lnTo>
                      <a:lnTo>
                        <a:pt x="102" y="12"/>
                      </a:lnTo>
                      <a:lnTo>
                        <a:pt x="105" y="9"/>
                      </a:lnTo>
                      <a:lnTo>
                        <a:pt x="107" y="8"/>
                      </a:lnTo>
                      <a:lnTo>
                        <a:pt x="110" y="6"/>
                      </a:lnTo>
                      <a:lnTo>
                        <a:pt x="114" y="5"/>
                      </a:lnTo>
                      <a:lnTo>
                        <a:pt x="116" y="5"/>
                      </a:lnTo>
                      <a:lnTo>
                        <a:pt x="120" y="4"/>
                      </a:lnTo>
                      <a:lnTo>
                        <a:pt x="123" y="4"/>
                      </a:lnTo>
                      <a:lnTo>
                        <a:pt x="126" y="3"/>
                      </a:lnTo>
                      <a:lnTo>
                        <a:pt x="128" y="1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2" name="Freeform 120"/>
                <p:cNvSpPr>
                  <a:spLocks/>
                </p:cNvSpPr>
                <p:nvPr/>
              </p:nvSpPr>
              <p:spPr bwMode="auto">
                <a:xfrm>
                  <a:off x="656" y="2451"/>
                  <a:ext cx="51" cy="98"/>
                </a:xfrm>
                <a:custGeom>
                  <a:avLst/>
                  <a:gdLst>
                    <a:gd name="T0" fmla="*/ 33 w 152"/>
                    <a:gd name="T1" fmla="*/ 19 h 293"/>
                    <a:gd name="T2" fmla="*/ 26 w 152"/>
                    <a:gd name="T3" fmla="*/ 34 h 293"/>
                    <a:gd name="T4" fmla="*/ 18 w 152"/>
                    <a:gd name="T5" fmla="*/ 48 h 293"/>
                    <a:gd name="T6" fmla="*/ 14 w 152"/>
                    <a:gd name="T7" fmla="*/ 63 h 293"/>
                    <a:gd name="T8" fmla="*/ 19 w 152"/>
                    <a:gd name="T9" fmla="*/ 78 h 293"/>
                    <a:gd name="T10" fmla="*/ 27 w 152"/>
                    <a:gd name="T11" fmla="*/ 85 h 293"/>
                    <a:gd name="T12" fmla="*/ 30 w 152"/>
                    <a:gd name="T13" fmla="*/ 85 h 293"/>
                    <a:gd name="T14" fmla="*/ 32 w 152"/>
                    <a:gd name="T15" fmla="*/ 83 h 293"/>
                    <a:gd name="T16" fmla="*/ 34 w 152"/>
                    <a:gd name="T17" fmla="*/ 82 h 293"/>
                    <a:gd name="T18" fmla="*/ 36 w 152"/>
                    <a:gd name="T19" fmla="*/ 80 h 293"/>
                    <a:gd name="T20" fmla="*/ 37 w 152"/>
                    <a:gd name="T21" fmla="*/ 77 h 293"/>
                    <a:gd name="T22" fmla="*/ 38 w 152"/>
                    <a:gd name="T23" fmla="*/ 75 h 293"/>
                    <a:gd name="T24" fmla="*/ 37 w 152"/>
                    <a:gd name="T25" fmla="*/ 73 h 293"/>
                    <a:gd name="T26" fmla="*/ 35 w 152"/>
                    <a:gd name="T27" fmla="*/ 70 h 293"/>
                    <a:gd name="T28" fmla="*/ 33 w 152"/>
                    <a:gd name="T29" fmla="*/ 69 h 293"/>
                    <a:gd name="T30" fmla="*/ 31 w 152"/>
                    <a:gd name="T31" fmla="*/ 69 h 293"/>
                    <a:gd name="T32" fmla="*/ 30 w 152"/>
                    <a:gd name="T33" fmla="*/ 70 h 293"/>
                    <a:gd name="T34" fmla="*/ 28 w 152"/>
                    <a:gd name="T35" fmla="*/ 72 h 293"/>
                    <a:gd name="T36" fmla="*/ 27 w 152"/>
                    <a:gd name="T37" fmla="*/ 73 h 293"/>
                    <a:gd name="T38" fmla="*/ 26 w 152"/>
                    <a:gd name="T39" fmla="*/ 75 h 293"/>
                    <a:gd name="T40" fmla="*/ 31 w 152"/>
                    <a:gd name="T41" fmla="*/ 77 h 293"/>
                    <a:gd name="T42" fmla="*/ 30 w 152"/>
                    <a:gd name="T43" fmla="*/ 77 h 293"/>
                    <a:gd name="T44" fmla="*/ 29 w 152"/>
                    <a:gd name="T45" fmla="*/ 79 h 293"/>
                    <a:gd name="T46" fmla="*/ 28 w 152"/>
                    <a:gd name="T47" fmla="*/ 79 h 293"/>
                    <a:gd name="T48" fmla="*/ 27 w 152"/>
                    <a:gd name="T49" fmla="*/ 79 h 293"/>
                    <a:gd name="T50" fmla="*/ 25 w 152"/>
                    <a:gd name="T51" fmla="*/ 78 h 293"/>
                    <a:gd name="T52" fmla="*/ 22 w 152"/>
                    <a:gd name="T53" fmla="*/ 76 h 293"/>
                    <a:gd name="T54" fmla="*/ 21 w 152"/>
                    <a:gd name="T55" fmla="*/ 72 h 293"/>
                    <a:gd name="T56" fmla="*/ 22 w 152"/>
                    <a:gd name="T57" fmla="*/ 69 h 293"/>
                    <a:gd name="T58" fmla="*/ 23 w 152"/>
                    <a:gd name="T59" fmla="*/ 65 h 293"/>
                    <a:gd name="T60" fmla="*/ 24 w 152"/>
                    <a:gd name="T61" fmla="*/ 62 h 293"/>
                    <a:gd name="T62" fmla="*/ 27 w 152"/>
                    <a:gd name="T63" fmla="*/ 60 h 293"/>
                    <a:gd name="T64" fmla="*/ 31 w 152"/>
                    <a:gd name="T65" fmla="*/ 58 h 293"/>
                    <a:gd name="T66" fmla="*/ 35 w 152"/>
                    <a:gd name="T67" fmla="*/ 57 h 293"/>
                    <a:gd name="T68" fmla="*/ 39 w 152"/>
                    <a:gd name="T69" fmla="*/ 57 h 293"/>
                    <a:gd name="T70" fmla="*/ 42 w 152"/>
                    <a:gd name="T71" fmla="*/ 57 h 293"/>
                    <a:gd name="T72" fmla="*/ 47 w 152"/>
                    <a:gd name="T73" fmla="*/ 60 h 293"/>
                    <a:gd name="T74" fmla="*/ 50 w 152"/>
                    <a:gd name="T75" fmla="*/ 65 h 293"/>
                    <a:gd name="T76" fmla="*/ 51 w 152"/>
                    <a:gd name="T77" fmla="*/ 70 h 293"/>
                    <a:gd name="T78" fmla="*/ 51 w 152"/>
                    <a:gd name="T79" fmla="*/ 76 h 293"/>
                    <a:gd name="T80" fmla="*/ 49 w 152"/>
                    <a:gd name="T81" fmla="*/ 81 h 293"/>
                    <a:gd name="T82" fmla="*/ 49 w 152"/>
                    <a:gd name="T83" fmla="*/ 86 h 293"/>
                    <a:gd name="T84" fmla="*/ 46 w 152"/>
                    <a:gd name="T85" fmla="*/ 90 h 293"/>
                    <a:gd name="T86" fmla="*/ 43 w 152"/>
                    <a:gd name="T87" fmla="*/ 93 h 293"/>
                    <a:gd name="T88" fmla="*/ 39 w 152"/>
                    <a:gd name="T89" fmla="*/ 96 h 293"/>
                    <a:gd name="T90" fmla="*/ 35 w 152"/>
                    <a:gd name="T91" fmla="*/ 98 h 293"/>
                    <a:gd name="T92" fmla="*/ 30 w 152"/>
                    <a:gd name="T93" fmla="*/ 97 h 293"/>
                    <a:gd name="T94" fmla="*/ 25 w 152"/>
                    <a:gd name="T95" fmla="*/ 97 h 293"/>
                    <a:gd name="T96" fmla="*/ 19 w 152"/>
                    <a:gd name="T97" fmla="*/ 95 h 293"/>
                    <a:gd name="T98" fmla="*/ 14 w 152"/>
                    <a:gd name="T99" fmla="*/ 93 h 293"/>
                    <a:gd name="T100" fmla="*/ 10 w 152"/>
                    <a:gd name="T101" fmla="*/ 89 h 293"/>
                    <a:gd name="T102" fmla="*/ 6 w 152"/>
                    <a:gd name="T103" fmla="*/ 83 h 293"/>
                    <a:gd name="T104" fmla="*/ 2 w 152"/>
                    <a:gd name="T105" fmla="*/ 75 h 293"/>
                    <a:gd name="T106" fmla="*/ 0 w 152"/>
                    <a:gd name="T107" fmla="*/ 67 h 293"/>
                    <a:gd name="T108" fmla="*/ 0 w 152"/>
                    <a:gd name="T109" fmla="*/ 59 h 293"/>
                    <a:gd name="T110" fmla="*/ 1 w 152"/>
                    <a:gd name="T111" fmla="*/ 51 h 293"/>
                    <a:gd name="T112" fmla="*/ 6 w 152"/>
                    <a:gd name="T113" fmla="*/ 40 h 293"/>
                    <a:gd name="T114" fmla="*/ 13 w 152"/>
                    <a:gd name="T115" fmla="*/ 30 h 293"/>
                    <a:gd name="T116" fmla="*/ 20 w 152"/>
                    <a:gd name="T117" fmla="*/ 20 h 293"/>
                    <a:gd name="T118" fmla="*/ 28 w 152"/>
                    <a:gd name="T119" fmla="*/ 10 h 293"/>
                    <a:gd name="T120" fmla="*/ 35 w 152"/>
                    <a:gd name="T121" fmla="*/ 0 h 293"/>
                    <a:gd name="T122" fmla="*/ 35 w 152"/>
                    <a:gd name="T123" fmla="*/ 11 h 2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2" h="293">
                      <a:moveTo>
                        <a:pt x="105" y="34"/>
                      </a:moveTo>
                      <a:lnTo>
                        <a:pt x="99" y="56"/>
                      </a:lnTo>
                      <a:lnTo>
                        <a:pt x="88" y="78"/>
                      </a:lnTo>
                      <a:lnTo>
                        <a:pt x="77" y="101"/>
                      </a:lnTo>
                      <a:lnTo>
                        <a:pt x="65" y="123"/>
                      </a:lnTo>
                      <a:lnTo>
                        <a:pt x="53" y="145"/>
                      </a:lnTo>
                      <a:lnTo>
                        <a:pt x="45" y="167"/>
                      </a:lnTo>
                      <a:lnTo>
                        <a:pt x="43" y="189"/>
                      </a:lnTo>
                      <a:lnTo>
                        <a:pt x="45" y="212"/>
                      </a:lnTo>
                      <a:lnTo>
                        <a:pt x="56" y="232"/>
                      </a:lnTo>
                      <a:lnTo>
                        <a:pt x="77" y="253"/>
                      </a:lnTo>
                      <a:lnTo>
                        <a:pt x="81" y="253"/>
                      </a:lnTo>
                      <a:lnTo>
                        <a:pt x="85" y="253"/>
                      </a:lnTo>
                      <a:lnTo>
                        <a:pt x="88" y="253"/>
                      </a:lnTo>
                      <a:lnTo>
                        <a:pt x="92" y="252"/>
                      </a:lnTo>
                      <a:lnTo>
                        <a:pt x="95" y="249"/>
                      </a:lnTo>
                      <a:lnTo>
                        <a:pt x="99" y="247"/>
                      </a:lnTo>
                      <a:lnTo>
                        <a:pt x="102" y="244"/>
                      </a:lnTo>
                      <a:lnTo>
                        <a:pt x="104" y="242"/>
                      </a:lnTo>
                      <a:lnTo>
                        <a:pt x="107" y="239"/>
                      </a:lnTo>
                      <a:lnTo>
                        <a:pt x="109" y="235"/>
                      </a:lnTo>
                      <a:lnTo>
                        <a:pt x="111" y="231"/>
                      </a:lnTo>
                      <a:lnTo>
                        <a:pt x="112" y="227"/>
                      </a:lnTo>
                      <a:lnTo>
                        <a:pt x="112" y="223"/>
                      </a:lnTo>
                      <a:lnTo>
                        <a:pt x="111" y="221"/>
                      </a:lnTo>
                      <a:lnTo>
                        <a:pt x="109" y="217"/>
                      </a:lnTo>
                      <a:lnTo>
                        <a:pt x="107" y="213"/>
                      </a:lnTo>
                      <a:lnTo>
                        <a:pt x="105" y="210"/>
                      </a:lnTo>
                      <a:lnTo>
                        <a:pt x="102" y="208"/>
                      </a:lnTo>
                      <a:lnTo>
                        <a:pt x="99" y="206"/>
                      </a:lnTo>
                      <a:lnTo>
                        <a:pt x="95" y="205"/>
                      </a:lnTo>
                      <a:lnTo>
                        <a:pt x="92" y="206"/>
                      </a:lnTo>
                      <a:lnTo>
                        <a:pt x="90" y="208"/>
                      </a:lnTo>
                      <a:lnTo>
                        <a:pt x="88" y="210"/>
                      </a:lnTo>
                      <a:lnTo>
                        <a:pt x="86" y="212"/>
                      </a:lnTo>
                      <a:lnTo>
                        <a:pt x="83" y="214"/>
                      </a:lnTo>
                      <a:lnTo>
                        <a:pt x="81" y="217"/>
                      </a:lnTo>
                      <a:lnTo>
                        <a:pt x="79" y="219"/>
                      </a:lnTo>
                      <a:lnTo>
                        <a:pt x="78" y="222"/>
                      </a:lnTo>
                      <a:lnTo>
                        <a:pt x="77" y="225"/>
                      </a:lnTo>
                      <a:lnTo>
                        <a:pt x="77" y="227"/>
                      </a:lnTo>
                      <a:lnTo>
                        <a:pt x="92" y="230"/>
                      </a:lnTo>
                      <a:lnTo>
                        <a:pt x="91" y="231"/>
                      </a:lnTo>
                      <a:lnTo>
                        <a:pt x="90" y="231"/>
                      </a:lnTo>
                      <a:lnTo>
                        <a:pt x="88" y="234"/>
                      </a:lnTo>
                      <a:lnTo>
                        <a:pt x="87" y="235"/>
                      </a:lnTo>
                      <a:lnTo>
                        <a:pt x="85" y="236"/>
                      </a:lnTo>
                      <a:lnTo>
                        <a:pt x="83" y="236"/>
                      </a:lnTo>
                      <a:lnTo>
                        <a:pt x="81" y="238"/>
                      </a:lnTo>
                      <a:lnTo>
                        <a:pt x="79" y="236"/>
                      </a:lnTo>
                      <a:lnTo>
                        <a:pt x="77" y="236"/>
                      </a:lnTo>
                      <a:lnTo>
                        <a:pt x="75" y="234"/>
                      </a:lnTo>
                      <a:lnTo>
                        <a:pt x="70" y="230"/>
                      </a:lnTo>
                      <a:lnTo>
                        <a:pt x="66" y="226"/>
                      </a:lnTo>
                      <a:lnTo>
                        <a:pt x="65" y="221"/>
                      </a:lnTo>
                      <a:lnTo>
                        <a:pt x="64" y="216"/>
                      </a:lnTo>
                      <a:lnTo>
                        <a:pt x="65" y="210"/>
                      </a:lnTo>
                      <a:lnTo>
                        <a:pt x="65" y="205"/>
                      </a:lnTo>
                      <a:lnTo>
                        <a:pt x="66" y="200"/>
                      </a:lnTo>
                      <a:lnTo>
                        <a:pt x="69" y="195"/>
                      </a:lnTo>
                      <a:lnTo>
                        <a:pt x="70" y="189"/>
                      </a:lnTo>
                      <a:lnTo>
                        <a:pt x="72" y="184"/>
                      </a:lnTo>
                      <a:lnTo>
                        <a:pt x="75" y="180"/>
                      </a:lnTo>
                      <a:lnTo>
                        <a:pt x="81" y="178"/>
                      </a:lnTo>
                      <a:lnTo>
                        <a:pt x="86" y="174"/>
                      </a:lnTo>
                      <a:lnTo>
                        <a:pt x="91" y="172"/>
                      </a:lnTo>
                      <a:lnTo>
                        <a:pt x="98" y="171"/>
                      </a:lnTo>
                      <a:lnTo>
                        <a:pt x="103" y="170"/>
                      </a:lnTo>
                      <a:lnTo>
                        <a:pt x="109" y="170"/>
                      </a:lnTo>
                      <a:lnTo>
                        <a:pt x="115" y="170"/>
                      </a:lnTo>
                      <a:lnTo>
                        <a:pt x="121" y="170"/>
                      </a:lnTo>
                      <a:lnTo>
                        <a:pt x="126" y="171"/>
                      </a:lnTo>
                      <a:lnTo>
                        <a:pt x="134" y="175"/>
                      </a:lnTo>
                      <a:lnTo>
                        <a:pt x="141" y="180"/>
                      </a:lnTo>
                      <a:lnTo>
                        <a:pt x="146" y="186"/>
                      </a:lnTo>
                      <a:lnTo>
                        <a:pt x="149" y="193"/>
                      </a:lnTo>
                      <a:lnTo>
                        <a:pt x="151" y="201"/>
                      </a:lnTo>
                      <a:lnTo>
                        <a:pt x="152" y="209"/>
                      </a:lnTo>
                      <a:lnTo>
                        <a:pt x="152" y="218"/>
                      </a:lnTo>
                      <a:lnTo>
                        <a:pt x="151" y="226"/>
                      </a:lnTo>
                      <a:lnTo>
                        <a:pt x="150" y="235"/>
                      </a:lnTo>
                      <a:lnTo>
                        <a:pt x="147" y="242"/>
                      </a:lnTo>
                      <a:lnTo>
                        <a:pt x="146" y="249"/>
                      </a:lnTo>
                      <a:lnTo>
                        <a:pt x="145" y="256"/>
                      </a:lnTo>
                      <a:lnTo>
                        <a:pt x="142" y="261"/>
                      </a:lnTo>
                      <a:lnTo>
                        <a:pt x="138" y="268"/>
                      </a:lnTo>
                      <a:lnTo>
                        <a:pt x="134" y="273"/>
                      </a:lnTo>
                      <a:lnTo>
                        <a:pt x="129" y="278"/>
                      </a:lnTo>
                      <a:lnTo>
                        <a:pt x="124" y="282"/>
                      </a:lnTo>
                      <a:lnTo>
                        <a:pt x="117" y="286"/>
                      </a:lnTo>
                      <a:lnTo>
                        <a:pt x="111" y="290"/>
                      </a:lnTo>
                      <a:lnTo>
                        <a:pt x="104" y="293"/>
                      </a:lnTo>
                      <a:lnTo>
                        <a:pt x="96" y="293"/>
                      </a:lnTo>
                      <a:lnTo>
                        <a:pt x="88" y="291"/>
                      </a:lnTo>
                      <a:lnTo>
                        <a:pt x="82" y="291"/>
                      </a:lnTo>
                      <a:lnTo>
                        <a:pt x="74" y="290"/>
                      </a:lnTo>
                      <a:lnTo>
                        <a:pt x="66" y="287"/>
                      </a:lnTo>
                      <a:lnTo>
                        <a:pt x="58" y="285"/>
                      </a:lnTo>
                      <a:lnTo>
                        <a:pt x="51" y="281"/>
                      </a:lnTo>
                      <a:lnTo>
                        <a:pt x="43" y="277"/>
                      </a:lnTo>
                      <a:lnTo>
                        <a:pt x="36" y="272"/>
                      </a:lnTo>
                      <a:lnTo>
                        <a:pt x="30" y="265"/>
                      </a:lnTo>
                      <a:lnTo>
                        <a:pt x="22" y="256"/>
                      </a:lnTo>
                      <a:lnTo>
                        <a:pt x="17" y="247"/>
                      </a:lnTo>
                      <a:lnTo>
                        <a:pt x="10" y="235"/>
                      </a:lnTo>
                      <a:lnTo>
                        <a:pt x="6" y="225"/>
                      </a:lnTo>
                      <a:lnTo>
                        <a:pt x="4" y="213"/>
                      </a:lnTo>
                      <a:lnTo>
                        <a:pt x="1" y="200"/>
                      </a:lnTo>
                      <a:lnTo>
                        <a:pt x="0" y="188"/>
                      </a:lnTo>
                      <a:lnTo>
                        <a:pt x="0" y="175"/>
                      </a:lnTo>
                      <a:lnTo>
                        <a:pt x="1" y="163"/>
                      </a:lnTo>
                      <a:lnTo>
                        <a:pt x="4" y="152"/>
                      </a:lnTo>
                      <a:lnTo>
                        <a:pt x="10" y="135"/>
                      </a:lnTo>
                      <a:lnTo>
                        <a:pt x="18" y="119"/>
                      </a:lnTo>
                      <a:lnTo>
                        <a:pt x="27" y="103"/>
                      </a:lnTo>
                      <a:lnTo>
                        <a:pt x="38" y="89"/>
                      </a:lnTo>
                      <a:lnTo>
                        <a:pt x="49" y="75"/>
                      </a:lnTo>
                      <a:lnTo>
                        <a:pt x="60" y="59"/>
                      </a:lnTo>
                      <a:lnTo>
                        <a:pt x="72" y="45"/>
                      </a:lnTo>
                      <a:lnTo>
                        <a:pt x="83" y="30"/>
                      </a:lnTo>
                      <a:lnTo>
                        <a:pt x="94" y="16"/>
                      </a:lnTo>
                      <a:lnTo>
                        <a:pt x="103" y="0"/>
                      </a:lnTo>
                      <a:lnTo>
                        <a:pt x="10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3" name="Freeform 121"/>
                <p:cNvSpPr>
                  <a:spLocks/>
                </p:cNvSpPr>
                <p:nvPr/>
              </p:nvSpPr>
              <p:spPr bwMode="auto">
                <a:xfrm>
                  <a:off x="745" y="2451"/>
                  <a:ext cx="11" cy="22"/>
                </a:xfrm>
                <a:custGeom>
                  <a:avLst/>
                  <a:gdLst>
                    <a:gd name="T0" fmla="*/ 11 w 35"/>
                    <a:gd name="T1" fmla="*/ 0 h 66"/>
                    <a:gd name="T2" fmla="*/ 10 w 35"/>
                    <a:gd name="T3" fmla="*/ 3 h 66"/>
                    <a:gd name="T4" fmla="*/ 9 w 35"/>
                    <a:gd name="T5" fmla="*/ 5 h 66"/>
                    <a:gd name="T6" fmla="*/ 9 w 35"/>
                    <a:gd name="T7" fmla="*/ 8 h 66"/>
                    <a:gd name="T8" fmla="*/ 9 w 35"/>
                    <a:gd name="T9" fmla="*/ 11 h 66"/>
                    <a:gd name="T10" fmla="*/ 9 w 35"/>
                    <a:gd name="T11" fmla="*/ 14 h 66"/>
                    <a:gd name="T12" fmla="*/ 9 w 35"/>
                    <a:gd name="T13" fmla="*/ 16 h 66"/>
                    <a:gd name="T14" fmla="*/ 8 w 35"/>
                    <a:gd name="T15" fmla="*/ 18 h 66"/>
                    <a:gd name="T16" fmla="*/ 8 w 35"/>
                    <a:gd name="T17" fmla="*/ 20 h 66"/>
                    <a:gd name="T18" fmla="*/ 6 w 35"/>
                    <a:gd name="T19" fmla="*/ 21 h 66"/>
                    <a:gd name="T20" fmla="*/ 3 w 35"/>
                    <a:gd name="T21" fmla="*/ 22 h 66"/>
                    <a:gd name="T22" fmla="*/ 3 w 35"/>
                    <a:gd name="T23" fmla="*/ 21 h 66"/>
                    <a:gd name="T24" fmla="*/ 2 w 35"/>
                    <a:gd name="T25" fmla="*/ 21 h 66"/>
                    <a:gd name="T26" fmla="*/ 1 w 35"/>
                    <a:gd name="T27" fmla="*/ 19 h 66"/>
                    <a:gd name="T28" fmla="*/ 1 w 35"/>
                    <a:gd name="T29" fmla="*/ 18 h 66"/>
                    <a:gd name="T30" fmla="*/ 0 w 35"/>
                    <a:gd name="T31" fmla="*/ 18 h 66"/>
                    <a:gd name="T32" fmla="*/ 0 w 35"/>
                    <a:gd name="T33" fmla="*/ 16 h 66"/>
                    <a:gd name="T34" fmla="*/ 0 w 35"/>
                    <a:gd name="T35" fmla="*/ 15 h 66"/>
                    <a:gd name="T36" fmla="*/ 0 w 35"/>
                    <a:gd name="T37" fmla="*/ 14 h 66"/>
                    <a:gd name="T38" fmla="*/ 0 w 35"/>
                    <a:gd name="T39" fmla="*/ 13 h 66"/>
                    <a:gd name="T40" fmla="*/ 0 w 35"/>
                    <a:gd name="T41" fmla="*/ 11 h 66"/>
                    <a:gd name="T42" fmla="*/ 2 w 35"/>
                    <a:gd name="T43" fmla="*/ 11 h 66"/>
                    <a:gd name="T44" fmla="*/ 3 w 35"/>
                    <a:gd name="T45" fmla="*/ 9 h 66"/>
                    <a:gd name="T46" fmla="*/ 3 w 35"/>
                    <a:gd name="T47" fmla="*/ 8 h 66"/>
                    <a:gd name="T48" fmla="*/ 4 w 35"/>
                    <a:gd name="T49" fmla="*/ 6 h 66"/>
                    <a:gd name="T50" fmla="*/ 5 w 35"/>
                    <a:gd name="T51" fmla="*/ 5 h 66"/>
                    <a:gd name="T52" fmla="*/ 6 w 35"/>
                    <a:gd name="T53" fmla="*/ 3 h 66"/>
                    <a:gd name="T54" fmla="*/ 7 w 35"/>
                    <a:gd name="T55" fmla="*/ 2 h 66"/>
                    <a:gd name="T56" fmla="*/ 8 w 35"/>
                    <a:gd name="T57" fmla="*/ 1 h 66"/>
                    <a:gd name="T58" fmla="*/ 9 w 35"/>
                    <a:gd name="T59" fmla="*/ 1 h 66"/>
                    <a:gd name="T60" fmla="*/ 11 w 35"/>
                    <a:gd name="T61" fmla="*/ 1 h 66"/>
                    <a:gd name="T62" fmla="*/ 11 w 35"/>
                    <a:gd name="T63" fmla="*/ 1 h 66"/>
                    <a:gd name="T64" fmla="*/ 11 w 35"/>
                    <a:gd name="T65" fmla="*/ 0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5" h="66">
                      <a:moveTo>
                        <a:pt x="34" y="0"/>
                      </a:moveTo>
                      <a:lnTo>
                        <a:pt x="31" y="8"/>
                      </a:lnTo>
                      <a:lnTo>
                        <a:pt x="30" y="15"/>
                      </a:lnTo>
                      <a:lnTo>
                        <a:pt x="30" y="24"/>
                      </a:lnTo>
                      <a:lnTo>
                        <a:pt x="30" y="32"/>
                      </a:lnTo>
                      <a:lnTo>
                        <a:pt x="30" y="41"/>
                      </a:lnTo>
                      <a:lnTo>
                        <a:pt x="30" y="49"/>
                      </a:lnTo>
                      <a:lnTo>
                        <a:pt x="27" y="55"/>
                      </a:lnTo>
                      <a:lnTo>
                        <a:pt x="25" y="61"/>
                      </a:lnTo>
                      <a:lnTo>
                        <a:pt x="18" y="64"/>
                      </a:lnTo>
                      <a:lnTo>
                        <a:pt x="10" y="66"/>
                      </a:lnTo>
                      <a:lnTo>
                        <a:pt x="9" y="63"/>
                      </a:lnTo>
                      <a:lnTo>
                        <a:pt x="7" y="62"/>
                      </a:lnTo>
                      <a:lnTo>
                        <a:pt x="4" y="58"/>
                      </a:lnTo>
                      <a:lnTo>
                        <a:pt x="3" y="55"/>
                      </a:lnTo>
                      <a:lnTo>
                        <a:pt x="1" y="53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5" y="32"/>
                      </a:lnTo>
                      <a:lnTo>
                        <a:pt x="8" y="27"/>
                      </a:lnTo>
                      <a:lnTo>
                        <a:pt x="10" y="23"/>
                      </a:lnTo>
                      <a:lnTo>
                        <a:pt x="13" y="19"/>
                      </a:lnTo>
                      <a:lnTo>
                        <a:pt x="16" y="14"/>
                      </a:lnTo>
                      <a:lnTo>
                        <a:pt x="18" y="10"/>
                      </a:lnTo>
                      <a:lnTo>
                        <a:pt x="21" y="7"/>
                      </a:lnTo>
                      <a:lnTo>
                        <a:pt x="25" y="3"/>
                      </a:lnTo>
                      <a:lnTo>
                        <a:pt x="30" y="2"/>
                      </a:lnTo>
                      <a:lnTo>
                        <a:pt x="35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4" name="Freeform 122"/>
                <p:cNvSpPr>
                  <a:spLocks/>
                </p:cNvSpPr>
                <p:nvPr/>
              </p:nvSpPr>
              <p:spPr bwMode="auto">
                <a:xfrm>
                  <a:off x="1600" y="2393"/>
                  <a:ext cx="9" cy="9"/>
                </a:xfrm>
                <a:custGeom>
                  <a:avLst/>
                  <a:gdLst>
                    <a:gd name="T0" fmla="*/ 8 w 27"/>
                    <a:gd name="T1" fmla="*/ 0 h 28"/>
                    <a:gd name="T2" fmla="*/ 9 w 27"/>
                    <a:gd name="T3" fmla="*/ 1 h 28"/>
                    <a:gd name="T4" fmla="*/ 9 w 27"/>
                    <a:gd name="T5" fmla="*/ 2 h 28"/>
                    <a:gd name="T6" fmla="*/ 9 w 27"/>
                    <a:gd name="T7" fmla="*/ 3 h 28"/>
                    <a:gd name="T8" fmla="*/ 9 w 27"/>
                    <a:gd name="T9" fmla="*/ 4 h 28"/>
                    <a:gd name="T10" fmla="*/ 9 w 27"/>
                    <a:gd name="T11" fmla="*/ 5 h 28"/>
                    <a:gd name="T12" fmla="*/ 8 w 27"/>
                    <a:gd name="T13" fmla="*/ 5 h 28"/>
                    <a:gd name="T14" fmla="*/ 7 w 27"/>
                    <a:gd name="T15" fmla="*/ 6 h 28"/>
                    <a:gd name="T16" fmla="*/ 7 w 27"/>
                    <a:gd name="T17" fmla="*/ 7 h 28"/>
                    <a:gd name="T18" fmla="*/ 6 w 27"/>
                    <a:gd name="T19" fmla="*/ 8 h 28"/>
                    <a:gd name="T20" fmla="*/ 6 w 27"/>
                    <a:gd name="T21" fmla="*/ 8 h 28"/>
                    <a:gd name="T22" fmla="*/ 6 w 27"/>
                    <a:gd name="T23" fmla="*/ 8 h 28"/>
                    <a:gd name="T24" fmla="*/ 5 w 27"/>
                    <a:gd name="T25" fmla="*/ 9 h 28"/>
                    <a:gd name="T26" fmla="*/ 4 w 27"/>
                    <a:gd name="T27" fmla="*/ 9 h 28"/>
                    <a:gd name="T28" fmla="*/ 4 w 27"/>
                    <a:gd name="T29" fmla="*/ 9 h 28"/>
                    <a:gd name="T30" fmla="*/ 3 w 27"/>
                    <a:gd name="T31" fmla="*/ 8 h 28"/>
                    <a:gd name="T32" fmla="*/ 3 w 27"/>
                    <a:gd name="T33" fmla="*/ 8 h 28"/>
                    <a:gd name="T34" fmla="*/ 2 w 27"/>
                    <a:gd name="T35" fmla="*/ 8 h 28"/>
                    <a:gd name="T36" fmla="*/ 2 w 27"/>
                    <a:gd name="T37" fmla="*/ 8 h 28"/>
                    <a:gd name="T38" fmla="*/ 1 w 27"/>
                    <a:gd name="T39" fmla="*/ 7 h 28"/>
                    <a:gd name="T40" fmla="*/ 1 w 27"/>
                    <a:gd name="T41" fmla="*/ 7 h 28"/>
                    <a:gd name="T42" fmla="*/ 0 w 27"/>
                    <a:gd name="T43" fmla="*/ 5 h 28"/>
                    <a:gd name="T44" fmla="*/ 0 w 27"/>
                    <a:gd name="T45" fmla="*/ 4 h 28"/>
                    <a:gd name="T46" fmla="*/ 0 w 27"/>
                    <a:gd name="T47" fmla="*/ 4 h 28"/>
                    <a:gd name="T48" fmla="*/ 1 w 27"/>
                    <a:gd name="T49" fmla="*/ 2 h 28"/>
                    <a:gd name="T50" fmla="*/ 2 w 27"/>
                    <a:gd name="T51" fmla="*/ 1 h 28"/>
                    <a:gd name="T52" fmla="*/ 3 w 27"/>
                    <a:gd name="T53" fmla="*/ 1 h 28"/>
                    <a:gd name="T54" fmla="*/ 4 w 27"/>
                    <a:gd name="T55" fmla="*/ 1 h 28"/>
                    <a:gd name="T56" fmla="*/ 5 w 27"/>
                    <a:gd name="T57" fmla="*/ 0 h 28"/>
                    <a:gd name="T58" fmla="*/ 6 w 27"/>
                    <a:gd name="T59" fmla="*/ 0 h 28"/>
                    <a:gd name="T60" fmla="*/ 8 w 27"/>
                    <a:gd name="T61" fmla="*/ 1 h 28"/>
                    <a:gd name="T62" fmla="*/ 8 w 27"/>
                    <a:gd name="T63" fmla="*/ 1 h 28"/>
                    <a:gd name="T64" fmla="*/ 8 w 27"/>
                    <a:gd name="T65" fmla="*/ 0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7" h="28">
                      <a:moveTo>
                        <a:pt x="23" y="0"/>
                      </a:moveTo>
                      <a:lnTo>
                        <a:pt x="26" y="4"/>
                      </a:lnTo>
                      <a:lnTo>
                        <a:pt x="27" y="7"/>
                      </a:lnTo>
                      <a:lnTo>
                        <a:pt x="27" y="9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2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8" y="26"/>
                      </a:lnTo>
                      <a:lnTo>
                        <a:pt x="17" y="26"/>
                      </a:lnTo>
                      <a:lnTo>
                        <a:pt x="15" y="28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5" name="Freeform 123"/>
                <p:cNvSpPr>
                  <a:spLocks/>
                </p:cNvSpPr>
                <p:nvPr/>
              </p:nvSpPr>
              <p:spPr bwMode="auto">
                <a:xfrm>
                  <a:off x="761" y="2453"/>
                  <a:ext cx="8" cy="25"/>
                </a:xfrm>
                <a:custGeom>
                  <a:avLst/>
                  <a:gdLst>
                    <a:gd name="T0" fmla="*/ 8 w 26"/>
                    <a:gd name="T1" fmla="*/ 3 h 75"/>
                    <a:gd name="T2" fmla="*/ 8 w 26"/>
                    <a:gd name="T3" fmla="*/ 6 h 75"/>
                    <a:gd name="T4" fmla="*/ 8 w 26"/>
                    <a:gd name="T5" fmla="*/ 8 h 75"/>
                    <a:gd name="T6" fmla="*/ 8 w 26"/>
                    <a:gd name="T7" fmla="*/ 10 h 75"/>
                    <a:gd name="T8" fmla="*/ 8 w 26"/>
                    <a:gd name="T9" fmla="*/ 12 h 75"/>
                    <a:gd name="T10" fmla="*/ 8 w 26"/>
                    <a:gd name="T11" fmla="*/ 14 h 75"/>
                    <a:gd name="T12" fmla="*/ 8 w 26"/>
                    <a:gd name="T13" fmla="*/ 17 h 75"/>
                    <a:gd name="T14" fmla="*/ 8 w 26"/>
                    <a:gd name="T15" fmla="*/ 19 h 75"/>
                    <a:gd name="T16" fmla="*/ 7 w 26"/>
                    <a:gd name="T17" fmla="*/ 21 h 75"/>
                    <a:gd name="T18" fmla="*/ 6 w 26"/>
                    <a:gd name="T19" fmla="*/ 23 h 75"/>
                    <a:gd name="T20" fmla="*/ 5 w 26"/>
                    <a:gd name="T21" fmla="*/ 24 h 75"/>
                    <a:gd name="T22" fmla="*/ 1 w 26"/>
                    <a:gd name="T23" fmla="*/ 25 h 75"/>
                    <a:gd name="T24" fmla="*/ 1 w 26"/>
                    <a:gd name="T25" fmla="*/ 22 h 75"/>
                    <a:gd name="T26" fmla="*/ 0 w 26"/>
                    <a:gd name="T27" fmla="*/ 20 h 75"/>
                    <a:gd name="T28" fmla="*/ 0 w 26"/>
                    <a:gd name="T29" fmla="*/ 18 h 75"/>
                    <a:gd name="T30" fmla="*/ 1 w 26"/>
                    <a:gd name="T31" fmla="*/ 15 h 75"/>
                    <a:gd name="T32" fmla="*/ 1 w 26"/>
                    <a:gd name="T33" fmla="*/ 13 h 75"/>
                    <a:gd name="T34" fmla="*/ 2 w 26"/>
                    <a:gd name="T35" fmla="*/ 11 h 75"/>
                    <a:gd name="T36" fmla="*/ 2 w 26"/>
                    <a:gd name="T37" fmla="*/ 8 h 75"/>
                    <a:gd name="T38" fmla="*/ 2 w 26"/>
                    <a:gd name="T39" fmla="*/ 6 h 75"/>
                    <a:gd name="T40" fmla="*/ 2 w 26"/>
                    <a:gd name="T41" fmla="*/ 3 h 75"/>
                    <a:gd name="T42" fmla="*/ 2 w 26"/>
                    <a:gd name="T43" fmla="*/ 1 h 75"/>
                    <a:gd name="T44" fmla="*/ 2 w 26"/>
                    <a:gd name="T45" fmla="*/ 0 h 75"/>
                    <a:gd name="T46" fmla="*/ 3 w 26"/>
                    <a:gd name="T47" fmla="*/ 0 h 75"/>
                    <a:gd name="T48" fmla="*/ 4 w 26"/>
                    <a:gd name="T49" fmla="*/ 1 h 75"/>
                    <a:gd name="T50" fmla="*/ 5 w 26"/>
                    <a:gd name="T51" fmla="*/ 1 h 75"/>
                    <a:gd name="T52" fmla="*/ 5 w 26"/>
                    <a:gd name="T53" fmla="*/ 1 h 75"/>
                    <a:gd name="T54" fmla="*/ 6 w 26"/>
                    <a:gd name="T55" fmla="*/ 1 h 75"/>
                    <a:gd name="T56" fmla="*/ 7 w 26"/>
                    <a:gd name="T57" fmla="*/ 1 h 75"/>
                    <a:gd name="T58" fmla="*/ 7 w 26"/>
                    <a:gd name="T59" fmla="*/ 2 h 75"/>
                    <a:gd name="T60" fmla="*/ 8 w 26"/>
                    <a:gd name="T61" fmla="*/ 3 h 75"/>
                    <a:gd name="T62" fmla="*/ 8 w 26"/>
                    <a:gd name="T63" fmla="*/ 3 h 75"/>
                    <a:gd name="T64" fmla="*/ 8 w 26"/>
                    <a:gd name="T65" fmla="*/ 3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" h="75">
                      <a:moveTo>
                        <a:pt x="25" y="10"/>
                      </a:moveTo>
                      <a:lnTo>
                        <a:pt x="26" y="17"/>
                      </a:lnTo>
                      <a:lnTo>
                        <a:pt x="26" y="24"/>
                      </a:lnTo>
                      <a:lnTo>
                        <a:pt x="26" y="30"/>
                      </a:lnTo>
                      <a:lnTo>
                        <a:pt x="26" y="37"/>
                      </a:lnTo>
                      <a:lnTo>
                        <a:pt x="26" y="43"/>
                      </a:lnTo>
                      <a:lnTo>
                        <a:pt x="26" y="50"/>
                      </a:lnTo>
                      <a:lnTo>
                        <a:pt x="25" y="57"/>
                      </a:lnTo>
                      <a:lnTo>
                        <a:pt x="22" y="63"/>
                      </a:lnTo>
                      <a:lnTo>
                        <a:pt x="19" y="68"/>
                      </a:lnTo>
                      <a:lnTo>
                        <a:pt x="15" y="73"/>
                      </a:lnTo>
                      <a:lnTo>
                        <a:pt x="4" y="75"/>
                      </a:lnTo>
                      <a:lnTo>
                        <a:pt x="2" y="67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6" y="32"/>
                      </a:lnTo>
                      <a:lnTo>
                        <a:pt x="7" y="25"/>
                      </a:lnTo>
                      <a:lnTo>
                        <a:pt x="8" y="17"/>
                      </a:lnTo>
                      <a:lnTo>
                        <a:pt x="7" y="10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6" name="Freeform 124"/>
                <p:cNvSpPr>
                  <a:spLocks/>
                </p:cNvSpPr>
                <p:nvPr/>
              </p:nvSpPr>
              <p:spPr bwMode="auto">
                <a:xfrm>
                  <a:off x="1609" y="2402"/>
                  <a:ext cx="18" cy="17"/>
                </a:xfrm>
                <a:custGeom>
                  <a:avLst/>
                  <a:gdLst>
                    <a:gd name="T0" fmla="*/ 17 w 54"/>
                    <a:gd name="T1" fmla="*/ 6 h 51"/>
                    <a:gd name="T2" fmla="*/ 18 w 54"/>
                    <a:gd name="T3" fmla="*/ 8 h 51"/>
                    <a:gd name="T4" fmla="*/ 18 w 54"/>
                    <a:gd name="T5" fmla="*/ 9 h 51"/>
                    <a:gd name="T6" fmla="*/ 17 w 54"/>
                    <a:gd name="T7" fmla="*/ 10 h 51"/>
                    <a:gd name="T8" fmla="*/ 17 w 54"/>
                    <a:gd name="T9" fmla="*/ 12 h 51"/>
                    <a:gd name="T10" fmla="*/ 16 w 54"/>
                    <a:gd name="T11" fmla="*/ 13 h 51"/>
                    <a:gd name="T12" fmla="*/ 14 w 54"/>
                    <a:gd name="T13" fmla="*/ 13 h 51"/>
                    <a:gd name="T14" fmla="*/ 13 w 54"/>
                    <a:gd name="T15" fmla="*/ 14 h 51"/>
                    <a:gd name="T16" fmla="*/ 12 w 54"/>
                    <a:gd name="T17" fmla="*/ 15 h 51"/>
                    <a:gd name="T18" fmla="*/ 11 w 54"/>
                    <a:gd name="T19" fmla="*/ 16 h 51"/>
                    <a:gd name="T20" fmla="*/ 10 w 54"/>
                    <a:gd name="T21" fmla="*/ 17 h 51"/>
                    <a:gd name="T22" fmla="*/ 9 w 54"/>
                    <a:gd name="T23" fmla="*/ 17 h 51"/>
                    <a:gd name="T24" fmla="*/ 8 w 54"/>
                    <a:gd name="T25" fmla="*/ 17 h 51"/>
                    <a:gd name="T26" fmla="*/ 7 w 54"/>
                    <a:gd name="T27" fmla="*/ 17 h 51"/>
                    <a:gd name="T28" fmla="*/ 6 w 54"/>
                    <a:gd name="T29" fmla="*/ 17 h 51"/>
                    <a:gd name="T30" fmla="*/ 5 w 54"/>
                    <a:gd name="T31" fmla="*/ 17 h 51"/>
                    <a:gd name="T32" fmla="*/ 4 w 54"/>
                    <a:gd name="T33" fmla="*/ 17 h 51"/>
                    <a:gd name="T34" fmla="*/ 3 w 54"/>
                    <a:gd name="T35" fmla="*/ 16 h 51"/>
                    <a:gd name="T36" fmla="*/ 2 w 54"/>
                    <a:gd name="T37" fmla="*/ 15 h 51"/>
                    <a:gd name="T38" fmla="*/ 1 w 54"/>
                    <a:gd name="T39" fmla="*/ 15 h 51"/>
                    <a:gd name="T40" fmla="*/ 0 w 54"/>
                    <a:gd name="T41" fmla="*/ 14 h 51"/>
                    <a:gd name="T42" fmla="*/ 0 w 54"/>
                    <a:gd name="T43" fmla="*/ 12 h 51"/>
                    <a:gd name="T44" fmla="*/ 0 w 54"/>
                    <a:gd name="T45" fmla="*/ 10 h 51"/>
                    <a:gd name="T46" fmla="*/ 0 w 54"/>
                    <a:gd name="T47" fmla="*/ 9 h 51"/>
                    <a:gd name="T48" fmla="*/ 0 w 54"/>
                    <a:gd name="T49" fmla="*/ 7 h 51"/>
                    <a:gd name="T50" fmla="*/ 1 w 54"/>
                    <a:gd name="T51" fmla="*/ 5 h 51"/>
                    <a:gd name="T52" fmla="*/ 1 w 54"/>
                    <a:gd name="T53" fmla="*/ 3 h 51"/>
                    <a:gd name="T54" fmla="*/ 2 w 54"/>
                    <a:gd name="T55" fmla="*/ 2 h 51"/>
                    <a:gd name="T56" fmla="*/ 3 w 54"/>
                    <a:gd name="T57" fmla="*/ 1 h 51"/>
                    <a:gd name="T58" fmla="*/ 5 w 54"/>
                    <a:gd name="T59" fmla="*/ 0 h 51"/>
                    <a:gd name="T60" fmla="*/ 7 w 54"/>
                    <a:gd name="T61" fmla="*/ 0 h 51"/>
                    <a:gd name="T62" fmla="*/ 8 w 54"/>
                    <a:gd name="T63" fmla="*/ 0 h 51"/>
                    <a:gd name="T64" fmla="*/ 10 w 54"/>
                    <a:gd name="T65" fmla="*/ 0 h 51"/>
                    <a:gd name="T66" fmla="*/ 11 w 54"/>
                    <a:gd name="T67" fmla="*/ 0 h 51"/>
                    <a:gd name="T68" fmla="*/ 12 w 54"/>
                    <a:gd name="T69" fmla="*/ 0 h 51"/>
                    <a:gd name="T70" fmla="*/ 14 w 54"/>
                    <a:gd name="T71" fmla="*/ 1 h 51"/>
                    <a:gd name="T72" fmla="*/ 14 w 54"/>
                    <a:gd name="T73" fmla="*/ 2 h 51"/>
                    <a:gd name="T74" fmla="*/ 15 w 54"/>
                    <a:gd name="T75" fmla="*/ 2 h 51"/>
                    <a:gd name="T76" fmla="*/ 16 w 54"/>
                    <a:gd name="T77" fmla="*/ 3 h 51"/>
                    <a:gd name="T78" fmla="*/ 17 w 54"/>
                    <a:gd name="T79" fmla="*/ 4 h 51"/>
                    <a:gd name="T80" fmla="*/ 17 w 54"/>
                    <a:gd name="T81" fmla="*/ 6 h 51"/>
                    <a:gd name="T82" fmla="*/ 17 w 54"/>
                    <a:gd name="T83" fmla="*/ 6 h 51"/>
                    <a:gd name="T84" fmla="*/ 17 w 54"/>
                    <a:gd name="T85" fmla="*/ 6 h 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4" h="51">
                      <a:moveTo>
                        <a:pt x="51" y="17"/>
                      </a:moveTo>
                      <a:lnTo>
                        <a:pt x="54" y="23"/>
                      </a:lnTo>
                      <a:lnTo>
                        <a:pt x="54" y="27"/>
                      </a:lnTo>
                      <a:lnTo>
                        <a:pt x="52" y="31"/>
                      </a:lnTo>
                      <a:lnTo>
                        <a:pt x="50" y="35"/>
                      </a:lnTo>
                      <a:lnTo>
                        <a:pt x="47" y="38"/>
                      </a:lnTo>
                      <a:lnTo>
                        <a:pt x="43" y="40"/>
                      </a:lnTo>
                      <a:lnTo>
                        <a:pt x="39" y="43"/>
                      </a:lnTo>
                      <a:lnTo>
                        <a:pt x="35" y="46"/>
                      </a:lnTo>
                      <a:lnTo>
                        <a:pt x="33" y="48"/>
                      </a:lnTo>
                      <a:lnTo>
                        <a:pt x="29" y="51"/>
                      </a:lnTo>
                      <a:lnTo>
                        <a:pt x="26" y="51"/>
                      </a:lnTo>
                      <a:lnTo>
                        <a:pt x="24" y="51"/>
                      </a:lnTo>
                      <a:lnTo>
                        <a:pt x="20" y="51"/>
                      </a:lnTo>
                      <a:lnTo>
                        <a:pt x="17" y="51"/>
                      </a:lnTo>
                      <a:lnTo>
                        <a:pt x="14" y="50"/>
                      </a:lnTo>
                      <a:lnTo>
                        <a:pt x="11" y="50"/>
                      </a:lnTo>
                      <a:lnTo>
                        <a:pt x="8" y="48"/>
                      </a:lnTo>
                      <a:lnTo>
                        <a:pt x="5" y="46"/>
                      </a:lnTo>
                      <a:lnTo>
                        <a:pt x="3" y="44"/>
                      </a:lnTo>
                      <a:lnTo>
                        <a:pt x="1" y="42"/>
                      </a:lnTo>
                      <a:lnTo>
                        <a:pt x="1" y="37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1" y="21"/>
                      </a:lnTo>
                      <a:lnTo>
                        <a:pt x="3" y="16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1"/>
                      </a:lnTo>
                      <a:lnTo>
                        <a:pt x="37" y="1"/>
                      </a:lnTo>
                      <a:lnTo>
                        <a:pt x="41" y="3"/>
                      </a:lnTo>
                      <a:lnTo>
                        <a:pt x="43" y="5"/>
                      </a:lnTo>
                      <a:lnTo>
                        <a:pt x="46" y="7"/>
                      </a:lnTo>
                      <a:lnTo>
                        <a:pt x="48" y="10"/>
                      </a:lnTo>
                      <a:lnTo>
                        <a:pt x="51" y="13"/>
                      </a:lnTo>
                      <a:lnTo>
                        <a:pt x="52" y="18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7" name="Freeform 125"/>
                <p:cNvSpPr>
                  <a:spLocks/>
                </p:cNvSpPr>
                <p:nvPr/>
              </p:nvSpPr>
              <p:spPr bwMode="auto">
                <a:xfrm>
                  <a:off x="696" y="2470"/>
                  <a:ext cx="4" cy="5"/>
                </a:xfrm>
                <a:custGeom>
                  <a:avLst/>
                  <a:gdLst>
                    <a:gd name="T0" fmla="*/ 4 w 12"/>
                    <a:gd name="T1" fmla="*/ 0 h 17"/>
                    <a:gd name="T2" fmla="*/ 4 w 12"/>
                    <a:gd name="T3" fmla="*/ 1 h 17"/>
                    <a:gd name="T4" fmla="*/ 4 w 12"/>
                    <a:gd name="T5" fmla="*/ 2 h 17"/>
                    <a:gd name="T6" fmla="*/ 4 w 12"/>
                    <a:gd name="T7" fmla="*/ 2 h 17"/>
                    <a:gd name="T8" fmla="*/ 4 w 12"/>
                    <a:gd name="T9" fmla="*/ 2 h 17"/>
                    <a:gd name="T10" fmla="*/ 4 w 12"/>
                    <a:gd name="T11" fmla="*/ 3 h 17"/>
                    <a:gd name="T12" fmla="*/ 3 w 12"/>
                    <a:gd name="T13" fmla="*/ 4 h 17"/>
                    <a:gd name="T14" fmla="*/ 3 w 12"/>
                    <a:gd name="T15" fmla="*/ 4 h 17"/>
                    <a:gd name="T16" fmla="*/ 2 w 12"/>
                    <a:gd name="T17" fmla="*/ 4 h 17"/>
                    <a:gd name="T18" fmla="*/ 2 w 12"/>
                    <a:gd name="T19" fmla="*/ 5 h 17"/>
                    <a:gd name="T20" fmla="*/ 2 w 12"/>
                    <a:gd name="T21" fmla="*/ 5 h 17"/>
                    <a:gd name="T22" fmla="*/ 1 w 12"/>
                    <a:gd name="T23" fmla="*/ 5 h 17"/>
                    <a:gd name="T24" fmla="*/ 0 w 12"/>
                    <a:gd name="T25" fmla="*/ 5 h 17"/>
                    <a:gd name="T26" fmla="*/ 0 w 12"/>
                    <a:gd name="T27" fmla="*/ 4 h 17"/>
                    <a:gd name="T28" fmla="*/ 0 w 12"/>
                    <a:gd name="T29" fmla="*/ 4 h 17"/>
                    <a:gd name="T30" fmla="*/ 0 w 12"/>
                    <a:gd name="T31" fmla="*/ 3 h 17"/>
                    <a:gd name="T32" fmla="*/ 0 w 12"/>
                    <a:gd name="T33" fmla="*/ 2 h 17"/>
                    <a:gd name="T34" fmla="*/ 1 w 12"/>
                    <a:gd name="T35" fmla="*/ 1 h 17"/>
                    <a:gd name="T36" fmla="*/ 1 w 12"/>
                    <a:gd name="T37" fmla="*/ 1 h 17"/>
                    <a:gd name="T38" fmla="*/ 2 w 12"/>
                    <a:gd name="T39" fmla="*/ 1 h 17"/>
                    <a:gd name="T40" fmla="*/ 3 w 12"/>
                    <a:gd name="T41" fmla="*/ 1 h 17"/>
                    <a:gd name="T42" fmla="*/ 4 w 12"/>
                    <a:gd name="T43" fmla="*/ 1 h 17"/>
                    <a:gd name="T44" fmla="*/ 4 w 12"/>
                    <a:gd name="T45" fmla="*/ 1 h 17"/>
                    <a:gd name="T46" fmla="*/ 4 w 12"/>
                    <a:gd name="T47" fmla="*/ 0 h 1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" h="17">
                      <a:moveTo>
                        <a:pt x="11" y="0"/>
                      </a:move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5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8" name="Freeform 126"/>
                <p:cNvSpPr>
                  <a:spLocks/>
                </p:cNvSpPr>
                <p:nvPr/>
              </p:nvSpPr>
              <p:spPr bwMode="auto">
                <a:xfrm>
                  <a:off x="1701" y="2400"/>
                  <a:ext cx="3" cy="5"/>
                </a:xfrm>
                <a:custGeom>
                  <a:avLst/>
                  <a:gdLst>
                    <a:gd name="T0" fmla="*/ 2 w 8"/>
                    <a:gd name="T1" fmla="*/ 5 h 17"/>
                    <a:gd name="T2" fmla="*/ 2 w 8"/>
                    <a:gd name="T3" fmla="*/ 5 h 17"/>
                    <a:gd name="T4" fmla="*/ 1 w 8"/>
                    <a:gd name="T5" fmla="*/ 5 h 17"/>
                    <a:gd name="T6" fmla="*/ 0 w 8"/>
                    <a:gd name="T7" fmla="*/ 4 h 17"/>
                    <a:gd name="T8" fmla="*/ 0 w 8"/>
                    <a:gd name="T9" fmla="*/ 4 h 17"/>
                    <a:gd name="T10" fmla="*/ 0 w 8"/>
                    <a:gd name="T11" fmla="*/ 4 h 17"/>
                    <a:gd name="T12" fmla="*/ 0 w 8"/>
                    <a:gd name="T13" fmla="*/ 3 h 17"/>
                    <a:gd name="T14" fmla="*/ 0 w 8"/>
                    <a:gd name="T15" fmla="*/ 2 h 17"/>
                    <a:gd name="T16" fmla="*/ 0 w 8"/>
                    <a:gd name="T17" fmla="*/ 1 h 17"/>
                    <a:gd name="T18" fmla="*/ 0 w 8"/>
                    <a:gd name="T19" fmla="*/ 1 h 17"/>
                    <a:gd name="T20" fmla="*/ 0 w 8"/>
                    <a:gd name="T21" fmla="*/ 0 h 17"/>
                    <a:gd name="T22" fmla="*/ 2 w 8"/>
                    <a:gd name="T23" fmla="*/ 0 h 17"/>
                    <a:gd name="T24" fmla="*/ 3 w 8"/>
                    <a:gd name="T25" fmla="*/ 5 h 17"/>
                    <a:gd name="T26" fmla="*/ 3 w 8"/>
                    <a:gd name="T27" fmla="*/ 5 h 17"/>
                    <a:gd name="T28" fmla="*/ 2 w 8"/>
                    <a:gd name="T29" fmla="*/ 5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" h="17">
                      <a:moveTo>
                        <a:pt x="6" y="16"/>
                      </a:moveTo>
                      <a:lnTo>
                        <a:pt x="5" y="17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8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9" name="Freeform 127"/>
                <p:cNvSpPr>
                  <a:spLocks/>
                </p:cNvSpPr>
                <p:nvPr/>
              </p:nvSpPr>
              <p:spPr bwMode="auto">
                <a:xfrm>
                  <a:off x="1630" y="2412"/>
                  <a:ext cx="13" cy="8"/>
                </a:xfrm>
                <a:custGeom>
                  <a:avLst/>
                  <a:gdLst>
                    <a:gd name="T0" fmla="*/ 12 w 37"/>
                    <a:gd name="T1" fmla="*/ 2 h 24"/>
                    <a:gd name="T2" fmla="*/ 13 w 37"/>
                    <a:gd name="T3" fmla="*/ 3 h 24"/>
                    <a:gd name="T4" fmla="*/ 13 w 37"/>
                    <a:gd name="T5" fmla="*/ 4 h 24"/>
                    <a:gd name="T6" fmla="*/ 13 w 37"/>
                    <a:gd name="T7" fmla="*/ 5 h 24"/>
                    <a:gd name="T8" fmla="*/ 12 w 37"/>
                    <a:gd name="T9" fmla="*/ 6 h 24"/>
                    <a:gd name="T10" fmla="*/ 11 w 37"/>
                    <a:gd name="T11" fmla="*/ 6 h 24"/>
                    <a:gd name="T12" fmla="*/ 10 w 37"/>
                    <a:gd name="T13" fmla="*/ 7 h 24"/>
                    <a:gd name="T14" fmla="*/ 9 w 37"/>
                    <a:gd name="T15" fmla="*/ 7 h 24"/>
                    <a:gd name="T16" fmla="*/ 8 w 37"/>
                    <a:gd name="T17" fmla="*/ 7 h 24"/>
                    <a:gd name="T18" fmla="*/ 7 w 37"/>
                    <a:gd name="T19" fmla="*/ 7 h 24"/>
                    <a:gd name="T20" fmla="*/ 7 w 37"/>
                    <a:gd name="T21" fmla="*/ 8 h 24"/>
                    <a:gd name="T22" fmla="*/ 6 w 37"/>
                    <a:gd name="T23" fmla="*/ 7 h 24"/>
                    <a:gd name="T24" fmla="*/ 5 w 37"/>
                    <a:gd name="T25" fmla="*/ 7 h 24"/>
                    <a:gd name="T26" fmla="*/ 4 w 37"/>
                    <a:gd name="T27" fmla="*/ 7 h 24"/>
                    <a:gd name="T28" fmla="*/ 3 w 37"/>
                    <a:gd name="T29" fmla="*/ 7 h 24"/>
                    <a:gd name="T30" fmla="*/ 2 w 37"/>
                    <a:gd name="T31" fmla="*/ 7 h 24"/>
                    <a:gd name="T32" fmla="*/ 1 w 37"/>
                    <a:gd name="T33" fmla="*/ 7 h 24"/>
                    <a:gd name="T34" fmla="*/ 1 w 37"/>
                    <a:gd name="T35" fmla="*/ 6 h 24"/>
                    <a:gd name="T36" fmla="*/ 0 w 37"/>
                    <a:gd name="T37" fmla="*/ 5 h 24"/>
                    <a:gd name="T38" fmla="*/ 0 w 37"/>
                    <a:gd name="T39" fmla="*/ 4 h 24"/>
                    <a:gd name="T40" fmla="*/ 1 w 37"/>
                    <a:gd name="T41" fmla="*/ 3 h 24"/>
                    <a:gd name="T42" fmla="*/ 1 w 37"/>
                    <a:gd name="T43" fmla="*/ 2 h 24"/>
                    <a:gd name="T44" fmla="*/ 3 w 37"/>
                    <a:gd name="T45" fmla="*/ 2 h 24"/>
                    <a:gd name="T46" fmla="*/ 4 w 37"/>
                    <a:gd name="T47" fmla="*/ 1 h 24"/>
                    <a:gd name="T48" fmla="*/ 5 w 37"/>
                    <a:gd name="T49" fmla="*/ 0 h 24"/>
                    <a:gd name="T50" fmla="*/ 7 w 37"/>
                    <a:gd name="T51" fmla="*/ 0 h 24"/>
                    <a:gd name="T52" fmla="*/ 7 w 37"/>
                    <a:gd name="T53" fmla="*/ 0 h 24"/>
                    <a:gd name="T54" fmla="*/ 9 w 37"/>
                    <a:gd name="T55" fmla="*/ 0 h 24"/>
                    <a:gd name="T56" fmla="*/ 10 w 37"/>
                    <a:gd name="T57" fmla="*/ 0 h 24"/>
                    <a:gd name="T58" fmla="*/ 11 w 37"/>
                    <a:gd name="T59" fmla="*/ 1 h 24"/>
                    <a:gd name="T60" fmla="*/ 13 w 37"/>
                    <a:gd name="T61" fmla="*/ 2 h 24"/>
                    <a:gd name="T62" fmla="*/ 13 w 37"/>
                    <a:gd name="T63" fmla="*/ 2 h 24"/>
                    <a:gd name="T64" fmla="*/ 12 w 37"/>
                    <a:gd name="T65" fmla="*/ 2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7" h="24">
                      <a:moveTo>
                        <a:pt x="34" y="7"/>
                      </a:moveTo>
                      <a:lnTo>
                        <a:pt x="37" y="10"/>
                      </a:lnTo>
                      <a:lnTo>
                        <a:pt x="37" y="13"/>
                      </a:lnTo>
                      <a:lnTo>
                        <a:pt x="36" y="16"/>
                      </a:lnTo>
                      <a:lnTo>
                        <a:pt x="34" y="17"/>
                      </a:lnTo>
                      <a:lnTo>
                        <a:pt x="32" y="18"/>
                      </a:lnTo>
                      <a:lnTo>
                        <a:pt x="29" y="20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20" y="22"/>
                      </a:lnTo>
                      <a:lnTo>
                        <a:pt x="19" y="24"/>
                      </a:lnTo>
                      <a:lnTo>
                        <a:pt x="16" y="22"/>
                      </a:lnTo>
                      <a:lnTo>
                        <a:pt x="13" y="22"/>
                      </a:lnTo>
                      <a:lnTo>
                        <a:pt x="11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3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4"/>
                      </a:lnTo>
                      <a:lnTo>
                        <a:pt x="15" y="1"/>
                      </a:lnTo>
                      <a:lnTo>
                        <a:pt x="19" y="1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0" name="Freeform 128"/>
                <p:cNvSpPr>
                  <a:spLocks/>
                </p:cNvSpPr>
                <p:nvPr/>
              </p:nvSpPr>
              <p:spPr bwMode="auto">
                <a:xfrm>
                  <a:off x="687" y="2485"/>
                  <a:ext cx="13" cy="16"/>
                </a:xfrm>
                <a:custGeom>
                  <a:avLst/>
                  <a:gdLst>
                    <a:gd name="T0" fmla="*/ 12 w 40"/>
                    <a:gd name="T1" fmla="*/ 4 h 47"/>
                    <a:gd name="T2" fmla="*/ 12 w 40"/>
                    <a:gd name="T3" fmla="*/ 5 h 47"/>
                    <a:gd name="T4" fmla="*/ 13 w 40"/>
                    <a:gd name="T5" fmla="*/ 7 h 47"/>
                    <a:gd name="T6" fmla="*/ 12 w 40"/>
                    <a:gd name="T7" fmla="*/ 8 h 47"/>
                    <a:gd name="T8" fmla="*/ 12 w 40"/>
                    <a:gd name="T9" fmla="*/ 10 h 47"/>
                    <a:gd name="T10" fmla="*/ 12 w 40"/>
                    <a:gd name="T11" fmla="*/ 11 h 47"/>
                    <a:gd name="T12" fmla="*/ 11 w 40"/>
                    <a:gd name="T13" fmla="*/ 12 h 47"/>
                    <a:gd name="T14" fmla="*/ 10 w 40"/>
                    <a:gd name="T15" fmla="*/ 13 h 47"/>
                    <a:gd name="T16" fmla="*/ 9 w 40"/>
                    <a:gd name="T17" fmla="*/ 14 h 47"/>
                    <a:gd name="T18" fmla="*/ 9 w 40"/>
                    <a:gd name="T19" fmla="*/ 15 h 47"/>
                    <a:gd name="T20" fmla="*/ 8 w 40"/>
                    <a:gd name="T21" fmla="*/ 16 h 47"/>
                    <a:gd name="T22" fmla="*/ 7 w 40"/>
                    <a:gd name="T23" fmla="*/ 16 h 47"/>
                    <a:gd name="T24" fmla="*/ 6 w 40"/>
                    <a:gd name="T25" fmla="*/ 16 h 47"/>
                    <a:gd name="T26" fmla="*/ 5 w 40"/>
                    <a:gd name="T27" fmla="*/ 16 h 47"/>
                    <a:gd name="T28" fmla="*/ 4 w 40"/>
                    <a:gd name="T29" fmla="*/ 16 h 47"/>
                    <a:gd name="T30" fmla="*/ 3 w 40"/>
                    <a:gd name="T31" fmla="*/ 16 h 47"/>
                    <a:gd name="T32" fmla="*/ 2 w 40"/>
                    <a:gd name="T33" fmla="*/ 16 h 47"/>
                    <a:gd name="T34" fmla="*/ 1 w 40"/>
                    <a:gd name="T35" fmla="*/ 15 h 47"/>
                    <a:gd name="T36" fmla="*/ 1 w 40"/>
                    <a:gd name="T37" fmla="*/ 14 h 47"/>
                    <a:gd name="T38" fmla="*/ 1 w 40"/>
                    <a:gd name="T39" fmla="*/ 13 h 47"/>
                    <a:gd name="T40" fmla="*/ 1 w 40"/>
                    <a:gd name="T41" fmla="*/ 12 h 47"/>
                    <a:gd name="T42" fmla="*/ 0 w 40"/>
                    <a:gd name="T43" fmla="*/ 10 h 47"/>
                    <a:gd name="T44" fmla="*/ 0 w 40"/>
                    <a:gd name="T45" fmla="*/ 9 h 47"/>
                    <a:gd name="T46" fmla="*/ 0 w 40"/>
                    <a:gd name="T47" fmla="*/ 7 h 47"/>
                    <a:gd name="T48" fmla="*/ 1 w 40"/>
                    <a:gd name="T49" fmla="*/ 7 h 47"/>
                    <a:gd name="T50" fmla="*/ 1 w 40"/>
                    <a:gd name="T51" fmla="*/ 5 h 47"/>
                    <a:gd name="T52" fmla="*/ 2 w 40"/>
                    <a:gd name="T53" fmla="*/ 4 h 47"/>
                    <a:gd name="T54" fmla="*/ 3 w 40"/>
                    <a:gd name="T55" fmla="*/ 3 h 47"/>
                    <a:gd name="T56" fmla="*/ 4 w 40"/>
                    <a:gd name="T57" fmla="*/ 2 h 47"/>
                    <a:gd name="T58" fmla="*/ 5 w 40"/>
                    <a:gd name="T59" fmla="*/ 1 h 47"/>
                    <a:gd name="T60" fmla="*/ 6 w 40"/>
                    <a:gd name="T61" fmla="*/ 0 h 47"/>
                    <a:gd name="T62" fmla="*/ 7 w 40"/>
                    <a:gd name="T63" fmla="*/ 1 h 47"/>
                    <a:gd name="T64" fmla="*/ 7 w 40"/>
                    <a:gd name="T65" fmla="*/ 1 h 47"/>
                    <a:gd name="T66" fmla="*/ 8 w 40"/>
                    <a:gd name="T67" fmla="*/ 1 h 47"/>
                    <a:gd name="T68" fmla="*/ 9 w 40"/>
                    <a:gd name="T69" fmla="*/ 1 h 47"/>
                    <a:gd name="T70" fmla="*/ 9 w 40"/>
                    <a:gd name="T71" fmla="*/ 1 h 47"/>
                    <a:gd name="T72" fmla="*/ 10 w 40"/>
                    <a:gd name="T73" fmla="*/ 1 h 47"/>
                    <a:gd name="T74" fmla="*/ 10 w 40"/>
                    <a:gd name="T75" fmla="*/ 2 h 47"/>
                    <a:gd name="T76" fmla="*/ 11 w 40"/>
                    <a:gd name="T77" fmla="*/ 2 h 47"/>
                    <a:gd name="T78" fmla="*/ 12 w 40"/>
                    <a:gd name="T79" fmla="*/ 3 h 47"/>
                    <a:gd name="T80" fmla="*/ 12 w 40"/>
                    <a:gd name="T81" fmla="*/ 4 h 47"/>
                    <a:gd name="T82" fmla="*/ 12 w 40"/>
                    <a:gd name="T83" fmla="*/ 4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0" h="47">
                      <a:moveTo>
                        <a:pt x="37" y="11"/>
                      </a:moveTo>
                      <a:lnTo>
                        <a:pt x="38" y="15"/>
                      </a:lnTo>
                      <a:lnTo>
                        <a:pt x="40" y="20"/>
                      </a:lnTo>
                      <a:lnTo>
                        <a:pt x="38" y="24"/>
                      </a:lnTo>
                      <a:lnTo>
                        <a:pt x="37" y="28"/>
                      </a:lnTo>
                      <a:lnTo>
                        <a:pt x="36" y="32"/>
                      </a:lnTo>
                      <a:lnTo>
                        <a:pt x="34" y="34"/>
                      </a:lnTo>
                      <a:lnTo>
                        <a:pt x="32" y="38"/>
                      </a:lnTo>
                      <a:lnTo>
                        <a:pt x="29" y="41"/>
                      </a:lnTo>
                      <a:lnTo>
                        <a:pt x="27" y="45"/>
                      </a:lnTo>
                      <a:lnTo>
                        <a:pt x="24" y="47"/>
                      </a:lnTo>
                      <a:lnTo>
                        <a:pt x="21" y="47"/>
                      </a:lnTo>
                      <a:lnTo>
                        <a:pt x="17" y="47"/>
                      </a:lnTo>
                      <a:lnTo>
                        <a:pt x="15" y="47"/>
                      </a:lnTo>
                      <a:lnTo>
                        <a:pt x="12" y="47"/>
                      </a:lnTo>
                      <a:lnTo>
                        <a:pt x="10" y="47"/>
                      </a:lnTo>
                      <a:lnTo>
                        <a:pt x="7" y="46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7" y="13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3" y="7"/>
                      </a:lnTo>
                      <a:lnTo>
                        <a:pt x="36" y="8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1" name="Freeform 129"/>
                <p:cNvSpPr>
                  <a:spLocks/>
                </p:cNvSpPr>
                <p:nvPr/>
              </p:nvSpPr>
              <p:spPr bwMode="auto">
                <a:xfrm>
                  <a:off x="635" y="2491"/>
                  <a:ext cx="12" cy="13"/>
                </a:xfrm>
                <a:custGeom>
                  <a:avLst/>
                  <a:gdLst>
                    <a:gd name="T0" fmla="*/ 9 w 35"/>
                    <a:gd name="T1" fmla="*/ 1 h 38"/>
                    <a:gd name="T2" fmla="*/ 10 w 35"/>
                    <a:gd name="T3" fmla="*/ 1 h 38"/>
                    <a:gd name="T4" fmla="*/ 11 w 35"/>
                    <a:gd name="T5" fmla="*/ 2 h 38"/>
                    <a:gd name="T6" fmla="*/ 12 w 35"/>
                    <a:gd name="T7" fmla="*/ 3 h 38"/>
                    <a:gd name="T8" fmla="*/ 12 w 35"/>
                    <a:gd name="T9" fmla="*/ 4 h 38"/>
                    <a:gd name="T10" fmla="*/ 12 w 35"/>
                    <a:gd name="T11" fmla="*/ 5 h 38"/>
                    <a:gd name="T12" fmla="*/ 12 w 35"/>
                    <a:gd name="T13" fmla="*/ 7 h 38"/>
                    <a:gd name="T14" fmla="*/ 12 w 35"/>
                    <a:gd name="T15" fmla="*/ 8 h 38"/>
                    <a:gd name="T16" fmla="*/ 12 w 35"/>
                    <a:gd name="T17" fmla="*/ 9 h 38"/>
                    <a:gd name="T18" fmla="*/ 12 w 35"/>
                    <a:gd name="T19" fmla="*/ 10 h 38"/>
                    <a:gd name="T20" fmla="*/ 12 w 35"/>
                    <a:gd name="T21" fmla="*/ 11 h 38"/>
                    <a:gd name="T22" fmla="*/ 11 w 35"/>
                    <a:gd name="T23" fmla="*/ 12 h 38"/>
                    <a:gd name="T24" fmla="*/ 10 w 35"/>
                    <a:gd name="T25" fmla="*/ 12 h 38"/>
                    <a:gd name="T26" fmla="*/ 9 w 35"/>
                    <a:gd name="T27" fmla="*/ 13 h 38"/>
                    <a:gd name="T28" fmla="*/ 8 w 35"/>
                    <a:gd name="T29" fmla="*/ 13 h 38"/>
                    <a:gd name="T30" fmla="*/ 7 w 35"/>
                    <a:gd name="T31" fmla="*/ 13 h 38"/>
                    <a:gd name="T32" fmla="*/ 6 w 35"/>
                    <a:gd name="T33" fmla="*/ 13 h 38"/>
                    <a:gd name="T34" fmla="*/ 5 w 35"/>
                    <a:gd name="T35" fmla="*/ 13 h 38"/>
                    <a:gd name="T36" fmla="*/ 4 w 35"/>
                    <a:gd name="T37" fmla="*/ 12 h 38"/>
                    <a:gd name="T38" fmla="*/ 3 w 35"/>
                    <a:gd name="T39" fmla="*/ 12 h 38"/>
                    <a:gd name="T40" fmla="*/ 2 w 35"/>
                    <a:gd name="T41" fmla="*/ 11 h 38"/>
                    <a:gd name="T42" fmla="*/ 1 w 35"/>
                    <a:gd name="T43" fmla="*/ 10 h 38"/>
                    <a:gd name="T44" fmla="*/ 1 w 35"/>
                    <a:gd name="T45" fmla="*/ 9 h 38"/>
                    <a:gd name="T46" fmla="*/ 0 w 35"/>
                    <a:gd name="T47" fmla="*/ 8 h 38"/>
                    <a:gd name="T48" fmla="*/ 0 w 35"/>
                    <a:gd name="T49" fmla="*/ 7 h 38"/>
                    <a:gd name="T50" fmla="*/ 0 w 35"/>
                    <a:gd name="T51" fmla="*/ 5 h 38"/>
                    <a:gd name="T52" fmla="*/ 0 w 35"/>
                    <a:gd name="T53" fmla="*/ 4 h 38"/>
                    <a:gd name="T54" fmla="*/ 0 w 35"/>
                    <a:gd name="T55" fmla="*/ 3 h 38"/>
                    <a:gd name="T56" fmla="*/ 1 w 35"/>
                    <a:gd name="T57" fmla="*/ 2 h 38"/>
                    <a:gd name="T58" fmla="*/ 2 w 35"/>
                    <a:gd name="T59" fmla="*/ 1 h 38"/>
                    <a:gd name="T60" fmla="*/ 2 w 35"/>
                    <a:gd name="T61" fmla="*/ 1 h 38"/>
                    <a:gd name="T62" fmla="*/ 3 w 35"/>
                    <a:gd name="T63" fmla="*/ 1 h 38"/>
                    <a:gd name="T64" fmla="*/ 4 w 35"/>
                    <a:gd name="T65" fmla="*/ 1 h 38"/>
                    <a:gd name="T66" fmla="*/ 4 w 35"/>
                    <a:gd name="T67" fmla="*/ 1 h 38"/>
                    <a:gd name="T68" fmla="*/ 5 w 35"/>
                    <a:gd name="T69" fmla="*/ 1 h 38"/>
                    <a:gd name="T70" fmla="*/ 6 w 35"/>
                    <a:gd name="T71" fmla="*/ 1 h 38"/>
                    <a:gd name="T72" fmla="*/ 6 w 35"/>
                    <a:gd name="T73" fmla="*/ 0 h 38"/>
                    <a:gd name="T74" fmla="*/ 7 w 35"/>
                    <a:gd name="T75" fmla="*/ 0 h 38"/>
                    <a:gd name="T76" fmla="*/ 8 w 35"/>
                    <a:gd name="T77" fmla="*/ 0 h 38"/>
                    <a:gd name="T78" fmla="*/ 9 w 35"/>
                    <a:gd name="T79" fmla="*/ 1 h 38"/>
                    <a:gd name="T80" fmla="*/ 9 w 35"/>
                    <a:gd name="T81" fmla="*/ 1 h 38"/>
                    <a:gd name="T82" fmla="*/ 9 w 35"/>
                    <a:gd name="T83" fmla="*/ 1 h 38"/>
                    <a:gd name="T84" fmla="*/ 9 w 35"/>
                    <a:gd name="T85" fmla="*/ 1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5" h="38">
                      <a:moveTo>
                        <a:pt x="26" y="2"/>
                      </a:moveTo>
                      <a:lnTo>
                        <a:pt x="30" y="4"/>
                      </a:lnTo>
                      <a:lnTo>
                        <a:pt x="33" y="7"/>
                      </a:lnTo>
                      <a:lnTo>
                        <a:pt x="34" y="9"/>
                      </a:lnTo>
                      <a:lnTo>
                        <a:pt x="34" y="13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4" y="24"/>
                      </a:lnTo>
                      <a:lnTo>
                        <a:pt x="34" y="26"/>
                      </a:lnTo>
                      <a:lnTo>
                        <a:pt x="35" y="30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5"/>
                      </a:lnTo>
                      <a:lnTo>
                        <a:pt x="26" y="37"/>
                      </a:lnTo>
                      <a:lnTo>
                        <a:pt x="24" y="37"/>
                      </a:lnTo>
                      <a:lnTo>
                        <a:pt x="21" y="38"/>
                      </a:lnTo>
                      <a:lnTo>
                        <a:pt x="17" y="37"/>
                      </a:lnTo>
                      <a:lnTo>
                        <a:pt x="14" y="37"/>
                      </a:lnTo>
                      <a:lnTo>
                        <a:pt x="12" y="35"/>
                      </a:lnTo>
                      <a:lnTo>
                        <a:pt x="9" y="34"/>
                      </a:lnTo>
                      <a:lnTo>
                        <a:pt x="7" y="33"/>
                      </a:lnTo>
                      <a:lnTo>
                        <a:pt x="4" y="30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2" name="Freeform 130"/>
                <p:cNvSpPr>
                  <a:spLocks/>
                </p:cNvSpPr>
                <p:nvPr/>
              </p:nvSpPr>
              <p:spPr bwMode="auto">
                <a:xfrm>
                  <a:off x="1600" y="2424"/>
                  <a:ext cx="17" cy="45"/>
                </a:xfrm>
                <a:custGeom>
                  <a:avLst/>
                  <a:gdLst>
                    <a:gd name="T0" fmla="*/ 13 w 52"/>
                    <a:gd name="T1" fmla="*/ 5 h 136"/>
                    <a:gd name="T2" fmla="*/ 14 w 52"/>
                    <a:gd name="T3" fmla="*/ 8 h 136"/>
                    <a:gd name="T4" fmla="*/ 15 w 52"/>
                    <a:gd name="T5" fmla="*/ 11 h 136"/>
                    <a:gd name="T6" fmla="*/ 16 w 52"/>
                    <a:gd name="T7" fmla="*/ 14 h 136"/>
                    <a:gd name="T8" fmla="*/ 17 w 52"/>
                    <a:gd name="T9" fmla="*/ 18 h 136"/>
                    <a:gd name="T10" fmla="*/ 17 w 52"/>
                    <a:gd name="T11" fmla="*/ 21 h 136"/>
                    <a:gd name="T12" fmla="*/ 17 w 52"/>
                    <a:gd name="T13" fmla="*/ 25 h 136"/>
                    <a:gd name="T14" fmla="*/ 17 w 52"/>
                    <a:gd name="T15" fmla="*/ 28 h 136"/>
                    <a:gd name="T16" fmla="*/ 17 w 52"/>
                    <a:gd name="T17" fmla="*/ 31 h 136"/>
                    <a:gd name="T18" fmla="*/ 16 w 52"/>
                    <a:gd name="T19" fmla="*/ 34 h 136"/>
                    <a:gd name="T20" fmla="*/ 15 w 52"/>
                    <a:gd name="T21" fmla="*/ 37 h 136"/>
                    <a:gd name="T22" fmla="*/ 7 w 52"/>
                    <a:gd name="T23" fmla="*/ 45 h 136"/>
                    <a:gd name="T24" fmla="*/ 6 w 52"/>
                    <a:gd name="T25" fmla="*/ 41 h 136"/>
                    <a:gd name="T26" fmla="*/ 4 w 52"/>
                    <a:gd name="T27" fmla="*/ 36 h 136"/>
                    <a:gd name="T28" fmla="*/ 3 w 52"/>
                    <a:gd name="T29" fmla="*/ 32 h 136"/>
                    <a:gd name="T30" fmla="*/ 1 w 52"/>
                    <a:gd name="T31" fmla="*/ 27 h 136"/>
                    <a:gd name="T32" fmla="*/ 0 w 52"/>
                    <a:gd name="T33" fmla="*/ 23 h 136"/>
                    <a:gd name="T34" fmla="*/ 0 w 52"/>
                    <a:gd name="T35" fmla="*/ 18 h 136"/>
                    <a:gd name="T36" fmla="*/ 0 w 52"/>
                    <a:gd name="T37" fmla="*/ 14 h 136"/>
                    <a:gd name="T38" fmla="*/ 1 w 52"/>
                    <a:gd name="T39" fmla="*/ 9 h 136"/>
                    <a:gd name="T40" fmla="*/ 3 w 52"/>
                    <a:gd name="T41" fmla="*/ 5 h 136"/>
                    <a:gd name="T42" fmla="*/ 5 w 52"/>
                    <a:gd name="T43" fmla="*/ 1 h 136"/>
                    <a:gd name="T44" fmla="*/ 7 w 52"/>
                    <a:gd name="T45" fmla="*/ 0 h 136"/>
                    <a:gd name="T46" fmla="*/ 7 w 52"/>
                    <a:gd name="T47" fmla="*/ 0 h 136"/>
                    <a:gd name="T48" fmla="*/ 8 w 52"/>
                    <a:gd name="T49" fmla="*/ 1 h 136"/>
                    <a:gd name="T50" fmla="*/ 9 w 52"/>
                    <a:gd name="T51" fmla="*/ 1 h 136"/>
                    <a:gd name="T52" fmla="*/ 10 w 52"/>
                    <a:gd name="T53" fmla="*/ 2 h 136"/>
                    <a:gd name="T54" fmla="*/ 11 w 52"/>
                    <a:gd name="T55" fmla="*/ 2 h 136"/>
                    <a:gd name="T56" fmla="*/ 11 w 52"/>
                    <a:gd name="T57" fmla="*/ 3 h 136"/>
                    <a:gd name="T58" fmla="*/ 12 w 52"/>
                    <a:gd name="T59" fmla="*/ 4 h 136"/>
                    <a:gd name="T60" fmla="*/ 13 w 52"/>
                    <a:gd name="T61" fmla="*/ 5 h 136"/>
                    <a:gd name="T62" fmla="*/ 14 w 52"/>
                    <a:gd name="T63" fmla="*/ 5 h 136"/>
                    <a:gd name="T64" fmla="*/ 14 w 52"/>
                    <a:gd name="T65" fmla="*/ 5 h 136"/>
                    <a:gd name="T66" fmla="*/ 13 w 52"/>
                    <a:gd name="T67" fmla="*/ 5 h 1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2" h="136">
                      <a:moveTo>
                        <a:pt x="40" y="16"/>
                      </a:moveTo>
                      <a:lnTo>
                        <a:pt x="44" y="25"/>
                      </a:lnTo>
                      <a:lnTo>
                        <a:pt x="47" y="34"/>
                      </a:lnTo>
                      <a:lnTo>
                        <a:pt x="50" y="43"/>
                      </a:lnTo>
                      <a:lnTo>
                        <a:pt x="51" y="54"/>
                      </a:lnTo>
                      <a:lnTo>
                        <a:pt x="52" y="64"/>
                      </a:lnTo>
                      <a:lnTo>
                        <a:pt x="52" y="75"/>
                      </a:lnTo>
                      <a:lnTo>
                        <a:pt x="52" y="85"/>
                      </a:lnTo>
                      <a:lnTo>
                        <a:pt x="51" y="94"/>
                      </a:lnTo>
                      <a:lnTo>
                        <a:pt x="48" y="103"/>
                      </a:lnTo>
                      <a:lnTo>
                        <a:pt x="46" y="113"/>
                      </a:lnTo>
                      <a:lnTo>
                        <a:pt x="22" y="136"/>
                      </a:lnTo>
                      <a:lnTo>
                        <a:pt x="18" y="123"/>
                      </a:lnTo>
                      <a:lnTo>
                        <a:pt x="13" y="110"/>
                      </a:lnTo>
                      <a:lnTo>
                        <a:pt x="8" y="97"/>
                      </a:lnTo>
                      <a:lnTo>
                        <a:pt x="4" y="82"/>
                      </a:lnTo>
                      <a:lnTo>
                        <a:pt x="1" y="69"/>
                      </a:lnTo>
                      <a:lnTo>
                        <a:pt x="0" y="55"/>
                      </a:lnTo>
                      <a:lnTo>
                        <a:pt x="0" y="41"/>
                      </a:lnTo>
                      <a:lnTo>
                        <a:pt x="3" y="28"/>
                      </a:lnTo>
                      <a:lnTo>
                        <a:pt x="8" y="15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30" y="5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7" y="12"/>
                      </a:lnTo>
                      <a:lnTo>
                        <a:pt x="39" y="15"/>
                      </a:lnTo>
                      <a:lnTo>
                        <a:pt x="42" y="16"/>
                      </a:ln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3" name="Freeform 131"/>
                <p:cNvSpPr>
                  <a:spLocks/>
                </p:cNvSpPr>
                <p:nvPr/>
              </p:nvSpPr>
              <p:spPr bwMode="auto">
                <a:xfrm>
                  <a:off x="1674" y="2432"/>
                  <a:ext cx="43" cy="83"/>
                </a:xfrm>
                <a:custGeom>
                  <a:avLst/>
                  <a:gdLst>
                    <a:gd name="T0" fmla="*/ 10 w 128"/>
                    <a:gd name="T1" fmla="*/ 62 h 247"/>
                    <a:gd name="T2" fmla="*/ 11 w 128"/>
                    <a:gd name="T3" fmla="*/ 64 h 247"/>
                    <a:gd name="T4" fmla="*/ 13 w 128"/>
                    <a:gd name="T5" fmla="*/ 64 h 247"/>
                    <a:gd name="T6" fmla="*/ 15 w 128"/>
                    <a:gd name="T7" fmla="*/ 65 h 247"/>
                    <a:gd name="T8" fmla="*/ 17 w 128"/>
                    <a:gd name="T9" fmla="*/ 64 h 247"/>
                    <a:gd name="T10" fmla="*/ 19 w 128"/>
                    <a:gd name="T11" fmla="*/ 62 h 247"/>
                    <a:gd name="T12" fmla="*/ 21 w 128"/>
                    <a:gd name="T13" fmla="*/ 59 h 247"/>
                    <a:gd name="T14" fmla="*/ 22 w 128"/>
                    <a:gd name="T15" fmla="*/ 56 h 247"/>
                    <a:gd name="T16" fmla="*/ 23 w 128"/>
                    <a:gd name="T17" fmla="*/ 53 h 247"/>
                    <a:gd name="T18" fmla="*/ 22 w 128"/>
                    <a:gd name="T19" fmla="*/ 51 h 247"/>
                    <a:gd name="T20" fmla="*/ 23 w 128"/>
                    <a:gd name="T21" fmla="*/ 50 h 247"/>
                    <a:gd name="T22" fmla="*/ 26 w 128"/>
                    <a:gd name="T23" fmla="*/ 50 h 247"/>
                    <a:gd name="T24" fmla="*/ 29 w 128"/>
                    <a:gd name="T25" fmla="*/ 50 h 247"/>
                    <a:gd name="T26" fmla="*/ 32 w 128"/>
                    <a:gd name="T27" fmla="*/ 52 h 247"/>
                    <a:gd name="T28" fmla="*/ 34 w 128"/>
                    <a:gd name="T29" fmla="*/ 55 h 247"/>
                    <a:gd name="T30" fmla="*/ 36 w 128"/>
                    <a:gd name="T31" fmla="*/ 60 h 247"/>
                    <a:gd name="T32" fmla="*/ 36 w 128"/>
                    <a:gd name="T33" fmla="*/ 66 h 247"/>
                    <a:gd name="T34" fmla="*/ 34 w 128"/>
                    <a:gd name="T35" fmla="*/ 71 h 247"/>
                    <a:gd name="T36" fmla="*/ 32 w 128"/>
                    <a:gd name="T37" fmla="*/ 76 h 247"/>
                    <a:gd name="T38" fmla="*/ 28 w 128"/>
                    <a:gd name="T39" fmla="*/ 79 h 247"/>
                    <a:gd name="T40" fmla="*/ 24 w 128"/>
                    <a:gd name="T41" fmla="*/ 82 h 247"/>
                    <a:gd name="T42" fmla="*/ 20 w 128"/>
                    <a:gd name="T43" fmla="*/ 83 h 247"/>
                    <a:gd name="T44" fmla="*/ 16 w 128"/>
                    <a:gd name="T45" fmla="*/ 83 h 247"/>
                    <a:gd name="T46" fmla="*/ 11 w 128"/>
                    <a:gd name="T47" fmla="*/ 82 h 247"/>
                    <a:gd name="T48" fmla="*/ 7 w 128"/>
                    <a:gd name="T49" fmla="*/ 80 h 247"/>
                    <a:gd name="T50" fmla="*/ 4 w 128"/>
                    <a:gd name="T51" fmla="*/ 74 h 247"/>
                    <a:gd name="T52" fmla="*/ 1 w 128"/>
                    <a:gd name="T53" fmla="*/ 64 h 247"/>
                    <a:gd name="T54" fmla="*/ 0 w 128"/>
                    <a:gd name="T55" fmla="*/ 53 h 247"/>
                    <a:gd name="T56" fmla="*/ 1 w 128"/>
                    <a:gd name="T57" fmla="*/ 42 h 247"/>
                    <a:gd name="T58" fmla="*/ 4 w 128"/>
                    <a:gd name="T59" fmla="*/ 32 h 247"/>
                    <a:gd name="T60" fmla="*/ 9 w 128"/>
                    <a:gd name="T61" fmla="*/ 23 h 247"/>
                    <a:gd name="T62" fmla="*/ 16 w 128"/>
                    <a:gd name="T63" fmla="*/ 17 h 247"/>
                    <a:gd name="T64" fmla="*/ 24 w 128"/>
                    <a:gd name="T65" fmla="*/ 13 h 247"/>
                    <a:gd name="T66" fmla="*/ 32 w 128"/>
                    <a:gd name="T67" fmla="*/ 9 h 247"/>
                    <a:gd name="T68" fmla="*/ 39 w 128"/>
                    <a:gd name="T69" fmla="*/ 4 h 247"/>
                    <a:gd name="T70" fmla="*/ 43 w 128"/>
                    <a:gd name="T71" fmla="*/ 8 h 247"/>
                    <a:gd name="T72" fmla="*/ 38 w 128"/>
                    <a:gd name="T73" fmla="*/ 20 h 247"/>
                    <a:gd name="T74" fmla="*/ 28 w 128"/>
                    <a:gd name="T75" fmla="*/ 31 h 247"/>
                    <a:gd name="T76" fmla="*/ 17 w 128"/>
                    <a:gd name="T77" fmla="*/ 41 h 247"/>
                    <a:gd name="T78" fmla="*/ 10 w 128"/>
                    <a:gd name="T79" fmla="*/ 54 h 247"/>
                    <a:gd name="T80" fmla="*/ 9 w 128"/>
                    <a:gd name="T81" fmla="*/ 61 h 2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247">
                      <a:moveTo>
                        <a:pt x="26" y="183"/>
                      </a:moveTo>
                      <a:lnTo>
                        <a:pt x="29" y="185"/>
                      </a:lnTo>
                      <a:lnTo>
                        <a:pt x="32" y="187"/>
                      </a:lnTo>
                      <a:lnTo>
                        <a:pt x="34" y="189"/>
                      </a:lnTo>
                      <a:lnTo>
                        <a:pt x="37" y="191"/>
                      </a:lnTo>
                      <a:lnTo>
                        <a:pt x="39" y="191"/>
                      </a:lnTo>
                      <a:lnTo>
                        <a:pt x="42" y="192"/>
                      </a:lnTo>
                      <a:lnTo>
                        <a:pt x="45" y="192"/>
                      </a:lnTo>
                      <a:lnTo>
                        <a:pt x="47" y="191"/>
                      </a:lnTo>
                      <a:lnTo>
                        <a:pt x="50" y="189"/>
                      </a:lnTo>
                      <a:lnTo>
                        <a:pt x="52" y="188"/>
                      </a:lnTo>
                      <a:lnTo>
                        <a:pt x="56" y="184"/>
                      </a:lnTo>
                      <a:lnTo>
                        <a:pt x="60" y="181"/>
                      </a:lnTo>
                      <a:lnTo>
                        <a:pt x="63" y="176"/>
                      </a:lnTo>
                      <a:lnTo>
                        <a:pt x="64" y="172"/>
                      </a:lnTo>
                      <a:lnTo>
                        <a:pt x="65" y="167"/>
                      </a:lnTo>
                      <a:lnTo>
                        <a:pt x="67" y="163"/>
                      </a:lnTo>
                      <a:lnTo>
                        <a:pt x="67" y="158"/>
                      </a:lnTo>
                      <a:lnTo>
                        <a:pt x="65" y="154"/>
                      </a:lnTo>
                      <a:lnTo>
                        <a:pt x="64" y="151"/>
                      </a:lnTo>
                      <a:lnTo>
                        <a:pt x="63" y="149"/>
                      </a:lnTo>
                      <a:lnTo>
                        <a:pt x="67" y="149"/>
                      </a:lnTo>
                      <a:lnTo>
                        <a:pt x="72" y="148"/>
                      </a:lnTo>
                      <a:lnTo>
                        <a:pt x="77" y="149"/>
                      </a:lnTo>
                      <a:lnTo>
                        <a:pt x="81" y="149"/>
                      </a:lnTo>
                      <a:lnTo>
                        <a:pt x="86" y="150"/>
                      </a:lnTo>
                      <a:lnTo>
                        <a:pt x="92" y="153"/>
                      </a:lnTo>
                      <a:lnTo>
                        <a:pt x="96" y="155"/>
                      </a:lnTo>
                      <a:lnTo>
                        <a:pt x="99" y="159"/>
                      </a:lnTo>
                      <a:lnTo>
                        <a:pt x="102" y="163"/>
                      </a:lnTo>
                      <a:lnTo>
                        <a:pt x="105" y="168"/>
                      </a:lnTo>
                      <a:lnTo>
                        <a:pt x="106" y="178"/>
                      </a:lnTo>
                      <a:lnTo>
                        <a:pt x="107" y="187"/>
                      </a:lnTo>
                      <a:lnTo>
                        <a:pt x="107" y="195"/>
                      </a:lnTo>
                      <a:lnTo>
                        <a:pt x="105" y="202"/>
                      </a:lnTo>
                      <a:lnTo>
                        <a:pt x="102" y="210"/>
                      </a:lnTo>
                      <a:lnTo>
                        <a:pt x="99" y="218"/>
                      </a:lnTo>
                      <a:lnTo>
                        <a:pt x="96" y="225"/>
                      </a:lnTo>
                      <a:lnTo>
                        <a:pt x="90" y="231"/>
                      </a:lnTo>
                      <a:lnTo>
                        <a:pt x="84" y="236"/>
                      </a:lnTo>
                      <a:lnTo>
                        <a:pt x="79" y="243"/>
                      </a:lnTo>
                      <a:lnTo>
                        <a:pt x="72" y="244"/>
                      </a:lnTo>
                      <a:lnTo>
                        <a:pt x="65" y="247"/>
                      </a:lnTo>
                      <a:lnTo>
                        <a:pt x="59" y="247"/>
                      </a:lnTo>
                      <a:lnTo>
                        <a:pt x="52" y="247"/>
                      </a:lnTo>
                      <a:lnTo>
                        <a:pt x="47" y="247"/>
                      </a:lnTo>
                      <a:lnTo>
                        <a:pt x="41" y="245"/>
                      </a:lnTo>
                      <a:lnTo>
                        <a:pt x="34" y="244"/>
                      </a:lnTo>
                      <a:lnTo>
                        <a:pt x="29" y="242"/>
                      </a:lnTo>
                      <a:lnTo>
                        <a:pt x="22" y="239"/>
                      </a:lnTo>
                      <a:lnTo>
                        <a:pt x="17" y="235"/>
                      </a:lnTo>
                      <a:lnTo>
                        <a:pt x="12" y="221"/>
                      </a:lnTo>
                      <a:lnTo>
                        <a:pt x="7" y="206"/>
                      </a:lnTo>
                      <a:lnTo>
                        <a:pt x="3" y="191"/>
                      </a:lnTo>
                      <a:lnTo>
                        <a:pt x="0" y="174"/>
                      </a:lnTo>
                      <a:lnTo>
                        <a:pt x="0" y="157"/>
                      </a:lnTo>
                      <a:lnTo>
                        <a:pt x="0" y="141"/>
                      </a:lnTo>
                      <a:lnTo>
                        <a:pt x="3" y="124"/>
                      </a:lnTo>
                      <a:lnTo>
                        <a:pt x="5" y="108"/>
                      </a:lnTo>
                      <a:lnTo>
                        <a:pt x="11" y="94"/>
                      </a:lnTo>
                      <a:lnTo>
                        <a:pt x="17" y="80"/>
                      </a:lnTo>
                      <a:lnTo>
                        <a:pt x="26" y="69"/>
                      </a:lnTo>
                      <a:lnTo>
                        <a:pt x="37" y="60"/>
                      </a:lnTo>
                      <a:lnTo>
                        <a:pt x="49" y="52"/>
                      </a:lnTo>
                      <a:lnTo>
                        <a:pt x="60" y="46"/>
                      </a:lnTo>
                      <a:lnTo>
                        <a:pt x="72" y="39"/>
                      </a:lnTo>
                      <a:lnTo>
                        <a:pt x="84" y="33"/>
                      </a:lnTo>
                      <a:lnTo>
                        <a:pt x="96" y="26"/>
                      </a:lnTo>
                      <a:lnTo>
                        <a:pt x="106" y="20"/>
                      </a:lnTo>
                      <a:lnTo>
                        <a:pt x="116" y="11"/>
                      </a:lnTo>
                      <a:lnTo>
                        <a:pt x="127" y="0"/>
                      </a:lnTo>
                      <a:lnTo>
                        <a:pt x="128" y="24"/>
                      </a:lnTo>
                      <a:lnTo>
                        <a:pt x="123" y="43"/>
                      </a:lnTo>
                      <a:lnTo>
                        <a:pt x="112" y="61"/>
                      </a:lnTo>
                      <a:lnTo>
                        <a:pt x="98" y="77"/>
                      </a:lnTo>
                      <a:lnTo>
                        <a:pt x="82" y="91"/>
                      </a:lnTo>
                      <a:lnTo>
                        <a:pt x="65" y="107"/>
                      </a:lnTo>
                      <a:lnTo>
                        <a:pt x="50" y="123"/>
                      </a:lnTo>
                      <a:lnTo>
                        <a:pt x="37" y="141"/>
                      </a:lnTo>
                      <a:lnTo>
                        <a:pt x="29" y="161"/>
                      </a:lnTo>
                      <a:lnTo>
                        <a:pt x="28" y="183"/>
                      </a:lnTo>
                      <a:lnTo>
                        <a:pt x="26" y="1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4" name="Freeform 132"/>
                <p:cNvSpPr>
                  <a:spLocks/>
                </p:cNvSpPr>
                <p:nvPr/>
              </p:nvSpPr>
              <p:spPr bwMode="auto">
                <a:xfrm>
                  <a:off x="635" y="2522"/>
                  <a:ext cx="8" cy="33"/>
                </a:xfrm>
                <a:custGeom>
                  <a:avLst/>
                  <a:gdLst>
                    <a:gd name="T0" fmla="*/ 4 w 25"/>
                    <a:gd name="T1" fmla="*/ 0 h 97"/>
                    <a:gd name="T2" fmla="*/ 5 w 25"/>
                    <a:gd name="T3" fmla="*/ 3 h 97"/>
                    <a:gd name="T4" fmla="*/ 5 w 25"/>
                    <a:gd name="T5" fmla="*/ 6 h 97"/>
                    <a:gd name="T6" fmla="*/ 5 w 25"/>
                    <a:gd name="T7" fmla="*/ 10 h 97"/>
                    <a:gd name="T8" fmla="*/ 5 w 25"/>
                    <a:gd name="T9" fmla="*/ 12 h 97"/>
                    <a:gd name="T10" fmla="*/ 6 w 25"/>
                    <a:gd name="T11" fmla="*/ 15 h 97"/>
                    <a:gd name="T12" fmla="*/ 6 w 25"/>
                    <a:gd name="T13" fmla="*/ 18 h 97"/>
                    <a:gd name="T14" fmla="*/ 7 w 25"/>
                    <a:gd name="T15" fmla="*/ 21 h 97"/>
                    <a:gd name="T16" fmla="*/ 7 w 25"/>
                    <a:gd name="T17" fmla="*/ 24 h 97"/>
                    <a:gd name="T18" fmla="*/ 7 w 25"/>
                    <a:gd name="T19" fmla="*/ 28 h 97"/>
                    <a:gd name="T20" fmla="*/ 8 w 25"/>
                    <a:gd name="T21" fmla="*/ 31 h 97"/>
                    <a:gd name="T22" fmla="*/ 7 w 25"/>
                    <a:gd name="T23" fmla="*/ 32 h 97"/>
                    <a:gd name="T24" fmla="*/ 7 w 25"/>
                    <a:gd name="T25" fmla="*/ 32 h 97"/>
                    <a:gd name="T26" fmla="*/ 6 w 25"/>
                    <a:gd name="T27" fmla="*/ 33 h 97"/>
                    <a:gd name="T28" fmla="*/ 5 w 25"/>
                    <a:gd name="T29" fmla="*/ 33 h 97"/>
                    <a:gd name="T30" fmla="*/ 4 w 25"/>
                    <a:gd name="T31" fmla="*/ 32 h 97"/>
                    <a:gd name="T32" fmla="*/ 3 w 25"/>
                    <a:gd name="T33" fmla="*/ 32 h 97"/>
                    <a:gd name="T34" fmla="*/ 3 w 25"/>
                    <a:gd name="T35" fmla="*/ 32 h 97"/>
                    <a:gd name="T36" fmla="*/ 2 w 25"/>
                    <a:gd name="T37" fmla="*/ 31 h 97"/>
                    <a:gd name="T38" fmla="*/ 1 w 25"/>
                    <a:gd name="T39" fmla="*/ 30 h 97"/>
                    <a:gd name="T40" fmla="*/ 1 w 25"/>
                    <a:gd name="T41" fmla="*/ 29 h 97"/>
                    <a:gd name="T42" fmla="*/ 0 w 25"/>
                    <a:gd name="T43" fmla="*/ 26 h 97"/>
                    <a:gd name="T44" fmla="*/ 0 w 25"/>
                    <a:gd name="T45" fmla="*/ 23 h 97"/>
                    <a:gd name="T46" fmla="*/ 0 w 25"/>
                    <a:gd name="T47" fmla="*/ 20 h 97"/>
                    <a:gd name="T48" fmla="*/ 0 w 25"/>
                    <a:gd name="T49" fmla="*/ 17 h 97"/>
                    <a:gd name="T50" fmla="*/ 0 w 25"/>
                    <a:gd name="T51" fmla="*/ 14 h 97"/>
                    <a:gd name="T52" fmla="*/ 0 w 25"/>
                    <a:gd name="T53" fmla="*/ 11 h 97"/>
                    <a:gd name="T54" fmla="*/ 1 w 25"/>
                    <a:gd name="T55" fmla="*/ 8 h 97"/>
                    <a:gd name="T56" fmla="*/ 2 w 25"/>
                    <a:gd name="T57" fmla="*/ 5 h 97"/>
                    <a:gd name="T58" fmla="*/ 3 w 25"/>
                    <a:gd name="T59" fmla="*/ 3 h 97"/>
                    <a:gd name="T60" fmla="*/ 4 w 25"/>
                    <a:gd name="T61" fmla="*/ 1 h 97"/>
                    <a:gd name="T62" fmla="*/ 4 w 25"/>
                    <a:gd name="T63" fmla="*/ 1 h 97"/>
                    <a:gd name="T64" fmla="*/ 4 w 25"/>
                    <a:gd name="T65" fmla="*/ 0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" h="97">
                      <a:moveTo>
                        <a:pt x="14" y="0"/>
                      </a:moveTo>
                      <a:lnTo>
                        <a:pt x="15" y="9"/>
                      </a:lnTo>
                      <a:lnTo>
                        <a:pt x="15" y="18"/>
                      </a:lnTo>
                      <a:lnTo>
                        <a:pt x="15" y="28"/>
                      </a:lnTo>
                      <a:lnTo>
                        <a:pt x="17" y="35"/>
                      </a:lnTo>
                      <a:lnTo>
                        <a:pt x="18" y="45"/>
                      </a:lnTo>
                      <a:lnTo>
                        <a:pt x="19" y="54"/>
                      </a:lnTo>
                      <a:lnTo>
                        <a:pt x="21" y="63"/>
                      </a:lnTo>
                      <a:lnTo>
                        <a:pt x="22" y="72"/>
                      </a:lnTo>
                      <a:lnTo>
                        <a:pt x="23" y="81"/>
                      </a:lnTo>
                      <a:lnTo>
                        <a:pt x="25" y="90"/>
                      </a:lnTo>
                      <a:lnTo>
                        <a:pt x="22" y="93"/>
                      </a:lnTo>
                      <a:lnTo>
                        <a:pt x="21" y="95"/>
                      </a:lnTo>
                      <a:lnTo>
                        <a:pt x="18" y="97"/>
                      </a:lnTo>
                      <a:lnTo>
                        <a:pt x="15" y="97"/>
                      </a:lnTo>
                      <a:lnTo>
                        <a:pt x="12" y="95"/>
                      </a:lnTo>
                      <a:lnTo>
                        <a:pt x="10" y="95"/>
                      </a:lnTo>
                      <a:lnTo>
                        <a:pt x="8" y="93"/>
                      </a:lnTo>
                      <a:lnTo>
                        <a:pt x="5" y="92"/>
                      </a:lnTo>
                      <a:lnTo>
                        <a:pt x="4" y="89"/>
                      </a:lnTo>
                      <a:lnTo>
                        <a:pt x="2" y="85"/>
                      </a:lnTo>
                      <a:lnTo>
                        <a:pt x="1" y="77"/>
                      </a:lnTo>
                      <a:lnTo>
                        <a:pt x="1" y="69"/>
                      </a:lnTo>
                      <a:lnTo>
                        <a:pt x="0" y="60"/>
                      </a:lnTo>
                      <a:lnTo>
                        <a:pt x="0" y="50"/>
                      </a:lnTo>
                      <a:lnTo>
                        <a:pt x="0" y="41"/>
                      </a:lnTo>
                      <a:lnTo>
                        <a:pt x="1" y="32"/>
                      </a:lnTo>
                      <a:lnTo>
                        <a:pt x="2" y="24"/>
                      </a:lnTo>
                      <a:lnTo>
                        <a:pt x="5" y="15"/>
                      </a:lnTo>
                      <a:lnTo>
                        <a:pt x="9" y="8"/>
                      </a:lnTo>
                      <a:lnTo>
                        <a:pt x="14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5" name="Freeform 133"/>
                <p:cNvSpPr>
                  <a:spLocks/>
                </p:cNvSpPr>
                <p:nvPr/>
              </p:nvSpPr>
              <p:spPr bwMode="auto">
                <a:xfrm>
                  <a:off x="635" y="2523"/>
                  <a:ext cx="40" cy="97"/>
                </a:xfrm>
                <a:custGeom>
                  <a:avLst/>
                  <a:gdLst>
                    <a:gd name="T0" fmla="*/ 19 w 120"/>
                    <a:gd name="T1" fmla="*/ 4 h 291"/>
                    <a:gd name="T2" fmla="*/ 22 w 120"/>
                    <a:gd name="T3" fmla="*/ 10 h 291"/>
                    <a:gd name="T4" fmla="*/ 26 w 120"/>
                    <a:gd name="T5" fmla="*/ 17 h 291"/>
                    <a:gd name="T6" fmla="*/ 29 w 120"/>
                    <a:gd name="T7" fmla="*/ 23 h 291"/>
                    <a:gd name="T8" fmla="*/ 29 w 120"/>
                    <a:gd name="T9" fmla="*/ 30 h 291"/>
                    <a:gd name="T10" fmla="*/ 26 w 120"/>
                    <a:gd name="T11" fmla="*/ 41 h 291"/>
                    <a:gd name="T12" fmla="*/ 31 w 120"/>
                    <a:gd name="T13" fmla="*/ 53 h 291"/>
                    <a:gd name="T14" fmla="*/ 37 w 120"/>
                    <a:gd name="T15" fmla="*/ 66 h 291"/>
                    <a:gd name="T16" fmla="*/ 40 w 120"/>
                    <a:gd name="T17" fmla="*/ 78 h 291"/>
                    <a:gd name="T18" fmla="*/ 35 w 120"/>
                    <a:gd name="T19" fmla="*/ 90 h 291"/>
                    <a:gd name="T20" fmla="*/ 27 w 120"/>
                    <a:gd name="T21" fmla="*/ 96 h 291"/>
                    <a:gd name="T22" fmla="*/ 23 w 120"/>
                    <a:gd name="T23" fmla="*/ 97 h 291"/>
                    <a:gd name="T24" fmla="*/ 18 w 120"/>
                    <a:gd name="T25" fmla="*/ 97 h 291"/>
                    <a:gd name="T26" fmla="*/ 14 w 120"/>
                    <a:gd name="T27" fmla="*/ 97 h 291"/>
                    <a:gd name="T28" fmla="*/ 10 w 120"/>
                    <a:gd name="T29" fmla="*/ 96 h 291"/>
                    <a:gd name="T30" fmla="*/ 6 w 120"/>
                    <a:gd name="T31" fmla="*/ 93 h 291"/>
                    <a:gd name="T32" fmla="*/ 3 w 120"/>
                    <a:gd name="T33" fmla="*/ 88 h 291"/>
                    <a:gd name="T34" fmla="*/ 1 w 120"/>
                    <a:gd name="T35" fmla="*/ 83 h 291"/>
                    <a:gd name="T36" fmla="*/ 0 w 120"/>
                    <a:gd name="T37" fmla="*/ 77 h 291"/>
                    <a:gd name="T38" fmla="*/ 0 w 120"/>
                    <a:gd name="T39" fmla="*/ 71 h 291"/>
                    <a:gd name="T40" fmla="*/ 3 w 120"/>
                    <a:gd name="T41" fmla="*/ 67 h 291"/>
                    <a:gd name="T42" fmla="*/ 5 w 120"/>
                    <a:gd name="T43" fmla="*/ 63 h 291"/>
                    <a:gd name="T44" fmla="*/ 9 w 120"/>
                    <a:gd name="T45" fmla="*/ 61 h 291"/>
                    <a:gd name="T46" fmla="*/ 13 w 120"/>
                    <a:gd name="T47" fmla="*/ 60 h 291"/>
                    <a:gd name="T48" fmla="*/ 17 w 120"/>
                    <a:gd name="T49" fmla="*/ 60 h 291"/>
                    <a:gd name="T50" fmla="*/ 20 w 120"/>
                    <a:gd name="T51" fmla="*/ 61 h 291"/>
                    <a:gd name="T52" fmla="*/ 22 w 120"/>
                    <a:gd name="T53" fmla="*/ 63 h 291"/>
                    <a:gd name="T54" fmla="*/ 23 w 120"/>
                    <a:gd name="T55" fmla="*/ 65 h 291"/>
                    <a:gd name="T56" fmla="*/ 23 w 120"/>
                    <a:gd name="T57" fmla="*/ 68 h 291"/>
                    <a:gd name="T58" fmla="*/ 22 w 120"/>
                    <a:gd name="T59" fmla="*/ 70 h 291"/>
                    <a:gd name="T60" fmla="*/ 19 w 120"/>
                    <a:gd name="T61" fmla="*/ 71 h 291"/>
                    <a:gd name="T62" fmla="*/ 17 w 120"/>
                    <a:gd name="T63" fmla="*/ 72 h 291"/>
                    <a:gd name="T64" fmla="*/ 15 w 120"/>
                    <a:gd name="T65" fmla="*/ 72 h 291"/>
                    <a:gd name="T66" fmla="*/ 13 w 120"/>
                    <a:gd name="T67" fmla="*/ 72 h 291"/>
                    <a:gd name="T68" fmla="*/ 11 w 120"/>
                    <a:gd name="T69" fmla="*/ 73 h 291"/>
                    <a:gd name="T70" fmla="*/ 10 w 120"/>
                    <a:gd name="T71" fmla="*/ 75 h 291"/>
                    <a:gd name="T72" fmla="*/ 11 w 120"/>
                    <a:gd name="T73" fmla="*/ 77 h 291"/>
                    <a:gd name="T74" fmla="*/ 13 w 120"/>
                    <a:gd name="T75" fmla="*/ 79 h 291"/>
                    <a:gd name="T76" fmla="*/ 14 w 120"/>
                    <a:gd name="T77" fmla="*/ 80 h 291"/>
                    <a:gd name="T78" fmla="*/ 15 w 120"/>
                    <a:gd name="T79" fmla="*/ 82 h 291"/>
                    <a:gd name="T80" fmla="*/ 19 w 120"/>
                    <a:gd name="T81" fmla="*/ 83 h 291"/>
                    <a:gd name="T82" fmla="*/ 23 w 120"/>
                    <a:gd name="T83" fmla="*/ 82 h 291"/>
                    <a:gd name="T84" fmla="*/ 26 w 120"/>
                    <a:gd name="T85" fmla="*/ 80 h 291"/>
                    <a:gd name="T86" fmla="*/ 29 w 120"/>
                    <a:gd name="T87" fmla="*/ 76 h 291"/>
                    <a:gd name="T88" fmla="*/ 31 w 120"/>
                    <a:gd name="T89" fmla="*/ 73 h 291"/>
                    <a:gd name="T90" fmla="*/ 31 w 120"/>
                    <a:gd name="T91" fmla="*/ 63 h 291"/>
                    <a:gd name="T92" fmla="*/ 25 w 120"/>
                    <a:gd name="T93" fmla="*/ 49 h 291"/>
                    <a:gd name="T94" fmla="*/ 17 w 120"/>
                    <a:gd name="T95" fmla="*/ 36 h 291"/>
                    <a:gd name="T96" fmla="*/ 11 w 120"/>
                    <a:gd name="T97" fmla="*/ 23 h 291"/>
                    <a:gd name="T98" fmla="*/ 12 w 120"/>
                    <a:gd name="T99" fmla="*/ 8 h 291"/>
                    <a:gd name="T100" fmla="*/ 18 w 120"/>
                    <a:gd name="T101" fmla="*/ 0 h 291"/>
                    <a:gd name="T102" fmla="*/ 17 w 120"/>
                    <a:gd name="T103" fmla="*/ 0 h 2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20" h="291">
                      <a:moveTo>
                        <a:pt x="52" y="0"/>
                      </a:moveTo>
                      <a:lnTo>
                        <a:pt x="56" y="12"/>
                      </a:lnTo>
                      <a:lnTo>
                        <a:pt x="60" y="21"/>
                      </a:lnTo>
                      <a:lnTo>
                        <a:pt x="66" y="31"/>
                      </a:lnTo>
                      <a:lnTo>
                        <a:pt x="72" y="40"/>
                      </a:lnTo>
                      <a:lnTo>
                        <a:pt x="78" y="51"/>
                      </a:lnTo>
                      <a:lnTo>
                        <a:pt x="83" y="60"/>
                      </a:lnTo>
                      <a:lnTo>
                        <a:pt x="87" y="70"/>
                      </a:lnTo>
                      <a:lnTo>
                        <a:pt x="89" y="81"/>
                      </a:lnTo>
                      <a:lnTo>
                        <a:pt x="86" y="91"/>
                      </a:lnTo>
                      <a:lnTo>
                        <a:pt x="79" y="103"/>
                      </a:lnTo>
                      <a:lnTo>
                        <a:pt x="79" y="123"/>
                      </a:lnTo>
                      <a:lnTo>
                        <a:pt x="85" y="141"/>
                      </a:lnTo>
                      <a:lnTo>
                        <a:pt x="92" y="160"/>
                      </a:lnTo>
                      <a:lnTo>
                        <a:pt x="102" y="180"/>
                      </a:lnTo>
                      <a:lnTo>
                        <a:pt x="111" y="198"/>
                      </a:lnTo>
                      <a:lnTo>
                        <a:pt x="117" y="216"/>
                      </a:lnTo>
                      <a:lnTo>
                        <a:pt x="120" y="235"/>
                      </a:lnTo>
                      <a:lnTo>
                        <a:pt x="116" y="253"/>
                      </a:lnTo>
                      <a:lnTo>
                        <a:pt x="105" y="269"/>
                      </a:lnTo>
                      <a:lnTo>
                        <a:pt x="86" y="284"/>
                      </a:lnTo>
                      <a:lnTo>
                        <a:pt x="81" y="287"/>
                      </a:lnTo>
                      <a:lnTo>
                        <a:pt x="74" y="288"/>
                      </a:lnTo>
                      <a:lnTo>
                        <a:pt x="68" y="290"/>
                      </a:lnTo>
                      <a:lnTo>
                        <a:pt x="61" y="290"/>
                      </a:lnTo>
                      <a:lnTo>
                        <a:pt x="55" y="291"/>
                      </a:lnTo>
                      <a:lnTo>
                        <a:pt x="48" y="291"/>
                      </a:lnTo>
                      <a:lnTo>
                        <a:pt x="43" y="290"/>
                      </a:lnTo>
                      <a:lnTo>
                        <a:pt x="36" y="290"/>
                      </a:lnTo>
                      <a:lnTo>
                        <a:pt x="31" y="287"/>
                      </a:lnTo>
                      <a:lnTo>
                        <a:pt x="26" y="286"/>
                      </a:lnTo>
                      <a:lnTo>
                        <a:pt x="19" y="279"/>
                      </a:lnTo>
                      <a:lnTo>
                        <a:pt x="14" y="273"/>
                      </a:lnTo>
                      <a:lnTo>
                        <a:pt x="10" y="265"/>
                      </a:lnTo>
                      <a:lnTo>
                        <a:pt x="6" y="257"/>
                      </a:lnTo>
                      <a:lnTo>
                        <a:pt x="2" y="249"/>
                      </a:lnTo>
                      <a:lnTo>
                        <a:pt x="1" y="240"/>
                      </a:lnTo>
                      <a:lnTo>
                        <a:pt x="0" y="231"/>
                      </a:lnTo>
                      <a:lnTo>
                        <a:pt x="0" y="223"/>
                      </a:lnTo>
                      <a:lnTo>
                        <a:pt x="1" y="214"/>
                      </a:lnTo>
                      <a:lnTo>
                        <a:pt x="4" y="206"/>
                      </a:lnTo>
                      <a:lnTo>
                        <a:pt x="8" y="200"/>
                      </a:lnTo>
                      <a:lnTo>
                        <a:pt x="12" y="194"/>
                      </a:lnTo>
                      <a:lnTo>
                        <a:pt x="15" y="190"/>
                      </a:lnTo>
                      <a:lnTo>
                        <a:pt x="21" y="186"/>
                      </a:lnTo>
                      <a:lnTo>
                        <a:pt x="27" y="184"/>
                      </a:lnTo>
                      <a:lnTo>
                        <a:pt x="32" y="183"/>
                      </a:lnTo>
                      <a:lnTo>
                        <a:pt x="39" y="181"/>
                      </a:lnTo>
                      <a:lnTo>
                        <a:pt x="45" y="180"/>
                      </a:lnTo>
                      <a:lnTo>
                        <a:pt x="52" y="180"/>
                      </a:lnTo>
                      <a:lnTo>
                        <a:pt x="59" y="180"/>
                      </a:lnTo>
                      <a:lnTo>
                        <a:pt x="61" y="183"/>
                      </a:lnTo>
                      <a:lnTo>
                        <a:pt x="64" y="185"/>
                      </a:lnTo>
                      <a:lnTo>
                        <a:pt x="65" y="189"/>
                      </a:lnTo>
                      <a:lnTo>
                        <a:pt x="68" y="193"/>
                      </a:lnTo>
                      <a:lnTo>
                        <a:pt x="68" y="196"/>
                      </a:lnTo>
                      <a:lnTo>
                        <a:pt x="69" y="200"/>
                      </a:lnTo>
                      <a:lnTo>
                        <a:pt x="69" y="203"/>
                      </a:lnTo>
                      <a:lnTo>
                        <a:pt x="68" y="206"/>
                      </a:lnTo>
                      <a:lnTo>
                        <a:pt x="65" y="209"/>
                      </a:lnTo>
                      <a:lnTo>
                        <a:pt x="61" y="211"/>
                      </a:lnTo>
                      <a:lnTo>
                        <a:pt x="57" y="213"/>
                      </a:lnTo>
                      <a:lnTo>
                        <a:pt x="55" y="214"/>
                      </a:lnTo>
                      <a:lnTo>
                        <a:pt x="51" y="215"/>
                      </a:lnTo>
                      <a:lnTo>
                        <a:pt x="48" y="215"/>
                      </a:lnTo>
                      <a:lnTo>
                        <a:pt x="45" y="215"/>
                      </a:lnTo>
                      <a:lnTo>
                        <a:pt x="42" y="215"/>
                      </a:lnTo>
                      <a:lnTo>
                        <a:pt x="39" y="215"/>
                      </a:lnTo>
                      <a:lnTo>
                        <a:pt x="36" y="216"/>
                      </a:lnTo>
                      <a:lnTo>
                        <a:pt x="34" y="219"/>
                      </a:lnTo>
                      <a:lnTo>
                        <a:pt x="30" y="222"/>
                      </a:lnTo>
                      <a:lnTo>
                        <a:pt x="31" y="226"/>
                      </a:lnTo>
                      <a:lnTo>
                        <a:pt x="32" y="228"/>
                      </a:lnTo>
                      <a:lnTo>
                        <a:pt x="34" y="231"/>
                      </a:lnTo>
                      <a:lnTo>
                        <a:pt x="35" y="233"/>
                      </a:lnTo>
                      <a:lnTo>
                        <a:pt x="38" y="236"/>
                      </a:lnTo>
                      <a:lnTo>
                        <a:pt x="39" y="237"/>
                      </a:lnTo>
                      <a:lnTo>
                        <a:pt x="42" y="240"/>
                      </a:lnTo>
                      <a:lnTo>
                        <a:pt x="43" y="243"/>
                      </a:lnTo>
                      <a:lnTo>
                        <a:pt x="45" y="245"/>
                      </a:lnTo>
                      <a:lnTo>
                        <a:pt x="48" y="246"/>
                      </a:lnTo>
                      <a:lnTo>
                        <a:pt x="56" y="248"/>
                      </a:lnTo>
                      <a:lnTo>
                        <a:pt x="62" y="248"/>
                      </a:lnTo>
                      <a:lnTo>
                        <a:pt x="69" y="245"/>
                      </a:lnTo>
                      <a:lnTo>
                        <a:pt x="74" y="243"/>
                      </a:lnTo>
                      <a:lnTo>
                        <a:pt x="79" y="239"/>
                      </a:lnTo>
                      <a:lnTo>
                        <a:pt x="83" y="233"/>
                      </a:lnTo>
                      <a:lnTo>
                        <a:pt x="87" y="228"/>
                      </a:lnTo>
                      <a:lnTo>
                        <a:pt x="91" y="223"/>
                      </a:lnTo>
                      <a:lnTo>
                        <a:pt x="94" y="218"/>
                      </a:lnTo>
                      <a:lnTo>
                        <a:pt x="96" y="213"/>
                      </a:lnTo>
                      <a:lnTo>
                        <a:pt x="94" y="189"/>
                      </a:lnTo>
                      <a:lnTo>
                        <a:pt x="86" y="167"/>
                      </a:lnTo>
                      <a:lnTo>
                        <a:pt x="75" y="146"/>
                      </a:lnTo>
                      <a:lnTo>
                        <a:pt x="64" y="126"/>
                      </a:lnTo>
                      <a:lnTo>
                        <a:pt x="52" y="107"/>
                      </a:lnTo>
                      <a:lnTo>
                        <a:pt x="42" y="87"/>
                      </a:lnTo>
                      <a:lnTo>
                        <a:pt x="34" y="68"/>
                      </a:lnTo>
                      <a:lnTo>
                        <a:pt x="31" y="47"/>
                      </a:lnTo>
                      <a:lnTo>
                        <a:pt x="35" y="25"/>
                      </a:lnTo>
                      <a:lnTo>
                        <a:pt x="47" y="1"/>
                      </a:lnTo>
                      <a:lnTo>
                        <a:pt x="53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6" name="Freeform 134"/>
                <p:cNvSpPr>
                  <a:spLocks/>
                </p:cNvSpPr>
                <p:nvPr/>
              </p:nvSpPr>
              <p:spPr bwMode="auto">
                <a:xfrm>
                  <a:off x="713" y="2528"/>
                  <a:ext cx="5" cy="6"/>
                </a:xfrm>
                <a:custGeom>
                  <a:avLst/>
                  <a:gdLst>
                    <a:gd name="T0" fmla="*/ 5 w 13"/>
                    <a:gd name="T1" fmla="*/ 2 h 19"/>
                    <a:gd name="T2" fmla="*/ 5 w 13"/>
                    <a:gd name="T3" fmla="*/ 3 h 19"/>
                    <a:gd name="T4" fmla="*/ 5 w 13"/>
                    <a:gd name="T5" fmla="*/ 3 h 19"/>
                    <a:gd name="T6" fmla="*/ 4 w 13"/>
                    <a:gd name="T7" fmla="*/ 4 h 19"/>
                    <a:gd name="T8" fmla="*/ 4 w 13"/>
                    <a:gd name="T9" fmla="*/ 4 h 19"/>
                    <a:gd name="T10" fmla="*/ 3 w 13"/>
                    <a:gd name="T11" fmla="*/ 5 h 19"/>
                    <a:gd name="T12" fmla="*/ 3 w 13"/>
                    <a:gd name="T13" fmla="*/ 5 h 19"/>
                    <a:gd name="T14" fmla="*/ 3 w 13"/>
                    <a:gd name="T15" fmla="*/ 6 h 19"/>
                    <a:gd name="T16" fmla="*/ 3 w 13"/>
                    <a:gd name="T17" fmla="*/ 6 h 19"/>
                    <a:gd name="T18" fmla="*/ 2 w 13"/>
                    <a:gd name="T19" fmla="*/ 6 h 19"/>
                    <a:gd name="T20" fmla="*/ 0 w 13"/>
                    <a:gd name="T21" fmla="*/ 6 h 19"/>
                    <a:gd name="T22" fmla="*/ 0 w 13"/>
                    <a:gd name="T23" fmla="*/ 0 h 19"/>
                    <a:gd name="T24" fmla="*/ 0 w 13"/>
                    <a:gd name="T25" fmla="*/ 0 h 19"/>
                    <a:gd name="T26" fmla="*/ 1 w 13"/>
                    <a:gd name="T27" fmla="*/ 0 h 19"/>
                    <a:gd name="T28" fmla="*/ 2 w 13"/>
                    <a:gd name="T29" fmla="*/ 0 h 19"/>
                    <a:gd name="T30" fmla="*/ 2 w 13"/>
                    <a:gd name="T31" fmla="*/ 0 h 19"/>
                    <a:gd name="T32" fmla="*/ 3 w 13"/>
                    <a:gd name="T33" fmla="*/ 0 h 19"/>
                    <a:gd name="T34" fmla="*/ 3 w 13"/>
                    <a:gd name="T35" fmla="*/ 1 h 19"/>
                    <a:gd name="T36" fmla="*/ 3 w 13"/>
                    <a:gd name="T37" fmla="*/ 1 h 19"/>
                    <a:gd name="T38" fmla="*/ 4 w 13"/>
                    <a:gd name="T39" fmla="*/ 1 h 19"/>
                    <a:gd name="T40" fmla="*/ 5 w 13"/>
                    <a:gd name="T41" fmla="*/ 2 h 19"/>
                    <a:gd name="T42" fmla="*/ 5 w 13"/>
                    <a:gd name="T43" fmla="*/ 2 h 19"/>
                    <a:gd name="T44" fmla="*/ 5 w 13"/>
                    <a:gd name="T45" fmla="*/ 2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" h="19">
                      <a:moveTo>
                        <a:pt x="13" y="5"/>
                      </a:move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9" y="16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1" y="19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7" name="Freeform 135"/>
                <p:cNvSpPr>
                  <a:spLocks/>
                </p:cNvSpPr>
                <p:nvPr/>
              </p:nvSpPr>
              <p:spPr bwMode="auto">
                <a:xfrm>
                  <a:off x="1707" y="2459"/>
                  <a:ext cx="14" cy="19"/>
                </a:xfrm>
                <a:custGeom>
                  <a:avLst/>
                  <a:gdLst>
                    <a:gd name="T0" fmla="*/ 14 w 42"/>
                    <a:gd name="T1" fmla="*/ 4 h 57"/>
                    <a:gd name="T2" fmla="*/ 14 w 42"/>
                    <a:gd name="T3" fmla="*/ 6 h 57"/>
                    <a:gd name="T4" fmla="*/ 14 w 42"/>
                    <a:gd name="T5" fmla="*/ 7 h 57"/>
                    <a:gd name="T6" fmla="*/ 14 w 42"/>
                    <a:gd name="T7" fmla="*/ 9 h 57"/>
                    <a:gd name="T8" fmla="*/ 14 w 42"/>
                    <a:gd name="T9" fmla="*/ 10 h 57"/>
                    <a:gd name="T10" fmla="*/ 14 w 42"/>
                    <a:gd name="T11" fmla="*/ 12 h 57"/>
                    <a:gd name="T12" fmla="*/ 14 w 42"/>
                    <a:gd name="T13" fmla="*/ 14 h 57"/>
                    <a:gd name="T14" fmla="*/ 13 w 42"/>
                    <a:gd name="T15" fmla="*/ 15 h 57"/>
                    <a:gd name="T16" fmla="*/ 12 w 42"/>
                    <a:gd name="T17" fmla="*/ 16 h 57"/>
                    <a:gd name="T18" fmla="*/ 11 w 42"/>
                    <a:gd name="T19" fmla="*/ 18 h 57"/>
                    <a:gd name="T20" fmla="*/ 9 w 42"/>
                    <a:gd name="T21" fmla="*/ 19 h 57"/>
                    <a:gd name="T22" fmla="*/ 7 w 42"/>
                    <a:gd name="T23" fmla="*/ 19 h 57"/>
                    <a:gd name="T24" fmla="*/ 7 w 42"/>
                    <a:gd name="T25" fmla="*/ 19 h 57"/>
                    <a:gd name="T26" fmla="*/ 5 w 42"/>
                    <a:gd name="T27" fmla="*/ 19 h 57"/>
                    <a:gd name="T28" fmla="*/ 4 w 42"/>
                    <a:gd name="T29" fmla="*/ 19 h 57"/>
                    <a:gd name="T30" fmla="*/ 4 w 42"/>
                    <a:gd name="T31" fmla="*/ 18 h 57"/>
                    <a:gd name="T32" fmla="*/ 3 w 42"/>
                    <a:gd name="T33" fmla="*/ 17 h 57"/>
                    <a:gd name="T34" fmla="*/ 2 w 42"/>
                    <a:gd name="T35" fmla="*/ 16 h 57"/>
                    <a:gd name="T36" fmla="*/ 1 w 42"/>
                    <a:gd name="T37" fmla="*/ 16 h 57"/>
                    <a:gd name="T38" fmla="*/ 1 w 42"/>
                    <a:gd name="T39" fmla="*/ 15 h 57"/>
                    <a:gd name="T40" fmla="*/ 0 w 42"/>
                    <a:gd name="T41" fmla="*/ 14 h 57"/>
                    <a:gd name="T42" fmla="*/ 0 w 42"/>
                    <a:gd name="T43" fmla="*/ 12 h 57"/>
                    <a:gd name="T44" fmla="*/ 0 w 42"/>
                    <a:gd name="T45" fmla="*/ 11 h 57"/>
                    <a:gd name="T46" fmla="*/ 0 w 42"/>
                    <a:gd name="T47" fmla="*/ 9 h 57"/>
                    <a:gd name="T48" fmla="*/ 1 w 42"/>
                    <a:gd name="T49" fmla="*/ 8 h 57"/>
                    <a:gd name="T50" fmla="*/ 2 w 42"/>
                    <a:gd name="T51" fmla="*/ 6 h 57"/>
                    <a:gd name="T52" fmla="*/ 3 w 42"/>
                    <a:gd name="T53" fmla="*/ 5 h 57"/>
                    <a:gd name="T54" fmla="*/ 4 w 42"/>
                    <a:gd name="T55" fmla="*/ 4 h 57"/>
                    <a:gd name="T56" fmla="*/ 5 w 42"/>
                    <a:gd name="T57" fmla="*/ 3 h 57"/>
                    <a:gd name="T58" fmla="*/ 7 w 42"/>
                    <a:gd name="T59" fmla="*/ 1 h 57"/>
                    <a:gd name="T60" fmla="*/ 7 w 42"/>
                    <a:gd name="T61" fmla="*/ 0 h 57"/>
                    <a:gd name="T62" fmla="*/ 8 w 42"/>
                    <a:gd name="T63" fmla="*/ 0 h 57"/>
                    <a:gd name="T64" fmla="*/ 9 w 42"/>
                    <a:gd name="T65" fmla="*/ 0 h 57"/>
                    <a:gd name="T66" fmla="*/ 10 w 42"/>
                    <a:gd name="T67" fmla="*/ 1 h 57"/>
                    <a:gd name="T68" fmla="*/ 10 w 42"/>
                    <a:gd name="T69" fmla="*/ 1 h 57"/>
                    <a:gd name="T70" fmla="*/ 11 w 42"/>
                    <a:gd name="T71" fmla="*/ 1 h 57"/>
                    <a:gd name="T72" fmla="*/ 12 w 42"/>
                    <a:gd name="T73" fmla="*/ 1 h 57"/>
                    <a:gd name="T74" fmla="*/ 13 w 42"/>
                    <a:gd name="T75" fmla="*/ 2 h 57"/>
                    <a:gd name="T76" fmla="*/ 14 w 42"/>
                    <a:gd name="T77" fmla="*/ 2 h 57"/>
                    <a:gd name="T78" fmla="*/ 14 w 42"/>
                    <a:gd name="T79" fmla="*/ 3 h 57"/>
                    <a:gd name="T80" fmla="*/ 14 w 42"/>
                    <a:gd name="T81" fmla="*/ 4 h 57"/>
                    <a:gd name="T82" fmla="*/ 14 w 42"/>
                    <a:gd name="T83" fmla="*/ 4 h 57"/>
                    <a:gd name="T84" fmla="*/ 14 w 42"/>
                    <a:gd name="T85" fmla="*/ 4 h 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2" h="57">
                      <a:moveTo>
                        <a:pt x="41" y="11"/>
                      </a:moveTo>
                      <a:lnTo>
                        <a:pt x="41" y="17"/>
                      </a:lnTo>
                      <a:lnTo>
                        <a:pt x="41" y="22"/>
                      </a:lnTo>
                      <a:lnTo>
                        <a:pt x="41" y="26"/>
                      </a:lnTo>
                      <a:lnTo>
                        <a:pt x="41" y="31"/>
                      </a:lnTo>
                      <a:lnTo>
                        <a:pt x="41" y="36"/>
                      </a:lnTo>
                      <a:lnTo>
                        <a:pt x="41" y="41"/>
                      </a:lnTo>
                      <a:lnTo>
                        <a:pt x="39" y="45"/>
                      </a:lnTo>
                      <a:lnTo>
                        <a:pt x="37" y="49"/>
                      </a:ln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22" y="57"/>
                      </a:lnTo>
                      <a:lnTo>
                        <a:pt x="20" y="57"/>
                      </a:lnTo>
                      <a:lnTo>
                        <a:pt x="16" y="57"/>
                      </a:lnTo>
                      <a:lnTo>
                        <a:pt x="13" y="56"/>
                      </a:lnTo>
                      <a:lnTo>
                        <a:pt x="11" y="53"/>
                      </a:lnTo>
                      <a:lnTo>
                        <a:pt x="8" y="52"/>
                      </a:lnTo>
                      <a:lnTo>
                        <a:pt x="5" y="49"/>
                      </a:lnTo>
                      <a:lnTo>
                        <a:pt x="4" y="47"/>
                      </a:lnTo>
                      <a:lnTo>
                        <a:pt x="3" y="44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7"/>
                      </a:lnTo>
                      <a:lnTo>
                        <a:pt x="4" y="23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1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4" y="2"/>
                      </a:lnTo>
                      <a:lnTo>
                        <a:pt x="37" y="4"/>
                      </a:lnTo>
                      <a:lnTo>
                        <a:pt x="38" y="5"/>
                      </a:lnTo>
                      <a:lnTo>
                        <a:pt x="41" y="6"/>
                      </a:lnTo>
                      <a:lnTo>
                        <a:pt x="41" y="9"/>
                      </a:lnTo>
                      <a:lnTo>
                        <a:pt x="42" y="11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8" name="Freeform 136"/>
                <p:cNvSpPr>
                  <a:spLocks/>
                </p:cNvSpPr>
                <p:nvPr/>
              </p:nvSpPr>
              <p:spPr bwMode="auto">
                <a:xfrm>
                  <a:off x="742" y="2529"/>
                  <a:ext cx="20" cy="18"/>
                </a:xfrm>
                <a:custGeom>
                  <a:avLst/>
                  <a:gdLst>
                    <a:gd name="T0" fmla="*/ 20 w 61"/>
                    <a:gd name="T1" fmla="*/ 6 h 55"/>
                    <a:gd name="T2" fmla="*/ 20 w 61"/>
                    <a:gd name="T3" fmla="*/ 8 h 55"/>
                    <a:gd name="T4" fmla="*/ 20 w 61"/>
                    <a:gd name="T5" fmla="*/ 9 h 55"/>
                    <a:gd name="T6" fmla="*/ 19 w 61"/>
                    <a:gd name="T7" fmla="*/ 11 h 55"/>
                    <a:gd name="T8" fmla="*/ 18 w 61"/>
                    <a:gd name="T9" fmla="*/ 12 h 55"/>
                    <a:gd name="T10" fmla="*/ 17 w 61"/>
                    <a:gd name="T11" fmla="*/ 14 h 55"/>
                    <a:gd name="T12" fmla="*/ 15 w 61"/>
                    <a:gd name="T13" fmla="*/ 14 h 55"/>
                    <a:gd name="T14" fmla="*/ 14 w 61"/>
                    <a:gd name="T15" fmla="*/ 16 h 55"/>
                    <a:gd name="T16" fmla="*/ 12 w 61"/>
                    <a:gd name="T17" fmla="*/ 17 h 55"/>
                    <a:gd name="T18" fmla="*/ 10 w 61"/>
                    <a:gd name="T19" fmla="*/ 17 h 55"/>
                    <a:gd name="T20" fmla="*/ 10 w 61"/>
                    <a:gd name="T21" fmla="*/ 18 h 55"/>
                    <a:gd name="T22" fmla="*/ 8 w 61"/>
                    <a:gd name="T23" fmla="*/ 18 h 55"/>
                    <a:gd name="T24" fmla="*/ 7 w 61"/>
                    <a:gd name="T25" fmla="*/ 18 h 55"/>
                    <a:gd name="T26" fmla="*/ 6 w 61"/>
                    <a:gd name="T27" fmla="*/ 17 h 55"/>
                    <a:gd name="T28" fmla="*/ 4 w 61"/>
                    <a:gd name="T29" fmla="*/ 17 h 55"/>
                    <a:gd name="T30" fmla="*/ 3 w 61"/>
                    <a:gd name="T31" fmla="*/ 16 h 55"/>
                    <a:gd name="T32" fmla="*/ 3 w 61"/>
                    <a:gd name="T33" fmla="*/ 15 h 55"/>
                    <a:gd name="T34" fmla="*/ 2 w 61"/>
                    <a:gd name="T35" fmla="*/ 14 h 55"/>
                    <a:gd name="T36" fmla="*/ 1 w 61"/>
                    <a:gd name="T37" fmla="*/ 13 h 55"/>
                    <a:gd name="T38" fmla="*/ 0 w 61"/>
                    <a:gd name="T39" fmla="*/ 11 h 55"/>
                    <a:gd name="T40" fmla="*/ 0 w 61"/>
                    <a:gd name="T41" fmla="*/ 10 h 55"/>
                    <a:gd name="T42" fmla="*/ 0 w 61"/>
                    <a:gd name="T43" fmla="*/ 7 h 55"/>
                    <a:gd name="T44" fmla="*/ 1 w 61"/>
                    <a:gd name="T45" fmla="*/ 5 h 55"/>
                    <a:gd name="T46" fmla="*/ 3 w 61"/>
                    <a:gd name="T47" fmla="*/ 3 h 55"/>
                    <a:gd name="T48" fmla="*/ 6 w 61"/>
                    <a:gd name="T49" fmla="*/ 1 h 55"/>
                    <a:gd name="T50" fmla="*/ 9 w 61"/>
                    <a:gd name="T51" fmla="*/ 0 h 55"/>
                    <a:gd name="T52" fmla="*/ 11 w 61"/>
                    <a:gd name="T53" fmla="*/ 0 h 55"/>
                    <a:gd name="T54" fmla="*/ 14 w 61"/>
                    <a:gd name="T55" fmla="*/ 0 h 55"/>
                    <a:gd name="T56" fmla="*/ 17 w 61"/>
                    <a:gd name="T57" fmla="*/ 2 h 55"/>
                    <a:gd name="T58" fmla="*/ 19 w 61"/>
                    <a:gd name="T59" fmla="*/ 3 h 55"/>
                    <a:gd name="T60" fmla="*/ 20 w 61"/>
                    <a:gd name="T61" fmla="*/ 6 h 55"/>
                    <a:gd name="T62" fmla="*/ 20 w 61"/>
                    <a:gd name="T63" fmla="*/ 6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1" h="55">
                      <a:moveTo>
                        <a:pt x="61" y="18"/>
                      </a:moveTo>
                      <a:lnTo>
                        <a:pt x="61" y="23"/>
                      </a:lnTo>
                      <a:lnTo>
                        <a:pt x="61" y="29"/>
                      </a:lnTo>
                      <a:lnTo>
                        <a:pt x="59" y="34"/>
                      </a:lnTo>
                      <a:lnTo>
                        <a:pt x="56" y="38"/>
                      </a:lnTo>
                      <a:lnTo>
                        <a:pt x="52" y="42"/>
                      </a:lnTo>
                      <a:lnTo>
                        <a:pt x="47" y="44"/>
                      </a:lnTo>
                      <a:lnTo>
                        <a:pt x="43" y="48"/>
                      </a:lnTo>
                      <a:lnTo>
                        <a:pt x="38" y="51"/>
                      </a:lnTo>
                      <a:lnTo>
                        <a:pt x="32" y="52"/>
                      </a:lnTo>
                      <a:lnTo>
                        <a:pt x="29" y="55"/>
                      </a:lnTo>
                      <a:lnTo>
                        <a:pt x="25" y="55"/>
                      </a:lnTo>
                      <a:lnTo>
                        <a:pt x="21" y="55"/>
                      </a:lnTo>
                      <a:lnTo>
                        <a:pt x="17" y="53"/>
                      </a:lnTo>
                      <a:lnTo>
                        <a:pt x="13" y="51"/>
                      </a:lnTo>
                      <a:lnTo>
                        <a:pt x="10" y="48"/>
                      </a:lnTo>
                      <a:lnTo>
                        <a:pt x="8" y="45"/>
                      </a:lnTo>
                      <a:lnTo>
                        <a:pt x="5" y="42"/>
                      </a:lnTo>
                      <a:lnTo>
                        <a:pt x="4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2"/>
                      </a:lnTo>
                      <a:lnTo>
                        <a:pt x="4" y="14"/>
                      </a:lnTo>
                      <a:lnTo>
                        <a:pt x="10" y="8"/>
                      </a:lnTo>
                      <a:lnTo>
                        <a:pt x="18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1"/>
                      </a:lnTo>
                      <a:lnTo>
                        <a:pt x="51" y="5"/>
                      </a:lnTo>
                      <a:lnTo>
                        <a:pt x="57" y="10"/>
                      </a:lnTo>
                      <a:lnTo>
                        <a:pt x="6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9" name="Freeform 137"/>
                <p:cNvSpPr>
                  <a:spLocks/>
                </p:cNvSpPr>
                <p:nvPr/>
              </p:nvSpPr>
              <p:spPr bwMode="auto">
                <a:xfrm>
                  <a:off x="699" y="2533"/>
                  <a:ext cx="47" cy="92"/>
                </a:xfrm>
                <a:custGeom>
                  <a:avLst/>
                  <a:gdLst>
                    <a:gd name="T0" fmla="*/ 32 w 139"/>
                    <a:gd name="T1" fmla="*/ 10 h 274"/>
                    <a:gd name="T2" fmla="*/ 36 w 139"/>
                    <a:gd name="T3" fmla="*/ 29 h 274"/>
                    <a:gd name="T4" fmla="*/ 43 w 139"/>
                    <a:gd name="T5" fmla="*/ 49 h 274"/>
                    <a:gd name="T6" fmla="*/ 47 w 139"/>
                    <a:gd name="T7" fmla="*/ 66 h 274"/>
                    <a:gd name="T8" fmla="*/ 40 w 139"/>
                    <a:gd name="T9" fmla="*/ 83 h 274"/>
                    <a:gd name="T10" fmla="*/ 29 w 139"/>
                    <a:gd name="T11" fmla="*/ 91 h 274"/>
                    <a:gd name="T12" fmla="*/ 23 w 139"/>
                    <a:gd name="T13" fmla="*/ 92 h 274"/>
                    <a:gd name="T14" fmla="*/ 18 w 139"/>
                    <a:gd name="T15" fmla="*/ 92 h 274"/>
                    <a:gd name="T16" fmla="*/ 13 w 139"/>
                    <a:gd name="T17" fmla="*/ 92 h 274"/>
                    <a:gd name="T18" fmla="*/ 8 w 139"/>
                    <a:gd name="T19" fmla="*/ 89 h 274"/>
                    <a:gd name="T20" fmla="*/ 4 w 139"/>
                    <a:gd name="T21" fmla="*/ 86 h 274"/>
                    <a:gd name="T22" fmla="*/ 2 w 139"/>
                    <a:gd name="T23" fmla="*/ 83 h 274"/>
                    <a:gd name="T24" fmla="*/ 1 w 139"/>
                    <a:gd name="T25" fmla="*/ 79 h 274"/>
                    <a:gd name="T26" fmla="*/ 1 w 139"/>
                    <a:gd name="T27" fmla="*/ 75 h 274"/>
                    <a:gd name="T28" fmla="*/ 1 w 139"/>
                    <a:gd name="T29" fmla="*/ 70 h 274"/>
                    <a:gd name="T30" fmla="*/ 1 w 139"/>
                    <a:gd name="T31" fmla="*/ 66 h 274"/>
                    <a:gd name="T32" fmla="*/ 4 w 139"/>
                    <a:gd name="T33" fmla="*/ 62 h 274"/>
                    <a:gd name="T34" fmla="*/ 6 w 139"/>
                    <a:gd name="T35" fmla="*/ 60 h 274"/>
                    <a:gd name="T36" fmla="*/ 10 w 139"/>
                    <a:gd name="T37" fmla="*/ 58 h 274"/>
                    <a:gd name="T38" fmla="*/ 13 w 139"/>
                    <a:gd name="T39" fmla="*/ 56 h 274"/>
                    <a:gd name="T40" fmla="*/ 17 w 139"/>
                    <a:gd name="T41" fmla="*/ 56 h 274"/>
                    <a:gd name="T42" fmla="*/ 20 w 139"/>
                    <a:gd name="T43" fmla="*/ 56 h 274"/>
                    <a:gd name="T44" fmla="*/ 23 w 139"/>
                    <a:gd name="T45" fmla="*/ 58 h 274"/>
                    <a:gd name="T46" fmla="*/ 26 w 139"/>
                    <a:gd name="T47" fmla="*/ 59 h 274"/>
                    <a:gd name="T48" fmla="*/ 28 w 139"/>
                    <a:gd name="T49" fmla="*/ 62 h 274"/>
                    <a:gd name="T50" fmla="*/ 29 w 139"/>
                    <a:gd name="T51" fmla="*/ 65 h 274"/>
                    <a:gd name="T52" fmla="*/ 27 w 139"/>
                    <a:gd name="T53" fmla="*/ 65 h 274"/>
                    <a:gd name="T54" fmla="*/ 24 w 139"/>
                    <a:gd name="T55" fmla="*/ 66 h 274"/>
                    <a:gd name="T56" fmla="*/ 22 w 139"/>
                    <a:gd name="T57" fmla="*/ 66 h 274"/>
                    <a:gd name="T58" fmla="*/ 20 w 139"/>
                    <a:gd name="T59" fmla="*/ 67 h 274"/>
                    <a:gd name="T60" fmla="*/ 19 w 139"/>
                    <a:gd name="T61" fmla="*/ 69 h 274"/>
                    <a:gd name="T62" fmla="*/ 19 w 139"/>
                    <a:gd name="T63" fmla="*/ 72 h 274"/>
                    <a:gd name="T64" fmla="*/ 20 w 139"/>
                    <a:gd name="T65" fmla="*/ 75 h 274"/>
                    <a:gd name="T66" fmla="*/ 21 w 139"/>
                    <a:gd name="T67" fmla="*/ 76 h 274"/>
                    <a:gd name="T68" fmla="*/ 23 w 139"/>
                    <a:gd name="T69" fmla="*/ 78 h 274"/>
                    <a:gd name="T70" fmla="*/ 25 w 139"/>
                    <a:gd name="T71" fmla="*/ 79 h 274"/>
                    <a:gd name="T72" fmla="*/ 28 w 139"/>
                    <a:gd name="T73" fmla="*/ 78 h 274"/>
                    <a:gd name="T74" fmla="*/ 30 w 139"/>
                    <a:gd name="T75" fmla="*/ 77 h 274"/>
                    <a:gd name="T76" fmla="*/ 32 w 139"/>
                    <a:gd name="T77" fmla="*/ 74 h 274"/>
                    <a:gd name="T78" fmla="*/ 33 w 139"/>
                    <a:gd name="T79" fmla="*/ 72 h 274"/>
                    <a:gd name="T80" fmla="*/ 36 w 139"/>
                    <a:gd name="T81" fmla="*/ 69 h 274"/>
                    <a:gd name="T82" fmla="*/ 31 w 139"/>
                    <a:gd name="T83" fmla="*/ 55 h 274"/>
                    <a:gd name="T84" fmla="*/ 24 w 139"/>
                    <a:gd name="T85" fmla="*/ 39 h 274"/>
                    <a:gd name="T86" fmla="*/ 20 w 139"/>
                    <a:gd name="T87" fmla="*/ 25 h 274"/>
                    <a:gd name="T88" fmla="*/ 22 w 139"/>
                    <a:gd name="T89" fmla="*/ 11 h 274"/>
                    <a:gd name="T90" fmla="*/ 34 w 139"/>
                    <a:gd name="T91" fmla="*/ 0 h 274"/>
                    <a:gd name="T92" fmla="*/ 33 w 139"/>
                    <a:gd name="T93" fmla="*/ 0 h 27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39" h="274">
                      <a:moveTo>
                        <a:pt x="99" y="0"/>
                      </a:moveTo>
                      <a:lnTo>
                        <a:pt x="96" y="30"/>
                      </a:lnTo>
                      <a:lnTo>
                        <a:pt x="98" y="59"/>
                      </a:lnTo>
                      <a:lnTo>
                        <a:pt x="106" y="87"/>
                      </a:lnTo>
                      <a:lnTo>
                        <a:pt x="116" y="116"/>
                      </a:lnTo>
                      <a:lnTo>
                        <a:pt x="127" y="145"/>
                      </a:lnTo>
                      <a:lnTo>
                        <a:pt x="135" y="171"/>
                      </a:lnTo>
                      <a:lnTo>
                        <a:pt x="139" y="197"/>
                      </a:lnTo>
                      <a:lnTo>
                        <a:pt x="133" y="223"/>
                      </a:lnTo>
                      <a:lnTo>
                        <a:pt x="119" y="247"/>
                      </a:lnTo>
                      <a:lnTo>
                        <a:pt x="93" y="269"/>
                      </a:lnTo>
                      <a:lnTo>
                        <a:pt x="85" y="270"/>
                      </a:lnTo>
                      <a:lnTo>
                        <a:pt x="77" y="273"/>
                      </a:lnTo>
                      <a:lnTo>
                        <a:pt x="69" y="274"/>
                      </a:lnTo>
                      <a:lnTo>
                        <a:pt x="62" y="274"/>
                      </a:lnTo>
                      <a:lnTo>
                        <a:pt x="54" y="274"/>
                      </a:lnTo>
                      <a:lnTo>
                        <a:pt x="46" y="274"/>
                      </a:lnTo>
                      <a:lnTo>
                        <a:pt x="38" y="273"/>
                      </a:lnTo>
                      <a:lnTo>
                        <a:pt x="30" y="270"/>
                      </a:lnTo>
                      <a:lnTo>
                        <a:pt x="24" y="266"/>
                      </a:lnTo>
                      <a:lnTo>
                        <a:pt x="17" y="262"/>
                      </a:lnTo>
                      <a:lnTo>
                        <a:pt x="13" y="257"/>
                      </a:lnTo>
                      <a:lnTo>
                        <a:pt x="9" y="253"/>
                      </a:lnTo>
                      <a:lnTo>
                        <a:pt x="7" y="247"/>
                      </a:lnTo>
                      <a:lnTo>
                        <a:pt x="4" y="241"/>
                      </a:lnTo>
                      <a:lnTo>
                        <a:pt x="3" y="235"/>
                      </a:lnTo>
                      <a:lnTo>
                        <a:pt x="3" y="228"/>
                      </a:lnTo>
                      <a:lnTo>
                        <a:pt x="2" y="222"/>
                      </a:lnTo>
                      <a:lnTo>
                        <a:pt x="2" y="215"/>
                      </a:lnTo>
                      <a:lnTo>
                        <a:pt x="2" y="209"/>
                      </a:lnTo>
                      <a:lnTo>
                        <a:pt x="0" y="202"/>
                      </a:lnTo>
                      <a:lnTo>
                        <a:pt x="4" y="197"/>
                      </a:lnTo>
                      <a:lnTo>
                        <a:pt x="7" y="192"/>
                      </a:lnTo>
                      <a:lnTo>
                        <a:pt x="11" y="186"/>
                      </a:lnTo>
                      <a:lnTo>
                        <a:pt x="15" y="183"/>
                      </a:lnTo>
                      <a:lnTo>
                        <a:pt x="19" y="179"/>
                      </a:lnTo>
                      <a:lnTo>
                        <a:pt x="24" y="175"/>
                      </a:lnTo>
                      <a:lnTo>
                        <a:pt x="29" y="172"/>
                      </a:lnTo>
                      <a:lnTo>
                        <a:pt x="34" y="170"/>
                      </a:lnTo>
                      <a:lnTo>
                        <a:pt x="39" y="167"/>
                      </a:lnTo>
                      <a:lnTo>
                        <a:pt x="45" y="166"/>
                      </a:lnTo>
                      <a:lnTo>
                        <a:pt x="51" y="166"/>
                      </a:lnTo>
                      <a:lnTo>
                        <a:pt x="56" y="166"/>
                      </a:lnTo>
                      <a:lnTo>
                        <a:pt x="60" y="167"/>
                      </a:lnTo>
                      <a:lnTo>
                        <a:pt x="66" y="170"/>
                      </a:lnTo>
                      <a:lnTo>
                        <a:pt x="69" y="172"/>
                      </a:lnTo>
                      <a:lnTo>
                        <a:pt x="72" y="175"/>
                      </a:lnTo>
                      <a:lnTo>
                        <a:pt x="76" y="177"/>
                      </a:lnTo>
                      <a:lnTo>
                        <a:pt x="79" y="181"/>
                      </a:lnTo>
                      <a:lnTo>
                        <a:pt x="82" y="184"/>
                      </a:lnTo>
                      <a:lnTo>
                        <a:pt x="85" y="188"/>
                      </a:lnTo>
                      <a:lnTo>
                        <a:pt x="85" y="194"/>
                      </a:lnTo>
                      <a:lnTo>
                        <a:pt x="81" y="194"/>
                      </a:lnTo>
                      <a:lnTo>
                        <a:pt x="79" y="194"/>
                      </a:lnTo>
                      <a:lnTo>
                        <a:pt x="75" y="194"/>
                      </a:lnTo>
                      <a:lnTo>
                        <a:pt x="72" y="196"/>
                      </a:lnTo>
                      <a:lnTo>
                        <a:pt x="68" y="197"/>
                      </a:lnTo>
                      <a:lnTo>
                        <a:pt x="66" y="198"/>
                      </a:lnTo>
                      <a:lnTo>
                        <a:pt x="63" y="200"/>
                      </a:lnTo>
                      <a:lnTo>
                        <a:pt x="60" y="201"/>
                      </a:lnTo>
                      <a:lnTo>
                        <a:pt x="58" y="203"/>
                      </a:lnTo>
                      <a:lnTo>
                        <a:pt x="55" y="206"/>
                      </a:lnTo>
                      <a:lnTo>
                        <a:pt x="54" y="210"/>
                      </a:lnTo>
                      <a:lnTo>
                        <a:pt x="55" y="214"/>
                      </a:lnTo>
                      <a:lnTo>
                        <a:pt x="55" y="218"/>
                      </a:lnTo>
                      <a:lnTo>
                        <a:pt x="58" y="222"/>
                      </a:lnTo>
                      <a:lnTo>
                        <a:pt x="59" y="224"/>
                      </a:lnTo>
                      <a:lnTo>
                        <a:pt x="62" y="227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72" y="233"/>
                      </a:lnTo>
                      <a:lnTo>
                        <a:pt x="75" y="236"/>
                      </a:lnTo>
                      <a:lnTo>
                        <a:pt x="80" y="235"/>
                      </a:lnTo>
                      <a:lnTo>
                        <a:pt x="84" y="233"/>
                      </a:lnTo>
                      <a:lnTo>
                        <a:pt x="88" y="231"/>
                      </a:lnTo>
                      <a:lnTo>
                        <a:pt x="90" y="228"/>
                      </a:lnTo>
                      <a:lnTo>
                        <a:pt x="93" y="224"/>
                      </a:lnTo>
                      <a:lnTo>
                        <a:pt x="96" y="220"/>
                      </a:lnTo>
                      <a:lnTo>
                        <a:pt x="97" y="216"/>
                      </a:lnTo>
                      <a:lnTo>
                        <a:pt x="99" y="213"/>
                      </a:lnTo>
                      <a:lnTo>
                        <a:pt x="102" y="209"/>
                      </a:lnTo>
                      <a:lnTo>
                        <a:pt x="105" y="205"/>
                      </a:lnTo>
                      <a:lnTo>
                        <a:pt x="99" y="184"/>
                      </a:lnTo>
                      <a:lnTo>
                        <a:pt x="92" y="163"/>
                      </a:lnTo>
                      <a:lnTo>
                        <a:pt x="82" y="141"/>
                      </a:lnTo>
                      <a:lnTo>
                        <a:pt x="72" y="117"/>
                      </a:lnTo>
                      <a:lnTo>
                        <a:pt x="64" y="95"/>
                      </a:lnTo>
                      <a:lnTo>
                        <a:pt x="59" y="74"/>
                      </a:lnTo>
                      <a:lnTo>
                        <a:pt x="58" y="53"/>
                      </a:lnTo>
                      <a:lnTo>
                        <a:pt x="64" y="34"/>
                      </a:lnTo>
                      <a:lnTo>
                        <a:pt x="77" y="17"/>
                      </a:lnTo>
                      <a:lnTo>
                        <a:pt x="101" y="1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0" name="Freeform 138"/>
                <p:cNvSpPr>
                  <a:spLocks/>
                </p:cNvSpPr>
                <p:nvPr/>
              </p:nvSpPr>
              <p:spPr bwMode="auto">
                <a:xfrm>
                  <a:off x="1602" y="2471"/>
                  <a:ext cx="52" cy="99"/>
                </a:xfrm>
                <a:custGeom>
                  <a:avLst/>
                  <a:gdLst>
                    <a:gd name="T0" fmla="*/ 49 w 156"/>
                    <a:gd name="T1" fmla="*/ 12 h 298"/>
                    <a:gd name="T2" fmla="*/ 52 w 156"/>
                    <a:gd name="T3" fmla="*/ 23 h 298"/>
                    <a:gd name="T4" fmla="*/ 51 w 156"/>
                    <a:gd name="T5" fmla="*/ 35 h 298"/>
                    <a:gd name="T6" fmla="*/ 47 w 156"/>
                    <a:gd name="T7" fmla="*/ 45 h 298"/>
                    <a:gd name="T8" fmla="*/ 40 w 156"/>
                    <a:gd name="T9" fmla="*/ 52 h 298"/>
                    <a:gd name="T10" fmla="*/ 35 w 156"/>
                    <a:gd name="T11" fmla="*/ 62 h 298"/>
                    <a:gd name="T12" fmla="*/ 35 w 156"/>
                    <a:gd name="T13" fmla="*/ 72 h 298"/>
                    <a:gd name="T14" fmla="*/ 26 w 156"/>
                    <a:gd name="T15" fmla="*/ 82 h 298"/>
                    <a:gd name="T16" fmla="*/ 17 w 156"/>
                    <a:gd name="T17" fmla="*/ 89 h 298"/>
                    <a:gd name="T18" fmla="*/ 7 w 156"/>
                    <a:gd name="T19" fmla="*/ 96 h 298"/>
                    <a:gd name="T20" fmla="*/ 8 w 156"/>
                    <a:gd name="T21" fmla="*/ 81 h 298"/>
                    <a:gd name="T22" fmla="*/ 26 w 156"/>
                    <a:gd name="T23" fmla="*/ 58 h 298"/>
                    <a:gd name="T24" fmla="*/ 41 w 156"/>
                    <a:gd name="T25" fmla="*/ 34 h 298"/>
                    <a:gd name="T26" fmla="*/ 37 w 156"/>
                    <a:gd name="T27" fmla="*/ 13 h 298"/>
                    <a:gd name="T28" fmla="*/ 30 w 156"/>
                    <a:gd name="T29" fmla="*/ 10 h 298"/>
                    <a:gd name="T30" fmla="*/ 22 w 156"/>
                    <a:gd name="T31" fmla="*/ 9 h 298"/>
                    <a:gd name="T32" fmla="*/ 15 w 156"/>
                    <a:gd name="T33" fmla="*/ 11 h 298"/>
                    <a:gd name="T34" fmla="*/ 11 w 156"/>
                    <a:gd name="T35" fmla="*/ 16 h 298"/>
                    <a:gd name="T36" fmla="*/ 9 w 156"/>
                    <a:gd name="T37" fmla="*/ 22 h 298"/>
                    <a:gd name="T38" fmla="*/ 11 w 156"/>
                    <a:gd name="T39" fmla="*/ 28 h 298"/>
                    <a:gd name="T40" fmla="*/ 18 w 156"/>
                    <a:gd name="T41" fmla="*/ 33 h 298"/>
                    <a:gd name="T42" fmla="*/ 22 w 156"/>
                    <a:gd name="T43" fmla="*/ 31 h 298"/>
                    <a:gd name="T44" fmla="*/ 24 w 156"/>
                    <a:gd name="T45" fmla="*/ 27 h 298"/>
                    <a:gd name="T46" fmla="*/ 24 w 156"/>
                    <a:gd name="T47" fmla="*/ 23 h 298"/>
                    <a:gd name="T48" fmla="*/ 22 w 156"/>
                    <a:gd name="T49" fmla="*/ 21 h 298"/>
                    <a:gd name="T50" fmla="*/ 20 w 156"/>
                    <a:gd name="T51" fmla="*/ 21 h 298"/>
                    <a:gd name="T52" fmla="*/ 17 w 156"/>
                    <a:gd name="T53" fmla="*/ 21 h 298"/>
                    <a:gd name="T54" fmla="*/ 15 w 156"/>
                    <a:gd name="T55" fmla="*/ 21 h 298"/>
                    <a:gd name="T56" fmla="*/ 16 w 156"/>
                    <a:gd name="T57" fmla="*/ 18 h 298"/>
                    <a:gd name="T58" fmla="*/ 17 w 156"/>
                    <a:gd name="T59" fmla="*/ 17 h 298"/>
                    <a:gd name="T60" fmla="*/ 19 w 156"/>
                    <a:gd name="T61" fmla="*/ 15 h 298"/>
                    <a:gd name="T62" fmla="*/ 25 w 156"/>
                    <a:gd name="T63" fmla="*/ 15 h 298"/>
                    <a:gd name="T64" fmla="*/ 30 w 156"/>
                    <a:gd name="T65" fmla="*/ 17 h 298"/>
                    <a:gd name="T66" fmla="*/ 34 w 156"/>
                    <a:gd name="T67" fmla="*/ 21 h 298"/>
                    <a:gd name="T68" fmla="*/ 35 w 156"/>
                    <a:gd name="T69" fmla="*/ 27 h 298"/>
                    <a:gd name="T70" fmla="*/ 34 w 156"/>
                    <a:gd name="T71" fmla="*/ 33 h 298"/>
                    <a:gd name="T72" fmla="*/ 33 w 156"/>
                    <a:gd name="T73" fmla="*/ 38 h 298"/>
                    <a:gd name="T74" fmla="*/ 28 w 156"/>
                    <a:gd name="T75" fmla="*/ 43 h 298"/>
                    <a:gd name="T76" fmla="*/ 22 w 156"/>
                    <a:gd name="T77" fmla="*/ 45 h 298"/>
                    <a:gd name="T78" fmla="*/ 15 w 156"/>
                    <a:gd name="T79" fmla="*/ 45 h 298"/>
                    <a:gd name="T80" fmla="*/ 7 w 156"/>
                    <a:gd name="T81" fmla="*/ 43 h 298"/>
                    <a:gd name="T82" fmla="*/ 2 w 156"/>
                    <a:gd name="T83" fmla="*/ 37 h 298"/>
                    <a:gd name="T84" fmla="*/ 1 w 156"/>
                    <a:gd name="T85" fmla="*/ 29 h 298"/>
                    <a:gd name="T86" fmla="*/ 1 w 156"/>
                    <a:gd name="T87" fmla="*/ 20 h 298"/>
                    <a:gd name="T88" fmla="*/ 3 w 156"/>
                    <a:gd name="T89" fmla="*/ 13 h 298"/>
                    <a:gd name="T90" fmla="*/ 8 w 156"/>
                    <a:gd name="T91" fmla="*/ 7 h 298"/>
                    <a:gd name="T92" fmla="*/ 14 w 156"/>
                    <a:gd name="T93" fmla="*/ 3 h 298"/>
                    <a:gd name="T94" fmla="*/ 21 w 156"/>
                    <a:gd name="T95" fmla="*/ 0 h 298"/>
                    <a:gd name="T96" fmla="*/ 29 w 156"/>
                    <a:gd name="T97" fmla="*/ 1 h 298"/>
                    <a:gd name="T98" fmla="*/ 37 w 156"/>
                    <a:gd name="T99" fmla="*/ 2 h 298"/>
                    <a:gd name="T100" fmla="*/ 44 w 156"/>
                    <a:gd name="T101" fmla="*/ 5 h 29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56" h="298">
                      <a:moveTo>
                        <a:pt x="131" y="16"/>
                      </a:moveTo>
                      <a:lnTo>
                        <a:pt x="140" y="25"/>
                      </a:lnTo>
                      <a:lnTo>
                        <a:pt x="146" y="35"/>
                      </a:lnTo>
                      <a:lnTo>
                        <a:pt x="152" y="46"/>
                      </a:lnTo>
                      <a:lnTo>
                        <a:pt x="154" y="56"/>
                      </a:lnTo>
                      <a:lnTo>
                        <a:pt x="156" y="68"/>
                      </a:lnTo>
                      <a:lnTo>
                        <a:pt x="156" y="81"/>
                      </a:lnTo>
                      <a:lnTo>
                        <a:pt x="156" y="93"/>
                      </a:lnTo>
                      <a:lnTo>
                        <a:pt x="153" y="105"/>
                      </a:lnTo>
                      <a:lnTo>
                        <a:pt x="152" y="116"/>
                      </a:lnTo>
                      <a:lnTo>
                        <a:pt x="149" y="127"/>
                      </a:lnTo>
                      <a:lnTo>
                        <a:pt x="141" y="135"/>
                      </a:lnTo>
                      <a:lnTo>
                        <a:pt x="135" y="141"/>
                      </a:lnTo>
                      <a:lnTo>
                        <a:pt x="127" y="149"/>
                      </a:lnTo>
                      <a:lnTo>
                        <a:pt x="120" y="158"/>
                      </a:lnTo>
                      <a:lnTo>
                        <a:pt x="114" y="167"/>
                      </a:lnTo>
                      <a:lnTo>
                        <a:pt x="109" y="176"/>
                      </a:lnTo>
                      <a:lnTo>
                        <a:pt x="105" y="186"/>
                      </a:lnTo>
                      <a:lnTo>
                        <a:pt x="102" y="196"/>
                      </a:lnTo>
                      <a:lnTo>
                        <a:pt x="102" y="206"/>
                      </a:lnTo>
                      <a:lnTo>
                        <a:pt x="105" y="218"/>
                      </a:lnTo>
                      <a:lnTo>
                        <a:pt x="97" y="229"/>
                      </a:lnTo>
                      <a:lnTo>
                        <a:pt x="88" y="238"/>
                      </a:lnTo>
                      <a:lnTo>
                        <a:pt x="79" y="246"/>
                      </a:lnTo>
                      <a:lnTo>
                        <a:pt x="69" y="253"/>
                      </a:lnTo>
                      <a:lnTo>
                        <a:pt x="59" y="261"/>
                      </a:lnTo>
                      <a:lnTo>
                        <a:pt x="50" y="269"/>
                      </a:lnTo>
                      <a:lnTo>
                        <a:pt x="39" y="276"/>
                      </a:lnTo>
                      <a:lnTo>
                        <a:pt x="29" y="282"/>
                      </a:lnTo>
                      <a:lnTo>
                        <a:pt x="20" y="290"/>
                      </a:lnTo>
                      <a:lnTo>
                        <a:pt x="9" y="298"/>
                      </a:lnTo>
                      <a:lnTo>
                        <a:pt x="13" y="270"/>
                      </a:lnTo>
                      <a:lnTo>
                        <a:pt x="24" y="244"/>
                      </a:lnTo>
                      <a:lnTo>
                        <a:pt x="39" y="221"/>
                      </a:lnTo>
                      <a:lnTo>
                        <a:pt x="59" y="197"/>
                      </a:lnTo>
                      <a:lnTo>
                        <a:pt x="79" y="175"/>
                      </a:lnTo>
                      <a:lnTo>
                        <a:pt x="98" y="152"/>
                      </a:lnTo>
                      <a:lnTo>
                        <a:pt x="114" y="128"/>
                      </a:lnTo>
                      <a:lnTo>
                        <a:pt x="123" y="102"/>
                      </a:lnTo>
                      <a:lnTo>
                        <a:pt x="126" y="75"/>
                      </a:lnTo>
                      <a:lnTo>
                        <a:pt x="118" y="45"/>
                      </a:lnTo>
                      <a:lnTo>
                        <a:pt x="111" y="39"/>
                      </a:lnTo>
                      <a:lnTo>
                        <a:pt x="105" y="35"/>
                      </a:lnTo>
                      <a:lnTo>
                        <a:pt x="98" y="32"/>
                      </a:lnTo>
                      <a:lnTo>
                        <a:pt x="90" y="29"/>
                      </a:lnTo>
                      <a:lnTo>
                        <a:pt x="82" y="28"/>
                      </a:lnTo>
                      <a:lnTo>
                        <a:pt x="75" y="26"/>
                      </a:lnTo>
                      <a:lnTo>
                        <a:pt x="67" y="26"/>
                      </a:lnTo>
                      <a:lnTo>
                        <a:pt x="59" y="28"/>
                      </a:lnTo>
                      <a:lnTo>
                        <a:pt x="52" y="30"/>
                      </a:lnTo>
                      <a:lnTo>
                        <a:pt x="45" y="34"/>
                      </a:lnTo>
                      <a:lnTo>
                        <a:pt x="39" y="37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29" y="52"/>
                      </a:lnTo>
                      <a:lnTo>
                        <a:pt x="28" y="59"/>
                      </a:lnTo>
                      <a:lnTo>
                        <a:pt x="28" y="65"/>
                      </a:lnTo>
                      <a:lnTo>
                        <a:pt x="29" y="72"/>
                      </a:lnTo>
                      <a:lnTo>
                        <a:pt x="30" y="77"/>
                      </a:lnTo>
                      <a:lnTo>
                        <a:pt x="33" y="84"/>
                      </a:lnTo>
                      <a:lnTo>
                        <a:pt x="35" y="88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9" y="97"/>
                      </a:lnTo>
                      <a:lnTo>
                        <a:pt x="63" y="94"/>
                      </a:lnTo>
                      <a:lnTo>
                        <a:pt x="66" y="92"/>
                      </a:lnTo>
                      <a:lnTo>
                        <a:pt x="69" y="88"/>
                      </a:lnTo>
                      <a:lnTo>
                        <a:pt x="72" y="85"/>
                      </a:lnTo>
                      <a:lnTo>
                        <a:pt x="73" y="82"/>
                      </a:lnTo>
                      <a:lnTo>
                        <a:pt x="75" y="79"/>
                      </a:lnTo>
                      <a:lnTo>
                        <a:pt x="75" y="75"/>
                      </a:lnTo>
                      <a:lnTo>
                        <a:pt x="72" y="69"/>
                      </a:lnTo>
                      <a:lnTo>
                        <a:pt x="71" y="68"/>
                      </a:lnTo>
                      <a:lnTo>
                        <a:pt x="68" y="67"/>
                      </a:lnTo>
                      <a:lnTo>
                        <a:pt x="67" y="64"/>
                      </a:lnTo>
                      <a:lnTo>
                        <a:pt x="64" y="63"/>
                      </a:lnTo>
                      <a:lnTo>
                        <a:pt x="62" y="63"/>
                      </a:lnTo>
                      <a:lnTo>
                        <a:pt x="59" y="62"/>
                      </a:lnTo>
                      <a:lnTo>
                        <a:pt x="56" y="62"/>
                      </a:lnTo>
                      <a:lnTo>
                        <a:pt x="55" y="62"/>
                      </a:lnTo>
                      <a:lnTo>
                        <a:pt x="52" y="63"/>
                      </a:lnTo>
                      <a:lnTo>
                        <a:pt x="50" y="65"/>
                      </a:lnTo>
                      <a:lnTo>
                        <a:pt x="47" y="65"/>
                      </a:lnTo>
                      <a:lnTo>
                        <a:pt x="46" y="63"/>
                      </a:lnTo>
                      <a:lnTo>
                        <a:pt x="46" y="60"/>
                      </a:lnTo>
                      <a:lnTo>
                        <a:pt x="47" y="58"/>
                      </a:lnTo>
                      <a:lnTo>
                        <a:pt x="47" y="55"/>
                      </a:lnTo>
                      <a:lnTo>
                        <a:pt x="49" y="54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4" y="49"/>
                      </a:lnTo>
                      <a:lnTo>
                        <a:pt x="56" y="47"/>
                      </a:lnTo>
                      <a:lnTo>
                        <a:pt x="58" y="46"/>
                      </a:lnTo>
                      <a:lnTo>
                        <a:pt x="64" y="45"/>
                      </a:lnTo>
                      <a:lnTo>
                        <a:pt x="71" y="45"/>
                      </a:lnTo>
                      <a:lnTo>
                        <a:pt x="76" y="45"/>
                      </a:lnTo>
                      <a:lnTo>
                        <a:pt x="81" y="46"/>
                      </a:lnTo>
                      <a:lnTo>
                        <a:pt x="86" y="47"/>
                      </a:lnTo>
                      <a:lnTo>
                        <a:pt x="90" y="50"/>
                      </a:lnTo>
                      <a:lnTo>
                        <a:pt x="94" y="54"/>
                      </a:lnTo>
                      <a:lnTo>
                        <a:pt x="98" y="58"/>
                      </a:lnTo>
                      <a:lnTo>
                        <a:pt x="101" y="63"/>
                      </a:lnTo>
                      <a:lnTo>
                        <a:pt x="103" y="68"/>
                      </a:lnTo>
                      <a:lnTo>
                        <a:pt x="105" y="75"/>
                      </a:lnTo>
                      <a:lnTo>
                        <a:pt x="105" y="80"/>
                      </a:lnTo>
                      <a:lnTo>
                        <a:pt x="106" y="86"/>
                      </a:lnTo>
                      <a:lnTo>
                        <a:pt x="105" y="93"/>
                      </a:lnTo>
                      <a:lnTo>
                        <a:pt x="103" y="98"/>
                      </a:lnTo>
                      <a:lnTo>
                        <a:pt x="102" y="103"/>
                      </a:lnTo>
                      <a:lnTo>
                        <a:pt x="101" y="110"/>
                      </a:lnTo>
                      <a:lnTo>
                        <a:pt x="98" y="115"/>
                      </a:lnTo>
                      <a:lnTo>
                        <a:pt x="96" y="120"/>
                      </a:lnTo>
                      <a:lnTo>
                        <a:pt x="92" y="124"/>
                      </a:lnTo>
                      <a:lnTo>
                        <a:pt x="85" y="129"/>
                      </a:lnTo>
                      <a:lnTo>
                        <a:pt x="79" y="133"/>
                      </a:lnTo>
                      <a:lnTo>
                        <a:pt x="72" y="136"/>
                      </a:lnTo>
                      <a:lnTo>
                        <a:pt x="66" y="136"/>
                      </a:lnTo>
                      <a:lnTo>
                        <a:pt x="59" y="137"/>
                      </a:lnTo>
                      <a:lnTo>
                        <a:pt x="51" y="136"/>
                      </a:lnTo>
                      <a:lnTo>
                        <a:pt x="45" y="136"/>
                      </a:lnTo>
                      <a:lnTo>
                        <a:pt x="38" y="133"/>
                      </a:lnTo>
                      <a:lnTo>
                        <a:pt x="30" y="132"/>
                      </a:lnTo>
                      <a:lnTo>
                        <a:pt x="22" y="129"/>
                      </a:lnTo>
                      <a:lnTo>
                        <a:pt x="16" y="124"/>
                      </a:lnTo>
                      <a:lnTo>
                        <a:pt x="11" y="119"/>
                      </a:lnTo>
                      <a:lnTo>
                        <a:pt x="7" y="111"/>
                      </a:lnTo>
                      <a:lnTo>
                        <a:pt x="4" y="103"/>
                      </a:lnTo>
                      <a:lnTo>
                        <a:pt x="3" y="95"/>
                      </a:lnTo>
                      <a:lnTo>
                        <a:pt x="2" y="86"/>
                      </a:lnTo>
                      <a:lnTo>
                        <a:pt x="0" y="77"/>
                      </a:lnTo>
                      <a:lnTo>
                        <a:pt x="0" y="68"/>
                      </a:lnTo>
                      <a:lnTo>
                        <a:pt x="2" y="59"/>
                      </a:lnTo>
                      <a:lnTo>
                        <a:pt x="2" y="50"/>
                      </a:lnTo>
                      <a:lnTo>
                        <a:pt x="5" y="43"/>
                      </a:lnTo>
                      <a:lnTo>
                        <a:pt x="9" y="38"/>
                      </a:lnTo>
                      <a:lnTo>
                        <a:pt x="13" y="32"/>
                      </a:lnTo>
                      <a:lnTo>
                        <a:pt x="19" y="26"/>
                      </a:lnTo>
                      <a:lnTo>
                        <a:pt x="24" y="21"/>
                      </a:lnTo>
                      <a:lnTo>
                        <a:pt x="30" y="16"/>
                      </a:lnTo>
                      <a:lnTo>
                        <a:pt x="35" y="12"/>
                      </a:lnTo>
                      <a:lnTo>
                        <a:pt x="42" y="8"/>
                      </a:lnTo>
                      <a:lnTo>
                        <a:pt x="49" y="4"/>
                      </a:lnTo>
                      <a:lnTo>
                        <a:pt x="55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2"/>
                      </a:lnTo>
                      <a:lnTo>
                        <a:pt x="94" y="3"/>
                      </a:lnTo>
                      <a:lnTo>
                        <a:pt x="102" y="5"/>
                      </a:lnTo>
                      <a:lnTo>
                        <a:pt x="110" y="7"/>
                      </a:lnTo>
                      <a:lnTo>
                        <a:pt x="118" y="11"/>
                      </a:lnTo>
                      <a:lnTo>
                        <a:pt x="124" y="13"/>
                      </a:lnTo>
                      <a:lnTo>
                        <a:pt x="132" y="16"/>
                      </a:lnTo>
                      <a:lnTo>
                        <a:pt x="13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1" name="Freeform 139"/>
                <p:cNvSpPr>
                  <a:spLocks/>
                </p:cNvSpPr>
                <p:nvPr/>
              </p:nvSpPr>
              <p:spPr bwMode="auto">
                <a:xfrm>
                  <a:off x="1656" y="2470"/>
                  <a:ext cx="11" cy="15"/>
                </a:xfrm>
                <a:custGeom>
                  <a:avLst/>
                  <a:gdLst>
                    <a:gd name="T0" fmla="*/ 11 w 35"/>
                    <a:gd name="T1" fmla="*/ 4 h 47"/>
                    <a:gd name="T2" fmla="*/ 11 w 35"/>
                    <a:gd name="T3" fmla="*/ 5 h 47"/>
                    <a:gd name="T4" fmla="*/ 11 w 35"/>
                    <a:gd name="T5" fmla="*/ 6 h 47"/>
                    <a:gd name="T6" fmla="*/ 11 w 35"/>
                    <a:gd name="T7" fmla="*/ 8 h 47"/>
                    <a:gd name="T8" fmla="*/ 11 w 35"/>
                    <a:gd name="T9" fmla="*/ 9 h 47"/>
                    <a:gd name="T10" fmla="*/ 11 w 35"/>
                    <a:gd name="T11" fmla="*/ 10 h 47"/>
                    <a:gd name="T12" fmla="*/ 10 w 35"/>
                    <a:gd name="T13" fmla="*/ 11 h 47"/>
                    <a:gd name="T14" fmla="*/ 9 w 35"/>
                    <a:gd name="T15" fmla="*/ 12 h 47"/>
                    <a:gd name="T16" fmla="*/ 9 w 35"/>
                    <a:gd name="T17" fmla="*/ 13 h 47"/>
                    <a:gd name="T18" fmla="*/ 9 w 35"/>
                    <a:gd name="T19" fmla="*/ 14 h 47"/>
                    <a:gd name="T20" fmla="*/ 8 w 35"/>
                    <a:gd name="T21" fmla="*/ 15 h 47"/>
                    <a:gd name="T22" fmla="*/ 7 w 35"/>
                    <a:gd name="T23" fmla="*/ 15 h 47"/>
                    <a:gd name="T24" fmla="*/ 6 w 35"/>
                    <a:gd name="T25" fmla="*/ 15 h 47"/>
                    <a:gd name="T26" fmla="*/ 5 w 35"/>
                    <a:gd name="T27" fmla="*/ 14 h 47"/>
                    <a:gd name="T28" fmla="*/ 4 w 35"/>
                    <a:gd name="T29" fmla="*/ 14 h 47"/>
                    <a:gd name="T30" fmla="*/ 3 w 35"/>
                    <a:gd name="T31" fmla="*/ 13 h 47"/>
                    <a:gd name="T32" fmla="*/ 3 w 35"/>
                    <a:gd name="T33" fmla="*/ 12 h 47"/>
                    <a:gd name="T34" fmla="*/ 2 w 35"/>
                    <a:gd name="T35" fmla="*/ 11 h 47"/>
                    <a:gd name="T36" fmla="*/ 1 w 35"/>
                    <a:gd name="T37" fmla="*/ 11 h 47"/>
                    <a:gd name="T38" fmla="*/ 1 w 35"/>
                    <a:gd name="T39" fmla="*/ 10 h 47"/>
                    <a:gd name="T40" fmla="*/ 0 w 35"/>
                    <a:gd name="T41" fmla="*/ 8 h 47"/>
                    <a:gd name="T42" fmla="*/ 0 w 35"/>
                    <a:gd name="T43" fmla="*/ 7 h 47"/>
                    <a:gd name="T44" fmla="*/ 0 w 35"/>
                    <a:gd name="T45" fmla="*/ 6 h 47"/>
                    <a:gd name="T46" fmla="*/ 0 w 35"/>
                    <a:gd name="T47" fmla="*/ 5 h 47"/>
                    <a:gd name="T48" fmla="*/ 0 w 35"/>
                    <a:gd name="T49" fmla="*/ 4 h 47"/>
                    <a:gd name="T50" fmla="*/ 1 w 35"/>
                    <a:gd name="T51" fmla="*/ 4 h 47"/>
                    <a:gd name="T52" fmla="*/ 2 w 35"/>
                    <a:gd name="T53" fmla="*/ 3 h 47"/>
                    <a:gd name="T54" fmla="*/ 3 w 35"/>
                    <a:gd name="T55" fmla="*/ 2 h 47"/>
                    <a:gd name="T56" fmla="*/ 4 w 35"/>
                    <a:gd name="T57" fmla="*/ 2 h 47"/>
                    <a:gd name="T58" fmla="*/ 5 w 35"/>
                    <a:gd name="T59" fmla="*/ 1 h 47"/>
                    <a:gd name="T60" fmla="*/ 6 w 35"/>
                    <a:gd name="T61" fmla="*/ 0 h 47"/>
                    <a:gd name="T62" fmla="*/ 7 w 35"/>
                    <a:gd name="T63" fmla="*/ 0 h 47"/>
                    <a:gd name="T64" fmla="*/ 8 w 35"/>
                    <a:gd name="T65" fmla="*/ 0 h 47"/>
                    <a:gd name="T66" fmla="*/ 8 w 35"/>
                    <a:gd name="T67" fmla="*/ 0 h 47"/>
                    <a:gd name="T68" fmla="*/ 9 w 35"/>
                    <a:gd name="T69" fmla="*/ 1 h 47"/>
                    <a:gd name="T70" fmla="*/ 9 w 35"/>
                    <a:gd name="T71" fmla="*/ 1 h 47"/>
                    <a:gd name="T72" fmla="*/ 9 w 35"/>
                    <a:gd name="T73" fmla="*/ 1 h 47"/>
                    <a:gd name="T74" fmla="*/ 10 w 35"/>
                    <a:gd name="T75" fmla="*/ 2 h 47"/>
                    <a:gd name="T76" fmla="*/ 10 w 35"/>
                    <a:gd name="T77" fmla="*/ 3 h 47"/>
                    <a:gd name="T78" fmla="*/ 11 w 35"/>
                    <a:gd name="T79" fmla="*/ 3 h 47"/>
                    <a:gd name="T80" fmla="*/ 11 w 35"/>
                    <a:gd name="T81" fmla="*/ 4 h 47"/>
                    <a:gd name="T82" fmla="*/ 11 w 35"/>
                    <a:gd name="T83" fmla="*/ 4 h 47"/>
                    <a:gd name="T84" fmla="*/ 11 w 35"/>
                    <a:gd name="T85" fmla="*/ 4 h 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5" h="47">
                      <a:moveTo>
                        <a:pt x="34" y="11"/>
                      </a:move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5" y="24"/>
                      </a:lnTo>
                      <a:lnTo>
                        <a:pt x="35" y="28"/>
                      </a:lnTo>
                      <a:lnTo>
                        <a:pt x="34" y="32"/>
                      </a:lnTo>
                      <a:lnTo>
                        <a:pt x="33" y="34"/>
                      </a:lnTo>
                      <a:lnTo>
                        <a:pt x="30" y="38"/>
                      </a:lnTo>
                      <a:lnTo>
                        <a:pt x="29" y="41"/>
                      </a:lnTo>
                      <a:lnTo>
                        <a:pt x="28" y="45"/>
                      </a:lnTo>
                      <a:lnTo>
                        <a:pt x="25" y="47"/>
                      </a:lnTo>
                      <a:lnTo>
                        <a:pt x="22" y="47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3"/>
                      </a:lnTo>
                      <a:lnTo>
                        <a:pt x="11" y="41"/>
                      </a:lnTo>
                      <a:lnTo>
                        <a:pt x="8" y="38"/>
                      </a:lnTo>
                      <a:lnTo>
                        <a:pt x="5" y="36"/>
                      </a:lnTo>
                      <a:lnTo>
                        <a:pt x="4" y="33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9" y="7"/>
                      </a:lnTo>
                      <a:lnTo>
                        <a:pt x="13" y="6"/>
                      </a:lnTo>
                      <a:lnTo>
                        <a:pt x="16" y="3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3" y="8"/>
                      </a:lnTo>
                      <a:lnTo>
                        <a:pt x="34" y="9"/>
                      </a:lnTo>
                      <a:lnTo>
                        <a:pt x="34" y="12"/>
                      </a:lnTo>
                      <a:lnTo>
                        <a:pt x="3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2" name="Freeform 140"/>
                <p:cNvSpPr>
                  <a:spLocks/>
                </p:cNvSpPr>
                <p:nvPr/>
              </p:nvSpPr>
              <p:spPr bwMode="auto">
                <a:xfrm>
                  <a:off x="678" y="2550"/>
                  <a:ext cx="28" cy="46"/>
                </a:xfrm>
                <a:custGeom>
                  <a:avLst/>
                  <a:gdLst>
                    <a:gd name="T0" fmla="*/ 27 w 85"/>
                    <a:gd name="T1" fmla="*/ 18 h 139"/>
                    <a:gd name="T2" fmla="*/ 26 w 85"/>
                    <a:gd name="T3" fmla="*/ 17 h 139"/>
                    <a:gd name="T4" fmla="*/ 25 w 85"/>
                    <a:gd name="T5" fmla="*/ 17 h 139"/>
                    <a:gd name="T6" fmla="*/ 25 w 85"/>
                    <a:gd name="T7" fmla="*/ 16 h 139"/>
                    <a:gd name="T8" fmla="*/ 24 w 85"/>
                    <a:gd name="T9" fmla="*/ 16 h 139"/>
                    <a:gd name="T10" fmla="*/ 23 w 85"/>
                    <a:gd name="T11" fmla="*/ 17 h 139"/>
                    <a:gd name="T12" fmla="*/ 22 w 85"/>
                    <a:gd name="T13" fmla="*/ 18 h 139"/>
                    <a:gd name="T14" fmla="*/ 22 w 85"/>
                    <a:gd name="T15" fmla="*/ 19 h 139"/>
                    <a:gd name="T16" fmla="*/ 21 w 85"/>
                    <a:gd name="T17" fmla="*/ 20 h 139"/>
                    <a:gd name="T18" fmla="*/ 21 w 85"/>
                    <a:gd name="T19" fmla="*/ 21 h 139"/>
                    <a:gd name="T20" fmla="*/ 22 w 85"/>
                    <a:gd name="T21" fmla="*/ 22 h 139"/>
                    <a:gd name="T22" fmla="*/ 22 w 85"/>
                    <a:gd name="T23" fmla="*/ 23 h 139"/>
                    <a:gd name="T24" fmla="*/ 23 w 85"/>
                    <a:gd name="T25" fmla="*/ 23 h 139"/>
                    <a:gd name="T26" fmla="*/ 24 w 85"/>
                    <a:gd name="T27" fmla="*/ 24 h 139"/>
                    <a:gd name="T28" fmla="*/ 25 w 85"/>
                    <a:gd name="T29" fmla="*/ 24 h 139"/>
                    <a:gd name="T30" fmla="*/ 27 w 85"/>
                    <a:gd name="T31" fmla="*/ 22 h 139"/>
                    <a:gd name="T32" fmla="*/ 25 w 85"/>
                    <a:gd name="T33" fmla="*/ 28 h 139"/>
                    <a:gd name="T34" fmla="*/ 22 w 85"/>
                    <a:gd name="T35" fmla="*/ 34 h 139"/>
                    <a:gd name="T36" fmla="*/ 18 w 85"/>
                    <a:gd name="T37" fmla="*/ 39 h 139"/>
                    <a:gd name="T38" fmla="*/ 14 w 85"/>
                    <a:gd name="T39" fmla="*/ 43 h 139"/>
                    <a:gd name="T40" fmla="*/ 8 w 85"/>
                    <a:gd name="T41" fmla="*/ 46 h 139"/>
                    <a:gd name="T42" fmla="*/ 7 w 85"/>
                    <a:gd name="T43" fmla="*/ 45 h 139"/>
                    <a:gd name="T44" fmla="*/ 4 w 85"/>
                    <a:gd name="T45" fmla="*/ 45 h 139"/>
                    <a:gd name="T46" fmla="*/ 2 w 85"/>
                    <a:gd name="T47" fmla="*/ 45 h 139"/>
                    <a:gd name="T48" fmla="*/ 1 w 85"/>
                    <a:gd name="T49" fmla="*/ 44 h 139"/>
                    <a:gd name="T50" fmla="*/ 0 w 85"/>
                    <a:gd name="T51" fmla="*/ 41 h 139"/>
                    <a:gd name="T52" fmla="*/ 5 w 85"/>
                    <a:gd name="T53" fmla="*/ 34 h 139"/>
                    <a:gd name="T54" fmla="*/ 11 w 85"/>
                    <a:gd name="T55" fmla="*/ 28 h 139"/>
                    <a:gd name="T56" fmla="*/ 17 w 85"/>
                    <a:gd name="T57" fmla="*/ 22 h 139"/>
                    <a:gd name="T58" fmla="*/ 22 w 85"/>
                    <a:gd name="T59" fmla="*/ 15 h 139"/>
                    <a:gd name="T60" fmla="*/ 22 w 85"/>
                    <a:gd name="T61" fmla="*/ 5 h 139"/>
                    <a:gd name="T62" fmla="*/ 23 w 85"/>
                    <a:gd name="T63" fmla="*/ 1 h 139"/>
                    <a:gd name="T64" fmla="*/ 25 w 85"/>
                    <a:gd name="T65" fmla="*/ 4 h 139"/>
                    <a:gd name="T66" fmla="*/ 27 w 85"/>
                    <a:gd name="T67" fmla="*/ 8 h 139"/>
                    <a:gd name="T68" fmla="*/ 28 w 85"/>
                    <a:gd name="T69" fmla="*/ 11 h 139"/>
                    <a:gd name="T70" fmla="*/ 28 w 85"/>
                    <a:gd name="T71" fmla="*/ 15 h 139"/>
                    <a:gd name="T72" fmla="*/ 27 w 85"/>
                    <a:gd name="T73" fmla="*/ 17 h 13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5" h="139">
                      <a:moveTo>
                        <a:pt x="81" y="51"/>
                      </a:moveTo>
                      <a:lnTo>
                        <a:pt x="81" y="53"/>
                      </a:lnTo>
                      <a:lnTo>
                        <a:pt x="80" y="51"/>
                      </a:lnTo>
                      <a:lnTo>
                        <a:pt x="79" y="51"/>
                      </a:lnTo>
                      <a:lnTo>
                        <a:pt x="77" y="50"/>
                      </a:lnTo>
                      <a:lnTo>
                        <a:pt x="76" y="50"/>
                      </a:lnTo>
                      <a:lnTo>
                        <a:pt x="75" y="49"/>
                      </a:lnTo>
                      <a:lnTo>
                        <a:pt x="73" y="49"/>
                      </a:lnTo>
                      <a:lnTo>
                        <a:pt x="72" y="49"/>
                      </a:lnTo>
                      <a:lnTo>
                        <a:pt x="71" y="50"/>
                      </a:lnTo>
                      <a:lnTo>
                        <a:pt x="69" y="51"/>
                      </a:lnTo>
                      <a:lnTo>
                        <a:pt x="68" y="53"/>
                      </a:lnTo>
                      <a:lnTo>
                        <a:pt x="67" y="54"/>
                      </a:lnTo>
                      <a:lnTo>
                        <a:pt x="66" y="55"/>
                      </a:lnTo>
                      <a:lnTo>
                        <a:pt x="66" y="57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2"/>
                      </a:lnTo>
                      <a:lnTo>
                        <a:pt x="64" y="64"/>
                      </a:lnTo>
                      <a:lnTo>
                        <a:pt x="66" y="66"/>
                      </a:lnTo>
                      <a:lnTo>
                        <a:pt x="67" y="67"/>
                      </a:lnTo>
                      <a:lnTo>
                        <a:pt x="67" y="68"/>
                      </a:lnTo>
                      <a:lnTo>
                        <a:pt x="68" y="70"/>
                      </a:lnTo>
                      <a:lnTo>
                        <a:pt x="69" y="70"/>
                      </a:lnTo>
                      <a:lnTo>
                        <a:pt x="71" y="71"/>
                      </a:lnTo>
                      <a:lnTo>
                        <a:pt x="72" y="71"/>
                      </a:lnTo>
                      <a:lnTo>
                        <a:pt x="73" y="72"/>
                      </a:lnTo>
                      <a:lnTo>
                        <a:pt x="75" y="72"/>
                      </a:lnTo>
                      <a:lnTo>
                        <a:pt x="77" y="72"/>
                      </a:lnTo>
                      <a:lnTo>
                        <a:pt x="79" y="72"/>
                      </a:lnTo>
                      <a:lnTo>
                        <a:pt x="81" y="67"/>
                      </a:lnTo>
                      <a:lnTo>
                        <a:pt x="79" y="76"/>
                      </a:lnTo>
                      <a:lnTo>
                        <a:pt x="76" y="85"/>
                      </a:lnTo>
                      <a:lnTo>
                        <a:pt x="72" y="94"/>
                      </a:lnTo>
                      <a:lnTo>
                        <a:pt x="67" y="102"/>
                      </a:lnTo>
                      <a:lnTo>
                        <a:pt x="62" y="110"/>
                      </a:lnTo>
                      <a:lnTo>
                        <a:pt x="56" y="117"/>
                      </a:lnTo>
                      <a:lnTo>
                        <a:pt x="50" y="123"/>
                      </a:lnTo>
                      <a:lnTo>
                        <a:pt x="42" y="130"/>
                      </a:lnTo>
                      <a:lnTo>
                        <a:pt x="34" y="135"/>
                      </a:lnTo>
                      <a:lnTo>
                        <a:pt x="25" y="139"/>
                      </a:lnTo>
                      <a:lnTo>
                        <a:pt x="22" y="136"/>
                      </a:lnTo>
                      <a:lnTo>
                        <a:pt x="20" y="136"/>
                      </a:lnTo>
                      <a:lnTo>
                        <a:pt x="16" y="136"/>
                      </a:lnTo>
                      <a:lnTo>
                        <a:pt x="13" y="136"/>
                      </a:lnTo>
                      <a:lnTo>
                        <a:pt x="9" y="135"/>
                      </a:lnTo>
                      <a:lnTo>
                        <a:pt x="7" y="135"/>
                      </a:lnTo>
                      <a:lnTo>
                        <a:pt x="4" y="134"/>
                      </a:lnTo>
                      <a:lnTo>
                        <a:pt x="2" y="132"/>
                      </a:lnTo>
                      <a:lnTo>
                        <a:pt x="0" y="128"/>
                      </a:lnTo>
                      <a:lnTo>
                        <a:pt x="0" y="124"/>
                      </a:lnTo>
                      <a:lnTo>
                        <a:pt x="6" y="114"/>
                      </a:lnTo>
                      <a:lnTo>
                        <a:pt x="15" y="104"/>
                      </a:lnTo>
                      <a:lnTo>
                        <a:pt x="24" y="94"/>
                      </a:lnTo>
                      <a:lnTo>
                        <a:pt x="33" y="84"/>
                      </a:lnTo>
                      <a:lnTo>
                        <a:pt x="43" y="75"/>
                      </a:lnTo>
                      <a:lnTo>
                        <a:pt x="53" y="66"/>
                      </a:lnTo>
                      <a:lnTo>
                        <a:pt x="60" y="55"/>
                      </a:lnTo>
                      <a:lnTo>
                        <a:pt x="66" y="44"/>
                      </a:lnTo>
                      <a:lnTo>
                        <a:pt x="68" y="30"/>
                      </a:lnTo>
                      <a:lnTo>
                        <a:pt x="68" y="16"/>
                      </a:lnTo>
                      <a:lnTo>
                        <a:pt x="67" y="0"/>
                      </a:lnTo>
                      <a:lnTo>
                        <a:pt x="69" y="4"/>
                      </a:lnTo>
                      <a:lnTo>
                        <a:pt x="73" y="8"/>
                      </a:lnTo>
                      <a:lnTo>
                        <a:pt x="76" y="13"/>
                      </a:lnTo>
                      <a:lnTo>
                        <a:pt x="79" y="17"/>
                      </a:lnTo>
                      <a:lnTo>
                        <a:pt x="81" y="23"/>
                      </a:lnTo>
                      <a:lnTo>
                        <a:pt x="84" y="29"/>
                      </a:lnTo>
                      <a:lnTo>
                        <a:pt x="84" y="34"/>
                      </a:lnTo>
                      <a:lnTo>
                        <a:pt x="85" y="41"/>
                      </a:lnTo>
                      <a:lnTo>
                        <a:pt x="84" y="46"/>
                      </a:lnTo>
                      <a:lnTo>
                        <a:pt x="83" y="51"/>
                      </a:lnTo>
                      <a:lnTo>
                        <a:pt x="81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3" name="Freeform 141"/>
                <p:cNvSpPr>
                  <a:spLocks/>
                </p:cNvSpPr>
                <p:nvPr/>
              </p:nvSpPr>
              <p:spPr bwMode="auto">
                <a:xfrm>
                  <a:off x="672" y="2553"/>
                  <a:ext cx="23" cy="26"/>
                </a:xfrm>
                <a:custGeom>
                  <a:avLst/>
                  <a:gdLst>
                    <a:gd name="T0" fmla="*/ 22 w 69"/>
                    <a:gd name="T1" fmla="*/ 0 h 77"/>
                    <a:gd name="T2" fmla="*/ 23 w 69"/>
                    <a:gd name="T3" fmla="*/ 2 h 77"/>
                    <a:gd name="T4" fmla="*/ 23 w 69"/>
                    <a:gd name="T5" fmla="*/ 3 h 77"/>
                    <a:gd name="T6" fmla="*/ 23 w 69"/>
                    <a:gd name="T7" fmla="*/ 5 h 77"/>
                    <a:gd name="T8" fmla="*/ 23 w 69"/>
                    <a:gd name="T9" fmla="*/ 7 h 77"/>
                    <a:gd name="T10" fmla="*/ 23 w 69"/>
                    <a:gd name="T11" fmla="*/ 9 h 77"/>
                    <a:gd name="T12" fmla="*/ 22 w 69"/>
                    <a:gd name="T13" fmla="*/ 10 h 77"/>
                    <a:gd name="T14" fmla="*/ 22 w 69"/>
                    <a:gd name="T15" fmla="*/ 12 h 77"/>
                    <a:gd name="T16" fmla="*/ 21 w 69"/>
                    <a:gd name="T17" fmla="*/ 14 h 77"/>
                    <a:gd name="T18" fmla="*/ 20 w 69"/>
                    <a:gd name="T19" fmla="*/ 16 h 77"/>
                    <a:gd name="T20" fmla="*/ 18 w 69"/>
                    <a:gd name="T21" fmla="*/ 17 h 77"/>
                    <a:gd name="T22" fmla="*/ 17 w 69"/>
                    <a:gd name="T23" fmla="*/ 19 h 77"/>
                    <a:gd name="T24" fmla="*/ 15 w 69"/>
                    <a:gd name="T25" fmla="*/ 20 h 77"/>
                    <a:gd name="T26" fmla="*/ 14 w 69"/>
                    <a:gd name="T27" fmla="*/ 22 h 77"/>
                    <a:gd name="T28" fmla="*/ 12 w 69"/>
                    <a:gd name="T29" fmla="*/ 23 h 77"/>
                    <a:gd name="T30" fmla="*/ 10 w 69"/>
                    <a:gd name="T31" fmla="*/ 24 h 77"/>
                    <a:gd name="T32" fmla="*/ 9 w 69"/>
                    <a:gd name="T33" fmla="*/ 25 h 77"/>
                    <a:gd name="T34" fmla="*/ 6 w 69"/>
                    <a:gd name="T35" fmla="*/ 26 h 77"/>
                    <a:gd name="T36" fmla="*/ 4 w 69"/>
                    <a:gd name="T37" fmla="*/ 26 h 77"/>
                    <a:gd name="T38" fmla="*/ 3 w 69"/>
                    <a:gd name="T39" fmla="*/ 26 h 77"/>
                    <a:gd name="T40" fmla="*/ 0 w 69"/>
                    <a:gd name="T41" fmla="*/ 25 h 77"/>
                    <a:gd name="T42" fmla="*/ 0 w 69"/>
                    <a:gd name="T43" fmla="*/ 22 h 77"/>
                    <a:gd name="T44" fmla="*/ 0 w 69"/>
                    <a:gd name="T45" fmla="*/ 19 h 77"/>
                    <a:gd name="T46" fmla="*/ 2 w 69"/>
                    <a:gd name="T47" fmla="*/ 17 h 77"/>
                    <a:gd name="T48" fmla="*/ 4 w 69"/>
                    <a:gd name="T49" fmla="*/ 15 h 77"/>
                    <a:gd name="T50" fmla="*/ 7 w 69"/>
                    <a:gd name="T51" fmla="*/ 13 h 77"/>
                    <a:gd name="T52" fmla="*/ 9 w 69"/>
                    <a:gd name="T53" fmla="*/ 11 h 77"/>
                    <a:gd name="T54" fmla="*/ 12 w 69"/>
                    <a:gd name="T55" fmla="*/ 9 h 77"/>
                    <a:gd name="T56" fmla="*/ 14 w 69"/>
                    <a:gd name="T57" fmla="*/ 6 h 77"/>
                    <a:gd name="T58" fmla="*/ 16 w 69"/>
                    <a:gd name="T59" fmla="*/ 4 h 77"/>
                    <a:gd name="T60" fmla="*/ 16 w 69"/>
                    <a:gd name="T61" fmla="*/ 0 h 77"/>
                    <a:gd name="T62" fmla="*/ 23 w 69"/>
                    <a:gd name="T63" fmla="*/ 0 h 77"/>
                    <a:gd name="T64" fmla="*/ 23 w 69"/>
                    <a:gd name="T65" fmla="*/ 0 h 77"/>
                    <a:gd name="T66" fmla="*/ 22 w 69"/>
                    <a:gd name="T67" fmla="*/ 0 h 7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9" h="77">
                      <a:moveTo>
                        <a:pt x="66" y="0"/>
                      </a:moveTo>
                      <a:lnTo>
                        <a:pt x="68" y="5"/>
                      </a:lnTo>
                      <a:lnTo>
                        <a:pt x="69" y="9"/>
                      </a:lnTo>
                      <a:lnTo>
                        <a:pt x="69" y="14"/>
                      </a:lnTo>
                      <a:lnTo>
                        <a:pt x="69" y="21"/>
                      </a:lnTo>
                      <a:lnTo>
                        <a:pt x="68" y="26"/>
                      </a:lnTo>
                      <a:lnTo>
                        <a:pt x="66" y="31"/>
                      </a:lnTo>
                      <a:lnTo>
                        <a:pt x="65" y="36"/>
                      </a:lnTo>
                      <a:lnTo>
                        <a:pt x="62" y="42"/>
                      </a:lnTo>
                      <a:lnTo>
                        <a:pt x="60" y="47"/>
                      </a:lnTo>
                      <a:lnTo>
                        <a:pt x="55" y="51"/>
                      </a:lnTo>
                      <a:lnTo>
                        <a:pt x="51" y="55"/>
                      </a:lnTo>
                      <a:lnTo>
                        <a:pt x="45" y="60"/>
                      </a:lnTo>
                      <a:lnTo>
                        <a:pt x="41" y="64"/>
                      </a:lnTo>
                      <a:lnTo>
                        <a:pt x="36" y="68"/>
                      </a:lnTo>
                      <a:lnTo>
                        <a:pt x="31" y="72"/>
                      </a:lnTo>
                      <a:lnTo>
                        <a:pt x="26" y="74"/>
                      </a:lnTo>
                      <a:lnTo>
                        <a:pt x="19" y="76"/>
                      </a:lnTo>
                      <a:lnTo>
                        <a:pt x="13" y="77"/>
                      </a:lnTo>
                      <a:lnTo>
                        <a:pt x="8" y="76"/>
                      </a:lnTo>
                      <a:lnTo>
                        <a:pt x="0" y="74"/>
                      </a:lnTo>
                      <a:lnTo>
                        <a:pt x="0" y="65"/>
                      </a:lnTo>
                      <a:lnTo>
                        <a:pt x="1" y="57"/>
                      </a:lnTo>
                      <a:lnTo>
                        <a:pt x="6" y="49"/>
                      </a:lnTo>
                      <a:lnTo>
                        <a:pt x="13" y="44"/>
                      </a:lnTo>
                      <a:lnTo>
                        <a:pt x="21" y="39"/>
                      </a:lnTo>
                      <a:lnTo>
                        <a:pt x="28" y="33"/>
                      </a:lnTo>
                      <a:lnTo>
                        <a:pt x="36" y="26"/>
                      </a:lnTo>
                      <a:lnTo>
                        <a:pt x="43" y="19"/>
                      </a:lnTo>
                      <a:lnTo>
                        <a:pt x="47" y="12"/>
                      </a:lnTo>
                      <a:lnTo>
                        <a:pt x="49" y="1"/>
                      </a:lnTo>
                      <a:lnTo>
                        <a:pt x="68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4" name="Freeform 142"/>
                <p:cNvSpPr>
                  <a:spLocks/>
                </p:cNvSpPr>
                <p:nvPr/>
              </p:nvSpPr>
              <p:spPr bwMode="auto">
                <a:xfrm>
                  <a:off x="638" y="2564"/>
                  <a:ext cx="9" cy="11"/>
                </a:xfrm>
                <a:custGeom>
                  <a:avLst/>
                  <a:gdLst>
                    <a:gd name="T0" fmla="*/ 8 w 27"/>
                    <a:gd name="T1" fmla="*/ 2 h 32"/>
                    <a:gd name="T2" fmla="*/ 9 w 27"/>
                    <a:gd name="T3" fmla="*/ 4 h 32"/>
                    <a:gd name="T4" fmla="*/ 9 w 27"/>
                    <a:gd name="T5" fmla="*/ 6 h 32"/>
                    <a:gd name="T6" fmla="*/ 9 w 27"/>
                    <a:gd name="T7" fmla="*/ 7 h 32"/>
                    <a:gd name="T8" fmla="*/ 8 w 27"/>
                    <a:gd name="T9" fmla="*/ 8 h 32"/>
                    <a:gd name="T10" fmla="*/ 7 w 27"/>
                    <a:gd name="T11" fmla="*/ 8 h 32"/>
                    <a:gd name="T12" fmla="*/ 6 w 27"/>
                    <a:gd name="T13" fmla="*/ 9 h 32"/>
                    <a:gd name="T14" fmla="*/ 6 w 27"/>
                    <a:gd name="T15" fmla="*/ 10 h 32"/>
                    <a:gd name="T16" fmla="*/ 4 w 27"/>
                    <a:gd name="T17" fmla="*/ 10 h 32"/>
                    <a:gd name="T18" fmla="*/ 3 w 27"/>
                    <a:gd name="T19" fmla="*/ 11 h 32"/>
                    <a:gd name="T20" fmla="*/ 3 w 27"/>
                    <a:gd name="T21" fmla="*/ 11 h 32"/>
                    <a:gd name="T22" fmla="*/ 2 w 27"/>
                    <a:gd name="T23" fmla="*/ 10 h 32"/>
                    <a:gd name="T24" fmla="*/ 1 w 27"/>
                    <a:gd name="T25" fmla="*/ 9 h 32"/>
                    <a:gd name="T26" fmla="*/ 0 w 27"/>
                    <a:gd name="T27" fmla="*/ 8 h 32"/>
                    <a:gd name="T28" fmla="*/ 0 w 27"/>
                    <a:gd name="T29" fmla="*/ 7 h 32"/>
                    <a:gd name="T30" fmla="*/ 0 w 27"/>
                    <a:gd name="T31" fmla="*/ 6 h 32"/>
                    <a:gd name="T32" fmla="*/ 0 w 27"/>
                    <a:gd name="T33" fmla="*/ 4 h 32"/>
                    <a:gd name="T34" fmla="*/ 0 w 27"/>
                    <a:gd name="T35" fmla="*/ 3 h 32"/>
                    <a:gd name="T36" fmla="*/ 0 w 27"/>
                    <a:gd name="T37" fmla="*/ 2 h 32"/>
                    <a:gd name="T38" fmla="*/ 1 w 27"/>
                    <a:gd name="T39" fmla="*/ 1 h 32"/>
                    <a:gd name="T40" fmla="*/ 2 w 27"/>
                    <a:gd name="T41" fmla="*/ 0 h 32"/>
                    <a:gd name="T42" fmla="*/ 3 w 27"/>
                    <a:gd name="T43" fmla="*/ 0 h 32"/>
                    <a:gd name="T44" fmla="*/ 3 w 27"/>
                    <a:gd name="T45" fmla="*/ 0 h 32"/>
                    <a:gd name="T46" fmla="*/ 4 w 27"/>
                    <a:gd name="T47" fmla="*/ 0 h 32"/>
                    <a:gd name="T48" fmla="*/ 5 w 27"/>
                    <a:gd name="T49" fmla="*/ 0 h 32"/>
                    <a:gd name="T50" fmla="*/ 6 w 27"/>
                    <a:gd name="T51" fmla="*/ 0 h 32"/>
                    <a:gd name="T52" fmla="*/ 6 w 27"/>
                    <a:gd name="T53" fmla="*/ 0 h 32"/>
                    <a:gd name="T54" fmla="*/ 7 w 27"/>
                    <a:gd name="T55" fmla="*/ 1 h 32"/>
                    <a:gd name="T56" fmla="*/ 8 w 27"/>
                    <a:gd name="T57" fmla="*/ 1 h 32"/>
                    <a:gd name="T58" fmla="*/ 8 w 27"/>
                    <a:gd name="T59" fmla="*/ 2 h 32"/>
                    <a:gd name="T60" fmla="*/ 9 w 27"/>
                    <a:gd name="T61" fmla="*/ 3 h 32"/>
                    <a:gd name="T62" fmla="*/ 9 w 27"/>
                    <a:gd name="T63" fmla="*/ 3 h 32"/>
                    <a:gd name="T64" fmla="*/ 8 w 27"/>
                    <a:gd name="T65" fmla="*/ 2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7" h="32">
                      <a:moveTo>
                        <a:pt x="25" y="7"/>
                      </a:moveTo>
                      <a:lnTo>
                        <a:pt x="27" y="13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2" y="24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8" y="32"/>
                      </a:lnTo>
                      <a:lnTo>
                        <a:pt x="5" y="30"/>
                      </a:lnTo>
                      <a:lnTo>
                        <a:pt x="3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5" name="Freeform 143"/>
                <p:cNvSpPr>
                  <a:spLocks/>
                </p:cNvSpPr>
                <p:nvPr/>
              </p:nvSpPr>
              <p:spPr bwMode="auto">
                <a:xfrm>
                  <a:off x="746" y="2556"/>
                  <a:ext cx="13" cy="12"/>
                </a:xfrm>
                <a:custGeom>
                  <a:avLst/>
                  <a:gdLst>
                    <a:gd name="T0" fmla="*/ 13 w 39"/>
                    <a:gd name="T1" fmla="*/ 3 h 35"/>
                    <a:gd name="T2" fmla="*/ 13 w 39"/>
                    <a:gd name="T3" fmla="*/ 4 h 35"/>
                    <a:gd name="T4" fmla="*/ 13 w 39"/>
                    <a:gd name="T5" fmla="*/ 5 h 35"/>
                    <a:gd name="T6" fmla="*/ 13 w 39"/>
                    <a:gd name="T7" fmla="*/ 7 h 35"/>
                    <a:gd name="T8" fmla="*/ 12 w 39"/>
                    <a:gd name="T9" fmla="*/ 8 h 35"/>
                    <a:gd name="T10" fmla="*/ 11 w 39"/>
                    <a:gd name="T11" fmla="*/ 8 h 35"/>
                    <a:gd name="T12" fmla="*/ 10 w 39"/>
                    <a:gd name="T13" fmla="*/ 9 h 35"/>
                    <a:gd name="T14" fmla="*/ 9 w 39"/>
                    <a:gd name="T15" fmla="*/ 10 h 35"/>
                    <a:gd name="T16" fmla="*/ 8 w 39"/>
                    <a:gd name="T17" fmla="*/ 10 h 35"/>
                    <a:gd name="T18" fmla="*/ 7 w 39"/>
                    <a:gd name="T19" fmla="*/ 11 h 35"/>
                    <a:gd name="T20" fmla="*/ 6 w 39"/>
                    <a:gd name="T21" fmla="*/ 12 h 35"/>
                    <a:gd name="T22" fmla="*/ 6 w 39"/>
                    <a:gd name="T23" fmla="*/ 12 h 35"/>
                    <a:gd name="T24" fmla="*/ 5 w 39"/>
                    <a:gd name="T25" fmla="*/ 12 h 35"/>
                    <a:gd name="T26" fmla="*/ 4 w 39"/>
                    <a:gd name="T27" fmla="*/ 12 h 35"/>
                    <a:gd name="T28" fmla="*/ 3 w 39"/>
                    <a:gd name="T29" fmla="*/ 12 h 35"/>
                    <a:gd name="T30" fmla="*/ 2 w 39"/>
                    <a:gd name="T31" fmla="*/ 12 h 35"/>
                    <a:gd name="T32" fmla="*/ 2 w 39"/>
                    <a:gd name="T33" fmla="*/ 12 h 35"/>
                    <a:gd name="T34" fmla="*/ 1 w 39"/>
                    <a:gd name="T35" fmla="*/ 11 h 35"/>
                    <a:gd name="T36" fmla="*/ 1 w 39"/>
                    <a:gd name="T37" fmla="*/ 11 h 35"/>
                    <a:gd name="T38" fmla="*/ 0 w 39"/>
                    <a:gd name="T39" fmla="*/ 10 h 35"/>
                    <a:gd name="T40" fmla="*/ 0 w 39"/>
                    <a:gd name="T41" fmla="*/ 9 h 35"/>
                    <a:gd name="T42" fmla="*/ 0 w 39"/>
                    <a:gd name="T43" fmla="*/ 8 h 35"/>
                    <a:gd name="T44" fmla="*/ 1 w 39"/>
                    <a:gd name="T45" fmla="*/ 7 h 35"/>
                    <a:gd name="T46" fmla="*/ 1 w 39"/>
                    <a:gd name="T47" fmla="*/ 6 h 35"/>
                    <a:gd name="T48" fmla="*/ 1 w 39"/>
                    <a:gd name="T49" fmla="*/ 5 h 35"/>
                    <a:gd name="T50" fmla="*/ 2 w 39"/>
                    <a:gd name="T51" fmla="*/ 4 h 35"/>
                    <a:gd name="T52" fmla="*/ 2 w 39"/>
                    <a:gd name="T53" fmla="*/ 3 h 35"/>
                    <a:gd name="T54" fmla="*/ 3 w 39"/>
                    <a:gd name="T55" fmla="*/ 2 h 35"/>
                    <a:gd name="T56" fmla="*/ 4 w 39"/>
                    <a:gd name="T57" fmla="*/ 1 h 35"/>
                    <a:gd name="T58" fmla="*/ 5 w 39"/>
                    <a:gd name="T59" fmla="*/ 1 h 35"/>
                    <a:gd name="T60" fmla="*/ 6 w 39"/>
                    <a:gd name="T61" fmla="*/ 0 h 35"/>
                    <a:gd name="T62" fmla="*/ 7 w 39"/>
                    <a:gd name="T63" fmla="*/ 0 h 35"/>
                    <a:gd name="T64" fmla="*/ 7 w 39"/>
                    <a:gd name="T65" fmla="*/ 0 h 35"/>
                    <a:gd name="T66" fmla="*/ 8 w 39"/>
                    <a:gd name="T67" fmla="*/ 0 h 35"/>
                    <a:gd name="T68" fmla="*/ 9 w 39"/>
                    <a:gd name="T69" fmla="*/ 0 h 35"/>
                    <a:gd name="T70" fmla="*/ 10 w 39"/>
                    <a:gd name="T71" fmla="*/ 0 h 35"/>
                    <a:gd name="T72" fmla="*/ 11 w 39"/>
                    <a:gd name="T73" fmla="*/ 0 h 35"/>
                    <a:gd name="T74" fmla="*/ 11 w 39"/>
                    <a:gd name="T75" fmla="*/ 1 h 35"/>
                    <a:gd name="T76" fmla="*/ 12 w 39"/>
                    <a:gd name="T77" fmla="*/ 2 h 35"/>
                    <a:gd name="T78" fmla="*/ 13 w 39"/>
                    <a:gd name="T79" fmla="*/ 2 h 35"/>
                    <a:gd name="T80" fmla="*/ 13 w 39"/>
                    <a:gd name="T81" fmla="*/ 3 h 35"/>
                    <a:gd name="T82" fmla="*/ 13 w 39"/>
                    <a:gd name="T83" fmla="*/ 3 h 35"/>
                    <a:gd name="T84" fmla="*/ 13 w 39"/>
                    <a:gd name="T85" fmla="*/ 3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9" h="35">
                      <a:moveTo>
                        <a:pt x="39" y="8"/>
                      </a:moveTo>
                      <a:lnTo>
                        <a:pt x="39" y="13"/>
                      </a:lnTo>
                      <a:lnTo>
                        <a:pt x="39" y="16"/>
                      </a:lnTo>
                      <a:lnTo>
                        <a:pt x="38" y="20"/>
                      </a:lnTo>
                      <a:lnTo>
                        <a:pt x="35" y="22"/>
                      </a:lnTo>
                      <a:lnTo>
                        <a:pt x="33" y="24"/>
                      </a:lnTo>
                      <a:lnTo>
                        <a:pt x="30" y="26"/>
                      </a:lnTo>
                      <a:lnTo>
                        <a:pt x="28" y="29"/>
                      </a:lnTo>
                      <a:lnTo>
                        <a:pt x="25" y="30"/>
                      </a:lnTo>
                      <a:lnTo>
                        <a:pt x="21" y="33"/>
                      </a:lnTo>
                      <a:lnTo>
                        <a:pt x="18" y="35"/>
                      </a:lnTo>
                      <a:lnTo>
                        <a:pt x="17" y="35"/>
                      </a:lnTo>
                      <a:lnTo>
                        <a:pt x="15" y="35"/>
                      </a:lnTo>
                      <a:lnTo>
                        <a:pt x="12" y="35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5" y="12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3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4" y="3"/>
                      </a:lnTo>
                      <a:lnTo>
                        <a:pt x="35" y="5"/>
                      </a:lnTo>
                      <a:lnTo>
                        <a:pt x="38" y="7"/>
                      </a:lnTo>
                      <a:lnTo>
                        <a:pt x="39" y="9"/>
                      </a:lnTo>
                      <a:lnTo>
                        <a:pt x="3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6" name="Freeform 144"/>
                <p:cNvSpPr>
                  <a:spLocks/>
                </p:cNvSpPr>
                <p:nvPr/>
              </p:nvSpPr>
              <p:spPr bwMode="auto">
                <a:xfrm>
                  <a:off x="1661" y="2495"/>
                  <a:ext cx="8" cy="12"/>
                </a:xfrm>
                <a:custGeom>
                  <a:avLst/>
                  <a:gdLst>
                    <a:gd name="T0" fmla="*/ 8 w 23"/>
                    <a:gd name="T1" fmla="*/ 11 h 38"/>
                    <a:gd name="T2" fmla="*/ 8 w 23"/>
                    <a:gd name="T3" fmla="*/ 11 h 38"/>
                    <a:gd name="T4" fmla="*/ 7 w 23"/>
                    <a:gd name="T5" fmla="*/ 11 h 38"/>
                    <a:gd name="T6" fmla="*/ 7 w 23"/>
                    <a:gd name="T7" fmla="*/ 12 h 38"/>
                    <a:gd name="T8" fmla="*/ 6 w 23"/>
                    <a:gd name="T9" fmla="*/ 12 h 38"/>
                    <a:gd name="T10" fmla="*/ 5 w 23"/>
                    <a:gd name="T11" fmla="*/ 12 h 38"/>
                    <a:gd name="T12" fmla="*/ 5 w 23"/>
                    <a:gd name="T13" fmla="*/ 12 h 38"/>
                    <a:gd name="T14" fmla="*/ 4 w 23"/>
                    <a:gd name="T15" fmla="*/ 12 h 38"/>
                    <a:gd name="T16" fmla="*/ 3 w 23"/>
                    <a:gd name="T17" fmla="*/ 12 h 38"/>
                    <a:gd name="T18" fmla="*/ 3 w 23"/>
                    <a:gd name="T19" fmla="*/ 12 h 38"/>
                    <a:gd name="T20" fmla="*/ 3 w 23"/>
                    <a:gd name="T21" fmla="*/ 12 h 38"/>
                    <a:gd name="T22" fmla="*/ 1 w 23"/>
                    <a:gd name="T23" fmla="*/ 11 h 38"/>
                    <a:gd name="T24" fmla="*/ 0 w 23"/>
                    <a:gd name="T25" fmla="*/ 10 h 38"/>
                    <a:gd name="T26" fmla="*/ 0 w 23"/>
                    <a:gd name="T27" fmla="*/ 9 h 38"/>
                    <a:gd name="T28" fmla="*/ 0 w 23"/>
                    <a:gd name="T29" fmla="*/ 8 h 38"/>
                    <a:gd name="T30" fmla="*/ 1 w 23"/>
                    <a:gd name="T31" fmla="*/ 7 h 38"/>
                    <a:gd name="T32" fmla="*/ 1 w 23"/>
                    <a:gd name="T33" fmla="*/ 5 h 38"/>
                    <a:gd name="T34" fmla="*/ 2 w 23"/>
                    <a:gd name="T35" fmla="*/ 3 h 38"/>
                    <a:gd name="T36" fmla="*/ 3 w 23"/>
                    <a:gd name="T37" fmla="*/ 3 h 38"/>
                    <a:gd name="T38" fmla="*/ 3 w 23"/>
                    <a:gd name="T39" fmla="*/ 1 h 38"/>
                    <a:gd name="T40" fmla="*/ 4 w 23"/>
                    <a:gd name="T41" fmla="*/ 0 h 38"/>
                    <a:gd name="T42" fmla="*/ 5 w 23"/>
                    <a:gd name="T43" fmla="*/ 1 h 38"/>
                    <a:gd name="T44" fmla="*/ 5 w 23"/>
                    <a:gd name="T45" fmla="*/ 2 h 38"/>
                    <a:gd name="T46" fmla="*/ 6 w 23"/>
                    <a:gd name="T47" fmla="*/ 3 h 38"/>
                    <a:gd name="T48" fmla="*/ 7 w 23"/>
                    <a:gd name="T49" fmla="*/ 3 h 38"/>
                    <a:gd name="T50" fmla="*/ 7 w 23"/>
                    <a:gd name="T51" fmla="*/ 5 h 38"/>
                    <a:gd name="T52" fmla="*/ 7 w 23"/>
                    <a:gd name="T53" fmla="*/ 6 h 38"/>
                    <a:gd name="T54" fmla="*/ 8 w 23"/>
                    <a:gd name="T55" fmla="*/ 7 h 38"/>
                    <a:gd name="T56" fmla="*/ 8 w 23"/>
                    <a:gd name="T57" fmla="*/ 9 h 38"/>
                    <a:gd name="T58" fmla="*/ 8 w 23"/>
                    <a:gd name="T59" fmla="*/ 10 h 38"/>
                    <a:gd name="T60" fmla="*/ 8 w 23"/>
                    <a:gd name="T61" fmla="*/ 11 h 38"/>
                    <a:gd name="T62" fmla="*/ 8 w 23"/>
                    <a:gd name="T63" fmla="*/ 11 h 38"/>
                    <a:gd name="T64" fmla="*/ 8 w 23"/>
                    <a:gd name="T65" fmla="*/ 1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" h="38">
                      <a:moveTo>
                        <a:pt x="22" y="34"/>
                      </a:moveTo>
                      <a:lnTo>
                        <a:pt x="22" y="36"/>
                      </a:lnTo>
                      <a:lnTo>
                        <a:pt x="21" y="36"/>
                      </a:lnTo>
                      <a:lnTo>
                        <a:pt x="19" y="38"/>
                      </a:lnTo>
                      <a:lnTo>
                        <a:pt x="17" y="38"/>
                      </a:lnTo>
                      <a:lnTo>
                        <a:pt x="15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2" y="35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9" y="8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5"/>
                      </a:lnTo>
                      <a:lnTo>
                        <a:pt x="17" y="8"/>
                      </a:lnTo>
                      <a:lnTo>
                        <a:pt x="19" y="11"/>
                      </a:lnTo>
                      <a:lnTo>
                        <a:pt x="21" y="15"/>
                      </a:lnTo>
                      <a:lnTo>
                        <a:pt x="21" y="19"/>
                      </a:lnTo>
                      <a:lnTo>
                        <a:pt x="22" y="22"/>
                      </a:lnTo>
                      <a:lnTo>
                        <a:pt x="22" y="27"/>
                      </a:lnTo>
                      <a:lnTo>
                        <a:pt x="23" y="31"/>
                      </a:lnTo>
                      <a:lnTo>
                        <a:pt x="23" y="35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7" name="Freeform 145"/>
                <p:cNvSpPr>
                  <a:spLocks/>
                </p:cNvSpPr>
                <p:nvPr/>
              </p:nvSpPr>
              <p:spPr bwMode="auto">
                <a:xfrm>
                  <a:off x="622" y="2579"/>
                  <a:ext cx="9" cy="16"/>
                </a:xfrm>
                <a:custGeom>
                  <a:avLst/>
                  <a:gdLst>
                    <a:gd name="T0" fmla="*/ 8 w 27"/>
                    <a:gd name="T1" fmla="*/ 0 h 49"/>
                    <a:gd name="T2" fmla="*/ 9 w 27"/>
                    <a:gd name="T3" fmla="*/ 2 h 49"/>
                    <a:gd name="T4" fmla="*/ 9 w 27"/>
                    <a:gd name="T5" fmla="*/ 4 h 49"/>
                    <a:gd name="T6" fmla="*/ 9 w 27"/>
                    <a:gd name="T7" fmla="*/ 6 h 49"/>
                    <a:gd name="T8" fmla="*/ 9 w 27"/>
                    <a:gd name="T9" fmla="*/ 7 h 49"/>
                    <a:gd name="T10" fmla="*/ 8 w 27"/>
                    <a:gd name="T11" fmla="*/ 8 h 49"/>
                    <a:gd name="T12" fmla="*/ 8 w 27"/>
                    <a:gd name="T13" fmla="*/ 10 h 49"/>
                    <a:gd name="T14" fmla="*/ 7 w 27"/>
                    <a:gd name="T15" fmla="*/ 11 h 49"/>
                    <a:gd name="T16" fmla="*/ 6 w 27"/>
                    <a:gd name="T17" fmla="*/ 13 h 49"/>
                    <a:gd name="T18" fmla="*/ 5 w 27"/>
                    <a:gd name="T19" fmla="*/ 14 h 49"/>
                    <a:gd name="T20" fmla="*/ 4 w 27"/>
                    <a:gd name="T21" fmla="*/ 16 h 49"/>
                    <a:gd name="T22" fmla="*/ 3 w 27"/>
                    <a:gd name="T23" fmla="*/ 16 h 49"/>
                    <a:gd name="T24" fmla="*/ 3 w 27"/>
                    <a:gd name="T25" fmla="*/ 16 h 49"/>
                    <a:gd name="T26" fmla="*/ 2 w 27"/>
                    <a:gd name="T27" fmla="*/ 16 h 49"/>
                    <a:gd name="T28" fmla="*/ 2 w 27"/>
                    <a:gd name="T29" fmla="*/ 16 h 49"/>
                    <a:gd name="T30" fmla="*/ 1 w 27"/>
                    <a:gd name="T31" fmla="*/ 15 h 49"/>
                    <a:gd name="T32" fmla="*/ 1 w 27"/>
                    <a:gd name="T33" fmla="*/ 15 h 49"/>
                    <a:gd name="T34" fmla="*/ 1 w 27"/>
                    <a:gd name="T35" fmla="*/ 14 h 49"/>
                    <a:gd name="T36" fmla="*/ 0 w 27"/>
                    <a:gd name="T37" fmla="*/ 14 h 49"/>
                    <a:gd name="T38" fmla="*/ 0 w 27"/>
                    <a:gd name="T39" fmla="*/ 13 h 49"/>
                    <a:gd name="T40" fmla="*/ 0 w 27"/>
                    <a:gd name="T41" fmla="*/ 13 h 49"/>
                    <a:gd name="T42" fmla="*/ 0 w 27"/>
                    <a:gd name="T43" fmla="*/ 11 h 49"/>
                    <a:gd name="T44" fmla="*/ 0 w 27"/>
                    <a:gd name="T45" fmla="*/ 10 h 49"/>
                    <a:gd name="T46" fmla="*/ 0 w 27"/>
                    <a:gd name="T47" fmla="*/ 8 h 49"/>
                    <a:gd name="T48" fmla="*/ 1 w 27"/>
                    <a:gd name="T49" fmla="*/ 6 h 49"/>
                    <a:gd name="T50" fmla="*/ 2 w 27"/>
                    <a:gd name="T51" fmla="*/ 5 h 49"/>
                    <a:gd name="T52" fmla="*/ 2 w 27"/>
                    <a:gd name="T53" fmla="*/ 3 h 49"/>
                    <a:gd name="T54" fmla="*/ 4 w 27"/>
                    <a:gd name="T55" fmla="*/ 2 h 49"/>
                    <a:gd name="T56" fmla="*/ 5 w 27"/>
                    <a:gd name="T57" fmla="*/ 1 h 49"/>
                    <a:gd name="T58" fmla="*/ 6 w 27"/>
                    <a:gd name="T59" fmla="*/ 0 h 49"/>
                    <a:gd name="T60" fmla="*/ 8 w 27"/>
                    <a:gd name="T61" fmla="*/ 0 h 49"/>
                    <a:gd name="T62" fmla="*/ 8 w 27"/>
                    <a:gd name="T63" fmla="*/ 0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7" h="49">
                      <a:moveTo>
                        <a:pt x="24" y="0"/>
                      </a:moveTo>
                      <a:lnTo>
                        <a:pt x="26" y="6"/>
                      </a:lnTo>
                      <a:lnTo>
                        <a:pt x="27" y="11"/>
                      </a:lnTo>
                      <a:lnTo>
                        <a:pt x="26" y="17"/>
                      </a:lnTo>
                      <a:lnTo>
                        <a:pt x="26" y="20"/>
                      </a:lnTo>
                      <a:lnTo>
                        <a:pt x="24" y="26"/>
                      </a:lnTo>
                      <a:lnTo>
                        <a:pt x="23" y="31"/>
                      </a:lnTo>
                      <a:lnTo>
                        <a:pt x="21" y="35"/>
                      </a:lnTo>
                      <a:lnTo>
                        <a:pt x="18" y="39"/>
                      </a:lnTo>
                      <a:lnTo>
                        <a:pt x="15" y="44"/>
                      </a:lnTo>
                      <a:lnTo>
                        <a:pt x="13" y="48"/>
                      </a:lnTo>
                      <a:lnTo>
                        <a:pt x="10" y="49"/>
                      </a:lnTo>
                      <a:lnTo>
                        <a:pt x="9" y="49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4" y="47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1" y="43"/>
                      </a:lnTo>
                      <a:lnTo>
                        <a:pt x="1" y="41"/>
                      </a:lnTo>
                      <a:lnTo>
                        <a:pt x="0" y="40"/>
                      </a:lnTo>
                      <a:lnTo>
                        <a:pt x="0" y="35"/>
                      </a:lnTo>
                      <a:lnTo>
                        <a:pt x="1" y="30"/>
                      </a:lnTo>
                      <a:lnTo>
                        <a:pt x="1" y="24"/>
                      </a:lnTo>
                      <a:lnTo>
                        <a:pt x="4" y="19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1" y="6"/>
                      </a:lnTo>
                      <a:lnTo>
                        <a:pt x="15" y="3"/>
                      </a:lnTo>
                      <a:lnTo>
                        <a:pt x="19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8" name="Freeform 146"/>
                <p:cNvSpPr>
                  <a:spLocks/>
                </p:cNvSpPr>
                <p:nvPr/>
              </p:nvSpPr>
              <p:spPr bwMode="auto">
                <a:xfrm>
                  <a:off x="1712" y="2502"/>
                  <a:ext cx="11" cy="14"/>
                </a:xfrm>
                <a:custGeom>
                  <a:avLst/>
                  <a:gdLst>
                    <a:gd name="T0" fmla="*/ 11 w 34"/>
                    <a:gd name="T1" fmla="*/ 4 h 42"/>
                    <a:gd name="T2" fmla="*/ 11 w 34"/>
                    <a:gd name="T3" fmla="*/ 5 h 42"/>
                    <a:gd name="T4" fmla="*/ 11 w 34"/>
                    <a:gd name="T5" fmla="*/ 7 h 42"/>
                    <a:gd name="T6" fmla="*/ 11 w 34"/>
                    <a:gd name="T7" fmla="*/ 8 h 42"/>
                    <a:gd name="T8" fmla="*/ 11 w 34"/>
                    <a:gd name="T9" fmla="*/ 10 h 42"/>
                    <a:gd name="T10" fmla="*/ 10 w 34"/>
                    <a:gd name="T11" fmla="*/ 11 h 42"/>
                    <a:gd name="T12" fmla="*/ 10 w 34"/>
                    <a:gd name="T13" fmla="*/ 12 h 42"/>
                    <a:gd name="T14" fmla="*/ 9 w 34"/>
                    <a:gd name="T15" fmla="*/ 13 h 42"/>
                    <a:gd name="T16" fmla="*/ 8 w 34"/>
                    <a:gd name="T17" fmla="*/ 14 h 42"/>
                    <a:gd name="T18" fmla="*/ 6 w 34"/>
                    <a:gd name="T19" fmla="*/ 14 h 42"/>
                    <a:gd name="T20" fmla="*/ 5 w 34"/>
                    <a:gd name="T21" fmla="*/ 14 h 42"/>
                    <a:gd name="T22" fmla="*/ 1 w 34"/>
                    <a:gd name="T23" fmla="*/ 14 h 42"/>
                    <a:gd name="T24" fmla="*/ 1 w 34"/>
                    <a:gd name="T25" fmla="*/ 13 h 42"/>
                    <a:gd name="T26" fmla="*/ 0 w 34"/>
                    <a:gd name="T27" fmla="*/ 11 h 42"/>
                    <a:gd name="T28" fmla="*/ 0 w 34"/>
                    <a:gd name="T29" fmla="*/ 10 h 42"/>
                    <a:gd name="T30" fmla="*/ 0 w 34"/>
                    <a:gd name="T31" fmla="*/ 8 h 42"/>
                    <a:gd name="T32" fmla="*/ 1 w 34"/>
                    <a:gd name="T33" fmla="*/ 7 h 42"/>
                    <a:gd name="T34" fmla="*/ 1 w 34"/>
                    <a:gd name="T35" fmla="*/ 5 h 42"/>
                    <a:gd name="T36" fmla="*/ 2 w 34"/>
                    <a:gd name="T37" fmla="*/ 4 h 42"/>
                    <a:gd name="T38" fmla="*/ 3 w 34"/>
                    <a:gd name="T39" fmla="*/ 3 h 42"/>
                    <a:gd name="T40" fmla="*/ 4 w 34"/>
                    <a:gd name="T41" fmla="*/ 1 h 42"/>
                    <a:gd name="T42" fmla="*/ 5 w 34"/>
                    <a:gd name="T43" fmla="*/ 0 h 42"/>
                    <a:gd name="T44" fmla="*/ 6 w 34"/>
                    <a:gd name="T45" fmla="*/ 0 h 42"/>
                    <a:gd name="T46" fmla="*/ 6 w 34"/>
                    <a:gd name="T47" fmla="*/ 0 h 42"/>
                    <a:gd name="T48" fmla="*/ 7 w 34"/>
                    <a:gd name="T49" fmla="*/ 0 h 42"/>
                    <a:gd name="T50" fmla="*/ 8 w 34"/>
                    <a:gd name="T51" fmla="*/ 0 h 42"/>
                    <a:gd name="T52" fmla="*/ 9 w 34"/>
                    <a:gd name="T53" fmla="*/ 0 h 42"/>
                    <a:gd name="T54" fmla="*/ 9 w 34"/>
                    <a:gd name="T55" fmla="*/ 1 h 42"/>
                    <a:gd name="T56" fmla="*/ 10 w 34"/>
                    <a:gd name="T57" fmla="*/ 2 h 42"/>
                    <a:gd name="T58" fmla="*/ 10 w 34"/>
                    <a:gd name="T59" fmla="*/ 2 h 42"/>
                    <a:gd name="T60" fmla="*/ 11 w 34"/>
                    <a:gd name="T61" fmla="*/ 3 h 42"/>
                    <a:gd name="T62" fmla="*/ 11 w 34"/>
                    <a:gd name="T63" fmla="*/ 4 h 42"/>
                    <a:gd name="T64" fmla="*/ 11 w 34"/>
                    <a:gd name="T65" fmla="*/ 4 h 42"/>
                    <a:gd name="T66" fmla="*/ 11 w 34"/>
                    <a:gd name="T67" fmla="*/ 4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4" h="42">
                      <a:moveTo>
                        <a:pt x="33" y="11"/>
                      </a:moveTo>
                      <a:lnTo>
                        <a:pt x="34" y="16"/>
                      </a:lnTo>
                      <a:lnTo>
                        <a:pt x="33" y="21"/>
                      </a:lnTo>
                      <a:lnTo>
                        <a:pt x="33" y="25"/>
                      </a:lnTo>
                      <a:lnTo>
                        <a:pt x="33" y="30"/>
                      </a:lnTo>
                      <a:lnTo>
                        <a:pt x="32" y="34"/>
                      </a:lnTo>
                      <a:lnTo>
                        <a:pt x="30" y="37"/>
                      </a:lnTo>
                      <a:lnTo>
                        <a:pt x="28" y="39"/>
                      </a:lnTo>
                      <a:lnTo>
                        <a:pt x="24" y="42"/>
                      </a:lnTo>
                      <a:lnTo>
                        <a:pt x="20" y="42"/>
                      </a:lnTo>
                      <a:lnTo>
                        <a:pt x="14" y="42"/>
                      </a:lnTo>
                      <a:lnTo>
                        <a:pt x="4" y="42"/>
                      </a:lnTo>
                      <a:lnTo>
                        <a:pt x="2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7" y="12"/>
                      </a:lnTo>
                      <a:lnTo>
                        <a:pt x="10" y="8"/>
                      </a:lnTo>
                      <a:lnTo>
                        <a:pt x="11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29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3" y="9"/>
                      </a:lnTo>
                      <a:lnTo>
                        <a:pt x="34" y="12"/>
                      </a:lnTo>
                      <a:lnTo>
                        <a:pt x="33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9" name="Freeform 147"/>
                <p:cNvSpPr>
                  <a:spLocks/>
                </p:cNvSpPr>
                <p:nvPr/>
              </p:nvSpPr>
              <p:spPr bwMode="auto">
                <a:xfrm>
                  <a:off x="692" y="2577"/>
                  <a:ext cx="6" cy="8"/>
                </a:xfrm>
                <a:custGeom>
                  <a:avLst/>
                  <a:gdLst>
                    <a:gd name="T0" fmla="*/ 6 w 18"/>
                    <a:gd name="T1" fmla="*/ 0 h 22"/>
                    <a:gd name="T2" fmla="*/ 6 w 18"/>
                    <a:gd name="T3" fmla="*/ 2 h 22"/>
                    <a:gd name="T4" fmla="*/ 6 w 18"/>
                    <a:gd name="T5" fmla="*/ 2 h 22"/>
                    <a:gd name="T6" fmla="*/ 6 w 18"/>
                    <a:gd name="T7" fmla="*/ 3 h 22"/>
                    <a:gd name="T8" fmla="*/ 6 w 18"/>
                    <a:gd name="T9" fmla="*/ 4 h 22"/>
                    <a:gd name="T10" fmla="*/ 6 w 18"/>
                    <a:gd name="T11" fmla="*/ 5 h 22"/>
                    <a:gd name="T12" fmla="*/ 5 w 18"/>
                    <a:gd name="T13" fmla="*/ 5 h 22"/>
                    <a:gd name="T14" fmla="*/ 5 w 18"/>
                    <a:gd name="T15" fmla="*/ 6 h 22"/>
                    <a:gd name="T16" fmla="*/ 4 w 18"/>
                    <a:gd name="T17" fmla="*/ 7 h 22"/>
                    <a:gd name="T18" fmla="*/ 4 w 18"/>
                    <a:gd name="T19" fmla="*/ 8 h 22"/>
                    <a:gd name="T20" fmla="*/ 4 w 18"/>
                    <a:gd name="T21" fmla="*/ 8 h 22"/>
                    <a:gd name="T22" fmla="*/ 1 w 18"/>
                    <a:gd name="T23" fmla="*/ 8 h 22"/>
                    <a:gd name="T24" fmla="*/ 0 w 18"/>
                    <a:gd name="T25" fmla="*/ 8 h 22"/>
                    <a:gd name="T26" fmla="*/ 0 w 18"/>
                    <a:gd name="T27" fmla="*/ 7 h 22"/>
                    <a:gd name="T28" fmla="*/ 0 w 18"/>
                    <a:gd name="T29" fmla="*/ 6 h 22"/>
                    <a:gd name="T30" fmla="*/ 0 w 18"/>
                    <a:gd name="T31" fmla="*/ 5 h 22"/>
                    <a:gd name="T32" fmla="*/ 0 w 18"/>
                    <a:gd name="T33" fmla="*/ 4 h 22"/>
                    <a:gd name="T34" fmla="*/ 0 w 18"/>
                    <a:gd name="T35" fmla="*/ 3 h 22"/>
                    <a:gd name="T36" fmla="*/ 1 w 18"/>
                    <a:gd name="T37" fmla="*/ 2 h 22"/>
                    <a:gd name="T38" fmla="*/ 1 w 18"/>
                    <a:gd name="T39" fmla="*/ 2 h 22"/>
                    <a:gd name="T40" fmla="*/ 2 w 18"/>
                    <a:gd name="T41" fmla="*/ 1 h 22"/>
                    <a:gd name="T42" fmla="*/ 2 w 18"/>
                    <a:gd name="T43" fmla="*/ 0 h 22"/>
                    <a:gd name="T44" fmla="*/ 2 w 18"/>
                    <a:gd name="T45" fmla="*/ 0 h 22"/>
                    <a:gd name="T46" fmla="*/ 3 w 18"/>
                    <a:gd name="T47" fmla="*/ 0 h 22"/>
                    <a:gd name="T48" fmla="*/ 3 w 18"/>
                    <a:gd name="T49" fmla="*/ 0 h 22"/>
                    <a:gd name="T50" fmla="*/ 4 w 18"/>
                    <a:gd name="T51" fmla="*/ 0 h 22"/>
                    <a:gd name="T52" fmla="*/ 4 w 18"/>
                    <a:gd name="T53" fmla="*/ 0 h 22"/>
                    <a:gd name="T54" fmla="*/ 4 w 18"/>
                    <a:gd name="T55" fmla="*/ 0 h 22"/>
                    <a:gd name="T56" fmla="*/ 5 w 18"/>
                    <a:gd name="T57" fmla="*/ 0 h 22"/>
                    <a:gd name="T58" fmla="*/ 5 w 18"/>
                    <a:gd name="T59" fmla="*/ 0 h 22"/>
                    <a:gd name="T60" fmla="*/ 6 w 18"/>
                    <a:gd name="T61" fmla="*/ 0 h 22"/>
                    <a:gd name="T62" fmla="*/ 6 w 18"/>
                    <a:gd name="T63" fmla="*/ 1 h 22"/>
                    <a:gd name="T64" fmla="*/ 6 w 18"/>
                    <a:gd name="T65" fmla="*/ 1 h 22"/>
                    <a:gd name="T66" fmla="*/ 6 w 18"/>
                    <a:gd name="T67" fmla="*/ 0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" h="22">
                      <a:moveTo>
                        <a:pt x="17" y="1"/>
                      </a:move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6" y="15"/>
                      </a:lnTo>
                      <a:lnTo>
                        <a:pt x="14" y="17"/>
                      </a:lnTo>
                      <a:lnTo>
                        <a:pt x="13" y="18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4" y="22"/>
                      </a:lnTo>
                      <a:lnTo>
                        <a:pt x="1" y="21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0" name="Freeform 148"/>
                <p:cNvSpPr>
                  <a:spLocks/>
                </p:cNvSpPr>
                <p:nvPr/>
              </p:nvSpPr>
              <p:spPr bwMode="auto">
                <a:xfrm>
                  <a:off x="746" y="2576"/>
                  <a:ext cx="10" cy="11"/>
                </a:xfrm>
                <a:custGeom>
                  <a:avLst/>
                  <a:gdLst>
                    <a:gd name="T0" fmla="*/ 9 w 31"/>
                    <a:gd name="T1" fmla="*/ 0 h 34"/>
                    <a:gd name="T2" fmla="*/ 10 w 31"/>
                    <a:gd name="T3" fmla="*/ 1 h 34"/>
                    <a:gd name="T4" fmla="*/ 10 w 31"/>
                    <a:gd name="T5" fmla="*/ 3 h 34"/>
                    <a:gd name="T6" fmla="*/ 10 w 31"/>
                    <a:gd name="T7" fmla="*/ 4 h 34"/>
                    <a:gd name="T8" fmla="*/ 10 w 31"/>
                    <a:gd name="T9" fmla="*/ 5 h 34"/>
                    <a:gd name="T10" fmla="*/ 9 w 31"/>
                    <a:gd name="T11" fmla="*/ 6 h 34"/>
                    <a:gd name="T12" fmla="*/ 8 w 31"/>
                    <a:gd name="T13" fmla="*/ 7 h 34"/>
                    <a:gd name="T14" fmla="*/ 7 w 31"/>
                    <a:gd name="T15" fmla="*/ 8 h 34"/>
                    <a:gd name="T16" fmla="*/ 6 w 31"/>
                    <a:gd name="T17" fmla="*/ 9 h 34"/>
                    <a:gd name="T18" fmla="*/ 6 w 31"/>
                    <a:gd name="T19" fmla="*/ 10 h 34"/>
                    <a:gd name="T20" fmla="*/ 5 w 31"/>
                    <a:gd name="T21" fmla="*/ 10 h 34"/>
                    <a:gd name="T22" fmla="*/ 5 w 31"/>
                    <a:gd name="T23" fmla="*/ 10 h 34"/>
                    <a:gd name="T24" fmla="*/ 4 w 31"/>
                    <a:gd name="T25" fmla="*/ 11 h 34"/>
                    <a:gd name="T26" fmla="*/ 3 w 31"/>
                    <a:gd name="T27" fmla="*/ 11 h 34"/>
                    <a:gd name="T28" fmla="*/ 3 w 31"/>
                    <a:gd name="T29" fmla="*/ 11 h 34"/>
                    <a:gd name="T30" fmla="*/ 2 w 31"/>
                    <a:gd name="T31" fmla="*/ 10 h 34"/>
                    <a:gd name="T32" fmla="*/ 2 w 31"/>
                    <a:gd name="T33" fmla="*/ 10 h 34"/>
                    <a:gd name="T34" fmla="*/ 1 w 31"/>
                    <a:gd name="T35" fmla="*/ 10 h 34"/>
                    <a:gd name="T36" fmla="*/ 1 w 31"/>
                    <a:gd name="T37" fmla="*/ 10 h 34"/>
                    <a:gd name="T38" fmla="*/ 0 w 31"/>
                    <a:gd name="T39" fmla="*/ 9 h 34"/>
                    <a:gd name="T40" fmla="*/ 0 w 31"/>
                    <a:gd name="T41" fmla="*/ 9 h 34"/>
                    <a:gd name="T42" fmla="*/ 0 w 31"/>
                    <a:gd name="T43" fmla="*/ 7 h 34"/>
                    <a:gd name="T44" fmla="*/ 0 w 31"/>
                    <a:gd name="T45" fmla="*/ 6 h 34"/>
                    <a:gd name="T46" fmla="*/ 1 w 31"/>
                    <a:gd name="T47" fmla="*/ 5 h 34"/>
                    <a:gd name="T48" fmla="*/ 2 w 31"/>
                    <a:gd name="T49" fmla="*/ 3 h 34"/>
                    <a:gd name="T50" fmla="*/ 2 w 31"/>
                    <a:gd name="T51" fmla="*/ 2 h 34"/>
                    <a:gd name="T52" fmla="*/ 3 w 31"/>
                    <a:gd name="T53" fmla="*/ 1 h 34"/>
                    <a:gd name="T54" fmla="*/ 5 w 31"/>
                    <a:gd name="T55" fmla="*/ 0 h 34"/>
                    <a:gd name="T56" fmla="*/ 6 w 31"/>
                    <a:gd name="T57" fmla="*/ 0 h 34"/>
                    <a:gd name="T58" fmla="*/ 7 w 31"/>
                    <a:gd name="T59" fmla="*/ 0 h 34"/>
                    <a:gd name="T60" fmla="*/ 10 w 31"/>
                    <a:gd name="T61" fmla="*/ 0 h 34"/>
                    <a:gd name="T62" fmla="*/ 10 w 31"/>
                    <a:gd name="T63" fmla="*/ 0 h 34"/>
                    <a:gd name="T64" fmla="*/ 9 w 31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1" h="34">
                      <a:moveTo>
                        <a:pt x="28" y="0"/>
                      </a:moveTo>
                      <a:lnTo>
                        <a:pt x="31" y="4"/>
                      </a:ln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6" y="21"/>
                      </a:lnTo>
                      <a:lnTo>
                        <a:pt x="23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5" y="32"/>
                      </a:lnTo>
                      <a:lnTo>
                        <a:pt x="14" y="32"/>
                      </a:lnTo>
                      <a:lnTo>
                        <a:pt x="11" y="34"/>
                      </a:lnTo>
                      <a:lnTo>
                        <a:pt x="10" y="34"/>
                      </a:lnTo>
                      <a:lnTo>
                        <a:pt x="9" y="34"/>
                      </a:lnTo>
                      <a:lnTo>
                        <a:pt x="7" y="32"/>
                      </a:lnTo>
                      <a:lnTo>
                        <a:pt x="5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1" y="18"/>
                      </a:lnTo>
                      <a:lnTo>
                        <a:pt x="4" y="14"/>
                      </a:lnTo>
                      <a:lnTo>
                        <a:pt x="5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1" name="Freeform 149"/>
                <p:cNvSpPr>
                  <a:spLocks/>
                </p:cNvSpPr>
                <p:nvPr/>
              </p:nvSpPr>
              <p:spPr bwMode="auto">
                <a:xfrm>
                  <a:off x="1601" y="2521"/>
                  <a:ext cx="16" cy="14"/>
                </a:xfrm>
                <a:custGeom>
                  <a:avLst/>
                  <a:gdLst>
                    <a:gd name="T0" fmla="*/ 15 w 49"/>
                    <a:gd name="T1" fmla="*/ 5 h 43"/>
                    <a:gd name="T2" fmla="*/ 16 w 49"/>
                    <a:gd name="T3" fmla="*/ 7 h 43"/>
                    <a:gd name="T4" fmla="*/ 16 w 49"/>
                    <a:gd name="T5" fmla="*/ 7 h 43"/>
                    <a:gd name="T6" fmla="*/ 16 w 49"/>
                    <a:gd name="T7" fmla="*/ 9 h 43"/>
                    <a:gd name="T8" fmla="*/ 15 w 49"/>
                    <a:gd name="T9" fmla="*/ 10 h 43"/>
                    <a:gd name="T10" fmla="*/ 14 w 49"/>
                    <a:gd name="T11" fmla="*/ 11 h 43"/>
                    <a:gd name="T12" fmla="*/ 13 w 49"/>
                    <a:gd name="T13" fmla="*/ 11 h 43"/>
                    <a:gd name="T14" fmla="*/ 12 w 49"/>
                    <a:gd name="T15" fmla="*/ 12 h 43"/>
                    <a:gd name="T16" fmla="*/ 11 w 49"/>
                    <a:gd name="T17" fmla="*/ 13 h 43"/>
                    <a:gd name="T18" fmla="*/ 10 w 49"/>
                    <a:gd name="T19" fmla="*/ 14 h 43"/>
                    <a:gd name="T20" fmla="*/ 9 w 49"/>
                    <a:gd name="T21" fmla="*/ 14 h 43"/>
                    <a:gd name="T22" fmla="*/ 8 w 49"/>
                    <a:gd name="T23" fmla="*/ 14 h 43"/>
                    <a:gd name="T24" fmla="*/ 7 w 49"/>
                    <a:gd name="T25" fmla="*/ 14 h 43"/>
                    <a:gd name="T26" fmla="*/ 6 w 49"/>
                    <a:gd name="T27" fmla="*/ 14 h 43"/>
                    <a:gd name="T28" fmla="*/ 5 w 49"/>
                    <a:gd name="T29" fmla="*/ 14 h 43"/>
                    <a:gd name="T30" fmla="*/ 4 w 49"/>
                    <a:gd name="T31" fmla="*/ 14 h 43"/>
                    <a:gd name="T32" fmla="*/ 3 w 49"/>
                    <a:gd name="T33" fmla="*/ 14 h 43"/>
                    <a:gd name="T34" fmla="*/ 2 w 49"/>
                    <a:gd name="T35" fmla="*/ 14 h 43"/>
                    <a:gd name="T36" fmla="*/ 1 w 49"/>
                    <a:gd name="T37" fmla="*/ 13 h 43"/>
                    <a:gd name="T38" fmla="*/ 1 w 49"/>
                    <a:gd name="T39" fmla="*/ 12 h 43"/>
                    <a:gd name="T40" fmla="*/ 0 w 49"/>
                    <a:gd name="T41" fmla="*/ 11 h 43"/>
                    <a:gd name="T42" fmla="*/ 0 w 49"/>
                    <a:gd name="T43" fmla="*/ 9 h 43"/>
                    <a:gd name="T44" fmla="*/ 0 w 49"/>
                    <a:gd name="T45" fmla="*/ 8 h 43"/>
                    <a:gd name="T46" fmla="*/ 0 w 49"/>
                    <a:gd name="T47" fmla="*/ 7 h 43"/>
                    <a:gd name="T48" fmla="*/ 0 w 49"/>
                    <a:gd name="T49" fmla="*/ 6 h 43"/>
                    <a:gd name="T50" fmla="*/ 1 w 49"/>
                    <a:gd name="T51" fmla="*/ 5 h 43"/>
                    <a:gd name="T52" fmla="*/ 1 w 49"/>
                    <a:gd name="T53" fmla="*/ 3 h 43"/>
                    <a:gd name="T54" fmla="*/ 2 w 49"/>
                    <a:gd name="T55" fmla="*/ 3 h 43"/>
                    <a:gd name="T56" fmla="*/ 3 w 49"/>
                    <a:gd name="T57" fmla="*/ 2 h 43"/>
                    <a:gd name="T58" fmla="*/ 4 w 49"/>
                    <a:gd name="T59" fmla="*/ 1 h 43"/>
                    <a:gd name="T60" fmla="*/ 5 w 49"/>
                    <a:gd name="T61" fmla="*/ 0 h 43"/>
                    <a:gd name="T62" fmla="*/ 6 w 49"/>
                    <a:gd name="T63" fmla="*/ 0 h 43"/>
                    <a:gd name="T64" fmla="*/ 7 w 49"/>
                    <a:gd name="T65" fmla="*/ 0 h 43"/>
                    <a:gd name="T66" fmla="*/ 8 w 49"/>
                    <a:gd name="T67" fmla="*/ 0 h 43"/>
                    <a:gd name="T68" fmla="*/ 10 w 49"/>
                    <a:gd name="T69" fmla="*/ 0 h 43"/>
                    <a:gd name="T70" fmla="*/ 11 w 49"/>
                    <a:gd name="T71" fmla="*/ 1 h 43"/>
                    <a:gd name="T72" fmla="*/ 12 w 49"/>
                    <a:gd name="T73" fmla="*/ 1 h 43"/>
                    <a:gd name="T74" fmla="*/ 13 w 49"/>
                    <a:gd name="T75" fmla="*/ 2 h 43"/>
                    <a:gd name="T76" fmla="*/ 14 w 49"/>
                    <a:gd name="T77" fmla="*/ 3 h 43"/>
                    <a:gd name="T78" fmla="*/ 15 w 49"/>
                    <a:gd name="T79" fmla="*/ 4 h 43"/>
                    <a:gd name="T80" fmla="*/ 15 w 49"/>
                    <a:gd name="T81" fmla="*/ 5 h 43"/>
                    <a:gd name="T82" fmla="*/ 15 w 49"/>
                    <a:gd name="T83" fmla="*/ 5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9" h="43">
                      <a:moveTo>
                        <a:pt x="47" y="14"/>
                      </a:moveTo>
                      <a:lnTo>
                        <a:pt x="49" y="20"/>
                      </a:lnTo>
                      <a:lnTo>
                        <a:pt x="49" y="23"/>
                      </a:lnTo>
                      <a:lnTo>
                        <a:pt x="49" y="27"/>
                      </a:lnTo>
                      <a:lnTo>
                        <a:pt x="47" y="30"/>
                      </a:lnTo>
                      <a:lnTo>
                        <a:pt x="44" y="33"/>
                      </a:lnTo>
                      <a:lnTo>
                        <a:pt x="41" y="35"/>
                      </a:lnTo>
                      <a:lnTo>
                        <a:pt x="37" y="38"/>
                      </a:lnTo>
                      <a:lnTo>
                        <a:pt x="34" y="39"/>
                      </a:lnTo>
                      <a:lnTo>
                        <a:pt x="30" y="42"/>
                      </a:lnTo>
                      <a:lnTo>
                        <a:pt x="27" y="43"/>
                      </a:lnTo>
                      <a:lnTo>
                        <a:pt x="24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6" y="42"/>
                      </a:lnTo>
                      <a:lnTo>
                        <a:pt x="4" y="39"/>
                      </a:lnTo>
                      <a:lnTo>
                        <a:pt x="2" y="37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6" y="4"/>
                      </a:lnTo>
                      <a:lnTo>
                        <a:pt x="39" y="7"/>
                      </a:lnTo>
                      <a:lnTo>
                        <a:pt x="43" y="9"/>
                      </a:lnTo>
                      <a:lnTo>
                        <a:pt x="45" y="12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2" name="Freeform 150"/>
                <p:cNvSpPr>
                  <a:spLocks/>
                </p:cNvSpPr>
                <p:nvPr/>
              </p:nvSpPr>
              <p:spPr bwMode="auto">
                <a:xfrm>
                  <a:off x="683" y="2586"/>
                  <a:ext cx="5" cy="6"/>
                </a:xfrm>
                <a:custGeom>
                  <a:avLst/>
                  <a:gdLst>
                    <a:gd name="T0" fmla="*/ 4 w 15"/>
                    <a:gd name="T1" fmla="*/ 0 h 17"/>
                    <a:gd name="T2" fmla="*/ 5 w 15"/>
                    <a:gd name="T3" fmla="*/ 1 h 17"/>
                    <a:gd name="T4" fmla="*/ 5 w 15"/>
                    <a:gd name="T5" fmla="*/ 2 h 17"/>
                    <a:gd name="T6" fmla="*/ 5 w 15"/>
                    <a:gd name="T7" fmla="*/ 2 h 17"/>
                    <a:gd name="T8" fmla="*/ 5 w 15"/>
                    <a:gd name="T9" fmla="*/ 3 h 17"/>
                    <a:gd name="T10" fmla="*/ 5 w 15"/>
                    <a:gd name="T11" fmla="*/ 4 h 17"/>
                    <a:gd name="T12" fmla="*/ 4 w 15"/>
                    <a:gd name="T13" fmla="*/ 4 h 17"/>
                    <a:gd name="T14" fmla="*/ 3 w 15"/>
                    <a:gd name="T15" fmla="*/ 5 h 17"/>
                    <a:gd name="T16" fmla="*/ 3 w 15"/>
                    <a:gd name="T17" fmla="*/ 5 h 17"/>
                    <a:gd name="T18" fmla="*/ 2 w 15"/>
                    <a:gd name="T19" fmla="*/ 5 h 17"/>
                    <a:gd name="T20" fmla="*/ 2 w 15"/>
                    <a:gd name="T21" fmla="*/ 6 h 17"/>
                    <a:gd name="T22" fmla="*/ 0 w 15"/>
                    <a:gd name="T23" fmla="*/ 6 h 17"/>
                    <a:gd name="T24" fmla="*/ 0 w 15"/>
                    <a:gd name="T25" fmla="*/ 0 h 17"/>
                    <a:gd name="T26" fmla="*/ 4 w 15"/>
                    <a:gd name="T27" fmla="*/ 0 h 17"/>
                    <a:gd name="T28" fmla="*/ 4 w 15"/>
                    <a:gd name="T29" fmla="*/ 0 h 17"/>
                    <a:gd name="T30" fmla="*/ 4 w 15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5" h="17">
                      <a:moveTo>
                        <a:pt x="11" y="0"/>
                      </a:moveTo>
                      <a:lnTo>
                        <a:pt x="14" y="2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2"/>
                      </a:lnTo>
                      <a:lnTo>
                        <a:pt x="10" y="14"/>
                      </a:lnTo>
                      <a:lnTo>
                        <a:pt x="9" y="15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1" y="17"/>
                      </a:ln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3" name="Freeform 151"/>
                <p:cNvSpPr>
                  <a:spLocks/>
                </p:cNvSpPr>
                <p:nvPr/>
              </p:nvSpPr>
              <p:spPr bwMode="auto">
                <a:xfrm>
                  <a:off x="1643" y="2518"/>
                  <a:ext cx="71" cy="55"/>
                </a:xfrm>
                <a:custGeom>
                  <a:avLst/>
                  <a:gdLst>
                    <a:gd name="T0" fmla="*/ 27 w 214"/>
                    <a:gd name="T1" fmla="*/ 9 h 166"/>
                    <a:gd name="T2" fmla="*/ 24 w 214"/>
                    <a:gd name="T3" fmla="*/ 8 h 166"/>
                    <a:gd name="T4" fmla="*/ 21 w 214"/>
                    <a:gd name="T5" fmla="*/ 9 h 166"/>
                    <a:gd name="T6" fmla="*/ 18 w 214"/>
                    <a:gd name="T7" fmla="*/ 10 h 166"/>
                    <a:gd name="T8" fmla="*/ 16 w 214"/>
                    <a:gd name="T9" fmla="*/ 12 h 166"/>
                    <a:gd name="T10" fmla="*/ 14 w 214"/>
                    <a:gd name="T11" fmla="*/ 13 h 166"/>
                    <a:gd name="T12" fmla="*/ 11 w 214"/>
                    <a:gd name="T13" fmla="*/ 15 h 166"/>
                    <a:gd name="T14" fmla="*/ 11 w 214"/>
                    <a:gd name="T15" fmla="*/ 19 h 166"/>
                    <a:gd name="T16" fmla="*/ 11 w 214"/>
                    <a:gd name="T17" fmla="*/ 22 h 166"/>
                    <a:gd name="T18" fmla="*/ 12 w 214"/>
                    <a:gd name="T19" fmla="*/ 25 h 166"/>
                    <a:gd name="T20" fmla="*/ 14 w 214"/>
                    <a:gd name="T21" fmla="*/ 28 h 166"/>
                    <a:gd name="T22" fmla="*/ 25 w 214"/>
                    <a:gd name="T23" fmla="*/ 32 h 166"/>
                    <a:gd name="T24" fmla="*/ 38 w 214"/>
                    <a:gd name="T25" fmla="*/ 31 h 166"/>
                    <a:gd name="T26" fmla="*/ 51 w 214"/>
                    <a:gd name="T27" fmla="*/ 29 h 166"/>
                    <a:gd name="T28" fmla="*/ 62 w 214"/>
                    <a:gd name="T29" fmla="*/ 32 h 166"/>
                    <a:gd name="T30" fmla="*/ 70 w 214"/>
                    <a:gd name="T31" fmla="*/ 45 h 166"/>
                    <a:gd name="T32" fmla="*/ 70 w 214"/>
                    <a:gd name="T33" fmla="*/ 55 h 166"/>
                    <a:gd name="T34" fmla="*/ 69 w 214"/>
                    <a:gd name="T35" fmla="*/ 55 h 166"/>
                    <a:gd name="T36" fmla="*/ 68 w 214"/>
                    <a:gd name="T37" fmla="*/ 54 h 166"/>
                    <a:gd name="T38" fmla="*/ 68 w 214"/>
                    <a:gd name="T39" fmla="*/ 52 h 166"/>
                    <a:gd name="T40" fmla="*/ 68 w 214"/>
                    <a:gd name="T41" fmla="*/ 51 h 166"/>
                    <a:gd name="T42" fmla="*/ 60 w 214"/>
                    <a:gd name="T43" fmla="*/ 45 h 166"/>
                    <a:gd name="T44" fmla="*/ 43 w 214"/>
                    <a:gd name="T45" fmla="*/ 41 h 166"/>
                    <a:gd name="T46" fmla="*/ 24 w 214"/>
                    <a:gd name="T47" fmla="*/ 40 h 166"/>
                    <a:gd name="T48" fmla="*/ 9 w 214"/>
                    <a:gd name="T49" fmla="*/ 37 h 166"/>
                    <a:gd name="T50" fmla="*/ 0 w 214"/>
                    <a:gd name="T51" fmla="*/ 24 h 166"/>
                    <a:gd name="T52" fmla="*/ 2 w 214"/>
                    <a:gd name="T53" fmla="*/ 10 h 166"/>
                    <a:gd name="T54" fmla="*/ 7 w 214"/>
                    <a:gd name="T55" fmla="*/ 5 h 166"/>
                    <a:gd name="T56" fmla="*/ 13 w 214"/>
                    <a:gd name="T57" fmla="*/ 1 h 166"/>
                    <a:gd name="T58" fmla="*/ 19 w 214"/>
                    <a:gd name="T59" fmla="*/ 0 h 166"/>
                    <a:gd name="T60" fmla="*/ 24 w 214"/>
                    <a:gd name="T61" fmla="*/ 3 h 166"/>
                    <a:gd name="T62" fmla="*/ 27 w 214"/>
                    <a:gd name="T63" fmla="*/ 6 h 1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4" h="166">
                      <a:moveTo>
                        <a:pt x="80" y="17"/>
                      </a:moveTo>
                      <a:lnTo>
                        <a:pt x="81" y="26"/>
                      </a:lnTo>
                      <a:lnTo>
                        <a:pt x="77" y="26"/>
                      </a:lnTo>
                      <a:lnTo>
                        <a:pt x="72" y="25"/>
                      </a:lnTo>
                      <a:lnTo>
                        <a:pt x="68" y="26"/>
                      </a:lnTo>
                      <a:lnTo>
                        <a:pt x="64" y="28"/>
                      </a:lnTo>
                      <a:lnTo>
                        <a:pt x="59" y="29"/>
                      </a:lnTo>
                      <a:lnTo>
                        <a:pt x="55" y="30"/>
                      </a:lnTo>
                      <a:lnTo>
                        <a:pt x="51" y="33"/>
                      </a:lnTo>
                      <a:lnTo>
                        <a:pt x="47" y="35"/>
                      </a:lnTo>
                      <a:lnTo>
                        <a:pt x="45" y="37"/>
                      </a:lnTo>
                      <a:lnTo>
                        <a:pt x="41" y="39"/>
                      </a:lnTo>
                      <a:lnTo>
                        <a:pt x="37" y="42"/>
                      </a:lnTo>
                      <a:lnTo>
                        <a:pt x="34" y="46"/>
                      </a:lnTo>
                      <a:lnTo>
                        <a:pt x="33" y="51"/>
                      </a:lnTo>
                      <a:lnTo>
                        <a:pt x="32" y="56"/>
                      </a:lnTo>
                      <a:lnTo>
                        <a:pt x="32" y="60"/>
                      </a:lnTo>
                      <a:lnTo>
                        <a:pt x="33" y="65"/>
                      </a:lnTo>
                      <a:lnTo>
                        <a:pt x="34" y="71"/>
                      </a:lnTo>
                      <a:lnTo>
                        <a:pt x="35" y="76"/>
                      </a:lnTo>
                      <a:lnTo>
                        <a:pt x="38" y="80"/>
                      </a:lnTo>
                      <a:lnTo>
                        <a:pt x="41" y="84"/>
                      </a:lnTo>
                      <a:lnTo>
                        <a:pt x="58" y="93"/>
                      </a:lnTo>
                      <a:lnTo>
                        <a:pt x="76" y="97"/>
                      </a:lnTo>
                      <a:lnTo>
                        <a:pt x="96" y="95"/>
                      </a:lnTo>
                      <a:lnTo>
                        <a:pt x="115" y="93"/>
                      </a:lnTo>
                      <a:lnTo>
                        <a:pt x="135" y="89"/>
                      </a:lnTo>
                      <a:lnTo>
                        <a:pt x="153" y="88"/>
                      </a:lnTo>
                      <a:lnTo>
                        <a:pt x="171" y="89"/>
                      </a:lnTo>
                      <a:lnTo>
                        <a:pt x="187" y="97"/>
                      </a:lnTo>
                      <a:lnTo>
                        <a:pt x="201" y="111"/>
                      </a:lnTo>
                      <a:lnTo>
                        <a:pt x="212" y="135"/>
                      </a:lnTo>
                      <a:lnTo>
                        <a:pt x="214" y="166"/>
                      </a:lnTo>
                      <a:lnTo>
                        <a:pt x="210" y="166"/>
                      </a:lnTo>
                      <a:lnTo>
                        <a:pt x="209" y="166"/>
                      </a:lnTo>
                      <a:lnTo>
                        <a:pt x="208" y="166"/>
                      </a:lnTo>
                      <a:lnTo>
                        <a:pt x="206" y="163"/>
                      </a:lnTo>
                      <a:lnTo>
                        <a:pt x="206" y="162"/>
                      </a:lnTo>
                      <a:lnTo>
                        <a:pt x="206" y="159"/>
                      </a:lnTo>
                      <a:lnTo>
                        <a:pt x="205" y="158"/>
                      </a:lnTo>
                      <a:lnTo>
                        <a:pt x="205" y="155"/>
                      </a:lnTo>
                      <a:lnTo>
                        <a:pt x="204" y="154"/>
                      </a:lnTo>
                      <a:lnTo>
                        <a:pt x="203" y="153"/>
                      </a:lnTo>
                      <a:lnTo>
                        <a:pt x="182" y="136"/>
                      </a:lnTo>
                      <a:lnTo>
                        <a:pt x="158" y="127"/>
                      </a:lnTo>
                      <a:lnTo>
                        <a:pt x="131" y="123"/>
                      </a:lnTo>
                      <a:lnTo>
                        <a:pt x="102" y="122"/>
                      </a:lnTo>
                      <a:lnTo>
                        <a:pt x="73" y="120"/>
                      </a:lnTo>
                      <a:lnTo>
                        <a:pt x="49" y="118"/>
                      </a:lnTo>
                      <a:lnTo>
                        <a:pt x="26" y="111"/>
                      </a:lnTo>
                      <a:lnTo>
                        <a:pt x="9" y="97"/>
                      </a:lnTo>
                      <a:lnTo>
                        <a:pt x="0" y="73"/>
                      </a:lnTo>
                      <a:lnTo>
                        <a:pt x="0" y="39"/>
                      </a:lnTo>
                      <a:lnTo>
                        <a:pt x="5" y="30"/>
                      </a:lnTo>
                      <a:lnTo>
                        <a:pt x="13" y="22"/>
                      </a:lnTo>
                      <a:lnTo>
                        <a:pt x="21" y="15"/>
                      </a:lnTo>
                      <a:lnTo>
                        <a:pt x="29" y="8"/>
                      </a:lnTo>
                      <a:lnTo>
                        <a:pt x="38" y="4"/>
                      </a:lnTo>
                      <a:lnTo>
                        <a:pt x="47" y="1"/>
                      </a:lnTo>
                      <a:lnTo>
                        <a:pt x="56" y="0"/>
                      </a:lnTo>
                      <a:lnTo>
                        <a:pt x="66" y="3"/>
                      </a:lnTo>
                      <a:lnTo>
                        <a:pt x="73" y="9"/>
                      </a:lnTo>
                      <a:lnTo>
                        <a:pt x="8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4" name="Freeform 152"/>
                <p:cNvSpPr>
                  <a:spLocks/>
                </p:cNvSpPr>
                <p:nvPr/>
              </p:nvSpPr>
              <p:spPr bwMode="auto">
                <a:xfrm>
                  <a:off x="1665" y="2521"/>
                  <a:ext cx="19" cy="23"/>
                </a:xfrm>
                <a:custGeom>
                  <a:avLst/>
                  <a:gdLst>
                    <a:gd name="T0" fmla="*/ 19 w 58"/>
                    <a:gd name="T1" fmla="*/ 17 h 69"/>
                    <a:gd name="T2" fmla="*/ 18 w 58"/>
                    <a:gd name="T3" fmla="*/ 19 h 69"/>
                    <a:gd name="T4" fmla="*/ 17 w 58"/>
                    <a:gd name="T5" fmla="*/ 20 h 69"/>
                    <a:gd name="T6" fmla="*/ 15 w 58"/>
                    <a:gd name="T7" fmla="*/ 21 h 69"/>
                    <a:gd name="T8" fmla="*/ 13 w 58"/>
                    <a:gd name="T9" fmla="*/ 22 h 69"/>
                    <a:gd name="T10" fmla="*/ 11 w 58"/>
                    <a:gd name="T11" fmla="*/ 22 h 69"/>
                    <a:gd name="T12" fmla="*/ 9 w 58"/>
                    <a:gd name="T13" fmla="*/ 23 h 69"/>
                    <a:gd name="T14" fmla="*/ 7 w 58"/>
                    <a:gd name="T15" fmla="*/ 23 h 69"/>
                    <a:gd name="T16" fmla="*/ 5 w 58"/>
                    <a:gd name="T17" fmla="*/ 23 h 69"/>
                    <a:gd name="T18" fmla="*/ 3 w 58"/>
                    <a:gd name="T19" fmla="*/ 23 h 69"/>
                    <a:gd name="T20" fmla="*/ 1 w 58"/>
                    <a:gd name="T21" fmla="*/ 23 h 69"/>
                    <a:gd name="T22" fmla="*/ 0 w 58"/>
                    <a:gd name="T23" fmla="*/ 22 h 69"/>
                    <a:gd name="T24" fmla="*/ 2 w 58"/>
                    <a:gd name="T25" fmla="*/ 21 h 69"/>
                    <a:gd name="T26" fmla="*/ 5 w 58"/>
                    <a:gd name="T27" fmla="*/ 19 h 69"/>
                    <a:gd name="T28" fmla="*/ 7 w 58"/>
                    <a:gd name="T29" fmla="*/ 17 h 69"/>
                    <a:gd name="T30" fmla="*/ 9 w 58"/>
                    <a:gd name="T31" fmla="*/ 15 h 69"/>
                    <a:gd name="T32" fmla="*/ 11 w 58"/>
                    <a:gd name="T33" fmla="*/ 13 h 69"/>
                    <a:gd name="T34" fmla="*/ 13 w 58"/>
                    <a:gd name="T35" fmla="*/ 11 h 69"/>
                    <a:gd name="T36" fmla="*/ 14 w 58"/>
                    <a:gd name="T37" fmla="*/ 8 h 69"/>
                    <a:gd name="T38" fmla="*/ 16 w 58"/>
                    <a:gd name="T39" fmla="*/ 6 h 69"/>
                    <a:gd name="T40" fmla="*/ 17 w 58"/>
                    <a:gd name="T41" fmla="*/ 3 h 69"/>
                    <a:gd name="T42" fmla="*/ 18 w 58"/>
                    <a:gd name="T43" fmla="*/ 0 h 69"/>
                    <a:gd name="T44" fmla="*/ 19 w 58"/>
                    <a:gd name="T45" fmla="*/ 1 h 69"/>
                    <a:gd name="T46" fmla="*/ 19 w 58"/>
                    <a:gd name="T47" fmla="*/ 3 h 69"/>
                    <a:gd name="T48" fmla="*/ 19 w 58"/>
                    <a:gd name="T49" fmla="*/ 5 h 69"/>
                    <a:gd name="T50" fmla="*/ 19 w 58"/>
                    <a:gd name="T51" fmla="*/ 7 h 69"/>
                    <a:gd name="T52" fmla="*/ 19 w 58"/>
                    <a:gd name="T53" fmla="*/ 8 h 69"/>
                    <a:gd name="T54" fmla="*/ 19 w 58"/>
                    <a:gd name="T55" fmla="*/ 10 h 69"/>
                    <a:gd name="T56" fmla="*/ 19 w 58"/>
                    <a:gd name="T57" fmla="*/ 12 h 69"/>
                    <a:gd name="T58" fmla="*/ 18 w 58"/>
                    <a:gd name="T59" fmla="*/ 13 h 69"/>
                    <a:gd name="T60" fmla="*/ 19 w 58"/>
                    <a:gd name="T61" fmla="*/ 15 h 69"/>
                    <a:gd name="T62" fmla="*/ 19 w 58"/>
                    <a:gd name="T63" fmla="*/ 17 h 69"/>
                    <a:gd name="T64" fmla="*/ 19 w 58"/>
                    <a:gd name="T65" fmla="*/ 17 h 69"/>
                    <a:gd name="T66" fmla="*/ 19 w 58"/>
                    <a:gd name="T67" fmla="*/ 17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8" h="69">
                      <a:moveTo>
                        <a:pt x="57" y="50"/>
                      </a:moveTo>
                      <a:lnTo>
                        <a:pt x="56" y="56"/>
                      </a:lnTo>
                      <a:lnTo>
                        <a:pt x="52" y="61"/>
                      </a:lnTo>
                      <a:lnTo>
                        <a:pt x="46" y="64"/>
                      </a:lnTo>
                      <a:lnTo>
                        <a:pt x="41" y="67"/>
                      </a:lnTo>
                      <a:lnTo>
                        <a:pt x="35" y="67"/>
                      </a:lnTo>
                      <a:lnTo>
                        <a:pt x="28" y="68"/>
                      </a:lnTo>
                      <a:lnTo>
                        <a:pt x="22" y="68"/>
                      </a:lnTo>
                      <a:lnTo>
                        <a:pt x="15" y="68"/>
                      </a:lnTo>
                      <a:lnTo>
                        <a:pt x="9" y="69"/>
                      </a:lnTo>
                      <a:lnTo>
                        <a:pt x="3" y="69"/>
                      </a:lnTo>
                      <a:lnTo>
                        <a:pt x="0" y="67"/>
                      </a:lnTo>
                      <a:lnTo>
                        <a:pt x="7" y="63"/>
                      </a:lnTo>
                      <a:lnTo>
                        <a:pt x="14" y="57"/>
                      </a:lnTo>
                      <a:lnTo>
                        <a:pt x="20" y="52"/>
                      </a:lnTo>
                      <a:lnTo>
                        <a:pt x="27" y="46"/>
                      </a:lnTo>
                      <a:lnTo>
                        <a:pt x="33" y="39"/>
                      </a:lnTo>
                      <a:lnTo>
                        <a:pt x="39" y="33"/>
                      </a:lnTo>
                      <a:lnTo>
                        <a:pt x="44" y="25"/>
                      </a:lnTo>
                      <a:lnTo>
                        <a:pt x="49" y="17"/>
                      </a:lnTo>
                      <a:lnTo>
                        <a:pt x="52" y="9"/>
                      </a:lnTo>
                      <a:lnTo>
                        <a:pt x="54" y="0"/>
                      </a:lnTo>
                      <a:lnTo>
                        <a:pt x="57" y="4"/>
                      </a:lnTo>
                      <a:lnTo>
                        <a:pt x="58" y="9"/>
                      </a:lnTo>
                      <a:lnTo>
                        <a:pt x="58" y="14"/>
                      </a:lnTo>
                      <a:lnTo>
                        <a:pt x="58" y="20"/>
                      </a:lnTo>
                      <a:lnTo>
                        <a:pt x="58" y="25"/>
                      </a:lnTo>
                      <a:lnTo>
                        <a:pt x="57" y="30"/>
                      </a:lnTo>
                      <a:lnTo>
                        <a:pt x="57" y="35"/>
                      </a:lnTo>
                      <a:lnTo>
                        <a:pt x="56" y="40"/>
                      </a:lnTo>
                      <a:lnTo>
                        <a:pt x="57" y="46"/>
                      </a:lnTo>
                      <a:lnTo>
                        <a:pt x="58" y="50"/>
                      </a:lnTo>
                      <a:lnTo>
                        <a:pt x="57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5" name="Freeform 153"/>
                <p:cNvSpPr>
                  <a:spLocks/>
                </p:cNvSpPr>
                <p:nvPr/>
              </p:nvSpPr>
              <p:spPr bwMode="auto">
                <a:xfrm>
                  <a:off x="1694" y="2522"/>
                  <a:ext cx="9" cy="11"/>
                </a:xfrm>
                <a:custGeom>
                  <a:avLst/>
                  <a:gdLst>
                    <a:gd name="T0" fmla="*/ 7 w 28"/>
                    <a:gd name="T1" fmla="*/ 8 h 35"/>
                    <a:gd name="T2" fmla="*/ 7 w 28"/>
                    <a:gd name="T3" fmla="*/ 8 h 35"/>
                    <a:gd name="T4" fmla="*/ 7 w 28"/>
                    <a:gd name="T5" fmla="*/ 8 h 35"/>
                    <a:gd name="T6" fmla="*/ 6 w 28"/>
                    <a:gd name="T7" fmla="*/ 9 h 35"/>
                    <a:gd name="T8" fmla="*/ 5 w 28"/>
                    <a:gd name="T9" fmla="*/ 9 h 35"/>
                    <a:gd name="T10" fmla="*/ 5 w 28"/>
                    <a:gd name="T11" fmla="*/ 9 h 35"/>
                    <a:gd name="T12" fmla="*/ 4 w 28"/>
                    <a:gd name="T13" fmla="*/ 10 h 35"/>
                    <a:gd name="T14" fmla="*/ 4 w 28"/>
                    <a:gd name="T15" fmla="*/ 10 h 35"/>
                    <a:gd name="T16" fmla="*/ 3 w 28"/>
                    <a:gd name="T17" fmla="*/ 11 h 35"/>
                    <a:gd name="T18" fmla="*/ 2 w 28"/>
                    <a:gd name="T19" fmla="*/ 11 h 35"/>
                    <a:gd name="T20" fmla="*/ 2 w 28"/>
                    <a:gd name="T21" fmla="*/ 11 h 35"/>
                    <a:gd name="T22" fmla="*/ 1 w 28"/>
                    <a:gd name="T23" fmla="*/ 11 h 35"/>
                    <a:gd name="T24" fmla="*/ 0 w 28"/>
                    <a:gd name="T25" fmla="*/ 10 h 35"/>
                    <a:gd name="T26" fmla="*/ 0 w 28"/>
                    <a:gd name="T27" fmla="*/ 10 h 35"/>
                    <a:gd name="T28" fmla="*/ 0 w 28"/>
                    <a:gd name="T29" fmla="*/ 9 h 35"/>
                    <a:gd name="T30" fmla="*/ 0 w 28"/>
                    <a:gd name="T31" fmla="*/ 8 h 35"/>
                    <a:gd name="T32" fmla="*/ 0 w 28"/>
                    <a:gd name="T33" fmla="*/ 7 h 35"/>
                    <a:gd name="T34" fmla="*/ 0 w 28"/>
                    <a:gd name="T35" fmla="*/ 6 h 35"/>
                    <a:gd name="T36" fmla="*/ 0 w 28"/>
                    <a:gd name="T37" fmla="*/ 6 h 35"/>
                    <a:gd name="T38" fmla="*/ 0 w 28"/>
                    <a:gd name="T39" fmla="*/ 5 h 35"/>
                    <a:gd name="T40" fmla="*/ 0 w 28"/>
                    <a:gd name="T41" fmla="*/ 4 h 35"/>
                    <a:gd name="T42" fmla="*/ 0 w 28"/>
                    <a:gd name="T43" fmla="*/ 2 h 35"/>
                    <a:gd name="T44" fmla="*/ 2 w 28"/>
                    <a:gd name="T45" fmla="*/ 1 h 35"/>
                    <a:gd name="T46" fmla="*/ 3 w 28"/>
                    <a:gd name="T47" fmla="*/ 0 h 35"/>
                    <a:gd name="T48" fmla="*/ 4 w 28"/>
                    <a:gd name="T49" fmla="*/ 0 h 35"/>
                    <a:gd name="T50" fmla="*/ 6 w 28"/>
                    <a:gd name="T51" fmla="*/ 1 h 35"/>
                    <a:gd name="T52" fmla="*/ 7 w 28"/>
                    <a:gd name="T53" fmla="*/ 2 h 35"/>
                    <a:gd name="T54" fmla="*/ 9 w 28"/>
                    <a:gd name="T55" fmla="*/ 3 h 35"/>
                    <a:gd name="T56" fmla="*/ 9 w 28"/>
                    <a:gd name="T57" fmla="*/ 4 h 35"/>
                    <a:gd name="T58" fmla="*/ 9 w 28"/>
                    <a:gd name="T59" fmla="*/ 6 h 35"/>
                    <a:gd name="T60" fmla="*/ 8 w 28"/>
                    <a:gd name="T61" fmla="*/ 8 h 35"/>
                    <a:gd name="T62" fmla="*/ 8 w 28"/>
                    <a:gd name="T63" fmla="*/ 8 h 35"/>
                    <a:gd name="T64" fmla="*/ 7 w 28"/>
                    <a:gd name="T65" fmla="*/ 8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8" h="35">
                      <a:moveTo>
                        <a:pt x="23" y="24"/>
                      </a:moveTo>
                      <a:lnTo>
                        <a:pt x="22" y="26"/>
                      </a:lnTo>
                      <a:lnTo>
                        <a:pt x="21" y="27"/>
                      </a:lnTo>
                      <a:lnTo>
                        <a:pt x="18" y="28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3" y="31"/>
                      </a:lnTo>
                      <a:lnTo>
                        <a:pt x="11" y="32"/>
                      </a:lnTo>
                      <a:lnTo>
                        <a:pt x="9" y="34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4" y="35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7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3" y="5"/>
                      </a:lnTo>
                      <a:lnTo>
                        <a:pt x="27" y="9"/>
                      </a:lnTo>
                      <a:lnTo>
                        <a:pt x="28" y="13"/>
                      </a:lnTo>
                      <a:lnTo>
                        <a:pt x="27" y="19"/>
                      </a:lnTo>
                      <a:lnTo>
                        <a:pt x="24" y="24"/>
                      </a:lnTo>
                      <a:lnTo>
                        <a:pt x="23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6" name="Freeform 154"/>
                <p:cNvSpPr>
                  <a:spLocks/>
                </p:cNvSpPr>
                <p:nvPr/>
              </p:nvSpPr>
              <p:spPr bwMode="auto">
                <a:xfrm>
                  <a:off x="620" y="2608"/>
                  <a:ext cx="12" cy="12"/>
                </a:xfrm>
                <a:custGeom>
                  <a:avLst/>
                  <a:gdLst>
                    <a:gd name="T0" fmla="*/ 12 w 35"/>
                    <a:gd name="T1" fmla="*/ 10 h 37"/>
                    <a:gd name="T2" fmla="*/ 11 w 35"/>
                    <a:gd name="T3" fmla="*/ 11 h 37"/>
                    <a:gd name="T4" fmla="*/ 10 w 35"/>
                    <a:gd name="T5" fmla="*/ 12 h 37"/>
                    <a:gd name="T6" fmla="*/ 9 w 35"/>
                    <a:gd name="T7" fmla="*/ 12 h 37"/>
                    <a:gd name="T8" fmla="*/ 8 w 35"/>
                    <a:gd name="T9" fmla="*/ 12 h 37"/>
                    <a:gd name="T10" fmla="*/ 7 w 35"/>
                    <a:gd name="T11" fmla="*/ 12 h 37"/>
                    <a:gd name="T12" fmla="*/ 5 w 35"/>
                    <a:gd name="T13" fmla="*/ 11 h 37"/>
                    <a:gd name="T14" fmla="*/ 4 w 35"/>
                    <a:gd name="T15" fmla="*/ 10 h 37"/>
                    <a:gd name="T16" fmla="*/ 3 w 35"/>
                    <a:gd name="T17" fmla="*/ 10 h 37"/>
                    <a:gd name="T18" fmla="*/ 2 w 35"/>
                    <a:gd name="T19" fmla="*/ 9 h 37"/>
                    <a:gd name="T20" fmla="*/ 1 w 35"/>
                    <a:gd name="T21" fmla="*/ 8 h 37"/>
                    <a:gd name="T22" fmla="*/ 0 w 35"/>
                    <a:gd name="T23" fmla="*/ 7 h 37"/>
                    <a:gd name="T24" fmla="*/ 0 w 35"/>
                    <a:gd name="T25" fmla="*/ 6 h 37"/>
                    <a:gd name="T26" fmla="*/ 0 w 35"/>
                    <a:gd name="T27" fmla="*/ 6 h 37"/>
                    <a:gd name="T28" fmla="*/ 0 w 35"/>
                    <a:gd name="T29" fmla="*/ 5 h 37"/>
                    <a:gd name="T30" fmla="*/ 1 w 35"/>
                    <a:gd name="T31" fmla="*/ 4 h 37"/>
                    <a:gd name="T32" fmla="*/ 2 w 35"/>
                    <a:gd name="T33" fmla="*/ 3 h 37"/>
                    <a:gd name="T34" fmla="*/ 3 w 35"/>
                    <a:gd name="T35" fmla="*/ 2 h 37"/>
                    <a:gd name="T36" fmla="*/ 4 w 35"/>
                    <a:gd name="T37" fmla="*/ 2 h 37"/>
                    <a:gd name="T38" fmla="*/ 5 w 35"/>
                    <a:gd name="T39" fmla="*/ 1 h 37"/>
                    <a:gd name="T40" fmla="*/ 6 w 35"/>
                    <a:gd name="T41" fmla="*/ 0 h 37"/>
                    <a:gd name="T42" fmla="*/ 7 w 35"/>
                    <a:gd name="T43" fmla="*/ 1 h 37"/>
                    <a:gd name="T44" fmla="*/ 8 w 35"/>
                    <a:gd name="T45" fmla="*/ 1 h 37"/>
                    <a:gd name="T46" fmla="*/ 9 w 35"/>
                    <a:gd name="T47" fmla="*/ 2 h 37"/>
                    <a:gd name="T48" fmla="*/ 10 w 35"/>
                    <a:gd name="T49" fmla="*/ 3 h 37"/>
                    <a:gd name="T50" fmla="*/ 10 w 35"/>
                    <a:gd name="T51" fmla="*/ 4 h 37"/>
                    <a:gd name="T52" fmla="*/ 11 w 35"/>
                    <a:gd name="T53" fmla="*/ 5 h 37"/>
                    <a:gd name="T54" fmla="*/ 12 w 35"/>
                    <a:gd name="T55" fmla="*/ 6 h 37"/>
                    <a:gd name="T56" fmla="*/ 12 w 35"/>
                    <a:gd name="T57" fmla="*/ 7 h 37"/>
                    <a:gd name="T58" fmla="*/ 12 w 35"/>
                    <a:gd name="T59" fmla="*/ 8 h 37"/>
                    <a:gd name="T60" fmla="*/ 12 w 35"/>
                    <a:gd name="T61" fmla="*/ 10 h 37"/>
                    <a:gd name="T62" fmla="*/ 12 w 35"/>
                    <a:gd name="T63" fmla="*/ 10 h 37"/>
                    <a:gd name="T64" fmla="*/ 12 w 35"/>
                    <a:gd name="T65" fmla="*/ 1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5" h="37">
                      <a:moveTo>
                        <a:pt x="34" y="30"/>
                      </a:move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7"/>
                      </a:lnTo>
                      <a:lnTo>
                        <a:pt x="23" y="37"/>
                      </a:lnTo>
                      <a:lnTo>
                        <a:pt x="19" y="36"/>
                      </a:lnTo>
                      <a:lnTo>
                        <a:pt x="15" y="34"/>
                      </a:lnTo>
                      <a:lnTo>
                        <a:pt x="13" y="32"/>
                      </a:lnTo>
                      <a:lnTo>
                        <a:pt x="9" y="30"/>
                      </a:lnTo>
                      <a:lnTo>
                        <a:pt x="6" y="28"/>
                      </a:lnTo>
                      <a:lnTo>
                        <a:pt x="2" y="26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8" y="7"/>
                      </a:lnTo>
                      <a:lnTo>
                        <a:pt x="11" y="6"/>
                      </a:lnTo>
                      <a:lnTo>
                        <a:pt x="14" y="3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4"/>
                      </a:lnTo>
                      <a:lnTo>
                        <a:pt x="26" y="7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5" y="23"/>
                      </a:lnTo>
                      <a:lnTo>
                        <a:pt x="35" y="26"/>
                      </a:lnTo>
                      <a:lnTo>
                        <a:pt x="35" y="30"/>
                      </a:lnTo>
                      <a:lnTo>
                        <a:pt x="3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7" name="Freeform 155"/>
                <p:cNvSpPr>
                  <a:spLocks/>
                </p:cNvSpPr>
                <p:nvPr/>
              </p:nvSpPr>
              <p:spPr bwMode="auto">
                <a:xfrm>
                  <a:off x="1708" y="2532"/>
                  <a:ext cx="10" cy="12"/>
                </a:xfrm>
                <a:custGeom>
                  <a:avLst/>
                  <a:gdLst>
                    <a:gd name="T0" fmla="*/ 9 w 29"/>
                    <a:gd name="T1" fmla="*/ 1 h 34"/>
                    <a:gd name="T2" fmla="*/ 9 w 29"/>
                    <a:gd name="T3" fmla="*/ 2 h 34"/>
                    <a:gd name="T4" fmla="*/ 9 w 29"/>
                    <a:gd name="T5" fmla="*/ 3 h 34"/>
                    <a:gd name="T6" fmla="*/ 10 w 29"/>
                    <a:gd name="T7" fmla="*/ 5 h 34"/>
                    <a:gd name="T8" fmla="*/ 10 w 29"/>
                    <a:gd name="T9" fmla="*/ 6 h 34"/>
                    <a:gd name="T10" fmla="*/ 10 w 29"/>
                    <a:gd name="T11" fmla="*/ 8 h 34"/>
                    <a:gd name="T12" fmla="*/ 9 w 29"/>
                    <a:gd name="T13" fmla="*/ 9 h 34"/>
                    <a:gd name="T14" fmla="*/ 9 w 29"/>
                    <a:gd name="T15" fmla="*/ 10 h 34"/>
                    <a:gd name="T16" fmla="*/ 8 w 29"/>
                    <a:gd name="T17" fmla="*/ 11 h 34"/>
                    <a:gd name="T18" fmla="*/ 6 w 29"/>
                    <a:gd name="T19" fmla="*/ 12 h 34"/>
                    <a:gd name="T20" fmla="*/ 5 w 29"/>
                    <a:gd name="T21" fmla="*/ 12 h 34"/>
                    <a:gd name="T22" fmla="*/ 2 w 29"/>
                    <a:gd name="T23" fmla="*/ 12 h 34"/>
                    <a:gd name="T24" fmla="*/ 1 w 29"/>
                    <a:gd name="T25" fmla="*/ 11 h 34"/>
                    <a:gd name="T26" fmla="*/ 0 w 29"/>
                    <a:gd name="T27" fmla="*/ 9 h 34"/>
                    <a:gd name="T28" fmla="*/ 0 w 29"/>
                    <a:gd name="T29" fmla="*/ 7 h 34"/>
                    <a:gd name="T30" fmla="*/ 0 w 29"/>
                    <a:gd name="T31" fmla="*/ 5 h 34"/>
                    <a:gd name="T32" fmla="*/ 1 w 29"/>
                    <a:gd name="T33" fmla="*/ 4 h 34"/>
                    <a:gd name="T34" fmla="*/ 1 w 29"/>
                    <a:gd name="T35" fmla="*/ 2 h 34"/>
                    <a:gd name="T36" fmla="*/ 3 w 29"/>
                    <a:gd name="T37" fmla="*/ 1 h 34"/>
                    <a:gd name="T38" fmla="*/ 4 w 29"/>
                    <a:gd name="T39" fmla="*/ 0 h 34"/>
                    <a:gd name="T40" fmla="*/ 6 w 29"/>
                    <a:gd name="T41" fmla="*/ 0 h 34"/>
                    <a:gd name="T42" fmla="*/ 9 w 29"/>
                    <a:gd name="T43" fmla="*/ 1 h 34"/>
                    <a:gd name="T44" fmla="*/ 9 w 29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9" h="34">
                      <a:moveTo>
                        <a:pt x="25" y="2"/>
                      </a:moveTo>
                      <a:lnTo>
                        <a:pt x="26" y="5"/>
                      </a:lnTo>
                      <a:lnTo>
                        <a:pt x="27" y="9"/>
                      </a:lnTo>
                      <a:lnTo>
                        <a:pt x="29" y="13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7" y="26"/>
                      </a:lnTo>
                      <a:lnTo>
                        <a:pt x="25" y="29"/>
                      </a:lnTo>
                      <a:lnTo>
                        <a:pt x="22" y="32"/>
                      </a:lnTo>
                      <a:lnTo>
                        <a:pt x="18" y="33"/>
                      </a:lnTo>
                      <a:lnTo>
                        <a:pt x="14" y="34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1" y="25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3" y="11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8" name="Freeform 156"/>
                <p:cNvSpPr>
                  <a:spLocks/>
                </p:cNvSpPr>
                <p:nvPr/>
              </p:nvSpPr>
              <p:spPr bwMode="auto">
                <a:xfrm>
                  <a:off x="679" y="2607"/>
                  <a:ext cx="16" cy="13"/>
                </a:xfrm>
                <a:custGeom>
                  <a:avLst/>
                  <a:gdLst>
                    <a:gd name="T0" fmla="*/ 16 w 46"/>
                    <a:gd name="T1" fmla="*/ 8 h 38"/>
                    <a:gd name="T2" fmla="*/ 16 w 46"/>
                    <a:gd name="T3" fmla="*/ 9 h 38"/>
                    <a:gd name="T4" fmla="*/ 16 w 46"/>
                    <a:gd name="T5" fmla="*/ 9 h 38"/>
                    <a:gd name="T6" fmla="*/ 16 w 46"/>
                    <a:gd name="T7" fmla="*/ 10 h 38"/>
                    <a:gd name="T8" fmla="*/ 16 w 46"/>
                    <a:gd name="T9" fmla="*/ 10 h 38"/>
                    <a:gd name="T10" fmla="*/ 15 w 46"/>
                    <a:gd name="T11" fmla="*/ 11 h 38"/>
                    <a:gd name="T12" fmla="*/ 15 w 46"/>
                    <a:gd name="T13" fmla="*/ 11 h 38"/>
                    <a:gd name="T14" fmla="*/ 14 w 46"/>
                    <a:gd name="T15" fmla="*/ 12 h 38"/>
                    <a:gd name="T16" fmla="*/ 14 w 46"/>
                    <a:gd name="T17" fmla="*/ 12 h 38"/>
                    <a:gd name="T18" fmla="*/ 13 w 46"/>
                    <a:gd name="T19" fmla="*/ 12 h 38"/>
                    <a:gd name="T20" fmla="*/ 13 w 46"/>
                    <a:gd name="T21" fmla="*/ 12 h 38"/>
                    <a:gd name="T22" fmla="*/ 11 w 46"/>
                    <a:gd name="T23" fmla="*/ 12 h 38"/>
                    <a:gd name="T24" fmla="*/ 10 w 46"/>
                    <a:gd name="T25" fmla="*/ 12 h 38"/>
                    <a:gd name="T26" fmla="*/ 8 w 46"/>
                    <a:gd name="T27" fmla="*/ 13 h 38"/>
                    <a:gd name="T28" fmla="*/ 6 w 46"/>
                    <a:gd name="T29" fmla="*/ 13 h 38"/>
                    <a:gd name="T30" fmla="*/ 5 w 46"/>
                    <a:gd name="T31" fmla="*/ 12 h 38"/>
                    <a:gd name="T32" fmla="*/ 4 w 46"/>
                    <a:gd name="T33" fmla="*/ 12 h 38"/>
                    <a:gd name="T34" fmla="*/ 2 w 46"/>
                    <a:gd name="T35" fmla="*/ 12 h 38"/>
                    <a:gd name="T36" fmla="*/ 1 w 46"/>
                    <a:gd name="T37" fmla="*/ 11 h 38"/>
                    <a:gd name="T38" fmla="*/ 1 w 46"/>
                    <a:gd name="T39" fmla="*/ 9 h 38"/>
                    <a:gd name="T40" fmla="*/ 0 w 46"/>
                    <a:gd name="T41" fmla="*/ 8 h 38"/>
                    <a:gd name="T42" fmla="*/ 0 w 46"/>
                    <a:gd name="T43" fmla="*/ 7 h 38"/>
                    <a:gd name="T44" fmla="*/ 0 w 46"/>
                    <a:gd name="T45" fmla="*/ 5 h 38"/>
                    <a:gd name="T46" fmla="*/ 0 w 46"/>
                    <a:gd name="T47" fmla="*/ 4 h 38"/>
                    <a:gd name="T48" fmla="*/ 1 w 46"/>
                    <a:gd name="T49" fmla="*/ 3 h 38"/>
                    <a:gd name="T50" fmla="*/ 1 w 46"/>
                    <a:gd name="T51" fmla="*/ 3 h 38"/>
                    <a:gd name="T52" fmla="*/ 1 w 46"/>
                    <a:gd name="T53" fmla="*/ 2 h 38"/>
                    <a:gd name="T54" fmla="*/ 2 w 46"/>
                    <a:gd name="T55" fmla="*/ 1 h 38"/>
                    <a:gd name="T56" fmla="*/ 3 w 46"/>
                    <a:gd name="T57" fmla="*/ 0 h 38"/>
                    <a:gd name="T58" fmla="*/ 4 w 46"/>
                    <a:gd name="T59" fmla="*/ 0 h 38"/>
                    <a:gd name="T60" fmla="*/ 5 w 46"/>
                    <a:gd name="T61" fmla="*/ 0 h 38"/>
                    <a:gd name="T62" fmla="*/ 7 w 46"/>
                    <a:gd name="T63" fmla="*/ 0 h 38"/>
                    <a:gd name="T64" fmla="*/ 8 w 46"/>
                    <a:gd name="T65" fmla="*/ 0 h 38"/>
                    <a:gd name="T66" fmla="*/ 10 w 46"/>
                    <a:gd name="T67" fmla="*/ 1 h 38"/>
                    <a:gd name="T68" fmla="*/ 10 w 46"/>
                    <a:gd name="T69" fmla="*/ 1 h 38"/>
                    <a:gd name="T70" fmla="*/ 12 w 46"/>
                    <a:gd name="T71" fmla="*/ 2 h 38"/>
                    <a:gd name="T72" fmla="*/ 13 w 46"/>
                    <a:gd name="T73" fmla="*/ 3 h 38"/>
                    <a:gd name="T74" fmla="*/ 14 w 46"/>
                    <a:gd name="T75" fmla="*/ 4 h 38"/>
                    <a:gd name="T76" fmla="*/ 14 w 46"/>
                    <a:gd name="T77" fmla="*/ 5 h 38"/>
                    <a:gd name="T78" fmla="*/ 15 w 46"/>
                    <a:gd name="T79" fmla="*/ 6 h 38"/>
                    <a:gd name="T80" fmla="*/ 16 w 46"/>
                    <a:gd name="T81" fmla="*/ 8 h 38"/>
                    <a:gd name="T82" fmla="*/ 16 w 46"/>
                    <a:gd name="T83" fmla="*/ 8 h 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6" h="38">
                      <a:moveTo>
                        <a:pt x="45" y="22"/>
                      </a:move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6" y="28"/>
                      </a:lnTo>
                      <a:lnTo>
                        <a:pt x="45" y="30"/>
                      </a:lnTo>
                      <a:lnTo>
                        <a:pt x="43" y="31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39" y="35"/>
                      </a:lnTo>
                      <a:lnTo>
                        <a:pt x="38" y="35"/>
                      </a:lnTo>
                      <a:lnTo>
                        <a:pt x="37" y="36"/>
                      </a:lnTo>
                      <a:lnTo>
                        <a:pt x="33" y="36"/>
                      </a:lnTo>
                      <a:lnTo>
                        <a:pt x="28" y="36"/>
                      </a:lnTo>
                      <a:lnTo>
                        <a:pt x="24" y="38"/>
                      </a:lnTo>
                      <a:lnTo>
                        <a:pt x="18" y="38"/>
                      </a:lnTo>
                      <a:lnTo>
                        <a:pt x="15" y="36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4" y="31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41" y="15"/>
                      </a:lnTo>
                      <a:lnTo>
                        <a:pt x="43" y="18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9" name="Freeform 157"/>
                <p:cNvSpPr>
                  <a:spLocks/>
                </p:cNvSpPr>
                <p:nvPr/>
              </p:nvSpPr>
              <p:spPr bwMode="auto">
                <a:xfrm>
                  <a:off x="1637" y="2555"/>
                  <a:ext cx="8" cy="7"/>
                </a:xfrm>
                <a:custGeom>
                  <a:avLst/>
                  <a:gdLst>
                    <a:gd name="T0" fmla="*/ 7 w 26"/>
                    <a:gd name="T1" fmla="*/ 4 h 20"/>
                    <a:gd name="T2" fmla="*/ 7 w 26"/>
                    <a:gd name="T3" fmla="*/ 5 h 20"/>
                    <a:gd name="T4" fmla="*/ 7 w 26"/>
                    <a:gd name="T5" fmla="*/ 6 h 20"/>
                    <a:gd name="T6" fmla="*/ 6 w 26"/>
                    <a:gd name="T7" fmla="*/ 6 h 20"/>
                    <a:gd name="T8" fmla="*/ 6 w 26"/>
                    <a:gd name="T9" fmla="*/ 6 h 20"/>
                    <a:gd name="T10" fmla="*/ 5 w 26"/>
                    <a:gd name="T11" fmla="*/ 6 h 20"/>
                    <a:gd name="T12" fmla="*/ 4 w 26"/>
                    <a:gd name="T13" fmla="*/ 6 h 20"/>
                    <a:gd name="T14" fmla="*/ 3 w 26"/>
                    <a:gd name="T15" fmla="*/ 6 h 20"/>
                    <a:gd name="T16" fmla="*/ 3 w 26"/>
                    <a:gd name="T17" fmla="*/ 6 h 20"/>
                    <a:gd name="T18" fmla="*/ 2 w 26"/>
                    <a:gd name="T19" fmla="*/ 7 h 20"/>
                    <a:gd name="T20" fmla="*/ 1 w 26"/>
                    <a:gd name="T21" fmla="*/ 7 h 20"/>
                    <a:gd name="T22" fmla="*/ 1 w 26"/>
                    <a:gd name="T23" fmla="*/ 6 h 20"/>
                    <a:gd name="T24" fmla="*/ 0 w 26"/>
                    <a:gd name="T25" fmla="*/ 6 h 20"/>
                    <a:gd name="T26" fmla="*/ 0 w 26"/>
                    <a:gd name="T27" fmla="*/ 5 h 20"/>
                    <a:gd name="T28" fmla="*/ 0 w 26"/>
                    <a:gd name="T29" fmla="*/ 4 h 20"/>
                    <a:gd name="T30" fmla="*/ 0 w 26"/>
                    <a:gd name="T31" fmla="*/ 4 h 20"/>
                    <a:gd name="T32" fmla="*/ 0 w 26"/>
                    <a:gd name="T33" fmla="*/ 3 h 20"/>
                    <a:gd name="T34" fmla="*/ 0 w 26"/>
                    <a:gd name="T35" fmla="*/ 3 h 20"/>
                    <a:gd name="T36" fmla="*/ 0 w 26"/>
                    <a:gd name="T37" fmla="*/ 2 h 20"/>
                    <a:gd name="T38" fmla="*/ 0 w 26"/>
                    <a:gd name="T39" fmla="*/ 1 h 20"/>
                    <a:gd name="T40" fmla="*/ 1 w 26"/>
                    <a:gd name="T41" fmla="*/ 0 h 20"/>
                    <a:gd name="T42" fmla="*/ 2 w 26"/>
                    <a:gd name="T43" fmla="*/ 0 h 20"/>
                    <a:gd name="T44" fmla="*/ 3 w 26"/>
                    <a:gd name="T45" fmla="*/ 0 h 20"/>
                    <a:gd name="T46" fmla="*/ 3 w 26"/>
                    <a:gd name="T47" fmla="*/ 0 h 20"/>
                    <a:gd name="T48" fmla="*/ 4 w 26"/>
                    <a:gd name="T49" fmla="*/ 0 h 20"/>
                    <a:gd name="T50" fmla="*/ 5 w 26"/>
                    <a:gd name="T51" fmla="*/ 1 h 20"/>
                    <a:gd name="T52" fmla="*/ 6 w 26"/>
                    <a:gd name="T53" fmla="*/ 1 h 20"/>
                    <a:gd name="T54" fmla="*/ 7 w 26"/>
                    <a:gd name="T55" fmla="*/ 2 h 20"/>
                    <a:gd name="T56" fmla="*/ 7 w 26"/>
                    <a:gd name="T57" fmla="*/ 3 h 20"/>
                    <a:gd name="T58" fmla="*/ 7 w 26"/>
                    <a:gd name="T59" fmla="*/ 3 h 20"/>
                    <a:gd name="T60" fmla="*/ 8 w 26"/>
                    <a:gd name="T61" fmla="*/ 4 h 20"/>
                    <a:gd name="T62" fmla="*/ 8 w 26"/>
                    <a:gd name="T63" fmla="*/ 4 h 20"/>
                    <a:gd name="T64" fmla="*/ 7 w 26"/>
                    <a:gd name="T65" fmla="*/ 4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" h="20">
                      <a:moveTo>
                        <a:pt x="24" y="11"/>
                      </a:moveTo>
                      <a:lnTo>
                        <a:pt x="24" y="14"/>
                      </a:lnTo>
                      <a:lnTo>
                        <a:pt x="23" y="16"/>
                      </a:lnTo>
                      <a:lnTo>
                        <a:pt x="21" y="17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4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3"/>
                      </a:lnTo>
                      <a:lnTo>
                        <a:pt x="19" y="4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0" name="Freeform 158"/>
                <p:cNvSpPr>
                  <a:spLocks/>
                </p:cNvSpPr>
                <p:nvPr/>
              </p:nvSpPr>
              <p:spPr bwMode="auto">
                <a:xfrm>
                  <a:off x="1609" y="2567"/>
                  <a:ext cx="36" cy="16"/>
                </a:xfrm>
                <a:custGeom>
                  <a:avLst/>
                  <a:gdLst>
                    <a:gd name="T0" fmla="*/ 36 w 108"/>
                    <a:gd name="T1" fmla="*/ 5 h 48"/>
                    <a:gd name="T2" fmla="*/ 36 w 108"/>
                    <a:gd name="T3" fmla="*/ 7 h 48"/>
                    <a:gd name="T4" fmla="*/ 36 w 108"/>
                    <a:gd name="T5" fmla="*/ 8 h 48"/>
                    <a:gd name="T6" fmla="*/ 36 w 108"/>
                    <a:gd name="T7" fmla="*/ 9 h 48"/>
                    <a:gd name="T8" fmla="*/ 35 w 108"/>
                    <a:gd name="T9" fmla="*/ 10 h 48"/>
                    <a:gd name="T10" fmla="*/ 34 w 108"/>
                    <a:gd name="T11" fmla="*/ 11 h 48"/>
                    <a:gd name="T12" fmla="*/ 33 w 108"/>
                    <a:gd name="T13" fmla="*/ 12 h 48"/>
                    <a:gd name="T14" fmla="*/ 32 w 108"/>
                    <a:gd name="T15" fmla="*/ 12 h 48"/>
                    <a:gd name="T16" fmla="*/ 31 w 108"/>
                    <a:gd name="T17" fmla="*/ 13 h 48"/>
                    <a:gd name="T18" fmla="*/ 30 w 108"/>
                    <a:gd name="T19" fmla="*/ 14 h 48"/>
                    <a:gd name="T20" fmla="*/ 28 w 108"/>
                    <a:gd name="T21" fmla="*/ 14 h 48"/>
                    <a:gd name="T22" fmla="*/ 25 w 108"/>
                    <a:gd name="T23" fmla="*/ 15 h 48"/>
                    <a:gd name="T24" fmla="*/ 22 w 108"/>
                    <a:gd name="T25" fmla="*/ 16 h 48"/>
                    <a:gd name="T26" fmla="*/ 19 w 108"/>
                    <a:gd name="T27" fmla="*/ 16 h 48"/>
                    <a:gd name="T28" fmla="*/ 16 w 108"/>
                    <a:gd name="T29" fmla="*/ 16 h 48"/>
                    <a:gd name="T30" fmla="*/ 13 w 108"/>
                    <a:gd name="T31" fmla="*/ 16 h 48"/>
                    <a:gd name="T32" fmla="*/ 10 w 108"/>
                    <a:gd name="T33" fmla="*/ 16 h 48"/>
                    <a:gd name="T34" fmla="*/ 7 w 108"/>
                    <a:gd name="T35" fmla="*/ 15 h 48"/>
                    <a:gd name="T36" fmla="*/ 4 w 108"/>
                    <a:gd name="T37" fmla="*/ 14 h 48"/>
                    <a:gd name="T38" fmla="*/ 2 w 108"/>
                    <a:gd name="T39" fmla="*/ 12 h 48"/>
                    <a:gd name="T40" fmla="*/ 0 w 108"/>
                    <a:gd name="T41" fmla="*/ 10 h 48"/>
                    <a:gd name="T42" fmla="*/ 2 w 108"/>
                    <a:gd name="T43" fmla="*/ 8 h 48"/>
                    <a:gd name="T44" fmla="*/ 5 w 108"/>
                    <a:gd name="T45" fmla="*/ 6 h 48"/>
                    <a:gd name="T46" fmla="*/ 7 w 108"/>
                    <a:gd name="T47" fmla="*/ 4 h 48"/>
                    <a:gd name="T48" fmla="*/ 10 w 108"/>
                    <a:gd name="T49" fmla="*/ 2 h 48"/>
                    <a:gd name="T50" fmla="*/ 13 w 108"/>
                    <a:gd name="T51" fmla="*/ 2 h 48"/>
                    <a:gd name="T52" fmla="*/ 16 w 108"/>
                    <a:gd name="T53" fmla="*/ 1 h 48"/>
                    <a:gd name="T54" fmla="*/ 19 w 108"/>
                    <a:gd name="T55" fmla="*/ 0 h 48"/>
                    <a:gd name="T56" fmla="*/ 22 w 108"/>
                    <a:gd name="T57" fmla="*/ 0 h 48"/>
                    <a:gd name="T58" fmla="*/ 25 w 108"/>
                    <a:gd name="T59" fmla="*/ 0 h 48"/>
                    <a:gd name="T60" fmla="*/ 28 w 108"/>
                    <a:gd name="T61" fmla="*/ 1 h 48"/>
                    <a:gd name="T62" fmla="*/ 29 w 108"/>
                    <a:gd name="T63" fmla="*/ 1 h 48"/>
                    <a:gd name="T64" fmla="*/ 30 w 108"/>
                    <a:gd name="T65" fmla="*/ 2 h 48"/>
                    <a:gd name="T66" fmla="*/ 31 w 108"/>
                    <a:gd name="T67" fmla="*/ 2 h 48"/>
                    <a:gd name="T68" fmla="*/ 32 w 108"/>
                    <a:gd name="T69" fmla="*/ 2 h 48"/>
                    <a:gd name="T70" fmla="*/ 33 w 108"/>
                    <a:gd name="T71" fmla="*/ 3 h 48"/>
                    <a:gd name="T72" fmla="*/ 34 w 108"/>
                    <a:gd name="T73" fmla="*/ 3 h 48"/>
                    <a:gd name="T74" fmla="*/ 34 w 108"/>
                    <a:gd name="T75" fmla="*/ 4 h 48"/>
                    <a:gd name="T76" fmla="*/ 35 w 108"/>
                    <a:gd name="T77" fmla="*/ 4 h 48"/>
                    <a:gd name="T78" fmla="*/ 36 w 108"/>
                    <a:gd name="T79" fmla="*/ 5 h 48"/>
                    <a:gd name="T80" fmla="*/ 36 w 108"/>
                    <a:gd name="T81" fmla="*/ 6 h 48"/>
                    <a:gd name="T82" fmla="*/ 36 w 108"/>
                    <a:gd name="T83" fmla="*/ 6 h 48"/>
                    <a:gd name="T84" fmla="*/ 36 w 108"/>
                    <a:gd name="T85" fmla="*/ 5 h 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8" h="48">
                      <a:moveTo>
                        <a:pt x="108" y="15"/>
                      </a:moveTo>
                      <a:lnTo>
                        <a:pt x="108" y="21"/>
                      </a:lnTo>
                      <a:lnTo>
                        <a:pt x="108" y="24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2" y="34"/>
                      </a:lnTo>
                      <a:lnTo>
                        <a:pt x="99" y="35"/>
                      </a:lnTo>
                      <a:lnTo>
                        <a:pt x="95" y="37"/>
                      </a:lnTo>
                      <a:lnTo>
                        <a:pt x="93" y="39"/>
                      </a:lnTo>
                      <a:lnTo>
                        <a:pt x="89" y="41"/>
                      </a:lnTo>
                      <a:lnTo>
                        <a:pt x="85" y="43"/>
                      </a:lnTo>
                      <a:lnTo>
                        <a:pt x="76" y="44"/>
                      </a:lnTo>
                      <a:lnTo>
                        <a:pt x="65" y="47"/>
                      </a:lnTo>
                      <a:lnTo>
                        <a:pt x="56" y="48"/>
                      </a:lnTo>
                      <a:lnTo>
                        <a:pt x="47" y="48"/>
                      </a:lnTo>
                      <a:lnTo>
                        <a:pt x="38" y="48"/>
                      </a:lnTo>
                      <a:lnTo>
                        <a:pt x="29" y="48"/>
                      </a:lnTo>
                      <a:lnTo>
                        <a:pt x="21" y="45"/>
                      </a:lnTo>
                      <a:lnTo>
                        <a:pt x="13" y="43"/>
                      </a:lnTo>
                      <a:lnTo>
                        <a:pt x="5" y="36"/>
                      </a:lnTo>
                      <a:lnTo>
                        <a:pt x="0" y="30"/>
                      </a:lnTo>
                      <a:lnTo>
                        <a:pt x="7" y="23"/>
                      </a:lnTo>
                      <a:lnTo>
                        <a:pt x="14" y="18"/>
                      </a:lnTo>
                      <a:lnTo>
                        <a:pt x="22" y="13"/>
                      </a:lnTo>
                      <a:lnTo>
                        <a:pt x="30" y="7"/>
                      </a:lnTo>
                      <a:lnTo>
                        <a:pt x="39" y="5"/>
                      </a:lnTo>
                      <a:lnTo>
                        <a:pt x="48" y="2"/>
                      </a:lnTo>
                      <a:lnTo>
                        <a:pt x="58" y="1"/>
                      </a:lnTo>
                      <a:lnTo>
                        <a:pt x="67" y="0"/>
                      </a:lnTo>
                      <a:lnTo>
                        <a:pt x="76" y="1"/>
                      </a:lnTo>
                      <a:lnTo>
                        <a:pt x="85" y="2"/>
                      </a:lnTo>
                      <a:lnTo>
                        <a:pt x="88" y="4"/>
                      </a:lnTo>
                      <a:lnTo>
                        <a:pt x="90" y="5"/>
                      </a:lnTo>
                      <a:lnTo>
                        <a:pt x="93" y="6"/>
                      </a:lnTo>
                      <a:lnTo>
                        <a:pt x="97" y="7"/>
                      </a:lnTo>
                      <a:lnTo>
                        <a:pt x="99" y="9"/>
                      </a:lnTo>
                      <a:lnTo>
                        <a:pt x="102" y="9"/>
                      </a:lnTo>
                      <a:lnTo>
                        <a:pt x="103" y="11"/>
                      </a:lnTo>
                      <a:lnTo>
                        <a:pt x="106" y="13"/>
                      </a:lnTo>
                      <a:lnTo>
                        <a:pt x="107" y="14"/>
                      </a:lnTo>
                      <a:lnTo>
                        <a:pt x="108" y="17"/>
                      </a:lnTo>
                      <a:lnTo>
                        <a:pt x="10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1" name="Freeform 159"/>
                <p:cNvSpPr>
                  <a:spLocks/>
                </p:cNvSpPr>
                <p:nvPr/>
              </p:nvSpPr>
              <p:spPr bwMode="auto">
                <a:xfrm>
                  <a:off x="1658" y="2568"/>
                  <a:ext cx="26" cy="8"/>
                </a:xfrm>
                <a:custGeom>
                  <a:avLst/>
                  <a:gdLst>
                    <a:gd name="T0" fmla="*/ 25 w 77"/>
                    <a:gd name="T1" fmla="*/ 0 h 25"/>
                    <a:gd name="T2" fmla="*/ 26 w 77"/>
                    <a:gd name="T3" fmla="*/ 1 h 25"/>
                    <a:gd name="T4" fmla="*/ 26 w 77"/>
                    <a:gd name="T5" fmla="*/ 2 h 25"/>
                    <a:gd name="T6" fmla="*/ 26 w 77"/>
                    <a:gd name="T7" fmla="*/ 3 h 25"/>
                    <a:gd name="T8" fmla="*/ 26 w 77"/>
                    <a:gd name="T9" fmla="*/ 4 h 25"/>
                    <a:gd name="T10" fmla="*/ 25 w 77"/>
                    <a:gd name="T11" fmla="*/ 4 h 25"/>
                    <a:gd name="T12" fmla="*/ 24 w 77"/>
                    <a:gd name="T13" fmla="*/ 5 h 25"/>
                    <a:gd name="T14" fmla="*/ 24 w 77"/>
                    <a:gd name="T15" fmla="*/ 6 h 25"/>
                    <a:gd name="T16" fmla="*/ 23 w 77"/>
                    <a:gd name="T17" fmla="*/ 7 h 25"/>
                    <a:gd name="T18" fmla="*/ 22 w 77"/>
                    <a:gd name="T19" fmla="*/ 7 h 25"/>
                    <a:gd name="T20" fmla="*/ 21 w 77"/>
                    <a:gd name="T21" fmla="*/ 7 h 25"/>
                    <a:gd name="T22" fmla="*/ 19 w 77"/>
                    <a:gd name="T23" fmla="*/ 7 h 25"/>
                    <a:gd name="T24" fmla="*/ 16 w 77"/>
                    <a:gd name="T25" fmla="*/ 7 h 25"/>
                    <a:gd name="T26" fmla="*/ 14 w 77"/>
                    <a:gd name="T27" fmla="*/ 8 h 25"/>
                    <a:gd name="T28" fmla="*/ 12 w 77"/>
                    <a:gd name="T29" fmla="*/ 8 h 25"/>
                    <a:gd name="T30" fmla="*/ 10 w 77"/>
                    <a:gd name="T31" fmla="*/ 8 h 25"/>
                    <a:gd name="T32" fmla="*/ 7 w 77"/>
                    <a:gd name="T33" fmla="*/ 8 h 25"/>
                    <a:gd name="T34" fmla="*/ 6 w 77"/>
                    <a:gd name="T35" fmla="*/ 8 h 25"/>
                    <a:gd name="T36" fmla="*/ 3 w 77"/>
                    <a:gd name="T37" fmla="*/ 7 h 25"/>
                    <a:gd name="T38" fmla="*/ 2 w 77"/>
                    <a:gd name="T39" fmla="*/ 7 h 25"/>
                    <a:gd name="T40" fmla="*/ 0 w 77"/>
                    <a:gd name="T41" fmla="*/ 6 h 25"/>
                    <a:gd name="T42" fmla="*/ 0 w 77"/>
                    <a:gd name="T43" fmla="*/ 5 h 25"/>
                    <a:gd name="T44" fmla="*/ 0 w 77"/>
                    <a:gd name="T45" fmla="*/ 4 h 25"/>
                    <a:gd name="T46" fmla="*/ 0 w 77"/>
                    <a:gd name="T47" fmla="*/ 4 h 25"/>
                    <a:gd name="T48" fmla="*/ 0 w 77"/>
                    <a:gd name="T49" fmla="*/ 3 h 25"/>
                    <a:gd name="T50" fmla="*/ 0 w 77"/>
                    <a:gd name="T51" fmla="*/ 3 h 25"/>
                    <a:gd name="T52" fmla="*/ 0 w 77"/>
                    <a:gd name="T53" fmla="*/ 2 h 25"/>
                    <a:gd name="T54" fmla="*/ 0 w 77"/>
                    <a:gd name="T55" fmla="*/ 2 h 25"/>
                    <a:gd name="T56" fmla="*/ 0 w 77"/>
                    <a:gd name="T57" fmla="*/ 1 h 25"/>
                    <a:gd name="T58" fmla="*/ 1 w 77"/>
                    <a:gd name="T59" fmla="*/ 1 h 25"/>
                    <a:gd name="T60" fmla="*/ 2 w 77"/>
                    <a:gd name="T61" fmla="*/ 0 h 25"/>
                    <a:gd name="T62" fmla="*/ 4 w 77"/>
                    <a:gd name="T63" fmla="*/ 1 h 25"/>
                    <a:gd name="T64" fmla="*/ 7 w 77"/>
                    <a:gd name="T65" fmla="*/ 1 h 25"/>
                    <a:gd name="T66" fmla="*/ 9 w 77"/>
                    <a:gd name="T67" fmla="*/ 1 h 25"/>
                    <a:gd name="T68" fmla="*/ 11 w 77"/>
                    <a:gd name="T69" fmla="*/ 1 h 25"/>
                    <a:gd name="T70" fmla="*/ 13 w 77"/>
                    <a:gd name="T71" fmla="*/ 1 h 25"/>
                    <a:gd name="T72" fmla="*/ 16 w 77"/>
                    <a:gd name="T73" fmla="*/ 1 h 25"/>
                    <a:gd name="T74" fmla="*/ 18 w 77"/>
                    <a:gd name="T75" fmla="*/ 1 h 25"/>
                    <a:gd name="T76" fmla="*/ 20 w 77"/>
                    <a:gd name="T77" fmla="*/ 0 h 25"/>
                    <a:gd name="T78" fmla="*/ 22 w 77"/>
                    <a:gd name="T79" fmla="*/ 0 h 25"/>
                    <a:gd name="T80" fmla="*/ 26 w 77"/>
                    <a:gd name="T81" fmla="*/ 0 h 25"/>
                    <a:gd name="T82" fmla="*/ 26 w 77"/>
                    <a:gd name="T83" fmla="*/ 0 h 25"/>
                    <a:gd name="T84" fmla="*/ 25 w 77"/>
                    <a:gd name="T85" fmla="*/ 0 h 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77" h="25">
                      <a:moveTo>
                        <a:pt x="74" y="0"/>
                      </a:moveTo>
                      <a:lnTo>
                        <a:pt x="76" y="3"/>
                      </a:lnTo>
                      <a:lnTo>
                        <a:pt x="77" y="5"/>
                      </a:lnTo>
                      <a:lnTo>
                        <a:pt x="76" y="8"/>
                      </a:lnTo>
                      <a:lnTo>
                        <a:pt x="76" y="12"/>
                      </a:lnTo>
                      <a:lnTo>
                        <a:pt x="74" y="14"/>
                      </a:lnTo>
                      <a:lnTo>
                        <a:pt x="72" y="17"/>
                      </a:lnTo>
                      <a:lnTo>
                        <a:pt x="70" y="20"/>
                      </a:lnTo>
                      <a:lnTo>
                        <a:pt x="68" y="22"/>
                      </a:lnTo>
                      <a:lnTo>
                        <a:pt x="64" y="23"/>
                      </a:lnTo>
                      <a:lnTo>
                        <a:pt x="61" y="23"/>
                      </a:lnTo>
                      <a:lnTo>
                        <a:pt x="55" y="23"/>
                      </a:lnTo>
                      <a:lnTo>
                        <a:pt x="48" y="23"/>
                      </a:lnTo>
                      <a:lnTo>
                        <a:pt x="42" y="25"/>
                      </a:lnTo>
                      <a:lnTo>
                        <a:pt x="35" y="25"/>
                      </a:lnTo>
                      <a:lnTo>
                        <a:pt x="29" y="25"/>
                      </a:lnTo>
                      <a:lnTo>
                        <a:pt x="22" y="25"/>
                      </a:lnTo>
                      <a:lnTo>
                        <a:pt x="17" y="25"/>
                      </a:lnTo>
                      <a:lnTo>
                        <a:pt x="10" y="23"/>
                      </a:lnTo>
                      <a:lnTo>
                        <a:pt x="5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13" y="3"/>
                      </a:lnTo>
                      <a:lnTo>
                        <a:pt x="20" y="4"/>
                      </a:lnTo>
                      <a:lnTo>
                        <a:pt x="26" y="4"/>
                      </a:lnTo>
                      <a:lnTo>
                        <a:pt x="33" y="4"/>
                      </a:lnTo>
                      <a:lnTo>
                        <a:pt x="39" y="3"/>
                      </a:lnTo>
                      <a:lnTo>
                        <a:pt x="46" y="3"/>
                      </a:lnTo>
                      <a:lnTo>
                        <a:pt x="52" y="3"/>
                      </a:lnTo>
                      <a:lnTo>
                        <a:pt x="60" y="1"/>
                      </a:lnTo>
                      <a:lnTo>
                        <a:pt x="66" y="1"/>
                      </a:lnTo>
                      <a:lnTo>
                        <a:pt x="76" y="1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2" name="Freeform 160"/>
                <p:cNvSpPr>
                  <a:spLocks/>
                </p:cNvSpPr>
                <p:nvPr/>
              </p:nvSpPr>
              <p:spPr bwMode="auto">
                <a:xfrm>
                  <a:off x="679" y="2648"/>
                  <a:ext cx="64" cy="173"/>
                </a:xfrm>
                <a:custGeom>
                  <a:avLst/>
                  <a:gdLst>
                    <a:gd name="T0" fmla="*/ 64 w 192"/>
                    <a:gd name="T1" fmla="*/ 10 h 520"/>
                    <a:gd name="T2" fmla="*/ 62 w 192"/>
                    <a:gd name="T3" fmla="*/ 24 h 520"/>
                    <a:gd name="T4" fmla="*/ 59 w 192"/>
                    <a:gd name="T5" fmla="*/ 38 h 520"/>
                    <a:gd name="T6" fmla="*/ 57 w 192"/>
                    <a:gd name="T7" fmla="*/ 51 h 520"/>
                    <a:gd name="T8" fmla="*/ 54 w 192"/>
                    <a:gd name="T9" fmla="*/ 64 h 520"/>
                    <a:gd name="T10" fmla="*/ 51 w 192"/>
                    <a:gd name="T11" fmla="*/ 78 h 520"/>
                    <a:gd name="T12" fmla="*/ 47 w 192"/>
                    <a:gd name="T13" fmla="*/ 90 h 520"/>
                    <a:gd name="T14" fmla="*/ 44 w 192"/>
                    <a:gd name="T15" fmla="*/ 103 h 520"/>
                    <a:gd name="T16" fmla="*/ 41 w 192"/>
                    <a:gd name="T17" fmla="*/ 117 h 520"/>
                    <a:gd name="T18" fmla="*/ 38 w 192"/>
                    <a:gd name="T19" fmla="*/ 130 h 520"/>
                    <a:gd name="T20" fmla="*/ 35 w 192"/>
                    <a:gd name="T21" fmla="*/ 143 h 520"/>
                    <a:gd name="T22" fmla="*/ 33 w 192"/>
                    <a:gd name="T23" fmla="*/ 146 h 520"/>
                    <a:gd name="T24" fmla="*/ 31 w 192"/>
                    <a:gd name="T25" fmla="*/ 149 h 520"/>
                    <a:gd name="T26" fmla="*/ 28 w 192"/>
                    <a:gd name="T27" fmla="*/ 152 h 520"/>
                    <a:gd name="T28" fmla="*/ 25 w 192"/>
                    <a:gd name="T29" fmla="*/ 154 h 520"/>
                    <a:gd name="T30" fmla="*/ 23 w 192"/>
                    <a:gd name="T31" fmla="*/ 157 h 520"/>
                    <a:gd name="T32" fmla="*/ 21 w 192"/>
                    <a:gd name="T33" fmla="*/ 159 h 520"/>
                    <a:gd name="T34" fmla="*/ 18 w 192"/>
                    <a:gd name="T35" fmla="*/ 162 h 520"/>
                    <a:gd name="T36" fmla="*/ 17 w 192"/>
                    <a:gd name="T37" fmla="*/ 165 h 520"/>
                    <a:gd name="T38" fmla="*/ 17 w 192"/>
                    <a:gd name="T39" fmla="*/ 169 h 520"/>
                    <a:gd name="T40" fmla="*/ 17 w 192"/>
                    <a:gd name="T41" fmla="*/ 173 h 520"/>
                    <a:gd name="T42" fmla="*/ 12 w 192"/>
                    <a:gd name="T43" fmla="*/ 173 h 520"/>
                    <a:gd name="T44" fmla="*/ 0 w 192"/>
                    <a:gd name="T45" fmla="*/ 18 h 520"/>
                    <a:gd name="T46" fmla="*/ 1 w 192"/>
                    <a:gd name="T47" fmla="*/ 17 h 520"/>
                    <a:gd name="T48" fmla="*/ 1 w 192"/>
                    <a:gd name="T49" fmla="*/ 14 h 520"/>
                    <a:gd name="T50" fmla="*/ 1 w 192"/>
                    <a:gd name="T51" fmla="*/ 13 h 520"/>
                    <a:gd name="T52" fmla="*/ 2 w 192"/>
                    <a:gd name="T53" fmla="*/ 11 h 520"/>
                    <a:gd name="T54" fmla="*/ 3 w 192"/>
                    <a:gd name="T55" fmla="*/ 9 h 520"/>
                    <a:gd name="T56" fmla="*/ 3 w 192"/>
                    <a:gd name="T57" fmla="*/ 7 h 520"/>
                    <a:gd name="T58" fmla="*/ 4 w 192"/>
                    <a:gd name="T59" fmla="*/ 5 h 520"/>
                    <a:gd name="T60" fmla="*/ 5 w 192"/>
                    <a:gd name="T61" fmla="*/ 4 h 520"/>
                    <a:gd name="T62" fmla="*/ 6 w 192"/>
                    <a:gd name="T63" fmla="*/ 2 h 520"/>
                    <a:gd name="T64" fmla="*/ 7 w 192"/>
                    <a:gd name="T65" fmla="*/ 0 h 520"/>
                    <a:gd name="T66" fmla="*/ 13 w 192"/>
                    <a:gd name="T67" fmla="*/ 1 h 520"/>
                    <a:gd name="T68" fmla="*/ 19 w 192"/>
                    <a:gd name="T69" fmla="*/ 1 h 520"/>
                    <a:gd name="T70" fmla="*/ 25 w 192"/>
                    <a:gd name="T71" fmla="*/ 1 h 520"/>
                    <a:gd name="T72" fmla="*/ 31 w 192"/>
                    <a:gd name="T73" fmla="*/ 1 h 520"/>
                    <a:gd name="T74" fmla="*/ 37 w 192"/>
                    <a:gd name="T75" fmla="*/ 1 h 520"/>
                    <a:gd name="T76" fmla="*/ 43 w 192"/>
                    <a:gd name="T77" fmla="*/ 2 h 520"/>
                    <a:gd name="T78" fmla="*/ 48 w 192"/>
                    <a:gd name="T79" fmla="*/ 3 h 520"/>
                    <a:gd name="T80" fmla="*/ 54 w 192"/>
                    <a:gd name="T81" fmla="*/ 4 h 520"/>
                    <a:gd name="T82" fmla="*/ 59 w 192"/>
                    <a:gd name="T83" fmla="*/ 7 h 520"/>
                    <a:gd name="T84" fmla="*/ 64 w 192"/>
                    <a:gd name="T85" fmla="*/ 11 h 520"/>
                    <a:gd name="T86" fmla="*/ 64 w 192"/>
                    <a:gd name="T87" fmla="*/ 11 h 520"/>
                    <a:gd name="T88" fmla="*/ 64 w 192"/>
                    <a:gd name="T89" fmla="*/ 10 h 5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92" h="520">
                      <a:moveTo>
                        <a:pt x="191" y="30"/>
                      </a:moveTo>
                      <a:lnTo>
                        <a:pt x="186" y="72"/>
                      </a:lnTo>
                      <a:lnTo>
                        <a:pt x="178" y="113"/>
                      </a:lnTo>
                      <a:lnTo>
                        <a:pt x="170" y="153"/>
                      </a:lnTo>
                      <a:lnTo>
                        <a:pt x="161" y="192"/>
                      </a:lnTo>
                      <a:lnTo>
                        <a:pt x="152" y="233"/>
                      </a:lnTo>
                      <a:lnTo>
                        <a:pt x="142" y="272"/>
                      </a:lnTo>
                      <a:lnTo>
                        <a:pt x="133" y="311"/>
                      </a:lnTo>
                      <a:lnTo>
                        <a:pt x="124" y="351"/>
                      </a:lnTo>
                      <a:lnTo>
                        <a:pt x="114" y="391"/>
                      </a:lnTo>
                      <a:lnTo>
                        <a:pt x="105" y="430"/>
                      </a:lnTo>
                      <a:lnTo>
                        <a:pt x="99" y="440"/>
                      </a:lnTo>
                      <a:lnTo>
                        <a:pt x="93" y="449"/>
                      </a:lnTo>
                      <a:lnTo>
                        <a:pt x="85" y="457"/>
                      </a:lnTo>
                      <a:lnTo>
                        <a:pt x="76" y="464"/>
                      </a:lnTo>
                      <a:lnTo>
                        <a:pt x="68" y="472"/>
                      </a:lnTo>
                      <a:lnTo>
                        <a:pt x="62" y="479"/>
                      </a:lnTo>
                      <a:lnTo>
                        <a:pt x="55" y="487"/>
                      </a:lnTo>
                      <a:lnTo>
                        <a:pt x="51" y="496"/>
                      </a:lnTo>
                      <a:lnTo>
                        <a:pt x="50" y="507"/>
                      </a:lnTo>
                      <a:lnTo>
                        <a:pt x="51" y="519"/>
                      </a:lnTo>
                      <a:lnTo>
                        <a:pt x="35" y="520"/>
                      </a:lnTo>
                      <a:lnTo>
                        <a:pt x="0" y="55"/>
                      </a:lnTo>
                      <a:lnTo>
                        <a:pt x="2" y="50"/>
                      </a:lnTo>
                      <a:lnTo>
                        <a:pt x="3" y="43"/>
                      </a:lnTo>
                      <a:lnTo>
                        <a:pt x="4" y="38"/>
                      </a:lnTo>
                      <a:lnTo>
                        <a:pt x="5" y="32"/>
                      </a:lnTo>
                      <a:lnTo>
                        <a:pt x="8" y="26"/>
                      </a:lnTo>
                      <a:lnTo>
                        <a:pt x="9" y="21"/>
                      </a:lnTo>
                      <a:lnTo>
                        <a:pt x="12" y="16"/>
                      </a:lnTo>
                      <a:lnTo>
                        <a:pt x="15" y="11"/>
                      </a:lnTo>
                      <a:lnTo>
                        <a:pt x="17" y="6"/>
                      </a:lnTo>
                      <a:lnTo>
                        <a:pt x="21" y="0"/>
                      </a:lnTo>
                      <a:lnTo>
                        <a:pt x="38" y="2"/>
                      </a:lnTo>
                      <a:lnTo>
                        <a:pt x="56" y="2"/>
                      </a:lnTo>
                      <a:lnTo>
                        <a:pt x="75" y="2"/>
                      </a:lnTo>
                      <a:lnTo>
                        <a:pt x="93" y="2"/>
                      </a:lnTo>
                      <a:lnTo>
                        <a:pt x="110" y="3"/>
                      </a:lnTo>
                      <a:lnTo>
                        <a:pt x="128" y="6"/>
                      </a:lnTo>
                      <a:lnTo>
                        <a:pt x="145" y="8"/>
                      </a:lnTo>
                      <a:lnTo>
                        <a:pt x="162" y="13"/>
                      </a:lnTo>
                      <a:lnTo>
                        <a:pt x="178" y="21"/>
                      </a:lnTo>
                      <a:lnTo>
                        <a:pt x="192" y="32"/>
                      </a:lnTo>
                      <a:lnTo>
                        <a:pt x="191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3" name="Freeform 161"/>
                <p:cNvSpPr>
                  <a:spLocks/>
                </p:cNvSpPr>
                <p:nvPr/>
              </p:nvSpPr>
              <p:spPr bwMode="auto">
                <a:xfrm>
                  <a:off x="1590" y="2585"/>
                  <a:ext cx="16" cy="10"/>
                </a:xfrm>
                <a:custGeom>
                  <a:avLst/>
                  <a:gdLst>
                    <a:gd name="T0" fmla="*/ 16 w 46"/>
                    <a:gd name="T1" fmla="*/ 1 h 31"/>
                    <a:gd name="T2" fmla="*/ 16 w 46"/>
                    <a:gd name="T3" fmla="*/ 3 h 31"/>
                    <a:gd name="T4" fmla="*/ 16 w 46"/>
                    <a:gd name="T5" fmla="*/ 4 h 31"/>
                    <a:gd name="T6" fmla="*/ 16 w 46"/>
                    <a:gd name="T7" fmla="*/ 5 h 31"/>
                    <a:gd name="T8" fmla="*/ 15 w 46"/>
                    <a:gd name="T9" fmla="*/ 6 h 31"/>
                    <a:gd name="T10" fmla="*/ 14 w 46"/>
                    <a:gd name="T11" fmla="*/ 7 h 31"/>
                    <a:gd name="T12" fmla="*/ 13 w 46"/>
                    <a:gd name="T13" fmla="*/ 8 h 31"/>
                    <a:gd name="T14" fmla="*/ 12 w 46"/>
                    <a:gd name="T15" fmla="*/ 9 h 31"/>
                    <a:gd name="T16" fmla="*/ 10 w 46"/>
                    <a:gd name="T17" fmla="*/ 9 h 31"/>
                    <a:gd name="T18" fmla="*/ 9 w 46"/>
                    <a:gd name="T19" fmla="*/ 10 h 31"/>
                    <a:gd name="T20" fmla="*/ 7 w 46"/>
                    <a:gd name="T21" fmla="*/ 10 h 31"/>
                    <a:gd name="T22" fmla="*/ 7 w 46"/>
                    <a:gd name="T23" fmla="*/ 10 h 31"/>
                    <a:gd name="T24" fmla="*/ 6 w 46"/>
                    <a:gd name="T25" fmla="*/ 10 h 31"/>
                    <a:gd name="T26" fmla="*/ 5 w 46"/>
                    <a:gd name="T27" fmla="*/ 10 h 31"/>
                    <a:gd name="T28" fmla="*/ 4 w 46"/>
                    <a:gd name="T29" fmla="*/ 10 h 31"/>
                    <a:gd name="T30" fmla="*/ 3 w 46"/>
                    <a:gd name="T31" fmla="*/ 10 h 31"/>
                    <a:gd name="T32" fmla="*/ 2 w 46"/>
                    <a:gd name="T33" fmla="*/ 10 h 31"/>
                    <a:gd name="T34" fmla="*/ 2 w 46"/>
                    <a:gd name="T35" fmla="*/ 9 h 31"/>
                    <a:gd name="T36" fmla="*/ 1 w 46"/>
                    <a:gd name="T37" fmla="*/ 9 h 31"/>
                    <a:gd name="T38" fmla="*/ 1 w 46"/>
                    <a:gd name="T39" fmla="*/ 8 h 31"/>
                    <a:gd name="T40" fmla="*/ 1 w 46"/>
                    <a:gd name="T41" fmla="*/ 7 h 31"/>
                    <a:gd name="T42" fmla="*/ 0 w 46"/>
                    <a:gd name="T43" fmla="*/ 6 h 31"/>
                    <a:gd name="T44" fmla="*/ 0 w 46"/>
                    <a:gd name="T45" fmla="*/ 5 h 31"/>
                    <a:gd name="T46" fmla="*/ 1 w 46"/>
                    <a:gd name="T47" fmla="*/ 4 h 31"/>
                    <a:gd name="T48" fmla="*/ 1 w 46"/>
                    <a:gd name="T49" fmla="*/ 3 h 31"/>
                    <a:gd name="T50" fmla="*/ 1 w 46"/>
                    <a:gd name="T51" fmla="*/ 2 h 31"/>
                    <a:gd name="T52" fmla="*/ 2 w 46"/>
                    <a:gd name="T53" fmla="*/ 2 h 31"/>
                    <a:gd name="T54" fmla="*/ 3 w 46"/>
                    <a:gd name="T55" fmla="*/ 1 h 31"/>
                    <a:gd name="T56" fmla="*/ 4 w 46"/>
                    <a:gd name="T57" fmla="*/ 0 h 31"/>
                    <a:gd name="T58" fmla="*/ 6 w 46"/>
                    <a:gd name="T59" fmla="*/ 0 h 31"/>
                    <a:gd name="T60" fmla="*/ 7 w 46"/>
                    <a:gd name="T61" fmla="*/ 0 h 31"/>
                    <a:gd name="T62" fmla="*/ 7 w 46"/>
                    <a:gd name="T63" fmla="*/ 0 h 31"/>
                    <a:gd name="T64" fmla="*/ 8 w 46"/>
                    <a:gd name="T65" fmla="*/ 0 h 31"/>
                    <a:gd name="T66" fmla="*/ 9 w 46"/>
                    <a:gd name="T67" fmla="*/ 0 h 31"/>
                    <a:gd name="T68" fmla="*/ 10 w 46"/>
                    <a:gd name="T69" fmla="*/ 1 h 31"/>
                    <a:gd name="T70" fmla="*/ 11 w 46"/>
                    <a:gd name="T71" fmla="*/ 1 h 31"/>
                    <a:gd name="T72" fmla="*/ 11 w 46"/>
                    <a:gd name="T73" fmla="*/ 1 h 31"/>
                    <a:gd name="T74" fmla="*/ 13 w 46"/>
                    <a:gd name="T75" fmla="*/ 2 h 31"/>
                    <a:gd name="T76" fmla="*/ 14 w 46"/>
                    <a:gd name="T77" fmla="*/ 2 h 31"/>
                    <a:gd name="T78" fmla="*/ 15 w 46"/>
                    <a:gd name="T79" fmla="*/ 2 h 31"/>
                    <a:gd name="T80" fmla="*/ 16 w 46"/>
                    <a:gd name="T81" fmla="*/ 1 h 31"/>
                    <a:gd name="T82" fmla="*/ 16 w 46"/>
                    <a:gd name="T83" fmla="*/ 1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6" h="31">
                      <a:moveTo>
                        <a:pt x="45" y="4"/>
                      </a:moveTo>
                      <a:lnTo>
                        <a:pt x="46" y="8"/>
                      </a:lnTo>
                      <a:lnTo>
                        <a:pt x="46" y="12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2"/>
                      </a:lnTo>
                      <a:lnTo>
                        <a:pt x="37" y="25"/>
                      </a:lnTo>
                      <a:lnTo>
                        <a:pt x="34" y="27"/>
                      </a:lnTo>
                      <a:lnTo>
                        <a:pt x="29" y="29"/>
                      </a:lnTo>
                      <a:lnTo>
                        <a:pt x="25" y="30"/>
                      </a:lnTo>
                      <a:lnTo>
                        <a:pt x="20" y="31"/>
                      </a:lnTo>
                      <a:lnTo>
                        <a:pt x="19" y="31"/>
                      </a:lnTo>
                      <a:lnTo>
                        <a:pt x="16" y="31"/>
                      </a:lnTo>
                      <a:lnTo>
                        <a:pt x="13" y="31"/>
                      </a:ln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3" y="10"/>
                      </a:lnTo>
                      <a:lnTo>
                        <a:pt x="4" y="6"/>
                      </a:ln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1"/>
                      </a:lnTo>
                      <a:lnTo>
                        <a:pt x="29" y="2"/>
                      </a:lnTo>
                      <a:lnTo>
                        <a:pt x="32" y="4"/>
                      </a:lnTo>
                      <a:lnTo>
                        <a:pt x="33" y="4"/>
                      </a:lnTo>
                      <a:lnTo>
                        <a:pt x="36" y="5"/>
                      </a:lnTo>
                      <a:lnTo>
                        <a:pt x="39" y="5"/>
                      </a:lnTo>
                      <a:lnTo>
                        <a:pt x="42" y="5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4" name="Freeform 162"/>
                <p:cNvSpPr>
                  <a:spLocks/>
                </p:cNvSpPr>
                <p:nvPr/>
              </p:nvSpPr>
              <p:spPr bwMode="auto">
                <a:xfrm>
                  <a:off x="1636" y="2586"/>
                  <a:ext cx="51" cy="110"/>
                </a:xfrm>
                <a:custGeom>
                  <a:avLst/>
                  <a:gdLst>
                    <a:gd name="T0" fmla="*/ 51 w 153"/>
                    <a:gd name="T1" fmla="*/ 6 h 331"/>
                    <a:gd name="T2" fmla="*/ 51 w 153"/>
                    <a:gd name="T3" fmla="*/ 19 h 331"/>
                    <a:gd name="T4" fmla="*/ 49 w 153"/>
                    <a:gd name="T5" fmla="*/ 30 h 331"/>
                    <a:gd name="T6" fmla="*/ 47 w 153"/>
                    <a:gd name="T7" fmla="*/ 42 h 331"/>
                    <a:gd name="T8" fmla="*/ 43 w 153"/>
                    <a:gd name="T9" fmla="*/ 53 h 331"/>
                    <a:gd name="T10" fmla="*/ 38 w 153"/>
                    <a:gd name="T11" fmla="*/ 63 h 331"/>
                    <a:gd name="T12" fmla="*/ 33 w 153"/>
                    <a:gd name="T13" fmla="*/ 73 h 331"/>
                    <a:gd name="T14" fmla="*/ 26 w 153"/>
                    <a:gd name="T15" fmla="*/ 83 h 331"/>
                    <a:gd name="T16" fmla="*/ 19 w 153"/>
                    <a:gd name="T17" fmla="*/ 93 h 331"/>
                    <a:gd name="T18" fmla="*/ 12 w 153"/>
                    <a:gd name="T19" fmla="*/ 101 h 331"/>
                    <a:gd name="T20" fmla="*/ 4 w 153"/>
                    <a:gd name="T21" fmla="*/ 110 h 331"/>
                    <a:gd name="T22" fmla="*/ 3 w 153"/>
                    <a:gd name="T23" fmla="*/ 101 h 331"/>
                    <a:gd name="T24" fmla="*/ 3 w 153"/>
                    <a:gd name="T25" fmla="*/ 91 h 331"/>
                    <a:gd name="T26" fmla="*/ 2 w 153"/>
                    <a:gd name="T27" fmla="*/ 80 h 331"/>
                    <a:gd name="T28" fmla="*/ 1 w 153"/>
                    <a:gd name="T29" fmla="*/ 70 h 331"/>
                    <a:gd name="T30" fmla="*/ 1 w 153"/>
                    <a:gd name="T31" fmla="*/ 60 h 331"/>
                    <a:gd name="T32" fmla="*/ 0 w 153"/>
                    <a:gd name="T33" fmla="*/ 50 h 331"/>
                    <a:gd name="T34" fmla="*/ 0 w 153"/>
                    <a:gd name="T35" fmla="*/ 40 h 331"/>
                    <a:gd name="T36" fmla="*/ 1 w 153"/>
                    <a:gd name="T37" fmla="*/ 30 h 331"/>
                    <a:gd name="T38" fmla="*/ 1 w 153"/>
                    <a:gd name="T39" fmla="*/ 20 h 331"/>
                    <a:gd name="T40" fmla="*/ 3 w 153"/>
                    <a:gd name="T41" fmla="*/ 11 h 331"/>
                    <a:gd name="T42" fmla="*/ 7 w 153"/>
                    <a:gd name="T43" fmla="*/ 8 h 331"/>
                    <a:gd name="T44" fmla="*/ 12 w 153"/>
                    <a:gd name="T45" fmla="*/ 6 h 331"/>
                    <a:gd name="T46" fmla="*/ 17 w 153"/>
                    <a:gd name="T47" fmla="*/ 3 h 331"/>
                    <a:gd name="T48" fmla="*/ 21 w 153"/>
                    <a:gd name="T49" fmla="*/ 2 h 331"/>
                    <a:gd name="T50" fmla="*/ 27 w 153"/>
                    <a:gd name="T51" fmla="*/ 0 h 331"/>
                    <a:gd name="T52" fmla="*/ 32 w 153"/>
                    <a:gd name="T53" fmla="*/ 0 h 331"/>
                    <a:gd name="T54" fmla="*/ 37 w 153"/>
                    <a:gd name="T55" fmla="*/ 0 h 331"/>
                    <a:gd name="T56" fmla="*/ 42 w 153"/>
                    <a:gd name="T57" fmla="*/ 2 h 331"/>
                    <a:gd name="T58" fmla="*/ 47 w 153"/>
                    <a:gd name="T59" fmla="*/ 3 h 331"/>
                    <a:gd name="T60" fmla="*/ 51 w 153"/>
                    <a:gd name="T61" fmla="*/ 6 h 331"/>
                    <a:gd name="T62" fmla="*/ 51 w 153"/>
                    <a:gd name="T63" fmla="*/ 6 h 3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3" h="331">
                      <a:moveTo>
                        <a:pt x="153" y="19"/>
                      </a:moveTo>
                      <a:lnTo>
                        <a:pt x="153" y="56"/>
                      </a:lnTo>
                      <a:lnTo>
                        <a:pt x="148" y="90"/>
                      </a:lnTo>
                      <a:lnTo>
                        <a:pt x="140" y="125"/>
                      </a:lnTo>
                      <a:lnTo>
                        <a:pt x="128" y="158"/>
                      </a:lnTo>
                      <a:lnTo>
                        <a:pt x="115" y="189"/>
                      </a:lnTo>
                      <a:lnTo>
                        <a:pt x="98" y="220"/>
                      </a:lnTo>
                      <a:lnTo>
                        <a:pt x="79" y="250"/>
                      </a:lnTo>
                      <a:lnTo>
                        <a:pt x="58" y="279"/>
                      </a:lnTo>
                      <a:lnTo>
                        <a:pt x="36" y="305"/>
                      </a:lnTo>
                      <a:lnTo>
                        <a:pt x="12" y="331"/>
                      </a:lnTo>
                      <a:lnTo>
                        <a:pt x="10" y="303"/>
                      </a:lnTo>
                      <a:lnTo>
                        <a:pt x="8" y="273"/>
                      </a:lnTo>
                      <a:lnTo>
                        <a:pt x="6" y="241"/>
                      </a:lnTo>
                      <a:lnTo>
                        <a:pt x="3" y="211"/>
                      </a:lnTo>
                      <a:lnTo>
                        <a:pt x="2" y="181"/>
                      </a:lnTo>
                      <a:lnTo>
                        <a:pt x="0" y="150"/>
                      </a:lnTo>
                      <a:lnTo>
                        <a:pt x="0" y="120"/>
                      </a:lnTo>
                      <a:lnTo>
                        <a:pt x="2" y="91"/>
                      </a:lnTo>
                      <a:lnTo>
                        <a:pt x="4" y="61"/>
                      </a:lnTo>
                      <a:lnTo>
                        <a:pt x="10" y="34"/>
                      </a:lnTo>
                      <a:lnTo>
                        <a:pt x="21" y="25"/>
                      </a:lnTo>
                      <a:lnTo>
                        <a:pt x="36" y="17"/>
                      </a:lnTo>
                      <a:lnTo>
                        <a:pt x="50" y="10"/>
                      </a:lnTo>
                      <a:lnTo>
                        <a:pt x="64" y="5"/>
                      </a:lnTo>
                      <a:lnTo>
                        <a:pt x="80" y="1"/>
                      </a:lnTo>
                      <a:lnTo>
                        <a:pt x="96" y="0"/>
                      </a:lnTo>
                      <a:lnTo>
                        <a:pt x="111" y="1"/>
                      </a:lnTo>
                      <a:lnTo>
                        <a:pt x="126" y="5"/>
                      </a:lnTo>
                      <a:lnTo>
                        <a:pt x="140" y="10"/>
                      </a:lnTo>
                      <a:lnTo>
                        <a:pt x="15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5" name="Freeform 163"/>
                <p:cNvSpPr>
                  <a:spLocks/>
                </p:cNvSpPr>
                <p:nvPr/>
              </p:nvSpPr>
              <p:spPr bwMode="auto">
                <a:xfrm>
                  <a:off x="1554" y="2604"/>
                  <a:ext cx="63" cy="207"/>
                </a:xfrm>
                <a:custGeom>
                  <a:avLst/>
                  <a:gdLst>
                    <a:gd name="T0" fmla="*/ 63 w 189"/>
                    <a:gd name="T1" fmla="*/ 2 h 620"/>
                    <a:gd name="T2" fmla="*/ 63 w 189"/>
                    <a:gd name="T3" fmla="*/ 119 h 620"/>
                    <a:gd name="T4" fmla="*/ 59 w 189"/>
                    <a:gd name="T5" fmla="*/ 129 h 620"/>
                    <a:gd name="T6" fmla="*/ 56 w 189"/>
                    <a:gd name="T7" fmla="*/ 139 h 620"/>
                    <a:gd name="T8" fmla="*/ 51 w 189"/>
                    <a:gd name="T9" fmla="*/ 148 h 620"/>
                    <a:gd name="T10" fmla="*/ 45 w 189"/>
                    <a:gd name="T11" fmla="*/ 157 h 620"/>
                    <a:gd name="T12" fmla="*/ 39 w 189"/>
                    <a:gd name="T13" fmla="*/ 166 h 620"/>
                    <a:gd name="T14" fmla="*/ 32 w 189"/>
                    <a:gd name="T15" fmla="*/ 174 h 620"/>
                    <a:gd name="T16" fmla="*/ 24 w 189"/>
                    <a:gd name="T17" fmla="*/ 182 h 620"/>
                    <a:gd name="T18" fmla="*/ 17 w 189"/>
                    <a:gd name="T19" fmla="*/ 191 h 620"/>
                    <a:gd name="T20" fmla="*/ 10 w 189"/>
                    <a:gd name="T21" fmla="*/ 199 h 620"/>
                    <a:gd name="T22" fmla="*/ 3 w 189"/>
                    <a:gd name="T23" fmla="*/ 207 h 620"/>
                    <a:gd name="T24" fmla="*/ 0 w 189"/>
                    <a:gd name="T25" fmla="*/ 206 h 620"/>
                    <a:gd name="T26" fmla="*/ 4 w 189"/>
                    <a:gd name="T27" fmla="*/ 188 h 620"/>
                    <a:gd name="T28" fmla="*/ 9 w 189"/>
                    <a:gd name="T29" fmla="*/ 170 h 620"/>
                    <a:gd name="T30" fmla="*/ 13 w 189"/>
                    <a:gd name="T31" fmla="*/ 152 h 620"/>
                    <a:gd name="T32" fmla="*/ 17 w 189"/>
                    <a:gd name="T33" fmla="*/ 133 h 620"/>
                    <a:gd name="T34" fmla="*/ 21 w 189"/>
                    <a:gd name="T35" fmla="*/ 115 h 620"/>
                    <a:gd name="T36" fmla="*/ 25 w 189"/>
                    <a:gd name="T37" fmla="*/ 96 h 620"/>
                    <a:gd name="T38" fmla="*/ 29 w 189"/>
                    <a:gd name="T39" fmla="*/ 78 h 620"/>
                    <a:gd name="T40" fmla="*/ 33 w 189"/>
                    <a:gd name="T41" fmla="*/ 60 h 620"/>
                    <a:gd name="T42" fmla="*/ 36 w 189"/>
                    <a:gd name="T43" fmla="*/ 42 h 620"/>
                    <a:gd name="T44" fmla="*/ 40 w 189"/>
                    <a:gd name="T45" fmla="*/ 23 h 620"/>
                    <a:gd name="T46" fmla="*/ 41 w 189"/>
                    <a:gd name="T47" fmla="*/ 20 h 620"/>
                    <a:gd name="T48" fmla="*/ 42 w 189"/>
                    <a:gd name="T49" fmla="*/ 18 h 620"/>
                    <a:gd name="T50" fmla="*/ 43 w 189"/>
                    <a:gd name="T51" fmla="*/ 15 h 620"/>
                    <a:gd name="T52" fmla="*/ 44 w 189"/>
                    <a:gd name="T53" fmla="*/ 12 h 620"/>
                    <a:gd name="T54" fmla="*/ 46 w 189"/>
                    <a:gd name="T55" fmla="*/ 10 h 620"/>
                    <a:gd name="T56" fmla="*/ 47 w 189"/>
                    <a:gd name="T57" fmla="*/ 8 h 620"/>
                    <a:gd name="T58" fmla="*/ 49 w 189"/>
                    <a:gd name="T59" fmla="*/ 6 h 620"/>
                    <a:gd name="T60" fmla="*/ 51 w 189"/>
                    <a:gd name="T61" fmla="*/ 3 h 620"/>
                    <a:gd name="T62" fmla="*/ 53 w 189"/>
                    <a:gd name="T63" fmla="*/ 2 h 620"/>
                    <a:gd name="T64" fmla="*/ 56 w 189"/>
                    <a:gd name="T65" fmla="*/ 0 h 620"/>
                    <a:gd name="T66" fmla="*/ 56 w 189"/>
                    <a:gd name="T67" fmla="*/ 0 h 620"/>
                    <a:gd name="T68" fmla="*/ 57 w 189"/>
                    <a:gd name="T69" fmla="*/ 0 h 620"/>
                    <a:gd name="T70" fmla="*/ 58 w 189"/>
                    <a:gd name="T71" fmla="*/ 0 h 620"/>
                    <a:gd name="T72" fmla="*/ 59 w 189"/>
                    <a:gd name="T73" fmla="*/ 0 h 620"/>
                    <a:gd name="T74" fmla="*/ 59 w 189"/>
                    <a:gd name="T75" fmla="*/ 0 h 620"/>
                    <a:gd name="T76" fmla="*/ 60 w 189"/>
                    <a:gd name="T77" fmla="*/ 0 h 620"/>
                    <a:gd name="T78" fmla="*/ 61 w 189"/>
                    <a:gd name="T79" fmla="*/ 1 h 620"/>
                    <a:gd name="T80" fmla="*/ 62 w 189"/>
                    <a:gd name="T81" fmla="*/ 1 h 620"/>
                    <a:gd name="T82" fmla="*/ 63 w 189"/>
                    <a:gd name="T83" fmla="*/ 2 h 620"/>
                    <a:gd name="T84" fmla="*/ 63 w 189"/>
                    <a:gd name="T85" fmla="*/ 2 h 620"/>
                    <a:gd name="T86" fmla="*/ 63 w 189"/>
                    <a:gd name="T87" fmla="*/ 2 h 6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89" h="620">
                      <a:moveTo>
                        <a:pt x="189" y="7"/>
                      </a:moveTo>
                      <a:lnTo>
                        <a:pt x="188" y="356"/>
                      </a:lnTo>
                      <a:lnTo>
                        <a:pt x="178" y="386"/>
                      </a:lnTo>
                      <a:lnTo>
                        <a:pt x="167" y="415"/>
                      </a:lnTo>
                      <a:lnTo>
                        <a:pt x="152" y="442"/>
                      </a:lnTo>
                      <a:lnTo>
                        <a:pt x="134" y="469"/>
                      </a:lnTo>
                      <a:lnTo>
                        <a:pt x="116" y="496"/>
                      </a:lnTo>
                      <a:lnTo>
                        <a:pt x="95" y="522"/>
                      </a:lnTo>
                      <a:lnTo>
                        <a:pt x="73" y="546"/>
                      </a:lnTo>
                      <a:lnTo>
                        <a:pt x="52" y="571"/>
                      </a:lnTo>
                      <a:lnTo>
                        <a:pt x="30" y="595"/>
                      </a:lnTo>
                      <a:lnTo>
                        <a:pt x="9" y="620"/>
                      </a:lnTo>
                      <a:lnTo>
                        <a:pt x="0" y="618"/>
                      </a:lnTo>
                      <a:lnTo>
                        <a:pt x="13" y="563"/>
                      </a:lnTo>
                      <a:lnTo>
                        <a:pt x="26" y="509"/>
                      </a:lnTo>
                      <a:lnTo>
                        <a:pt x="39" y="454"/>
                      </a:lnTo>
                      <a:lnTo>
                        <a:pt x="51" y="399"/>
                      </a:lnTo>
                      <a:lnTo>
                        <a:pt x="64" y="344"/>
                      </a:lnTo>
                      <a:lnTo>
                        <a:pt x="75" y="289"/>
                      </a:lnTo>
                      <a:lnTo>
                        <a:pt x="87" y="234"/>
                      </a:lnTo>
                      <a:lnTo>
                        <a:pt x="99" y="180"/>
                      </a:lnTo>
                      <a:lnTo>
                        <a:pt x="109" y="125"/>
                      </a:lnTo>
                      <a:lnTo>
                        <a:pt x="121" y="69"/>
                      </a:lnTo>
                      <a:lnTo>
                        <a:pt x="122" y="61"/>
                      </a:lnTo>
                      <a:lnTo>
                        <a:pt x="125" y="53"/>
                      </a:lnTo>
                      <a:lnTo>
                        <a:pt x="129" y="45"/>
                      </a:lnTo>
                      <a:lnTo>
                        <a:pt x="132" y="37"/>
                      </a:lnTo>
                      <a:lnTo>
                        <a:pt x="137" y="30"/>
                      </a:lnTo>
                      <a:lnTo>
                        <a:pt x="141" y="23"/>
                      </a:lnTo>
                      <a:lnTo>
                        <a:pt x="147" y="17"/>
                      </a:lnTo>
                      <a:lnTo>
                        <a:pt x="152" y="10"/>
                      </a:lnTo>
                      <a:lnTo>
                        <a:pt x="159" y="5"/>
                      </a:lnTo>
                      <a:lnTo>
                        <a:pt x="167" y="1"/>
                      </a:lnTo>
                      <a:lnTo>
                        <a:pt x="169" y="0"/>
                      </a:lnTo>
                      <a:lnTo>
                        <a:pt x="172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8" y="0"/>
                      </a:lnTo>
                      <a:lnTo>
                        <a:pt x="181" y="1"/>
                      </a:lnTo>
                      <a:lnTo>
                        <a:pt x="184" y="2"/>
                      </a:lnTo>
                      <a:lnTo>
                        <a:pt x="185" y="3"/>
                      </a:lnTo>
                      <a:lnTo>
                        <a:pt x="188" y="6"/>
                      </a:lnTo>
                      <a:lnTo>
                        <a:pt x="18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6" name="Freeform 164"/>
                <p:cNvSpPr>
                  <a:spLocks/>
                </p:cNvSpPr>
                <p:nvPr/>
              </p:nvSpPr>
              <p:spPr bwMode="auto">
                <a:xfrm>
                  <a:off x="1568" y="2767"/>
                  <a:ext cx="49" cy="63"/>
                </a:xfrm>
                <a:custGeom>
                  <a:avLst/>
                  <a:gdLst>
                    <a:gd name="T0" fmla="*/ 48 w 147"/>
                    <a:gd name="T1" fmla="*/ 3 h 188"/>
                    <a:gd name="T2" fmla="*/ 48 w 147"/>
                    <a:gd name="T3" fmla="*/ 9 h 188"/>
                    <a:gd name="T4" fmla="*/ 48 w 147"/>
                    <a:gd name="T5" fmla="*/ 15 h 188"/>
                    <a:gd name="T6" fmla="*/ 48 w 147"/>
                    <a:gd name="T7" fmla="*/ 22 h 188"/>
                    <a:gd name="T8" fmla="*/ 49 w 147"/>
                    <a:gd name="T9" fmla="*/ 28 h 188"/>
                    <a:gd name="T10" fmla="*/ 49 w 147"/>
                    <a:gd name="T11" fmla="*/ 35 h 188"/>
                    <a:gd name="T12" fmla="*/ 48 w 147"/>
                    <a:gd name="T13" fmla="*/ 41 h 188"/>
                    <a:gd name="T14" fmla="*/ 48 w 147"/>
                    <a:gd name="T15" fmla="*/ 47 h 188"/>
                    <a:gd name="T16" fmla="*/ 45 w 147"/>
                    <a:gd name="T17" fmla="*/ 53 h 188"/>
                    <a:gd name="T18" fmla="*/ 42 w 147"/>
                    <a:gd name="T19" fmla="*/ 57 h 188"/>
                    <a:gd name="T20" fmla="*/ 38 w 147"/>
                    <a:gd name="T21" fmla="*/ 62 h 188"/>
                    <a:gd name="T22" fmla="*/ 34 w 147"/>
                    <a:gd name="T23" fmla="*/ 62 h 188"/>
                    <a:gd name="T24" fmla="*/ 31 w 147"/>
                    <a:gd name="T25" fmla="*/ 63 h 188"/>
                    <a:gd name="T26" fmla="*/ 28 w 147"/>
                    <a:gd name="T27" fmla="*/ 63 h 188"/>
                    <a:gd name="T28" fmla="*/ 24 w 147"/>
                    <a:gd name="T29" fmla="*/ 63 h 188"/>
                    <a:gd name="T30" fmla="*/ 21 w 147"/>
                    <a:gd name="T31" fmla="*/ 63 h 188"/>
                    <a:gd name="T32" fmla="*/ 18 w 147"/>
                    <a:gd name="T33" fmla="*/ 63 h 188"/>
                    <a:gd name="T34" fmla="*/ 15 w 147"/>
                    <a:gd name="T35" fmla="*/ 62 h 188"/>
                    <a:gd name="T36" fmla="*/ 11 w 147"/>
                    <a:gd name="T37" fmla="*/ 62 h 188"/>
                    <a:gd name="T38" fmla="*/ 8 w 147"/>
                    <a:gd name="T39" fmla="*/ 61 h 188"/>
                    <a:gd name="T40" fmla="*/ 5 w 147"/>
                    <a:gd name="T41" fmla="*/ 60 h 188"/>
                    <a:gd name="T42" fmla="*/ 4 w 147"/>
                    <a:gd name="T43" fmla="*/ 59 h 188"/>
                    <a:gd name="T44" fmla="*/ 3 w 147"/>
                    <a:gd name="T45" fmla="*/ 58 h 188"/>
                    <a:gd name="T46" fmla="*/ 2 w 147"/>
                    <a:gd name="T47" fmla="*/ 56 h 188"/>
                    <a:gd name="T48" fmla="*/ 1 w 147"/>
                    <a:gd name="T49" fmla="*/ 55 h 188"/>
                    <a:gd name="T50" fmla="*/ 1 w 147"/>
                    <a:gd name="T51" fmla="*/ 53 h 188"/>
                    <a:gd name="T52" fmla="*/ 0 w 147"/>
                    <a:gd name="T53" fmla="*/ 52 h 188"/>
                    <a:gd name="T54" fmla="*/ 0 w 147"/>
                    <a:gd name="T55" fmla="*/ 51 h 188"/>
                    <a:gd name="T56" fmla="*/ 1 w 147"/>
                    <a:gd name="T57" fmla="*/ 49 h 188"/>
                    <a:gd name="T58" fmla="*/ 1 w 147"/>
                    <a:gd name="T59" fmla="*/ 48 h 188"/>
                    <a:gd name="T60" fmla="*/ 2 w 147"/>
                    <a:gd name="T61" fmla="*/ 46 h 188"/>
                    <a:gd name="T62" fmla="*/ 41 w 147"/>
                    <a:gd name="T63" fmla="*/ 0 h 188"/>
                    <a:gd name="T64" fmla="*/ 42 w 147"/>
                    <a:gd name="T65" fmla="*/ 0 h 188"/>
                    <a:gd name="T66" fmla="*/ 43 w 147"/>
                    <a:gd name="T67" fmla="*/ 0 h 188"/>
                    <a:gd name="T68" fmla="*/ 44 w 147"/>
                    <a:gd name="T69" fmla="*/ 0 h 188"/>
                    <a:gd name="T70" fmla="*/ 45 w 147"/>
                    <a:gd name="T71" fmla="*/ 0 h 188"/>
                    <a:gd name="T72" fmla="*/ 45 w 147"/>
                    <a:gd name="T73" fmla="*/ 0 h 188"/>
                    <a:gd name="T74" fmla="*/ 46 w 147"/>
                    <a:gd name="T75" fmla="*/ 0 h 188"/>
                    <a:gd name="T76" fmla="*/ 47 w 147"/>
                    <a:gd name="T77" fmla="*/ 1 h 188"/>
                    <a:gd name="T78" fmla="*/ 48 w 147"/>
                    <a:gd name="T79" fmla="*/ 1 h 188"/>
                    <a:gd name="T80" fmla="*/ 48 w 147"/>
                    <a:gd name="T81" fmla="*/ 2 h 188"/>
                    <a:gd name="T82" fmla="*/ 48 w 147"/>
                    <a:gd name="T83" fmla="*/ 3 h 188"/>
                    <a:gd name="T84" fmla="*/ 48 w 147"/>
                    <a:gd name="T85" fmla="*/ 3 h 188"/>
                    <a:gd name="T86" fmla="*/ 48 w 147"/>
                    <a:gd name="T87" fmla="*/ 3 h 1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47" h="188">
                      <a:moveTo>
                        <a:pt x="144" y="8"/>
                      </a:moveTo>
                      <a:lnTo>
                        <a:pt x="144" y="27"/>
                      </a:lnTo>
                      <a:lnTo>
                        <a:pt x="144" y="46"/>
                      </a:lnTo>
                      <a:lnTo>
                        <a:pt x="145" y="65"/>
                      </a:lnTo>
                      <a:lnTo>
                        <a:pt x="147" y="85"/>
                      </a:lnTo>
                      <a:lnTo>
                        <a:pt x="147" y="104"/>
                      </a:lnTo>
                      <a:lnTo>
                        <a:pt x="145" y="123"/>
                      </a:lnTo>
                      <a:lnTo>
                        <a:pt x="143" y="141"/>
                      </a:lnTo>
                      <a:lnTo>
                        <a:pt x="136" y="157"/>
                      </a:lnTo>
                      <a:lnTo>
                        <a:pt x="127" y="171"/>
                      </a:lnTo>
                      <a:lnTo>
                        <a:pt x="113" y="184"/>
                      </a:lnTo>
                      <a:lnTo>
                        <a:pt x="102" y="185"/>
                      </a:lnTo>
                      <a:lnTo>
                        <a:pt x="93" y="187"/>
                      </a:lnTo>
                      <a:lnTo>
                        <a:pt x="83" y="188"/>
                      </a:lnTo>
                      <a:lnTo>
                        <a:pt x="72" y="188"/>
                      </a:lnTo>
                      <a:lnTo>
                        <a:pt x="63" y="188"/>
                      </a:lnTo>
                      <a:lnTo>
                        <a:pt x="53" y="187"/>
                      </a:lnTo>
                      <a:lnTo>
                        <a:pt x="44" y="185"/>
                      </a:lnTo>
                      <a:lnTo>
                        <a:pt x="33" y="184"/>
                      </a:lnTo>
                      <a:lnTo>
                        <a:pt x="24" y="181"/>
                      </a:lnTo>
                      <a:lnTo>
                        <a:pt x="15" y="179"/>
                      </a:lnTo>
                      <a:lnTo>
                        <a:pt x="12" y="175"/>
                      </a:lnTo>
                      <a:lnTo>
                        <a:pt x="8" y="172"/>
                      </a:lnTo>
                      <a:lnTo>
                        <a:pt x="6" y="168"/>
                      </a:lnTo>
                      <a:lnTo>
                        <a:pt x="3" y="164"/>
                      </a:lnTo>
                      <a:lnTo>
                        <a:pt x="2" y="159"/>
                      </a:lnTo>
                      <a:lnTo>
                        <a:pt x="0" y="155"/>
                      </a:lnTo>
                      <a:lnTo>
                        <a:pt x="0" y="151"/>
                      </a:lnTo>
                      <a:lnTo>
                        <a:pt x="2" y="146"/>
                      </a:lnTo>
                      <a:lnTo>
                        <a:pt x="3" y="142"/>
                      </a:lnTo>
                      <a:lnTo>
                        <a:pt x="6" y="138"/>
                      </a:lnTo>
                      <a:lnTo>
                        <a:pt x="124" y="1"/>
                      </a:lnTo>
                      <a:lnTo>
                        <a:pt x="127" y="0"/>
                      </a:lnTo>
                      <a:lnTo>
                        <a:pt x="130" y="0"/>
                      </a:lnTo>
                      <a:lnTo>
                        <a:pt x="132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9" y="1"/>
                      </a:lnTo>
                      <a:lnTo>
                        <a:pt x="141" y="3"/>
                      </a:lnTo>
                      <a:lnTo>
                        <a:pt x="143" y="4"/>
                      </a:lnTo>
                      <a:lnTo>
                        <a:pt x="144" y="7"/>
                      </a:lnTo>
                      <a:lnTo>
                        <a:pt x="145" y="9"/>
                      </a:lnTo>
                      <a:lnTo>
                        <a:pt x="144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7" name="Freeform 165"/>
                <p:cNvSpPr>
                  <a:spLocks/>
                </p:cNvSpPr>
                <p:nvPr/>
              </p:nvSpPr>
              <p:spPr bwMode="auto">
                <a:xfrm>
                  <a:off x="729" y="2834"/>
                  <a:ext cx="410" cy="137"/>
                </a:xfrm>
                <a:custGeom>
                  <a:avLst/>
                  <a:gdLst>
                    <a:gd name="T0" fmla="*/ 393 w 1232"/>
                    <a:gd name="T1" fmla="*/ 8 h 411"/>
                    <a:gd name="T2" fmla="*/ 396 w 1232"/>
                    <a:gd name="T3" fmla="*/ 9 h 411"/>
                    <a:gd name="T4" fmla="*/ 399 w 1232"/>
                    <a:gd name="T5" fmla="*/ 10 h 411"/>
                    <a:gd name="T6" fmla="*/ 402 w 1232"/>
                    <a:gd name="T7" fmla="*/ 11 h 411"/>
                    <a:gd name="T8" fmla="*/ 404 w 1232"/>
                    <a:gd name="T9" fmla="*/ 13 h 411"/>
                    <a:gd name="T10" fmla="*/ 410 w 1232"/>
                    <a:gd name="T11" fmla="*/ 124 h 411"/>
                    <a:gd name="T12" fmla="*/ 407 w 1232"/>
                    <a:gd name="T13" fmla="*/ 128 h 411"/>
                    <a:gd name="T14" fmla="*/ 404 w 1232"/>
                    <a:gd name="T15" fmla="*/ 131 h 411"/>
                    <a:gd name="T16" fmla="*/ 400 w 1232"/>
                    <a:gd name="T17" fmla="*/ 134 h 411"/>
                    <a:gd name="T18" fmla="*/ 396 w 1232"/>
                    <a:gd name="T19" fmla="*/ 136 h 411"/>
                    <a:gd name="T20" fmla="*/ 392 w 1232"/>
                    <a:gd name="T21" fmla="*/ 137 h 411"/>
                    <a:gd name="T22" fmla="*/ 351 w 1232"/>
                    <a:gd name="T23" fmla="*/ 136 h 411"/>
                    <a:gd name="T24" fmla="*/ 312 w 1232"/>
                    <a:gd name="T25" fmla="*/ 133 h 411"/>
                    <a:gd name="T26" fmla="*/ 272 w 1232"/>
                    <a:gd name="T27" fmla="*/ 128 h 411"/>
                    <a:gd name="T28" fmla="*/ 234 w 1232"/>
                    <a:gd name="T29" fmla="*/ 121 h 411"/>
                    <a:gd name="T30" fmla="*/ 197 w 1232"/>
                    <a:gd name="T31" fmla="*/ 111 h 411"/>
                    <a:gd name="T32" fmla="*/ 190 w 1232"/>
                    <a:gd name="T33" fmla="*/ 107 h 411"/>
                    <a:gd name="T34" fmla="*/ 183 w 1232"/>
                    <a:gd name="T35" fmla="*/ 101 h 411"/>
                    <a:gd name="T36" fmla="*/ 177 w 1232"/>
                    <a:gd name="T37" fmla="*/ 96 h 411"/>
                    <a:gd name="T38" fmla="*/ 173 w 1232"/>
                    <a:gd name="T39" fmla="*/ 89 h 411"/>
                    <a:gd name="T40" fmla="*/ 173 w 1232"/>
                    <a:gd name="T41" fmla="*/ 80 h 411"/>
                    <a:gd name="T42" fmla="*/ 173 w 1232"/>
                    <a:gd name="T43" fmla="*/ 68 h 411"/>
                    <a:gd name="T44" fmla="*/ 173 w 1232"/>
                    <a:gd name="T45" fmla="*/ 56 h 411"/>
                    <a:gd name="T46" fmla="*/ 171 w 1232"/>
                    <a:gd name="T47" fmla="*/ 45 h 411"/>
                    <a:gd name="T48" fmla="*/ 167 w 1232"/>
                    <a:gd name="T49" fmla="*/ 34 h 411"/>
                    <a:gd name="T50" fmla="*/ 158 w 1232"/>
                    <a:gd name="T51" fmla="*/ 27 h 411"/>
                    <a:gd name="T52" fmla="*/ 126 w 1232"/>
                    <a:gd name="T53" fmla="*/ 25 h 411"/>
                    <a:gd name="T54" fmla="*/ 94 w 1232"/>
                    <a:gd name="T55" fmla="*/ 22 h 411"/>
                    <a:gd name="T56" fmla="*/ 63 w 1232"/>
                    <a:gd name="T57" fmla="*/ 16 h 411"/>
                    <a:gd name="T58" fmla="*/ 31 w 1232"/>
                    <a:gd name="T59" fmla="*/ 10 h 411"/>
                    <a:gd name="T60" fmla="*/ 0 w 1232"/>
                    <a:gd name="T61" fmla="*/ 3 h 411"/>
                    <a:gd name="T62" fmla="*/ 259 w 1232"/>
                    <a:gd name="T63" fmla="*/ 4 h 411"/>
                    <a:gd name="T64" fmla="*/ 391 w 1232"/>
                    <a:gd name="T65" fmla="*/ 7 h 4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2" h="411">
                      <a:moveTo>
                        <a:pt x="1176" y="21"/>
                      </a:moveTo>
                      <a:lnTo>
                        <a:pt x="1180" y="23"/>
                      </a:lnTo>
                      <a:lnTo>
                        <a:pt x="1185" y="25"/>
                      </a:lnTo>
                      <a:lnTo>
                        <a:pt x="1189" y="26"/>
                      </a:lnTo>
                      <a:lnTo>
                        <a:pt x="1194" y="27"/>
                      </a:lnTo>
                      <a:lnTo>
                        <a:pt x="1198" y="30"/>
                      </a:lnTo>
                      <a:lnTo>
                        <a:pt x="1202" y="31"/>
                      </a:lnTo>
                      <a:lnTo>
                        <a:pt x="1207" y="34"/>
                      </a:lnTo>
                      <a:lnTo>
                        <a:pt x="1211" y="37"/>
                      </a:lnTo>
                      <a:lnTo>
                        <a:pt x="1215" y="40"/>
                      </a:lnTo>
                      <a:lnTo>
                        <a:pt x="1219" y="44"/>
                      </a:lnTo>
                      <a:lnTo>
                        <a:pt x="1232" y="373"/>
                      </a:lnTo>
                      <a:lnTo>
                        <a:pt x="1229" y="380"/>
                      </a:lnTo>
                      <a:lnTo>
                        <a:pt x="1224" y="385"/>
                      </a:lnTo>
                      <a:lnTo>
                        <a:pt x="1220" y="390"/>
                      </a:lnTo>
                      <a:lnTo>
                        <a:pt x="1215" y="394"/>
                      </a:lnTo>
                      <a:lnTo>
                        <a:pt x="1208" y="398"/>
                      </a:lnTo>
                      <a:lnTo>
                        <a:pt x="1203" y="402"/>
                      </a:lnTo>
                      <a:lnTo>
                        <a:pt x="1197" y="405"/>
                      </a:lnTo>
                      <a:lnTo>
                        <a:pt x="1190" y="407"/>
                      </a:lnTo>
                      <a:lnTo>
                        <a:pt x="1184" y="408"/>
                      </a:lnTo>
                      <a:lnTo>
                        <a:pt x="1177" y="411"/>
                      </a:lnTo>
                      <a:lnTo>
                        <a:pt x="1117" y="410"/>
                      </a:lnTo>
                      <a:lnTo>
                        <a:pt x="1056" y="408"/>
                      </a:lnTo>
                      <a:lnTo>
                        <a:pt x="996" y="405"/>
                      </a:lnTo>
                      <a:lnTo>
                        <a:pt x="937" y="399"/>
                      </a:lnTo>
                      <a:lnTo>
                        <a:pt x="877" y="394"/>
                      </a:lnTo>
                      <a:lnTo>
                        <a:pt x="818" y="385"/>
                      </a:lnTo>
                      <a:lnTo>
                        <a:pt x="761" y="376"/>
                      </a:lnTo>
                      <a:lnTo>
                        <a:pt x="703" y="364"/>
                      </a:lnTo>
                      <a:lnTo>
                        <a:pt x="647" y="350"/>
                      </a:lnTo>
                      <a:lnTo>
                        <a:pt x="591" y="333"/>
                      </a:lnTo>
                      <a:lnTo>
                        <a:pt x="581" y="326"/>
                      </a:lnTo>
                      <a:lnTo>
                        <a:pt x="570" y="320"/>
                      </a:lnTo>
                      <a:lnTo>
                        <a:pt x="560" y="312"/>
                      </a:lnTo>
                      <a:lnTo>
                        <a:pt x="549" y="304"/>
                      </a:lnTo>
                      <a:lnTo>
                        <a:pt x="540" y="296"/>
                      </a:lnTo>
                      <a:lnTo>
                        <a:pt x="532" y="287"/>
                      </a:lnTo>
                      <a:lnTo>
                        <a:pt x="526" y="277"/>
                      </a:lnTo>
                      <a:lnTo>
                        <a:pt x="520" y="266"/>
                      </a:lnTo>
                      <a:lnTo>
                        <a:pt x="518" y="253"/>
                      </a:lnTo>
                      <a:lnTo>
                        <a:pt x="519" y="240"/>
                      </a:lnTo>
                      <a:lnTo>
                        <a:pt x="520" y="223"/>
                      </a:lnTo>
                      <a:lnTo>
                        <a:pt x="520" y="205"/>
                      </a:lnTo>
                      <a:lnTo>
                        <a:pt x="520" y="187"/>
                      </a:lnTo>
                      <a:lnTo>
                        <a:pt x="520" y="168"/>
                      </a:lnTo>
                      <a:lnTo>
                        <a:pt x="518" y="151"/>
                      </a:lnTo>
                      <a:lnTo>
                        <a:pt x="514" y="134"/>
                      </a:lnTo>
                      <a:lnTo>
                        <a:pt x="509" y="117"/>
                      </a:lnTo>
                      <a:lnTo>
                        <a:pt x="501" y="103"/>
                      </a:lnTo>
                      <a:lnTo>
                        <a:pt x="489" y="91"/>
                      </a:lnTo>
                      <a:lnTo>
                        <a:pt x="476" y="81"/>
                      </a:lnTo>
                      <a:lnTo>
                        <a:pt x="428" y="80"/>
                      </a:lnTo>
                      <a:lnTo>
                        <a:pt x="380" y="76"/>
                      </a:lnTo>
                      <a:lnTo>
                        <a:pt x="331" y="72"/>
                      </a:lnTo>
                      <a:lnTo>
                        <a:pt x="283" y="65"/>
                      </a:lnTo>
                      <a:lnTo>
                        <a:pt x="236" y="57"/>
                      </a:lnTo>
                      <a:lnTo>
                        <a:pt x="188" y="48"/>
                      </a:lnTo>
                      <a:lnTo>
                        <a:pt x="141" y="39"/>
                      </a:lnTo>
                      <a:lnTo>
                        <a:pt x="94" y="30"/>
                      </a:lnTo>
                      <a:lnTo>
                        <a:pt x="47" y="20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779" y="12"/>
                      </a:lnTo>
                      <a:lnTo>
                        <a:pt x="1176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8" name="Freeform 166"/>
                <p:cNvSpPr>
                  <a:spLocks/>
                </p:cNvSpPr>
                <p:nvPr/>
              </p:nvSpPr>
              <p:spPr bwMode="auto">
                <a:xfrm>
                  <a:off x="1165" y="2843"/>
                  <a:ext cx="384" cy="123"/>
                </a:xfrm>
                <a:custGeom>
                  <a:avLst/>
                  <a:gdLst>
                    <a:gd name="T0" fmla="*/ 260 w 1151"/>
                    <a:gd name="T1" fmla="*/ 4 h 369"/>
                    <a:gd name="T2" fmla="*/ 272 w 1151"/>
                    <a:gd name="T3" fmla="*/ 5 h 369"/>
                    <a:gd name="T4" fmla="*/ 285 w 1151"/>
                    <a:gd name="T5" fmla="*/ 5 h 369"/>
                    <a:gd name="T6" fmla="*/ 297 w 1151"/>
                    <a:gd name="T7" fmla="*/ 6 h 369"/>
                    <a:gd name="T8" fmla="*/ 309 w 1151"/>
                    <a:gd name="T9" fmla="*/ 6 h 369"/>
                    <a:gd name="T10" fmla="*/ 322 w 1151"/>
                    <a:gd name="T11" fmla="*/ 7 h 369"/>
                    <a:gd name="T12" fmla="*/ 334 w 1151"/>
                    <a:gd name="T13" fmla="*/ 7 h 369"/>
                    <a:gd name="T14" fmla="*/ 347 w 1151"/>
                    <a:gd name="T15" fmla="*/ 7 h 369"/>
                    <a:gd name="T16" fmla="*/ 359 w 1151"/>
                    <a:gd name="T17" fmla="*/ 8 h 369"/>
                    <a:gd name="T18" fmla="*/ 371 w 1151"/>
                    <a:gd name="T19" fmla="*/ 8 h 369"/>
                    <a:gd name="T20" fmla="*/ 384 w 1151"/>
                    <a:gd name="T21" fmla="*/ 9 h 369"/>
                    <a:gd name="T22" fmla="*/ 384 w 1151"/>
                    <a:gd name="T23" fmla="*/ 12 h 369"/>
                    <a:gd name="T24" fmla="*/ 352 w 1151"/>
                    <a:gd name="T25" fmla="*/ 20 h 369"/>
                    <a:gd name="T26" fmla="*/ 320 w 1151"/>
                    <a:gd name="T27" fmla="*/ 29 h 369"/>
                    <a:gd name="T28" fmla="*/ 287 w 1151"/>
                    <a:gd name="T29" fmla="*/ 37 h 369"/>
                    <a:gd name="T30" fmla="*/ 254 w 1151"/>
                    <a:gd name="T31" fmla="*/ 46 h 369"/>
                    <a:gd name="T32" fmla="*/ 222 w 1151"/>
                    <a:gd name="T33" fmla="*/ 54 h 369"/>
                    <a:gd name="T34" fmla="*/ 189 w 1151"/>
                    <a:gd name="T35" fmla="*/ 61 h 369"/>
                    <a:gd name="T36" fmla="*/ 156 w 1151"/>
                    <a:gd name="T37" fmla="*/ 67 h 369"/>
                    <a:gd name="T38" fmla="*/ 123 w 1151"/>
                    <a:gd name="T39" fmla="*/ 74 h 369"/>
                    <a:gd name="T40" fmla="*/ 89 w 1151"/>
                    <a:gd name="T41" fmla="*/ 79 h 369"/>
                    <a:gd name="T42" fmla="*/ 56 w 1151"/>
                    <a:gd name="T43" fmla="*/ 84 h 369"/>
                    <a:gd name="T44" fmla="*/ 53 w 1151"/>
                    <a:gd name="T45" fmla="*/ 87 h 369"/>
                    <a:gd name="T46" fmla="*/ 52 w 1151"/>
                    <a:gd name="T47" fmla="*/ 92 h 369"/>
                    <a:gd name="T48" fmla="*/ 51 w 1151"/>
                    <a:gd name="T49" fmla="*/ 97 h 369"/>
                    <a:gd name="T50" fmla="*/ 50 w 1151"/>
                    <a:gd name="T51" fmla="*/ 101 h 369"/>
                    <a:gd name="T52" fmla="*/ 50 w 1151"/>
                    <a:gd name="T53" fmla="*/ 106 h 369"/>
                    <a:gd name="T54" fmla="*/ 49 w 1151"/>
                    <a:gd name="T55" fmla="*/ 111 h 369"/>
                    <a:gd name="T56" fmla="*/ 48 w 1151"/>
                    <a:gd name="T57" fmla="*/ 114 h 369"/>
                    <a:gd name="T58" fmla="*/ 46 w 1151"/>
                    <a:gd name="T59" fmla="*/ 118 h 369"/>
                    <a:gd name="T60" fmla="*/ 43 w 1151"/>
                    <a:gd name="T61" fmla="*/ 121 h 369"/>
                    <a:gd name="T62" fmla="*/ 38 w 1151"/>
                    <a:gd name="T63" fmla="*/ 123 h 369"/>
                    <a:gd name="T64" fmla="*/ 34 w 1151"/>
                    <a:gd name="T65" fmla="*/ 123 h 369"/>
                    <a:gd name="T66" fmla="*/ 31 w 1151"/>
                    <a:gd name="T67" fmla="*/ 123 h 369"/>
                    <a:gd name="T68" fmla="*/ 28 w 1151"/>
                    <a:gd name="T69" fmla="*/ 123 h 369"/>
                    <a:gd name="T70" fmla="*/ 25 w 1151"/>
                    <a:gd name="T71" fmla="*/ 123 h 369"/>
                    <a:gd name="T72" fmla="*/ 21 w 1151"/>
                    <a:gd name="T73" fmla="*/ 123 h 369"/>
                    <a:gd name="T74" fmla="*/ 18 w 1151"/>
                    <a:gd name="T75" fmla="*/ 123 h 369"/>
                    <a:gd name="T76" fmla="*/ 15 w 1151"/>
                    <a:gd name="T77" fmla="*/ 123 h 369"/>
                    <a:gd name="T78" fmla="*/ 13 w 1151"/>
                    <a:gd name="T79" fmla="*/ 122 h 369"/>
                    <a:gd name="T80" fmla="*/ 10 w 1151"/>
                    <a:gd name="T81" fmla="*/ 121 h 369"/>
                    <a:gd name="T82" fmla="*/ 7 w 1151"/>
                    <a:gd name="T83" fmla="*/ 120 h 369"/>
                    <a:gd name="T84" fmla="*/ 6 w 1151"/>
                    <a:gd name="T85" fmla="*/ 109 h 369"/>
                    <a:gd name="T86" fmla="*/ 4 w 1151"/>
                    <a:gd name="T87" fmla="*/ 98 h 369"/>
                    <a:gd name="T88" fmla="*/ 3 w 1151"/>
                    <a:gd name="T89" fmla="*/ 87 h 369"/>
                    <a:gd name="T90" fmla="*/ 3 w 1151"/>
                    <a:gd name="T91" fmla="*/ 76 h 369"/>
                    <a:gd name="T92" fmla="*/ 3 w 1151"/>
                    <a:gd name="T93" fmla="*/ 64 h 369"/>
                    <a:gd name="T94" fmla="*/ 2 w 1151"/>
                    <a:gd name="T95" fmla="*/ 53 h 369"/>
                    <a:gd name="T96" fmla="*/ 2 w 1151"/>
                    <a:gd name="T97" fmla="*/ 42 h 369"/>
                    <a:gd name="T98" fmla="*/ 1 w 1151"/>
                    <a:gd name="T99" fmla="*/ 30 h 369"/>
                    <a:gd name="T100" fmla="*/ 1 w 1151"/>
                    <a:gd name="T101" fmla="*/ 19 h 369"/>
                    <a:gd name="T102" fmla="*/ 0 w 1151"/>
                    <a:gd name="T103" fmla="*/ 8 h 369"/>
                    <a:gd name="T104" fmla="*/ 9 w 1151"/>
                    <a:gd name="T105" fmla="*/ 0 h 369"/>
                    <a:gd name="T106" fmla="*/ 260 w 1151"/>
                    <a:gd name="T107" fmla="*/ 5 h 369"/>
                    <a:gd name="T108" fmla="*/ 260 w 1151"/>
                    <a:gd name="T109" fmla="*/ 5 h 369"/>
                    <a:gd name="T110" fmla="*/ 260 w 1151"/>
                    <a:gd name="T111" fmla="*/ 4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151" h="369">
                      <a:moveTo>
                        <a:pt x="779" y="13"/>
                      </a:moveTo>
                      <a:lnTo>
                        <a:pt x="816" y="14"/>
                      </a:lnTo>
                      <a:lnTo>
                        <a:pt x="853" y="16"/>
                      </a:lnTo>
                      <a:lnTo>
                        <a:pt x="890" y="17"/>
                      </a:lnTo>
                      <a:lnTo>
                        <a:pt x="927" y="18"/>
                      </a:lnTo>
                      <a:lnTo>
                        <a:pt x="964" y="20"/>
                      </a:lnTo>
                      <a:lnTo>
                        <a:pt x="1001" y="21"/>
                      </a:lnTo>
                      <a:lnTo>
                        <a:pt x="1039" y="22"/>
                      </a:lnTo>
                      <a:lnTo>
                        <a:pt x="1075" y="24"/>
                      </a:lnTo>
                      <a:lnTo>
                        <a:pt x="1113" y="25"/>
                      </a:lnTo>
                      <a:lnTo>
                        <a:pt x="1150" y="26"/>
                      </a:lnTo>
                      <a:lnTo>
                        <a:pt x="1151" y="35"/>
                      </a:lnTo>
                      <a:lnTo>
                        <a:pt x="1054" y="61"/>
                      </a:lnTo>
                      <a:lnTo>
                        <a:pt x="958" y="86"/>
                      </a:lnTo>
                      <a:lnTo>
                        <a:pt x="860" y="112"/>
                      </a:lnTo>
                      <a:lnTo>
                        <a:pt x="762" y="137"/>
                      </a:lnTo>
                      <a:lnTo>
                        <a:pt x="664" y="161"/>
                      </a:lnTo>
                      <a:lnTo>
                        <a:pt x="566" y="183"/>
                      </a:lnTo>
                      <a:lnTo>
                        <a:pt x="467" y="202"/>
                      </a:lnTo>
                      <a:lnTo>
                        <a:pt x="368" y="222"/>
                      </a:lnTo>
                      <a:lnTo>
                        <a:pt x="267" y="238"/>
                      </a:lnTo>
                      <a:lnTo>
                        <a:pt x="167" y="252"/>
                      </a:lnTo>
                      <a:lnTo>
                        <a:pt x="159" y="262"/>
                      </a:lnTo>
                      <a:lnTo>
                        <a:pt x="155" y="275"/>
                      </a:lnTo>
                      <a:lnTo>
                        <a:pt x="153" y="290"/>
                      </a:lnTo>
                      <a:lnTo>
                        <a:pt x="150" y="304"/>
                      </a:lnTo>
                      <a:lnTo>
                        <a:pt x="149" y="319"/>
                      </a:lnTo>
                      <a:lnTo>
                        <a:pt x="147" y="332"/>
                      </a:lnTo>
                      <a:lnTo>
                        <a:pt x="143" y="343"/>
                      </a:lnTo>
                      <a:lnTo>
                        <a:pt x="137" y="355"/>
                      </a:lnTo>
                      <a:lnTo>
                        <a:pt x="128" y="363"/>
                      </a:lnTo>
                      <a:lnTo>
                        <a:pt x="113" y="368"/>
                      </a:lnTo>
                      <a:lnTo>
                        <a:pt x="103" y="368"/>
                      </a:lnTo>
                      <a:lnTo>
                        <a:pt x="94" y="369"/>
                      </a:lnTo>
                      <a:lnTo>
                        <a:pt x="83" y="369"/>
                      </a:lnTo>
                      <a:lnTo>
                        <a:pt x="74" y="369"/>
                      </a:lnTo>
                      <a:lnTo>
                        <a:pt x="64" y="369"/>
                      </a:lnTo>
                      <a:lnTo>
                        <a:pt x="55" y="369"/>
                      </a:lnTo>
                      <a:lnTo>
                        <a:pt x="46" y="368"/>
                      </a:lnTo>
                      <a:lnTo>
                        <a:pt x="38" y="366"/>
                      </a:lnTo>
                      <a:lnTo>
                        <a:pt x="29" y="363"/>
                      </a:lnTo>
                      <a:lnTo>
                        <a:pt x="21" y="359"/>
                      </a:lnTo>
                      <a:lnTo>
                        <a:pt x="17" y="326"/>
                      </a:lnTo>
                      <a:lnTo>
                        <a:pt x="13" y="294"/>
                      </a:lnTo>
                      <a:lnTo>
                        <a:pt x="10" y="260"/>
                      </a:lnTo>
                      <a:lnTo>
                        <a:pt x="9" y="227"/>
                      </a:lnTo>
                      <a:lnTo>
                        <a:pt x="8" y="193"/>
                      </a:lnTo>
                      <a:lnTo>
                        <a:pt x="6" y="159"/>
                      </a:lnTo>
                      <a:lnTo>
                        <a:pt x="5" y="125"/>
                      </a:lnTo>
                      <a:lnTo>
                        <a:pt x="4" y="91"/>
                      </a:lnTo>
                      <a:lnTo>
                        <a:pt x="2" y="58"/>
                      </a:lnTo>
                      <a:lnTo>
                        <a:pt x="0" y="24"/>
                      </a:lnTo>
                      <a:lnTo>
                        <a:pt x="27" y="0"/>
                      </a:lnTo>
                      <a:lnTo>
                        <a:pt x="779" y="14"/>
                      </a:lnTo>
                      <a:lnTo>
                        <a:pt x="779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9" name="Freeform 167"/>
                <p:cNvSpPr>
                  <a:spLocks/>
                </p:cNvSpPr>
                <p:nvPr/>
              </p:nvSpPr>
              <p:spPr bwMode="auto">
                <a:xfrm>
                  <a:off x="638" y="2976"/>
                  <a:ext cx="66" cy="66"/>
                </a:xfrm>
                <a:custGeom>
                  <a:avLst/>
                  <a:gdLst>
                    <a:gd name="T0" fmla="*/ 60 w 200"/>
                    <a:gd name="T1" fmla="*/ 5 h 199"/>
                    <a:gd name="T2" fmla="*/ 49 w 200"/>
                    <a:gd name="T3" fmla="*/ 12 h 199"/>
                    <a:gd name="T4" fmla="*/ 38 w 200"/>
                    <a:gd name="T5" fmla="*/ 20 h 199"/>
                    <a:gd name="T6" fmla="*/ 27 w 200"/>
                    <a:gd name="T7" fmla="*/ 28 h 199"/>
                    <a:gd name="T8" fmla="*/ 18 w 200"/>
                    <a:gd name="T9" fmla="*/ 39 h 199"/>
                    <a:gd name="T10" fmla="*/ 15 w 200"/>
                    <a:gd name="T11" fmla="*/ 46 h 199"/>
                    <a:gd name="T12" fmla="*/ 15 w 200"/>
                    <a:gd name="T13" fmla="*/ 50 h 199"/>
                    <a:gd name="T14" fmla="*/ 16 w 200"/>
                    <a:gd name="T15" fmla="*/ 54 h 199"/>
                    <a:gd name="T16" fmla="*/ 17 w 200"/>
                    <a:gd name="T17" fmla="*/ 57 h 199"/>
                    <a:gd name="T18" fmla="*/ 19 w 200"/>
                    <a:gd name="T19" fmla="*/ 59 h 199"/>
                    <a:gd name="T20" fmla="*/ 22 w 200"/>
                    <a:gd name="T21" fmla="*/ 60 h 199"/>
                    <a:gd name="T22" fmla="*/ 24 w 200"/>
                    <a:gd name="T23" fmla="*/ 59 h 199"/>
                    <a:gd name="T24" fmla="*/ 27 w 200"/>
                    <a:gd name="T25" fmla="*/ 59 h 199"/>
                    <a:gd name="T26" fmla="*/ 28 w 200"/>
                    <a:gd name="T27" fmla="*/ 57 h 199"/>
                    <a:gd name="T28" fmla="*/ 30 w 200"/>
                    <a:gd name="T29" fmla="*/ 56 h 199"/>
                    <a:gd name="T30" fmla="*/ 31 w 200"/>
                    <a:gd name="T31" fmla="*/ 53 h 199"/>
                    <a:gd name="T32" fmla="*/ 29 w 200"/>
                    <a:gd name="T33" fmla="*/ 50 h 199"/>
                    <a:gd name="T34" fmla="*/ 25 w 200"/>
                    <a:gd name="T35" fmla="*/ 49 h 199"/>
                    <a:gd name="T36" fmla="*/ 23 w 200"/>
                    <a:gd name="T37" fmla="*/ 47 h 199"/>
                    <a:gd name="T38" fmla="*/ 24 w 200"/>
                    <a:gd name="T39" fmla="*/ 45 h 199"/>
                    <a:gd name="T40" fmla="*/ 28 w 200"/>
                    <a:gd name="T41" fmla="*/ 43 h 199"/>
                    <a:gd name="T42" fmla="*/ 30 w 200"/>
                    <a:gd name="T43" fmla="*/ 43 h 199"/>
                    <a:gd name="T44" fmla="*/ 31 w 200"/>
                    <a:gd name="T45" fmla="*/ 44 h 199"/>
                    <a:gd name="T46" fmla="*/ 33 w 200"/>
                    <a:gd name="T47" fmla="*/ 45 h 199"/>
                    <a:gd name="T48" fmla="*/ 34 w 200"/>
                    <a:gd name="T49" fmla="*/ 46 h 199"/>
                    <a:gd name="T50" fmla="*/ 35 w 200"/>
                    <a:gd name="T51" fmla="*/ 49 h 199"/>
                    <a:gd name="T52" fmla="*/ 35 w 200"/>
                    <a:gd name="T53" fmla="*/ 53 h 199"/>
                    <a:gd name="T54" fmla="*/ 34 w 200"/>
                    <a:gd name="T55" fmla="*/ 57 h 199"/>
                    <a:gd name="T56" fmla="*/ 31 w 200"/>
                    <a:gd name="T57" fmla="*/ 60 h 199"/>
                    <a:gd name="T58" fmla="*/ 28 w 200"/>
                    <a:gd name="T59" fmla="*/ 63 h 199"/>
                    <a:gd name="T60" fmla="*/ 24 w 200"/>
                    <a:gd name="T61" fmla="*/ 66 h 199"/>
                    <a:gd name="T62" fmla="*/ 20 w 200"/>
                    <a:gd name="T63" fmla="*/ 66 h 199"/>
                    <a:gd name="T64" fmla="*/ 16 w 200"/>
                    <a:gd name="T65" fmla="*/ 66 h 199"/>
                    <a:gd name="T66" fmla="*/ 12 w 200"/>
                    <a:gd name="T67" fmla="*/ 65 h 199"/>
                    <a:gd name="T68" fmla="*/ 8 w 200"/>
                    <a:gd name="T69" fmla="*/ 63 h 199"/>
                    <a:gd name="T70" fmla="*/ 4 w 200"/>
                    <a:gd name="T71" fmla="*/ 59 h 199"/>
                    <a:gd name="T72" fmla="*/ 1 w 200"/>
                    <a:gd name="T73" fmla="*/ 54 h 199"/>
                    <a:gd name="T74" fmla="*/ 0 w 200"/>
                    <a:gd name="T75" fmla="*/ 49 h 199"/>
                    <a:gd name="T76" fmla="*/ 0 w 200"/>
                    <a:gd name="T77" fmla="*/ 42 h 199"/>
                    <a:gd name="T78" fmla="*/ 2 w 200"/>
                    <a:gd name="T79" fmla="*/ 37 h 199"/>
                    <a:gd name="T80" fmla="*/ 7 w 200"/>
                    <a:gd name="T81" fmla="*/ 28 h 199"/>
                    <a:gd name="T82" fmla="*/ 17 w 200"/>
                    <a:gd name="T83" fmla="*/ 18 h 199"/>
                    <a:gd name="T84" fmla="*/ 30 w 200"/>
                    <a:gd name="T85" fmla="*/ 11 h 199"/>
                    <a:gd name="T86" fmla="*/ 44 w 200"/>
                    <a:gd name="T87" fmla="*/ 5 h 199"/>
                    <a:gd name="T88" fmla="*/ 58 w 200"/>
                    <a:gd name="T89" fmla="*/ 2 h 199"/>
                    <a:gd name="T90" fmla="*/ 66 w 200"/>
                    <a:gd name="T91" fmla="*/ 1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00" h="199">
                      <a:moveTo>
                        <a:pt x="198" y="0"/>
                      </a:moveTo>
                      <a:lnTo>
                        <a:pt x="183" y="15"/>
                      </a:lnTo>
                      <a:lnTo>
                        <a:pt x="166" y="27"/>
                      </a:lnTo>
                      <a:lnTo>
                        <a:pt x="149" y="37"/>
                      </a:lnTo>
                      <a:lnTo>
                        <a:pt x="132" y="49"/>
                      </a:lnTo>
                      <a:lnTo>
                        <a:pt x="115" y="60"/>
                      </a:lnTo>
                      <a:lnTo>
                        <a:pt x="99" y="72"/>
                      </a:lnTo>
                      <a:lnTo>
                        <a:pt x="83" y="85"/>
                      </a:lnTo>
                      <a:lnTo>
                        <a:pt x="69" y="100"/>
                      </a:lnTo>
                      <a:lnTo>
                        <a:pt x="56" y="117"/>
                      </a:lnTo>
                      <a:lnTo>
                        <a:pt x="44" y="134"/>
                      </a:lnTo>
                      <a:lnTo>
                        <a:pt x="46" y="140"/>
                      </a:lnTo>
                      <a:lnTo>
                        <a:pt x="46" y="145"/>
                      </a:lnTo>
                      <a:lnTo>
                        <a:pt x="46" y="151"/>
                      </a:lnTo>
                      <a:lnTo>
                        <a:pt x="46" y="157"/>
                      </a:lnTo>
                      <a:lnTo>
                        <a:pt x="47" y="162"/>
                      </a:lnTo>
                      <a:lnTo>
                        <a:pt x="48" y="166"/>
                      </a:lnTo>
                      <a:lnTo>
                        <a:pt x="51" y="171"/>
                      </a:lnTo>
                      <a:lnTo>
                        <a:pt x="55" y="175"/>
                      </a:lnTo>
                      <a:lnTo>
                        <a:pt x="59" y="178"/>
                      </a:lnTo>
                      <a:lnTo>
                        <a:pt x="64" y="179"/>
                      </a:lnTo>
                      <a:lnTo>
                        <a:pt x="68" y="181"/>
                      </a:lnTo>
                      <a:lnTo>
                        <a:pt x="72" y="181"/>
                      </a:lnTo>
                      <a:lnTo>
                        <a:pt x="74" y="179"/>
                      </a:lnTo>
                      <a:lnTo>
                        <a:pt x="78" y="178"/>
                      </a:lnTo>
                      <a:lnTo>
                        <a:pt x="81" y="177"/>
                      </a:lnTo>
                      <a:lnTo>
                        <a:pt x="83" y="174"/>
                      </a:lnTo>
                      <a:lnTo>
                        <a:pt x="86" y="171"/>
                      </a:lnTo>
                      <a:lnTo>
                        <a:pt x="89" y="170"/>
                      </a:lnTo>
                      <a:lnTo>
                        <a:pt x="91" y="168"/>
                      </a:lnTo>
                      <a:lnTo>
                        <a:pt x="94" y="166"/>
                      </a:lnTo>
                      <a:lnTo>
                        <a:pt x="94" y="160"/>
                      </a:lnTo>
                      <a:lnTo>
                        <a:pt x="91" y="156"/>
                      </a:lnTo>
                      <a:lnTo>
                        <a:pt x="87" y="152"/>
                      </a:lnTo>
                      <a:lnTo>
                        <a:pt x="82" y="149"/>
                      </a:lnTo>
                      <a:lnTo>
                        <a:pt x="77" y="147"/>
                      </a:lnTo>
                      <a:lnTo>
                        <a:pt x="73" y="145"/>
                      </a:lnTo>
                      <a:lnTo>
                        <a:pt x="70" y="143"/>
                      </a:lnTo>
                      <a:lnTo>
                        <a:pt x="70" y="140"/>
                      </a:lnTo>
                      <a:lnTo>
                        <a:pt x="74" y="136"/>
                      </a:lnTo>
                      <a:lnTo>
                        <a:pt x="82" y="131"/>
                      </a:lnTo>
                      <a:lnTo>
                        <a:pt x="85" y="131"/>
                      </a:lnTo>
                      <a:lnTo>
                        <a:pt x="87" y="131"/>
                      </a:lnTo>
                      <a:lnTo>
                        <a:pt x="90" y="131"/>
                      </a:lnTo>
                      <a:lnTo>
                        <a:pt x="93" y="131"/>
                      </a:lnTo>
                      <a:lnTo>
                        <a:pt x="95" y="132"/>
                      </a:lnTo>
                      <a:lnTo>
                        <a:pt x="96" y="134"/>
                      </a:lnTo>
                      <a:lnTo>
                        <a:pt x="99" y="135"/>
                      </a:lnTo>
                      <a:lnTo>
                        <a:pt x="102" y="136"/>
                      </a:lnTo>
                      <a:lnTo>
                        <a:pt x="103" y="139"/>
                      </a:lnTo>
                      <a:lnTo>
                        <a:pt x="106" y="140"/>
                      </a:lnTo>
                      <a:lnTo>
                        <a:pt x="107" y="148"/>
                      </a:lnTo>
                      <a:lnTo>
                        <a:pt x="108" y="154"/>
                      </a:lnTo>
                      <a:lnTo>
                        <a:pt x="107" y="160"/>
                      </a:lnTo>
                      <a:lnTo>
                        <a:pt x="106" y="166"/>
                      </a:lnTo>
                      <a:lnTo>
                        <a:pt x="103" y="171"/>
                      </a:lnTo>
                      <a:lnTo>
                        <a:pt x="99" y="177"/>
                      </a:lnTo>
                      <a:lnTo>
                        <a:pt x="95" y="182"/>
                      </a:lnTo>
                      <a:lnTo>
                        <a:pt x="90" y="186"/>
                      </a:lnTo>
                      <a:lnTo>
                        <a:pt x="85" y="190"/>
                      </a:lnTo>
                      <a:lnTo>
                        <a:pt x="81" y="195"/>
                      </a:lnTo>
                      <a:lnTo>
                        <a:pt x="74" y="198"/>
                      </a:lnTo>
                      <a:lnTo>
                        <a:pt x="68" y="199"/>
                      </a:lnTo>
                      <a:lnTo>
                        <a:pt x="61" y="199"/>
                      </a:lnTo>
                      <a:lnTo>
                        <a:pt x="55" y="199"/>
                      </a:lnTo>
                      <a:lnTo>
                        <a:pt x="48" y="198"/>
                      </a:lnTo>
                      <a:lnTo>
                        <a:pt x="42" y="196"/>
                      </a:lnTo>
                      <a:lnTo>
                        <a:pt x="35" y="195"/>
                      </a:lnTo>
                      <a:lnTo>
                        <a:pt x="29" y="192"/>
                      </a:lnTo>
                      <a:lnTo>
                        <a:pt x="23" y="190"/>
                      </a:lnTo>
                      <a:lnTo>
                        <a:pt x="17" y="187"/>
                      </a:lnTo>
                      <a:lnTo>
                        <a:pt x="12" y="179"/>
                      </a:lnTo>
                      <a:lnTo>
                        <a:pt x="6" y="171"/>
                      </a:lnTo>
                      <a:lnTo>
                        <a:pt x="4" y="164"/>
                      </a:lnTo>
                      <a:lnTo>
                        <a:pt x="1" y="154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1" y="128"/>
                      </a:lnTo>
                      <a:lnTo>
                        <a:pt x="3" y="119"/>
                      </a:lnTo>
                      <a:lnTo>
                        <a:pt x="5" y="111"/>
                      </a:lnTo>
                      <a:lnTo>
                        <a:pt x="9" y="102"/>
                      </a:lnTo>
                      <a:lnTo>
                        <a:pt x="22" y="84"/>
                      </a:lnTo>
                      <a:lnTo>
                        <a:pt x="36" y="68"/>
                      </a:lnTo>
                      <a:lnTo>
                        <a:pt x="53" y="54"/>
                      </a:lnTo>
                      <a:lnTo>
                        <a:pt x="72" y="42"/>
                      </a:lnTo>
                      <a:lnTo>
                        <a:pt x="91" y="32"/>
                      </a:lnTo>
                      <a:lnTo>
                        <a:pt x="112" y="24"/>
                      </a:lnTo>
                      <a:lnTo>
                        <a:pt x="133" y="16"/>
                      </a:lnTo>
                      <a:lnTo>
                        <a:pt x="155" y="11"/>
                      </a:lnTo>
                      <a:lnTo>
                        <a:pt x="177" y="6"/>
                      </a:lnTo>
                      <a:lnTo>
                        <a:pt x="200" y="2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0" name="Freeform 168"/>
                <p:cNvSpPr>
                  <a:spLocks/>
                </p:cNvSpPr>
                <p:nvPr/>
              </p:nvSpPr>
              <p:spPr bwMode="auto">
                <a:xfrm>
                  <a:off x="716" y="2975"/>
                  <a:ext cx="13" cy="14"/>
                </a:xfrm>
                <a:custGeom>
                  <a:avLst/>
                  <a:gdLst>
                    <a:gd name="T0" fmla="*/ 13 w 41"/>
                    <a:gd name="T1" fmla="*/ 10 h 40"/>
                    <a:gd name="T2" fmla="*/ 13 w 41"/>
                    <a:gd name="T3" fmla="*/ 14 h 40"/>
                    <a:gd name="T4" fmla="*/ 11 w 41"/>
                    <a:gd name="T5" fmla="*/ 14 h 40"/>
                    <a:gd name="T6" fmla="*/ 10 w 41"/>
                    <a:gd name="T7" fmla="*/ 14 h 40"/>
                    <a:gd name="T8" fmla="*/ 8 w 41"/>
                    <a:gd name="T9" fmla="*/ 14 h 40"/>
                    <a:gd name="T10" fmla="*/ 6 w 41"/>
                    <a:gd name="T11" fmla="*/ 14 h 40"/>
                    <a:gd name="T12" fmla="*/ 5 w 41"/>
                    <a:gd name="T13" fmla="*/ 13 h 40"/>
                    <a:gd name="T14" fmla="*/ 3 w 41"/>
                    <a:gd name="T15" fmla="*/ 13 h 40"/>
                    <a:gd name="T16" fmla="*/ 2 w 41"/>
                    <a:gd name="T17" fmla="*/ 12 h 40"/>
                    <a:gd name="T18" fmla="*/ 2 w 41"/>
                    <a:gd name="T19" fmla="*/ 11 h 40"/>
                    <a:gd name="T20" fmla="*/ 1 w 41"/>
                    <a:gd name="T21" fmla="*/ 9 h 40"/>
                    <a:gd name="T22" fmla="*/ 0 w 41"/>
                    <a:gd name="T23" fmla="*/ 8 h 40"/>
                    <a:gd name="T24" fmla="*/ 0 w 41"/>
                    <a:gd name="T25" fmla="*/ 7 h 40"/>
                    <a:gd name="T26" fmla="*/ 0 w 41"/>
                    <a:gd name="T27" fmla="*/ 6 h 40"/>
                    <a:gd name="T28" fmla="*/ 0 w 41"/>
                    <a:gd name="T29" fmla="*/ 5 h 40"/>
                    <a:gd name="T30" fmla="*/ 1 w 41"/>
                    <a:gd name="T31" fmla="*/ 4 h 40"/>
                    <a:gd name="T32" fmla="*/ 1 w 41"/>
                    <a:gd name="T33" fmla="*/ 3 h 40"/>
                    <a:gd name="T34" fmla="*/ 2 w 41"/>
                    <a:gd name="T35" fmla="*/ 2 h 40"/>
                    <a:gd name="T36" fmla="*/ 2 w 41"/>
                    <a:gd name="T37" fmla="*/ 2 h 40"/>
                    <a:gd name="T38" fmla="*/ 3 w 41"/>
                    <a:gd name="T39" fmla="*/ 1 h 40"/>
                    <a:gd name="T40" fmla="*/ 4 w 41"/>
                    <a:gd name="T41" fmla="*/ 0 h 40"/>
                    <a:gd name="T42" fmla="*/ 4 w 41"/>
                    <a:gd name="T43" fmla="*/ 0 h 40"/>
                    <a:gd name="T44" fmla="*/ 6 w 41"/>
                    <a:gd name="T45" fmla="*/ 0 h 40"/>
                    <a:gd name="T46" fmla="*/ 7 w 41"/>
                    <a:gd name="T47" fmla="*/ 0 h 40"/>
                    <a:gd name="T48" fmla="*/ 9 w 41"/>
                    <a:gd name="T49" fmla="*/ 1 h 40"/>
                    <a:gd name="T50" fmla="*/ 10 w 41"/>
                    <a:gd name="T51" fmla="*/ 2 h 40"/>
                    <a:gd name="T52" fmla="*/ 10 w 41"/>
                    <a:gd name="T53" fmla="*/ 3 h 40"/>
                    <a:gd name="T54" fmla="*/ 11 w 41"/>
                    <a:gd name="T55" fmla="*/ 5 h 40"/>
                    <a:gd name="T56" fmla="*/ 12 w 41"/>
                    <a:gd name="T57" fmla="*/ 6 h 40"/>
                    <a:gd name="T58" fmla="*/ 13 w 41"/>
                    <a:gd name="T59" fmla="*/ 7 h 40"/>
                    <a:gd name="T60" fmla="*/ 13 w 41"/>
                    <a:gd name="T61" fmla="*/ 9 h 40"/>
                    <a:gd name="T62" fmla="*/ 13 w 41"/>
                    <a:gd name="T63" fmla="*/ 11 h 40"/>
                    <a:gd name="T64" fmla="*/ 13 w 41"/>
                    <a:gd name="T65" fmla="*/ 11 h 40"/>
                    <a:gd name="T66" fmla="*/ 13 w 41"/>
                    <a:gd name="T67" fmla="*/ 10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" h="40">
                      <a:moveTo>
                        <a:pt x="41" y="29"/>
                      </a:moveTo>
                      <a:lnTo>
                        <a:pt x="40" y="39"/>
                      </a:lnTo>
                      <a:lnTo>
                        <a:pt x="35" y="40"/>
                      </a:lnTo>
                      <a:lnTo>
                        <a:pt x="30" y="40"/>
                      </a:lnTo>
                      <a:lnTo>
                        <a:pt x="24" y="40"/>
                      </a:lnTo>
                      <a:lnTo>
                        <a:pt x="20" y="39"/>
                      </a:lnTo>
                      <a:lnTo>
                        <a:pt x="15" y="38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5" y="31"/>
                      </a:lnTo>
                      <a:lnTo>
                        <a:pt x="2" y="27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2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6" y="13"/>
                      </a:lnTo>
                      <a:lnTo>
                        <a:pt x="39" y="17"/>
                      </a:lnTo>
                      <a:lnTo>
                        <a:pt x="40" y="21"/>
                      </a:lnTo>
                      <a:lnTo>
                        <a:pt x="41" y="25"/>
                      </a:lnTo>
                      <a:lnTo>
                        <a:pt x="41" y="30"/>
                      </a:lnTo>
                      <a:lnTo>
                        <a:pt x="4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1" name="Freeform 169"/>
                <p:cNvSpPr>
                  <a:spLocks/>
                </p:cNvSpPr>
                <p:nvPr/>
              </p:nvSpPr>
              <p:spPr bwMode="auto">
                <a:xfrm>
                  <a:off x="705" y="2980"/>
                  <a:ext cx="39" cy="29"/>
                </a:xfrm>
                <a:custGeom>
                  <a:avLst/>
                  <a:gdLst>
                    <a:gd name="T0" fmla="*/ 37 w 117"/>
                    <a:gd name="T1" fmla="*/ 17 h 87"/>
                    <a:gd name="T2" fmla="*/ 36 w 117"/>
                    <a:gd name="T3" fmla="*/ 21 h 87"/>
                    <a:gd name="T4" fmla="*/ 34 w 117"/>
                    <a:gd name="T5" fmla="*/ 24 h 87"/>
                    <a:gd name="T6" fmla="*/ 31 w 117"/>
                    <a:gd name="T7" fmla="*/ 26 h 87"/>
                    <a:gd name="T8" fmla="*/ 28 w 117"/>
                    <a:gd name="T9" fmla="*/ 28 h 87"/>
                    <a:gd name="T10" fmla="*/ 22 w 117"/>
                    <a:gd name="T11" fmla="*/ 29 h 87"/>
                    <a:gd name="T12" fmla="*/ 17 w 117"/>
                    <a:gd name="T13" fmla="*/ 28 h 87"/>
                    <a:gd name="T14" fmla="*/ 11 w 117"/>
                    <a:gd name="T15" fmla="*/ 25 h 87"/>
                    <a:gd name="T16" fmla="*/ 6 w 117"/>
                    <a:gd name="T17" fmla="*/ 20 h 87"/>
                    <a:gd name="T18" fmla="*/ 2 w 117"/>
                    <a:gd name="T19" fmla="*/ 16 h 87"/>
                    <a:gd name="T20" fmla="*/ 0 w 117"/>
                    <a:gd name="T21" fmla="*/ 13 h 87"/>
                    <a:gd name="T22" fmla="*/ 0 w 117"/>
                    <a:gd name="T23" fmla="*/ 11 h 87"/>
                    <a:gd name="T24" fmla="*/ 0 w 117"/>
                    <a:gd name="T25" fmla="*/ 9 h 87"/>
                    <a:gd name="T26" fmla="*/ 0 w 117"/>
                    <a:gd name="T27" fmla="*/ 7 h 87"/>
                    <a:gd name="T28" fmla="*/ 1 w 117"/>
                    <a:gd name="T29" fmla="*/ 6 h 87"/>
                    <a:gd name="T30" fmla="*/ 3 w 117"/>
                    <a:gd name="T31" fmla="*/ 5 h 87"/>
                    <a:gd name="T32" fmla="*/ 4 w 117"/>
                    <a:gd name="T33" fmla="*/ 6 h 87"/>
                    <a:gd name="T34" fmla="*/ 6 w 117"/>
                    <a:gd name="T35" fmla="*/ 8 h 87"/>
                    <a:gd name="T36" fmla="*/ 6 w 117"/>
                    <a:gd name="T37" fmla="*/ 10 h 87"/>
                    <a:gd name="T38" fmla="*/ 8 w 117"/>
                    <a:gd name="T39" fmla="*/ 11 h 87"/>
                    <a:gd name="T40" fmla="*/ 10 w 117"/>
                    <a:gd name="T41" fmla="*/ 14 h 87"/>
                    <a:gd name="T42" fmla="*/ 15 w 117"/>
                    <a:gd name="T43" fmla="*/ 16 h 87"/>
                    <a:gd name="T44" fmla="*/ 19 w 117"/>
                    <a:gd name="T45" fmla="*/ 17 h 87"/>
                    <a:gd name="T46" fmla="*/ 23 w 117"/>
                    <a:gd name="T47" fmla="*/ 17 h 87"/>
                    <a:gd name="T48" fmla="*/ 28 w 117"/>
                    <a:gd name="T49" fmla="*/ 15 h 87"/>
                    <a:gd name="T50" fmla="*/ 30 w 117"/>
                    <a:gd name="T51" fmla="*/ 12 h 87"/>
                    <a:gd name="T52" fmla="*/ 32 w 117"/>
                    <a:gd name="T53" fmla="*/ 9 h 87"/>
                    <a:gd name="T54" fmla="*/ 32 w 117"/>
                    <a:gd name="T55" fmla="*/ 6 h 87"/>
                    <a:gd name="T56" fmla="*/ 32 w 117"/>
                    <a:gd name="T57" fmla="*/ 4 h 87"/>
                    <a:gd name="T58" fmla="*/ 32 w 117"/>
                    <a:gd name="T59" fmla="*/ 1 h 87"/>
                    <a:gd name="T60" fmla="*/ 33 w 117"/>
                    <a:gd name="T61" fmla="*/ 1 h 87"/>
                    <a:gd name="T62" fmla="*/ 36 w 117"/>
                    <a:gd name="T63" fmla="*/ 3 h 87"/>
                    <a:gd name="T64" fmla="*/ 38 w 117"/>
                    <a:gd name="T65" fmla="*/ 6 h 87"/>
                    <a:gd name="T66" fmla="*/ 39 w 117"/>
                    <a:gd name="T67" fmla="*/ 10 h 87"/>
                    <a:gd name="T68" fmla="*/ 39 w 117"/>
                    <a:gd name="T69" fmla="*/ 13 h 87"/>
                    <a:gd name="T70" fmla="*/ 38 w 117"/>
                    <a:gd name="T71" fmla="*/ 15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7" h="87">
                      <a:moveTo>
                        <a:pt x="113" y="44"/>
                      </a:moveTo>
                      <a:lnTo>
                        <a:pt x="112" y="51"/>
                      </a:lnTo>
                      <a:lnTo>
                        <a:pt x="110" y="57"/>
                      </a:lnTo>
                      <a:lnTo>
                        <a:pt x="108" y="63"/>
                      </a:lnTo>
                      <a:lnTo>
                        <a:pt x="106" y="66"/>
                      </a:lnTo>
                      <a:lnTo>
                        <a:pt x="102" y="72"/>
                      </a:lnTo>
                      <a:lnTo>
                        <a:pt x="98" y="76"/>
                      </a:lnTo>
                      <a:lnTo>
                        <a:pt x="94" y="79"/>
                      </a:lnTo>
                      <a:lnTo>
                        <a:pt x="89" y="82"/>
                      </a:lnTo>
                      <a:lnTo>
                        <a:pt x="83" y="85"/>
                      </a:lnTo>
                      <a:lnTo>
                        <a:pt x="77" y="86"/>
                      </a:lnTo>
                      <a:lnTo>
                        <a:pt x="66" y="87"/>
                      </a:lnTo>
                      <a:lnTo>
                        <a:pt x="57" y="86"/>
                      </a:lnTo>
                      <a:lnTo>
                        <a:pt x="50" y="83"/>
                      </a:lnTo>
                      <a:lnTo>
                        <a:pt x="40" y="79"/>
                      </a:lnTo>
                      <a:lnTo>
                        <a:pt x="33" y="74"/>
                      </a:lnTo>
                      <a:lnTo>
                        <a:pt x="26" y="68"/>
                      </a:lnTo>
                      <a:lnTo>
                        <a:pt x="19" y="61"/>
                      </a:lnTo>
                      <a:lnTo>
                        <a:pt x="13" y="55"/>
                      </a:lnTo>
                      <a:lnTo>
                        <a:pt x="6" y="47"/>
                      </a:lnTo>
                      <a:lnTo>
                        <a:pt x="1" y="40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4" y="17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3" y="18"/>
                      </a:lnTo>
                      <a:lnTo>
                        <a:pt x="14" y="21"/>
                      </a:lnTo>
                      <a:lnTo>
                        <a:pt x="17" y="23"/>
                      </a:lnTo>
                      <a:lnTo>
                        <a:pt x="18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4"/>
                      </a:lnTo>
                      <a:lnTo>
                        <a:pt x="26" y="35"/>
                      </a:lnTo>
                      <a:lnTo>
                        <a:pt x="31" y="42"/>
                      </a:lnTo>
                      <a:lnTo>
                        <a:pt x="38" y="46"/>
                      </a:lnTo>
                      <a:lnTo>
                        <a:pt x="44" y="49"/>
                      </a:lnTo>
                      <a:lnTo>
                        <a:pt x="51" y="51"/>
                      </a:lnTo>
                      <a:lnTo>
                        <a:pt x="57" y="52"/>
                      </a:lnTo>
                      <a:lnTo>
                        <a:pt x="64" y="52"/>
                      </a:lnTo>
                      <a:lnTo>
                        <a:pt x="70" y="51"/>
                      </a:lnTo>
                      <a:lnTo>
                        <a:pt x="77" y="48"/>
                      </a:lnTo>
                      <a:lnTo>
                        <a:pt x="83" y="44"/>
                      </a:lnTo>
                      <a:lnTo>
                        <a:pt x="89" y="38"/>
                      </a:lnTo>
                      <a:lnTo>
                        <a:pt x="91" y="35"/>
                      </a:lnTo>
                      <a:lnTo>
                        <a:pt x="94" y="31"/>
                      </a:lnTo>
                      <a:lnTo>
                        <a:pt x="95" y="27"/>
                      </a:lnTo>
                      <a:lnTo>
                        <a:pt x="97" y="23"/>
                      </a:lnTo>
                      <a:lnTo>
                        <a:pt x="97" y="19"/>
                      </a:lnTo>
                      <a:lnTo>
                        <a:pt x="97" y="16"/>
                      </a:lnTo>
                      <a:lnTo>
                        <a:pt x="97" y="12"/>
                      </a:lnTo>
                      <a:lnTo>
                        <a:pt x="97" y="8"/>
                      </a:lnTo>
                      <a:lnTo>
                        <a:pt x="95" y="4"/>
                      </a:lnTo>
                      <a:lnTo>
                        <a:pt x="95" y="0"/>
                      </a:lnTo>
                      <a:lnTo>
                        <a:pt x="100" y="2"/>
                      </a:lnTo>
                      <a:lnTo>
                        <a:pt x="104" y="5"/>
                      </a:lnTo>
                      <a:lnTo>
                        <a:pt x="108" y="9"/>
                      </a:lnTo>
                      <a:lnTo>
                        <a:pt x="111" y="14"/>
                      </a:lnTo>
                      <a:lnTo>
                        <a:pt x="113" y="18"/>
                      </a:lnTo>
                      <a:lnTo>
                        <a:pt x="115" y="23"/>
                      </a:lnTo>
                      <a:lnTo>
                        <a:pt x="116" y="29"/>
                      </a:lnTo>
                      <a:lnTo>
                        <a:pt x="117" y="34"/>
                      </a:lnTo>
                      <a:lnTo>
                        <a:pt x="116" y="39"/>
                      </a:lnTo>
                      <a:lnTo>
                        <a:pt x="115" y="46"/>
                      </a:lnTo>
                      <a:lnTo>
                        <a:pt x="113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2" name="Freeform 170"/>
                <p:cNvSpPr>
                  <a:spLocks/>
                </p:cNvSpPr>
                <p:nvPr/>
              </p:nvSpPr>
              <p:spPr bwMode="auto">
                <a:xfrm>
                  <a:off x="751" y="2987"/>
                  <a:ext cx="18" cy="15"/>
                </a:xfrm>
                <a:custGeom>
                  <a:avLst/>
                  <a:gdLst>
                    <a:gd name="T0" fmla="*/ 17 w 54"/>
                    <a:gd name="T1" fmla="*/ 7 h 44"/>
                    <a:gd name="T2" fmla="*/ 17 w 54"/>
                    <a:gd name="T3" fmla="*/ 9 h 44"/>
                    <a:gd name="T4" fmla="*/ 18 w 54"/>
                    <a:gd name="T5" fmla="*/ 10 h 44"/>
                    <a:gd name="T6" fmla="*/ 17 w 54"/>
                    <a:gd name="T7" fmla="*/ 11 h 44"/>
                    <a:gd name="T8" fmla="*/ 17 w 54"/>
                    <a:gd name="T9" fmla="*/ 13 h 44"/>
                    <a:gd name="T10" fmla="*/ 17 w 54"/>
                    <a:gd name="T11" fmla="*/ 13 h 44"/>
                    <a:gd name="T12" fmla="*/ 16 w 54"/>
                    <a:gd name="T13" fmla="*/ 14 h 44"/>
                    <a:gd name="T14" fmla="*/ 14 w 54"/>
                    <a:gd name="T15" fmla="*/ 15 h 44"/>
                    <a:gd name="T16" fmla="*/ 14 w 54"/>
                    <a:gd name="T17" fmla="*/ 15 h 44"/>
                    <a:gd name="T18" fmla="*/ 12 w 54"/>
                    <a:gd name="T19" fmla="*/ 15 h 44"/>
                    <a:gd name="T20" fmla="*/ 11 w 54"/>
                    <a:gd name="T21" fmla="*/ 15 h 44"/>
                    <a:gd name="T22" fmla="*/ 9 w 54"/>
                    <a:gd name="T23" fmla="*/ 15 h 44"/>
                    <a:gd name="T24" fmla="*/ 7 w 54"/>
                    <a:gd name="T25" fmla="*/ 15 h 44"/>
                    <a:gd name="T26" fmla="*/ 6 w 54"/>
                    <a:gd name="T27" fmla="*/ 14 h 44"/>
                    <a:gd name="T28" fmla="*/ 5 w 54"/>
                    <a:gd name="T29" fmla="*/ 13 h 44"/>
                    <a:gd name="T30" fmla="*/ 4 w 54"/>
                    <a:gd name="T31" fmla="*/ 13 h 44"/>
                    <a:gd name="T32" fmla="*/ 2 w 54"/>
                    <a:gd name="T33" fmla="*/ 12 h 44"/>
                    <a:gd name="T34" fmla="*/ 1 w 54"/>
                    <a:gd name="T35" fmla="*/ 11 h 44"/>
                    <a:gd name="T36" fmla="*/ 1 w 54"/>
                    <a:gd name="T37" fmla="*/ 9 h 44"/>
                    <a:gd name="T38" fmla="*/ 1 w 54"/>
                    <a:gd name="T39" fmla="*/ 7 h 44"/>
                    <a:gd name="T40" fmla="*/ 0 w 54"/>
                    <a:gd name="T41" fmla="*/ 6 h 44"/>
                    <a:gd name="T42" fmla="*/ 1 w 54"/>
                    <a:gd name="T43" fmla="*/ 0 h 44"/>
                    <a:gd name="T44" fmla="*/ 3 w 54"/>
                    <a:gd name="T45" fmla="*/ 0 h 44"/>
                    <a:gd name="T46" fmla="*/ 5 w 54"/>
                    <a:gd name="T47" fmla="*/ 0 h 44"/>
                    <a:gd name="T48" fmla="*/ 7 w 54"/>
                    <a:gd name="T49" fmla="*/ 0 h 44"/>
                    <a:gd name="T50" fmla="*/ 9 w 54"/>
                    <a:gd name="T51" fmla="*/ 1 h 44"/>
                    <a:gd name="T52" fmla="*/ 11 w 54"/>
                    <a:gd name="T53" fmla="*/ 1 h 44"/>
                    <a:gd name="T54" fmla="*/ 12 w 54"/>
                    <a:gd name="T55" fmla="*/ 2 h 44"/>
                    <a:gd name="T56" fmla="*/ 14 w 54"/>
                    <a:gd name="T57" fmla="*/ 4 h 44"/>
                    <a:gd name="T58" fmla="*/ 15 w 54"/>
                    <a:gd name="T59" fmla="*/ 4 h 44"/>
                    <a:gd name="T60" fmla="*/ 16 w 54"/>
                    <a:gd name="T61" fmla="*/ 6 h 44"/>
                    <a:gd name="T62" fmla="*/ 17 w 54"/>
                    <a:gd name="T63" fmla="*/ 7 h 44"/>
                    <a:gd name="T64" fmla="*/ 17 w 54"/>
                    <a:gd name="T65" fmla="*/ 7 h 44"/>
                    <a:gd name="T66" fmla="*/ 17 w 54"/>
                    <a:gd name="T67" fmla="*/ 7 h 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4" h="44">
                      <a:moveTo>
                        <a:pt x="51" y="20"/>
                      </a:moveTo>
                      <a:lnTo>
                        <a:pt x="52" y="25"/>
                      </a:lnTo>
                      <a:lnTo>
                        <a:pt x="54" y="29"/>
                      </a:lnTo>
                      <a:lnTo>
                        <a:pt x="52" y="33"/>
                      </a:lnTo>
                      <a:lnTo>
                        <a:pt x="51" y="37"/>
                      </a:lnTo>
                      <a:lnTo>
                        <a:pt x="50" y="39"/>
                      </a:lnTo>
                      <a:lnTo>
                        <a:pt x="47" y="42"/>
                      </a:lnTo>
                      <a:lnTo>
                        <a:pt x="43" y="43"/>
                      </a:lnTo>
                      <a:lnTo>
                        <a:pt x="41" y="44"/>
                      </a:lnTo>
                      <a:lnTo>
                        <a:pt x="36" y="44"/>
                      </a:lnTo>
                      <a:lnTo>
                        <a:pt x="32" y="44"/>
                      </a:lnTo>
                      <a:lnTo>
                        <a:pt x="28" y="43"/>
                      </a:lnTo>
                      <a:lnTo>
                        <a:pt x="22" y="43"/>
                      </a:lnTo>
                      <a:lnTo>
                        <a:pt x="19" y="42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7" y="34"/>
                      </a:lnTo>
                      <a:lnTo>
                        <a:pt x="4" y="31"/>
                      </a:lnTo>
                      <a:lnTo>
                        <a:pt x="3" y="27"/>
                      </a:lnTo>
                      <a:lnTo>
                        <a:pt x="2" y="22"/>
                      </a:lnTo>
                      <a:lnTo>
                        <a:pt x="0" y="17"/>
                      </a:lnTo>
                      <a:lnTo>
                        <a:pt x="4" y="1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6" y="3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49" y="17"/>
                      </a:lnTo>
                      <a:lnTo>
                        <a:pt x="52" y="21"/>
                      </a:lnTo>
                      <a:lnTo>
                        <a:pt x="51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3" name="Freeform 171"/>
                <p:cNvSpPr>
                  <a:spLocks/>
                </p:cNvSpPr>
                <p:nvPr/>
              </p:nvSpPr>
              <p:spPr bwMode="auto">
                <a:xfrm>
                  <a:off x="687" y="2997"/>
                  <a:ext cx="15" cy="13"/>
                </a:xfrm>
                <a:custGeom>
                  <a:avLst/>
                  <a:gdLst>
                    <a:gd name="T0" fmla="*/ 14 w 45"/>
                    <a:gd name="T1" fmla="*/ 7 h 38"/>
                    <a:gd name="T2" fmla="*/ 15 w 45"/>
                    <a:gd name="T3" fmla="*/ 8 h 38"/>
                    <a:gd name="T4" fmla="*/ 14 w 45"/>
                    <a:gd name="T5" fmla="*/ 9 h 38"/>
                    <a:gd name="T6" fmla="*/ 14 w 45"/>
                    <a:gd name="T7" fmla="*/ 9 h 38"/>
                    <a:gd name="T8" fmla="*/ 14 w 45"/>
                    <a:gd name="T9" fmla="*/ 10 h 38"/>
                    <a:gd name="T10" fmla="*/ 14 w 45"/>
                    <a:gd name="T11" fmla="*/ 11 h 38"/>
                    <a:gd name="T12" fmla="*/ 13 w 45"/>
                    <a:gd name="T13" fmla="*/ 11 h 38"/>
                    <a:gd name="T14" fmla="*/ 12 w 45"/>
                    <a:gd name="T15" fmla="*/ 12 h 38"/>
                    <a:gd name="T16" fmla="*/ 12 w 45"/>
                    <a:gd name="T17" fmla="*/ 12 h 38"/>
                    <a:gd name="T18" fmla="*/ 11 w 45"/>
                    <a:gd name="T19" fmla="*/ 13 h 38"/>
                    <a:gd name="T20" fmla="*/ 10 w 45"/>
                    <a:gd name="T21" fmla="*/ 13 h 38"/>
                    <a:gd name="T22" fmla="*/ 9 w 45"/>
                    <a:gd name="T23" fmla="*/ 13 h 38"/>
                    <a:gd name="T24" fmla="*/ 8 w 45"/>
                    <a:gd name="T25" fmla="*/ 13 h 38"/>
                    <a:gd name="T26" fmla="*/ 6 w 45"/>
                    <a:gd name="T27" fmla="*/ 13 h 38"/>
                    <a:gd name="T28" fmla="*/ 5 w 45"/>
                    <a:gd name="T29" fmla="*/ 13 h 38"/>
                    <a:gd name="T30" fmla="*/ 4 w 45"/>
                    <a:gd name="T31" fmla="*/ 12 h 38"/>
                    <a:gd name="T32" fmla="*/ 3 w 45"/>
                    <a:gd name="T33" fmla="*/ 11 h 38"/>
                    <a:gd name="T34" fmla="*/ 2 w 45"/>
                    <a:gd name="T35" fmla="*/ 10 h 38"/>
                    <a:gd name="T36" fmla="*/ 1 w 45"/>
                    <a:gd name="T37" fmla="*/ 9 h 38"/>
                    <a:gd name="T38" fmla="*/ 1 w 45"/>
                    <a:gd name="T39" fmla="*/ 8 h 38"/>
                    <a:gd name="T40" fmla="*/ 1 w 45"/>
                    <a:gd name="T41" fmla="*/ 7 h 38"/>
                    <a:gd name="T42" fmla="*/ 0 w 45"/>
                    <a:gd name="T43" fmla="*/ 6 h 38"/>
                    <a:gd name="T44" fmla="*/ 0 w 45"/>
                    <a:gd name="T45" fmla="*/ 5 h 38"/>
                    <a:gd name="T46" fmla="*/ 0 w 45"/>
                    <a:gd name="T47" fmla="*/ 4 h 38"/>
                    <a:gd name="T48" fmla="*/ 1 w 45"/>
                    <a:gd name="T49" fmla="*/ 3 h 38"/>
                    <a:gd name="T50" fmla="*/ 1 w 45"/>
                    <a:gd name="T51" fmla="*/ 3 h 38"/>
                    <a:gd name="T52" fmla="*/ 1 w 45"/>
                    <a:gd name="T53" fmla="*/ 2 h 38"/>
                    <a:gd name="T54" fmla="*/ 2 w 45"/>
                    <a:gd name="T55" fmla="*/ 1 h 38"/>
                    <a:gd name="T56" fmla="*/ 2 w 45"/>
                    <a:gd name="T57" fmla="*/ 1 h 38"/>
                    <a:gd name="T58" fmla="*/ 3 w 45"/>
                    <a:gd name="T59" fmla="*/ 0 h 38"/>
                    <a:gd name="T60" fmla="*/ 4 w 45"/>
                    <a:gd name="T61" fmla="*/ 0 h 38"/>
                    <a:gd name="T62" fmla="*/ 5 w 45"/>
                    <a:gd name="T63" fmla="*/ 0 h 38"/>
                    <a:gd name="T64" fmla="*/ 7 w 45"/>
                    <a:gd name="T65" fmla="*/ 0 h 38"/>
                    <a:gd name="T66" fmla="*/ 8 w 45"/>
                    <a:gd name="T67" fmla="*/ 0 h 38"/>
                    <a:gd name="T68" fmla="*/ 9 w 45"/>
                    <a:gd name="T69" fmla="*/ 1 h 38"/>
                    <a:gd name="T70" fmla="*/ 10 w 45"/>
                    <a:gd name="T71" fmla="*/ 2 h 38"/>
                    <a:gd name="T72" fmla="*/ 11 w 45"/>
                    <a:gd name="T73" fmla="*/ 3 h 38"/>
                    <a:gd name="T74" fmla="*/ 12 w 45"/>
                    <a:gd name="T75" fmla="*/ 4 h 38"/>
                    <a:gd name="T76" fmla="*/ 13 w 45"/>
                    <a:gd name="T77" fmla="*/ 4 h 38"/>
                    <a:gd name="T78" fmla="*/ 14 w 45"/>
                    <a:gd name="T79" fmla="*/ 6 h 38"/>
                    <a:gd name="T80" fmla="*/ 15 w 45"/>
                    <a:gd name="T81" fmla="*/ 7 h 38"/>
                    <a:gd name="T82" fmla="*/ 15 w 45"/>
                    <a:gd name="T83" fmla="*/ 7 h 38"/>
                    <a:gd name="T84" fmla="*/ 14 w 45"/>
                    <a:gd name="T85" fmla="*/ 7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5" h="38">
                      <a:moveTo>
                        <a:pt x="43" y="20"/>
                      </a:moveTo>
                      <a:lnTo>
                        <a:pt x="45" y="22"/>
                      </a:lnTo>
                      <a:lnTo>
                        <a:pt x="43" y="25"/>
                      </a:lnTo>
                      <a:lnTo>
                        <a:pt x="43" y="27"/>
                      </a:lnTo>
                      <a:lnTo>
                        <a:pt x="42" y="30"/>
                      </a:lnTo>
                      <a:lnTo>
                        <a:pt x="41" y="31"/>
                      </a:lnTo>
                      <a:lnTo>
                        <a:pt x="40" y="33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3" y="37"/>
                      </a:lnTo>
                      <a:lnTo>
                        <a:pt x="30" y="37"/>
                      </a:lnTo>
                      <a:lnTo>
                        <a:pt x="27" y="38"/>
                      </a:lnTo>
                      <a:lnTo>
                        <a:pt x="23" y="38"/>
                      </a:lnTo>
                      <a:lnTo>
                        <a:pt x="19" y="38"/>
                      </a:lnTo>
                      <a:lnTo>
                        <a:pt x="15" y="37"/>
                      </a:lnTo>
                      <a:lnTo>
                        <a:pt x="12" y="35"/>
                      </a:lnTo>
                      <a:lnTo>
                        <a:pt x="8" y="33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4" y="1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4" y="8"/>
                      </a:lnTo>
                      <a:lnTo>
                        <a:pt x="37" y="11"/>
                      </a:ln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5" y="20"/>
                      </a:lnTo>
                      <a:lnTo>
                        <a:pt x="43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4" name="Freeform 172"/>
                <p:cNvSpPr>
                  <a:spLocks/>
                </p:cNvSpPr>
                <p:nvPr/>
              </p:nvSpPr>
              <p:spPr bwMode="auto">
                <a:xfrm>
                  <a:off x="671" y="3009"/>
                  <a:ext cx="18" cy="34"/>
                </a:xfrm>
                <a:custGeom>
                  <a:avLst/>
                  <a:gdLst>
                    <a:gd name="T0" fmla="*/ 9 w 54"/>
                    <a:gd name="T1" fmla="*/ 3 h 102"/>
                    <a:gd name="T2" fmla="*/ 8 w 54"/>
                    <a:gd name="T3" fmla="*/ 4 h 102"/>
                    <a:gd name="T4" fmla="*/ 8 w 54"/>
                    <a:gd name="T5" fmla="*/ 5 h 102"/>
                    <a:gd name="T6" fmla="*/ 7 w 54"/>
                    <a:gd name="T7" fmla="*/ 7 h 102"/>
                    <a:gd name="T8" fmla="*/ 7 w 54"/>
                    <a:gd name="T9" fmla="*/ 8 h 102"/>
                    <a:gd name="T10" fmla="*/ 7 w 54"/>
                    <a:gd name="T11" fmla="*/ 9 h 102"/>
                    <a:gd name="T12" fmla="*/ 8 w 54"/>
                    <a:gd name="T13" fmla="*/ 9 h 102"/>
                    <a:gd name="T14" fmla="*/ 9 w 54"/>
                    <a:gd name="T15" fmla="*/ 10 h 102"/>
                    <a:gd name="T16" fmla="*/ 10 w 54"/>
                    <a:gd name="T17" fmla="*/ 10 h 102"/>
                    <a:gd name="T18" fmla="*/ 10 w 54"/>
                    <a:gd name="T19" fmla="*/ 10 h 102"/>
                    <a:gd name="T20" fmla="*/ 13 w 54"/>
                    <a:gd name="T21" fmla="*/ 8 h 102"/>
                    <a:gd name="T22" fmla="*/ 14 w 54"/>
                    <a:gd name="T23" fmla="*/ 12 h 102"/>
                    <a:gd name="T24" fmla="*/ 16 w 54"/>
                    <a:gd name="T25" fmla="*/ 16 h 102"/>
                    <a:gd name="T26" fmla="*/ 17 w 54"/>
                    <a:gd name="T27" fmla="*/ 20 h 102"/>
                    <a:gd name="T28" fmla="*/ 18 w 54"/>
                    <a:gd name="T29" fmla="*/ 24 h 102"/>
                    <a:gd name="T30" fmla="*/ 17 w 54"/>
                    <a:gd name="T31" fmla="*/ 28 h 102"/>
                    <a:gd name="T32" fmla="*/ 15 w 54"/>
                    <a:gd name="T33" fmla="*/ 30 h 102"/>
                    <a:gd name="T34" fmla="*/ 13 w 54"/>
                    <a:gd name="T35" fmla="*/ 32 h 102"/>
                    <a:gd name="T36" fmla="*/ 11 w 54"/>
                    <a:gd name="T37" fmla="*/ 34 h 102"/>
                    <a:gd name="T38" fmla="*/ 8 w 54"/>
                    <a:gd name="T39" fmla="*/ 34 h 102"/>
                    <a:gd name="T40" fmla="*/ 5 w 54"/>
                    <a:gd name="T41" fmla="*/ 34 h 102"/>
                    <a:gd name="T42" fmla="*/ 4 w 54"/>
                    <a:gd name="T43" fmla="*/ 33 h 102"/>
                    <a:gd name="T44" fmla="*/ 4 w 54"/>
                    <a:gd name="T45" fmla="*/ 33 h 102"/>
                    <a:gd name="T46" fmla="*/ 4 w 54"/>
                    <a:gd name="T47" fmla="*/ 32 h 102"/>
                    <a:gd name="T48" fmla="*/ 4 w 54"/>
                    <a:gd name="T49" fmla="*/ 31 h 102"/>
                    <a:gd name="T50" fmla="*/ 4 w 54"/>
                    <a:gd name="T51" fmla="*/ 31 h 102"/>
                    <a:gd name="T52" fmla="*/ 7 w 54"/>
                    <a:gd name="T53" fmla="*/ 28 h 102"/>
                    <a:gd name="T54" fmla="*/ 6 w 54"/>
                    <a:gd name="T55" fmla="*/ 28 h 102"/>
                    <a:gd name="T56" fmla="*/ 7 w 54"/>
                    <a:gd name="T57" fmla="*/ 29 h 102"/>
                    <a:gd name="T58" fmla="*/ 7 w 54"/>
                    <a:gd name="T59" fmla="*/ 30 h 102"/>
                    <a:gd name="T60" fmla="*/ 8 w 54"/>
                    <a:gd name="T61" fmla="*/ 31 h 102"/>
                    <a:gd name="T62" fmla="*/ 9 w 54"/>
                    <a:gd name="T63" fmla="*/ 31 h 102"/>
                    <a:gd name="T64" fmla="*/ 10 w 54"/>
                    <a:gd name="T65" fmla="*/ 31 h 102"/>
                    <a:gd name="T66" fmla="*/ 11 w 54"/>
                    <a:gd name="T67" fmla="*/ 31 h 102"/>
                    <a:gd name="T68" fmla="*/ 12 w 54"/>
                    <a:gd name="T69" fmla="*/ 30 h 102"/>
                    <a:gd name="T70" fmla="*/ 13 w 54"/>
                    <a:gd name="T71" fmla="*/ 30 h 102"/>
                    <a:gd name="T72" fmla="*/ 11 w 54"/>
                    <a:gd name="T73" fmla="*/ 28 h 102"/>
                    <a:gd name="T74" fmla="*/ 9 w 54"/>
                    <a:gd name="T75" fmla="*/ 23 h 102"/>
                    <a:gd name="T76" fmla="*/ 8 w 54"/>
                    <a:gd name="T77" fmla="*/ 17 h 102"/>
                    <a:gd name="T78" fmla="*/ 7 w 54"/>
                    <a:gd name="T79" fmla="*/ 11 h 102"/>
                    <a:gd name="T80" fmla="*/ 3 w 54"/>
                    <a:gd name="T81" fmla="*/ 5 h 102"/>
                    <a:gd name="T82" fmla="*/ 0 w 54"/>
                    <a:gd name="T83" fmla="*/ 0 h 102"/>
                    <a:gd name="T84" fmla="*/ 2 w 54"/>
                    <a:gd name="T85" fmla="*/ 0 h 102"/>
                    <a:gd name="T86" fmla="*/ 4 w 54"/>
                    <a:gd name="T87" fmla="*/ 0 h 102"/>
                    <a:gd name="T88" fmla="*/ 6 w 54"/>
                    <a:gd name="T89" fmla="*/ 1 h 102"/>
                    <a:gd name="T90" fmla="*/ 8 w 54"/>
                    <a:gd name="T91" fmla="*/ 2 h 102"/>
                    <a:gd name="T92" fmla="*/ 10 w 54"/>
                    <a:gd name="T93" fmla="*/ 3 h 102"/>
                    <a:gd name="T94" fmla="*/ 10 w 54"/>
                    <a:gd name="T95" fmla="*/ 3 h 10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54" h="102">
                      <a:moveTo>
                        <a:pt x="29" y="8"/>
                      </a:moveTo>
                      <a:lnTo>
                        <a:pt x="28" y="9"/>
                      </a:lnTo>
                      <a:lnTo>
                        <a:pt x="26" y="11"/>
                      </a:lnTo>
                      <a:lnTo>
                        <a:pt x="25" y="12"/>
                      </a:ln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4" y="17"/>
                      </a:lnTo>
                      <a:lnTo>
                        <a:pt x="22" y="20"/>
                      </a:lnTo>
                      <a:lnTo>
                        <a:pt x="22" y="23"/>
                      </a:lnTo>
                      <a:lnTo>
                        <a:pt x="21" y="24"/>
                      </a:lnTo>
                      <a:lnTo>
                        <a:pt x="21" y="25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4" y="28"/>
                      </a:lnTo>
                      <a:lnTo>
                        <a:pt x="25" y="29"/>
                      </a:lnTo>
                      <a:lnTo>
                        <a:pt x="26" y="30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0" y="30"/>
                      </a:lnTo>
                      <a:lnTo>
                        <a:pt x="31" y="30"/>
                      </a:lnTo>
                      <a:lnTo>
                        <a:pt x="33" y="30"/>
                      </a:lnTo>
                      <a:lnTo>
                        <a:pt x="39" y="24"/>
                      </a:lnTo>
                      <a:lnTo>
                        <a:pt x="41" y="30"/>
                      </a:lnTo>
                      <a:lnTo>
                        <a:pt x="43" y="36"/>
                      </a:lnTo>
                      <a:lnTo>
                        <a:pt x="46" y="41"/>
                      </a:lnTo>
                      <a:lnTo>
                        <a:pt x="48" y="47"/>
                      </a:lnTo>
                      <a:lnTo>
                        <a:pt x="51" y="53"/>
                      </a:lnTo>
                      <a:lnTo>
                        <a:pt x="52" y="59"/>
                      </a:lnTo>
                      <a:lnTo>
                        <a:pt x="54" y="64"/>
                      </a:lnTo>
                      <a:lnTo>
                        <a:pt x="54" y="71"/>
                      </a:lnTo>
                      <a:lnTo>
                        <a:pt x="52" y="76"/>
                      </a:lnTo>
                      <a:lnTo>
                        <a:pt x="50" y="83"/>
                      </a:lnTo>
                      <a:lnTo>
                        <a:pt x="48" y="86"/>
                      </a:lnTo>
                      <a:lnTo>
                        <a:pt x="46" y="90"/>
                      </a:lnTo>
                      <a:lnTo>
                        <a:pt x="43" y="93"/>
                      </a:lnTo>
                      <a:lnTo>
                        <a:pt x="39" y="97"/>
                      </a:lnTo>
                      <a:lnTo>
                        <a:pt x="37" y="100"/>
                      </a:lnTo>
                      <a:lnTo>
                        <a:pt x="33" y="101"/>
                      </a:lnTo>
                      <a:lnTo>
                        <a:pt x="29" y="102"/>
                      </a:lnTo>
                      <a:lnTo>
                        <a:pt x="24" y="102"/>
                      </a:lnTo>
                      <a:lnTo>
                        <a:pt x="20" y="102"/>
                      </a:lnTo>
                      <a:lnTo>
                        <a:pt x="16" y="101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2" y="96"/>
                      </a:lnTo>
                      <a:lnTo>
                        <a:pt x="12" y="94"/>
                      </a:lnTo>
                      <a:lnTo>
                        <a:pt x="12" y="93"/>
                      </a:lnTo>
                      <a:lnTo>
                        <a:pt x="12" y="92"/>
                      </a:lnTo>
                      <a:lnTo>
                        <a:pt x="21" y="81"/>
                      </a:lnTo>
                      <a:lnTo>
                        <a:pt x="20" y="83"/>
                      </a:lnTo>
                      <a:lnTo>
                        <a:pt x="18" y="84"/>
                      </a:lnTo>
                      <a:lnTo>
                        <a:pt x="18" y="85"/>
                      </a:lnTo>
                      <a:lnTo>
                        <a:pt x="18" y="86"/>
                      </a:lnTo>
                      <a:lnTo>
                        <a:pt x="20" y="88"/>
                      </a:lnTo>
                      <a:lnTo>
                        <a:pt x="21" y="89"/>
                      </a:lnTo>
                      <a:lnTo>
                        <a:pt x="22" y="90"/>
                      </a:lnTo>
                      <a:lnTo>
                        <a:pt x="24" y="92"/>
                      </a:lnTo>
                      <a:lnTo>
                        <a:pt x="25" y="93"/>
                      </a:lnTo>
                      <a:lnTo>
                        <a:pt x="26" y="93"/>
                      </a:lnTo>
                      <a:lnTo>
                        <a:pt x="28" y="93"/>
                      </a:lnTo>
                      <a:lnTo>
                        <a:pt x="29" y="93"/>
                      </a:lnTo>
                      <a:lnTo>
                        <a:pt x="31" y="93"/>
                      </a:lnTo>
                      <a:lnTo>
                        <a:pt x="33" y="93"/>
                      </a:lnTo>
                      <a:lnTo>
                        <a:pt x="34" y="93"/>
                      </a:lnTo>
                      <a:lnTo>
                        <a:pt x="35" y="92"/>
                      </a:lnTo>
                      <a:lnTo>
                        <a:pt x="37" y="90"/>
                      </a:lnTo>
                      <a:lnTo>
                        <a:pt x="38" y="90"/>
                      </a:lnTo>
                      <a:lnTo>
                        <a:pt x="39" y="89"/>
                      </a:lnTo>
                      <a:lnTo>
                        <a:pt x="41" y="86"/>
                      </a:lnTo>
                      <a:lnTo>
                        <a:pt x="34" y="83"/>
                      </a:lnTo>
                      <a:lnTo>
                        <a:pt x="30" y="76"/>
                      </a:lnTo>
                      <a:lnTo>
                        <a:pt x="28" y="68"/>
                      </a:lnTo>
                      <a:lnTo>
                        <a:pt x="25" y="60"/>
                      </a:lnTo>
                      <a:lnTo>
                        <a:pt x="24" y="50"/>
                      </a:lnTo>
                      <a:lnTo>
                        <a:pt x="22" y="41"/>
                      </a:lnTo>
                      <a:lnTo>
                        <a:pt x="20" y="32"/>
                      </a:lnTo>
                      <a:lnTo>
                        <a:pt x="16" y="24"/>
                      </a:lnTo>
                      <a:lnTo>
                        <a:pt x="9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5" name="Freeform 173"/>
                <p:cNvSpPr>
                  <a:spLocks/>
                </p:cNvSpPr>
                <p:nvPr/>
              </p:nvSpPr>
              <p:spPr bwMode="auto">
                <a:xfrm>
                  <a:off x="744" y="3004"/>
                  <a:ext cx="6" cy="4"/>
                </a:xfrm>
                <a:custGeom>
                  <a:avLst/>
                  <a:gdLst>
                    <a:gd name="T0" fmla="*/ 6 w 17"/>
                    <a:gd name="T1" fmla="*/ 1 h 13"/>
                    <a:gd name="T2" fmla="*/ 6 w 17"/>
                    <a:gd name="T3" fmla="*/ 2 h 13"/>
                    <a:gd name="T4" fmla="*/ 5 w 17"/>
                    <a:gd name="T5" fmla="*/ 2 h 13"/>
                    <a:gd name="T6" fmla="*/ 5 w 17"/>
                    <a:gd name="T7" fmla="*/ 3 h 13"/>
                    <a:gd name="T8" fmla="*/ 5 w 17"/>
                    <a:gd name="T9" fmla="*/ 3 h 13"/>
                    <a:gd name="T10" fmla="*/ 4 w 17"/>
                    <a:gd name="T11" fmla="*/ 3 h 13"/>
                    <a:gd name="T12" fmla="*/ 4 w 17"/>
                    <a:gd name="T13" fmla="*/ 3 h 13"/>
                    <a:gd name="T14" fmla="*/ 3 w 17"/>
                    <a:gd name="T15" fmla="*/ 4 h 13"/>
                    <a:gd name="T16" fmla="*/ 2 w 17"/>
                    <a:gd name="T17" fmla="*/ 4 h 13"/>
                    <a:gd name="T18" fmla="*/ 1 w 17"/>
                    <a:gd name="T19" fmla="*/ 4 h 13"/>
                    <a:gd name="T20" fmla="*/ 1 w 17"/>
                    <a:gd name="T21" fmla="*/ 4 h 13"/>
                    <a:gd name="T22" fmla="*/ 0 w 17"/>
                    <a:gd name="T23" fmla="*/ 3 h 13"/>
                    <a:gd name="T24" fmla="*/ 0 w 17"/>
                    <a:gd name="T25" fmla="*/ 3 h 13"/>
                    <a:gd name="T26" fmla="*/ 0 w 17"/>
                    <a:gd name="T27" fmla="*/ 3 h 13"/>
                    <a:gd name="T28" fmla="*/ 0 w 17"/>
                    <a:gd name="T29" fmla="*/ 2 h 13"/>
                    <a:gd name="T30" fmla="*/ 0 w 17"/>
                    <a:gd name="T31" fmla="*/ 2 h 13"/>
                    <a:gd name="T32" fmla="*/ 0 w 17"/>
                    <a:gd name="T33" fmla="*/ 2 h 13"/>
                    <a:gd name="T34" fmla="*/ 0 w 17"/>
                    <a:gd name="T35" fmla="*/ 2 h 13"/>
                    <a:gd name="T36" fmla="*/ 0 w 17"/>
                    <a:gd name="T37" fmla="*/ 1 h 13"/>
                    <a:gd name="T38" fmla="*/ 1 w 17"/>
                    <a:gd name="T39" fmla="*/ 1 h 13"/>
                    <a:gd name="T40" fmla="*/ 1 w 17"/>
                    <a:gd name="T41" fmla="*/ 0 h 13"/>
                    <a:gd name="T42" fmla="*/ 2 w 17"/>
                    <a:gd name="T43" fmla="*/ 0 h 13"/>
                    <a:gd name="T44" fmla="*/ 2 w 17"/>
                    <a:gd name="T45" fmla="*/ 0 h 13"/>
                    <a:gd name="T46" fmla="*/ 3 w 17"/>
                    <a:gd name="T47" fmla="*/ 0 h 13"/>
                    <a:gd name="T48" fmla="*/ 3 w 17"/>
                    <a:gd name="T49" fmla="*/ 0 h 13"/>
                    <a:gd name="T50" fmla="*/ 4 w 17"/>
                    <a:gd name="T51" fmla="*/ 0 h 13"/>
                    <a:gd name="T52" fmla="*/ 5 w 17"/>
                    <a:gd name="T53" fmla="*/ 0 h 13"/>
                    <a:gd name="T54" fmla="*/ 5 w 17"/>
                    <a:gd name="T55" fmla="*/ 0 h 13"/>
                    <a:gd name="T56" fmla="*/ 5 w 17"/>
                    <a:gd name="T57" fmla="*/ 0 h 13"/>
                    <a:gd name="T58" fmla="*/ 6 w 17"/>
                    <a:gd name="T59" fmla="*/ 0 h 13"/>
                    <a:gd name="T60" fmla="*/ 6 w 17"/>
                    <a:gd name="T61" fmla="*/ 1 h 13"/>
                    <a:gd name="T62" fmla="*/ 6 w 17"/>
                    <a:gd name="T63" fmla="*/ 1 h 13"/>
                    <a:gd name="T64" fmla="*/ 6 w 17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" h="13">
                      <a:moveTo>
                        <a:pt x="17" y="2"/>
                      </a:moveTo>
                      <a:lnTo>
                        <a:pt x="17" y="5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3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7" y="4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6" name="Freeform 174"/>
                <p:cNvSpPr>
                  <a:spLocks/>
                </p:cNvSpPr>
                <p:nvPr/>
              </p:nvSpPr>
              <p:spPr bwMode="auto">
                <a:xfrm>
                  <a:off x="673" y="3011"/>
                  <a:ext cx="50" cy="50"/>
                </a:xfrm>
                <a:custGeom>
                  <a:avLst/>
                  <a:gdLst>
                    <a:gd name="T0" fmla="*/ 49 w 151"/>
                    <a:gd name="T1" fmla="*/ 11 h 151"/>
                    <a:gd name="T2" fmla="*/ 50 w 151"/>
                    <a:gd name="T3" fmla="*/ 17 h 151"/>
                    <a:gd name="T4" fmla="*/ 49 w 151"/>
                    <a:gd name="T5" fmla="*/ 23 h 151"/>
                    <a:gd name="T6" fmla="*/ 47 w 151"/>
                    <a:gd name="T7" fmla="*/ 28 h 151"/>
                    <a:gd name="T8" fmla="*/ 45 w 151"/>
                    <a:gd name="T9" fmla="*/ 34 h 151"/>
                    <a:gd name="T10" fmla="*/ 40 w 151"/>
                    <a:gd name="T11" fmla="*/ 40 h 151"/>
                    <a:gd name="T12" fmla="*/ 33 w 151"/>
                    <a:gd name="T13" fmla="*/ 45 h 151"/>
                    <a:gd name="T14" fmla="*/ 24 w 151"/>
                    <a:gd name="T15" fmla="*/ 48 h 151"/>
                    <a:gd name="T16" fmla="*/ 14 w 151"/>
                    <a:gd name="T17" fmla="*/ 50 h 151"/>
                    <a:gd name="T18" fmla="*/ 5 w 151"/>
                    <a:gd name="T19" fmla="*/ 49 h 151"/>
                    <a:gd name="T20" fmla="*/ 0 w 151"/>
                    <a:gd name="T21" fmla="*/ 46 h 151"/>
                    <a:gd name="T22" fmla="*/ 2 w 151"/>
                    <a:gd name="T23" fmla="*/ 43 h 151"/>
                    <a:gd name="T24" fmla="*/ 5 w 151"/>
                    <a:gd name="T25" fmla="*/ 41 h 151"/>
                    <a:gd name="T26" fmla="*/ 8 w 151"/>
                    <a:gd name="T27" fmla="*/ 39 h 151"/>
                    <a:gd name="T28" fmla="*/ 12 w 151"/>
                    <a:gd name="T29" fmla="*/ 37 h 151"/>
                    <a:gd name="T30" fmla="*/ 16 w 151"/>
                    <a:gd name="T31" fmla="*/ 34 h 151"/>
                    <a:gd name="T32" fmla="*/ 22 w 151"/>
                    <a:gd name="T33" fmla="*/ 32 h 151"/>
                    <a:gd name="T34" fmla="*/ 28 w 151"/>
                    <a:gd name="T35" fmla="*/ 31 h 151"/>
                    <a:gd name="T36" fmla="*/ 34 w 151"/>
                    <a:gd name="T37" fmla="*/ 29 h 151"/>
                    <a:gd name="T38" fmla="*/ 40 w 151"/>
                    <a:gd name="T39" fmla="*/ 26 h 151"/>
                    <a:gd name="T40" fmla="*/ 41 w 151"/>
                    <a:gd name="T41" fmla="*/ 10 h 151"/>
                    <a:gd name="T42" fmla="*/ 39 w 151"/>
                    <a:gd name="T43" fmla="*/ 10 h 151"/>
                    <a:gd name="T44" fmla="*/ 37 w 151"/>
                    <a:gd name="T45" fmla="*/ 10 h 151"/>
                    <a:gd name="T46" fmla="*/ 35 w 151"/>
                    <a:gd name="T47" fmla="*/ 10 h 151"/>
                    <a:gd name="T48" fmla="*/ 33 w 151"/>
                    <a:gd name="T49" fmla="*/ 10 h 151"/>
                    <a:gd name="T50" fmla="*/ 31 w 151"/>
                    <a:gd name="T51" fmla="*/ 11 h 151"/>
                    <a:gd name="T52" fmla="*/ 31 w 151"/>
                    <a:gd name="T53" fmla="*/ 14 h 151"/>
                    <a:gd name="T54" fmla="*/ 32 w 151"/>
                    <a:gd name="T55" fmla="*/ 15 h 151"/>
                    <a:gd name="T56" fmla="*/ 34 w 151"/>
                    <a:gd name="T57" fmla="*/ 16 h 151"/>
                    <a:gd name="T58" fmla="*/ 36 w 151"/>
                    <a:gd name="T59" fmla="*/ 16 h 151"/>
                    <a:gd name="T60" fmla="*/ 37 w 151"/>
                    <a:gd name="T61" fmla="*/ 18 h 151"/>
                    <a:gd name="T62" fmla="*/ 36 w 151"/>
                    <a:gd name="T63" fmla="*/ 21 h 151"/>
                    <a:gd name="T64" fmla="*/ 33 w 151"/>
                    <a:gd name="T65" fmla="*/ 22 h 151"/>
                    <a:gd name="T66" fmla="*/ 30 w 151"/>
                    <a:gd name="T67" fmla="*/ 22 h 151"/>
                    <a:gd name="T68" fmla="*/ 27 w 151"/>
                    <a:gd name="T69" fmla="*/ 22 h 151"/>
                    <a:gd name="T70" fmla="*/ 25 w 151"/>
                    <a:gd name="T71" fmla="*/ 20 h 151"/>
                    <a:gd name="T72" fmla="*/ 23 w 151"/>
                    <a:gd name="T73" fmla="*/ 20 h 151"/>
                    <a:gd name="T74" fmla="*/ 22 w 151"/>
                    <a:gd name="T75" fmla="*/ 18 h 151"/>
                    <a:gd name="T76" fmla="*/ 22 w 151"/>
                    <a:gd name="T77" fmla="*/ 15 h 151"/>
                    <a:gd name="T78" fmla="*/ 22 w 151"/>
                    <a:gd name="T79" fmla="*/ 13 h 151"/>
                    <a:gd name="T80" fmla="*/ 22 w 151"/>
                    <a:gd name="T81" fmla="*/ 10 h 151"/>
                    <a:gd name="T82" fmla="*/ 23 w 151"/>
                    <a:gd name="T83" fmla="*/ 7 h 151"/>
                    <a:gd name="T84" fmla="*/ 25 w 151"/>
                    <a:gd name="T85" fmla="*/ 5 h 151"/>
                    <a:gd name="T86" fmla="*/ 28 w 151"/>
                    <a:gd name="T87" fmla="*/ 3 h 151"/>
                    <a:gd name="T88" fmla="*/ 31 w 151"/>
                    <a:gd name="T89" fmla="*/ 1 h 151"/>
                    <a:gd name="T90" fmla="*/ 34 w 151"/>
                    <a:gd name="T91" fmla="*/ 0 h 151"/>
                    <a:gd name="T92" fmla="*/ 37 w 151"/>
                    <a:gd name="T93" fmla="*/ 1 h 151"/>
                    <a:gd name="T94" fmla="*/ 40 w 151"/>
                    <a:gd name="T95" fmla="*/ 2 h 151"/>
                    <a:gd name="T96" fmla="*/ 44 w 151"/>
                    <a:gd name="T97" fmla="*/ 3 h 151"/>
                    <a:gd name="T98" fmla="*/ 46 w 151"/>
                    <a:gd name="T99" fmla="*/ 6 h 151"/>
                    <a:gd name="T100" fmla="*/ 48 w 151"/>
                    <a:gd name="T101" fmla="*/ 8 h 151"/>
                    <a:gd name="T102" fmla="*/ 48 w 151"/>
                    <a:gd name="T103" fmla="*/ 8 h 1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51" h="151">
                      <a:moveTo>
                        <a:pt x="145" y="25"/>
                      </a:moveTo>
                      <a:lnTo>
                        <a:pt x="148" y="34"/>
                      </a:lnTo>
                      <a:lnTo>
                        <a:pt x="151" y="43"/>
                      </a:lnTo>
                      <a:lnTo>
                        <a:pt x="151" y="52"/>
                      </a:lnTo>
                      <a:lnTo>
                        <a:pt x="151" y="61"/>
                      </a:lnTo>
                      <a:lnTo>
                        <a:pt x="148" y="69"/>
                      </a:lnTo>
                      <a:lnTo>
                        <a:pt x="147" y="77"/>
                      </a:lnTo>
                      <a:lnTo>
                        <a:pt x="143" y="86"/>
                      </a:lnTo>
                      <a:lnTo>
                        <a:pt x="141" y="94"/>
                      </a:lnTo>
                      <a:lnTo>
                        <a:pt x="137" y="102"/>
                      </a:lnTo>
                      <a:lnTo>
                        <a:pt x="133" y="109"/>
                      </a:lnTo>
                      <a:lnTo>
                        <a:pt x="122" y="120"/>
                      </a:lnTo>
                      <a:lnTo>
                        <a:pt x="111" y="128"/>
                      </a:lnTo>
                      <a:lnTo>
                        <a:pt x="99" y="136"/>
                      </a:lnTo>
                      <a:lnTo>
                        <a:pt x="86" y="142"/>
                      </a:lnTo>
                      <a:lnTo>
                        <a:pt x="71" y="146"/>
                      </a:lnTo>
                      <a:lnTo>
                        <a:pt x="57" y="150"/>
                      </a:lnTo>
                      <a:lnTo>
                        <a:pt x="43" y="151"/>
                      </a:lnTo>
                      <a:lnTo>
                        <a:pt x="28" y="151"/>
                      </a:lnTo>
                      <a:lnTo>
                        <a:pt x="14" y="149"/>
                      </a:lnTo>
                      <a:lnTo>
                        <a:pt x="1" y="145"/>
                      </a:lnTo>
                      <a:lnTo>
                        <a:pt x="0" y="140"/>
                      </a:lnTo>
                      <a:lnTo>
                        <a:pt x="2" y="134"/>
                      </a:lnTo>
                      <a:lnTo>
                        <a:pt x="5" y="130"/>
                      </a:lnTo>
                      <a:lnTo>
                        <a:pt x="9" y="126"/>
                      </a:lnTo>
                      <a:lnTo>
                        <a:pt x="14" y="123"/>
                      </a:lnTo>
                      <a:lnTo>
                        <a:pt x="19" y="120"/>
                      </a:lnTo>
                      <a:lnTo>
                        <a:pt x="24" y="117"/>
                      </a:lnTo>
                      <a:lnTo>
                        <a:pt x="30" y="113"/>
                      </a:lnTo>
                      <a:lnTo>
                        <a:pt x="35" y="111"/>
                      </a:lnTo>
                      <a:lnTo>
                        <a:pt x="39" y="107"/>
                      </a:lnTo>
                      <a:lnTo>
                        <a:pt x="47" y="102"/>
                      </a:lnTo>
                      <a:lnTo>
                        <a:pt x="56" y="99"/>
                      </a:lnTo>
                      <a:lnTo>
                        <a:pt x="65" y="96"/>
                      </a:lnTo>
                      <a:lnTo>
                        <a:pt x="75" y="95"/>
                      </a:lnTo>
                      <a:lnTo>
                        <a:pt x="86" y="93"/>
                      </a:lnTo>
                      <a:lnTo>
                        <a:pt x="95" y="91"/>
                      </a:lnTo>
                      <a:lnTo>
                        <a:pt x="104" y="89"/>
                      </a:lnTo>
                      <a:lnTo>
                        <a:pt x="113" y="83"/>
                      </a:lnTo>
                      <a:lnTo>
                        <a:pt x="121" y="78"/>
                      </a:lnTo>
                      <a:lnTo>
                        <a:pt x="128" y="69"/>
                      </a:lnTo>
                      <a:lnTo>
                        <a:pt x="125" y="31"/>
                      </a:lnTo>
                      <a:lnTo>
                        <a:pt x="122" y="31"/>
                      </a:lnTo>
                      <a:lnTo>
                        <a:pt x="118" y="30"/>
                      </a:lnTo>
                      <a:lnTo>
                        <a:pt x="116" y="30"/>
                      </a:lnTo>
                      <a:lnTo>
                        <a:pt x="112" y="30"/>
                      </a:lnTo>
                      <a:lnTo>
                        <a:pt x="108" y="30"/>
                      </a:lnTo>
                      <a:lnTo>
                        <a:pt x="105" y="30"/>
                      </a:lnTo>
                      <a:lnTo>
                        <a:pt x="101" y="31"/>
                      </a:lnTo>
                      <a:lnTo>
                        <a:pt x="99" y="31"/>
                      </a:lnTo>
                      <a:lnTo>
                        <a:pt x="96" y="32"/>
                      </a:lnTo>
                      <a:lnTo>
                        <a:pt x="94" y="34"/>
                      </a:lnTo>
                      <a:lnTo>
                        <a:pt x="92" y="39"/>
                      </a:lnTo>
                      <a:lnTo>
                        <a:pt x="94" y="42"/>
                      </a:lnTo>
                      <a:lnTo>
                        <a:pt x="95" y="44"/>
                      </a:lnTo>
                      <a:lnTo>
                        <a:pt x="96" y="46"/>
                      </a:lnTo>
                      <a:lnTo>
                        <a:pt x="100" y="47"/>
                      </a:lnTo>
                      <a:lnTo>
                        <a:pt x="103" y="47"/>
                      </a:lnTo>
                      <a:lnTo>
                        <a:pt x="105" y="48"/>
                      </a:lnTo>
                      <a:lnTo>
                        <a:pt x="109" y="49"/>
                      </a:lnTo>
                      <a:lnTo>
                        <a:pt x="112" y="52"/>
                      </a:lnTo>
                      <a:lnTo>
                        <a:pt x="113" y="55"/>
                      </a:lnTo>
                      <a:lnTo>
                        <a:pt x="112" y="59"/>
                      </a:lnTo>
                      <a:lnTo>
                        <a:pt x="109" y="63"/>
                      </a:lnTo>
                      <a:lnTo>
                        <a:pt x="105" y="65"/>
                      </a:lnTo>
                      <a:lnTo>
                        <a:pt x="101" y="66"/>
                      </a:lnTo>
                      <a:lnTo>
                        <a:pt x="98" y="66"/>
                      </a:lnTo>
                      <a:lnTo>
                        <a:pt x="92" y="66"/>
                      </a:lnTo>
                      <a:lnTo>
                        <a:pt x="87" y="66"/>
                      </a:lnTo>
                      <a:lnTo>
                        <a:pt x="83" y="65"/>
                      </a:lnTo>
                      <a:lnTo>
                        <a:pt x="79" y="64"/>
                      </a:lnTo>
                      <a:lnTo>
                        <a:pt x="75" y="61"/>
                      </a:lnTo>
                      <a:lnTo>
                        <a:pt x="71" y="60"/>
                      </a:lnTo>
                      <a:lnTo>
                        <a:pt x="69" y="59"/>
                      </a:lnTo>
                      <a:lnTo>
                        <a:pt x="66" y="56"/>
                      </a:lnTo>
                      <a:lnTo>
                        <a:pt x="65" y="53"/>
                      </a:lnTo>
                      <a:lnTo>
                        <a:pt x="65" y="49"/>
                      </a:lnTo>
                      <a:lnTo>
                        <a:pt x="65" y="46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5" y="34"/>
                      </a:lnTo>
                      <a:lnTo>
                        <a:pt x="65" y="31"/>
                      </a:lnTo>
                      <a:lnTo>
                        <a:pt x="66" y="26"/>
                      </a:lnTo>
                      <a:lnTo>
                        <a:pt x="70" y="21"/>
                      </a:lnTo>
                      <a:lnTo>
                        <a:pt x="73" y="17"/>
                      </a:lnTo>
                      <a:lnTo>
                        <a:pt x="77" y="14"/>
                      </a:lnTo>
                      <a:lnTo>
                        <a:pt x="81" y="10"/>
                      </a:lnTo>
                      <a:lnTo>
                        <a:pt x="86" y="8"/>
                      </a:lnTo>
                      <a:lnTo>
                        <a:pt x="90" y="6"/>
                      </a:lnTo>
                      <a:lnTo>
                        <a:pt x="94" y="4"/>
                      </a:lnTo>
                      <a:lnTo>
                        <a:pt x="99" y="1"/>
                      </a:lnTo>
                      <a:lnTo>
                        <a:pt x="103" y="0"/>
                      </a:lnTo>
                      <a:lnTo>
                        <a:pt x="108" y="1"/>
                      </a:lnTo>
                      <a:lnTo>
                        <a:pt x="113" y="2"/>
                      </a:lnTo>
                      <a:lnTo>
                        <a:pt x="118" y="4"/>
                      </a:lnTo>
                      <a:lnTo>
                        <a:pt x="122" y="5"/>
                      </a:lnTo>
                      <a:lnTo>
                        <a:pt x="128" y="8"/>
                      </a:lnTo>
                      <a:lnTo>
                        <a:pt x="133" y="10"/>
                      </a:lnTo>
                      <a:lnTo>
                        <a:pt x="137" y="13"/>
                      </a:lnTo>
                      <a:lnTo>
                        <a:pt x="139" y="17"/>
                      </a:lnTo>
                      <a:lnTo>
                        <a:pt x="143" y="21"/>
                      </a:lnTo>
                      <a:lnTo>
                        <a:pt x="146" y="25"/>
                      </a:lnTo>
                      <a:lnTo>
                        <a:pt x="14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7" name="Freeform 175"/>
                <p:cNvSpPr>
                  <a:spLocks/>
                </p:cNvSpPr>
                <p:nvPr/>
              </p:nvSpPr>
              <p:spPr bwMode="auto">
                <a:xfrm>
                  <a:off x="732" y="3006"/>
                  <a:ext cx="68" cy="41"/>
                </a:xfrm>
                <a:custGeom>
                  <a:avLst/>
                  <a:gdLst>
                    <a:gd name="T0" fmla="*/ 65 w 206"/>
                    <a:gd name="T1" fmla="*/ 9 h 124"/>
                    <a:gd name="T2" fmla="*/ 68 w 206"/>
                    <a:gd name="T3" fmla="*/ 16 h 124"/>
                    <a:gd name="T4" fmla="*/ 68 w 206"/>
                    <a:gd name="T5" fmla="*/ 22 h 124"/>
                    <a:gd name="T6" fmla="*/ 68 w 206"/>
                    <a:gd name="T7" fmla="*/ 28 h 124"/>
                    <a:gd name="T8" fmla="*/ 65 w 206"/>
                    <a:gd name="T9" fmla="*/ 33 h 124"/>
                    <a:gd name="T10" fmla="*/ 62 w 206"/>
                    <a:gd name="T11" fmla="*/ 37 h 124"/>
                    <a:gd name="T12" fmla="*/ 57 w 206"/>
                    <a:gd name="T13" fmla="*/ 41 h 124"/>
                    <a:gd name="T14" fmla="*/ 51 w 206"/>
                    <a:gd name="T15" fmla="*/ 41 h 124"/>
                    <a:gd name="T16" fmla="*/ 45 w 206"/>
                    <a:gd name="T17" fmla="*/ 39 h 124"/>
                    <a:gd name="T18" fmla="*/ 39 w 206"/>
                    <a:gd name="T19" fmla="*/ 36 h 124"/>
                    <a:gd name="T20" fmla="*/ 36 w 206"/>
                    <a:gd name="T21" fmla="*/ 33 h 124"/>
                    <a:gd name="T22" fmla="*/ 34 w 206"/>
                    <a:gd name="T23" fmla="*/ 29 h 124"/>
                    <a:gd name="T24" fmla="*/ 34 w 206"/>
                    <a:gd name="T25" fmla="*/ 24 h 124"/>
                    <a:gd name="T26" fmla="*/ 37 w 206"/>
                    <a:gd name="T27" fmla="*/ 20 h 124"/>
                    <a:gd name="T28" fmla="*/ 40 w 206"/>
                    <a:gd name="T29" fmla="*/ 17 h 124"/>
                    <a:gd name="T30" fmla="*/ 44 w 206"/>
                    <a:gd name="T31" fmla="*/ 15 h 124"/>
                    <a:gd name="T32" fmla="*/ 48 w 206"/>
                    <a:gd name="T33" fmla="*/ 16 h 124"/>
                    <a:gd name="T34" fmla="*/ 49 w 206"/>
                    <a:gd name="T35" fmla="*/ 17 h 124"/>
                    <a:gd name="T36" fmla="*/ 50 w 206"/>
                    <a:gd name="T37" fmla="*/ 18 h 124"/>
                    <a:gd name="T38" fmla="*/ 50 w 206"/>
                    <a:gd name="T39" fmla="*/ 19 h 124"/>
                    <a:gd name="T40" fmla="*/ 48 w 206"/>
                    <a:gd name="T41" fmla="*/ 20 h 124"/>
                    <a:gd name="T42" fmla="*/ 46 w 206"/>
                    <a:gd name="T43" fmla="*/ 20 h 124"/>
                    <a:gd name="T44" fmla="*/ 45 w 206"/>
                    <a:gd name="T45" fmla="*/ 22 h 124"/>
                    <a:gd name="T46" fmla="*/ 44 w 206"/>
                    <a:gd name="T47" fmla="*/ 24 h 124"/>
                    <a:gd name="T48" fmla="*/ 44 w 206"/>
                    <a:gd name="T49" fmla="*/ 26 h 124"/>
                    <a:gd name="T50" fmla="*/ 45 w 206"/>
                    <a:gd name="T51" fmla="*/ 28 h 124"/>
                    <a:gd name="T52" fmla="*/ 47 w 206"/>
                    <a:gd name="T53" fmla="*/ 30 h 124"/>
                    <a:gd name="T54" fmla="*/ 51 w 206"/>
                    <a:gd name="T55" fmla="*/ 29 h 124"/>
                    <a:gd name="T56" fmla="*/ 54 w 206"/>
                    <a:gd name="T57" fmla="*/ 29 h 124"/>
                    <a:gd name="T58" fmla="*/ 56 w 206"/>
                    <a:gd name="T59" fmla="*/ 26 h 124"/>
                    <a:gd name="T60" fmla="*/ 56 w 206"/>
                    <a:gd name="T61" fmla="*/ 21 h 124"/>
                    <a:gd name="T62" fmla="*/ 54 w 206"/>
                    <a:gd name="T63" fmla="*/ 15 h 124"/>
                    <a:gd name="T64" fmla="*/ 49 w 206"/>
                    <a:gd name="T65" fmla="*/ 11 h 124"/>
                    <a:gd name="T66" fmla="*/ 41 w 206"/>
                    <a:gd name="T67" fmla="*/ 11 h 124"/>
                    <a:gd name="T68" fmla="*/ 30 w 206"/>
                    <a:gd name="T69" fmla="*/ 16 h 124"/>
                    <a:gd name="T70" fmla="*/ 19 w 206"/>
                    <a:gd name="T71" fmla="*/ 21 h 124"/>
                    <a:gd name="T72" fmla="*/ 7 w 206"/>
                    <a:gd name="T73" fmla="*/ 19 h 124"/>
                    <a:gd name="T74" fmla="*/ 4 w 206"/>
                    <a:gd name="T75" fmla="*/ 18 h 124"/>
                    <a:gd name="T76" fmla="*/ 1 w 206"/>
                    <a:gd name="T77" fmla="*/ 15 h 124"/>
                    <a:gd name="T78" fmla="*/ 0 w 206"/>
                    <a:gd name="T79" fmla="*/ 13 h 124"/>
                    <a:gd name="T80" fmla="*/ 13 w 206"/>
                    <a:gd name="T81" fmla="*/ 8 h 124"/>
                    <a:gd name="T82" fmla="*/ 32 w 206"/>
                    <a:gd name="T83" fmla="*/ 2 h 124"/>
                    <a:gd name="T84" fmla="*/ 51 w 206"/>
                    <a:gd name="T85" fmla="*/ 1 h 124"/>
                    <a:gd name="T86" fmla="*/ 63 w 206"/>
                    <a:gd name="T87" fmla="*/ 6 h 1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06" h="124">
                      <a:moveTo>
                        <a:pt x="190" y="17"/>
                      </a:moveTo>
                      <a:lnTo>
                        <a:pt x="196" y="23"/>
                      </a:lnTo>
                      <a:lnTo>
                        <a:pt x="198" y="28"/>
                      </a:lnTo>
                      <a:lnTo>
                        <a:pt x="201" y="34"/>
                      </a:lnTo>
                      <a:lnTo>
                        <a:pt x="203" y="41"/>
                      </a:lnTo>
                      <a:lnTo>
                        <a:pt x="205" y="47"/>
                      </a:lnTo>
                      <a:lnTo>
                        <a:pt x="206" y="54"/>
                      </a:lnTo>
                      <a:lnTo>
                        <a:pt x="206" y="61"/>
                      </a:lnTo>
                      <a:lnTo>
                        <a:pt x="206" y="67"/>
                      </a:lnTo>
                      <a:lnTo>
                        <a:pt x="206" y="74"/>
                      </a:lnTo>
                      <a:lnTo>
                        <a:pt x="205" y="80"/>
                      </a:lnTo>
                      <a:lnTo>
                        <a:pt x="205" y="85"/>
                      </a:lnTo>
                      <a:lnTo>
                        <a:pt x="203" y="91"/>
                      </a:lnTo>
                      <a:lnTo>
                        <a:pt x="202" y="96"/>
                      </a:lnTo>
                      <a:lnTo>
                        <a:pt x="198" y="101"/>
                      </a:lnTo>
                      <a:lnTo>
                        <a:pt x="196" y="105"/>
                      </a:lnTo>
                      <a:lnTo>
                        <a:pt x="192" y="109"/>
                      </a:lnTo>
                      <a:lnTo>
                        <a:pt x="188" y="113"/>
                      </a:lnTo>
                      <a:lnTo>
                        <a:pt x="183" y="117"/>
                      </a:lnTo>
                      <a:lnTo>
                        <a:pt x="179" y="119"/>
                      </a:lnTo>
                      <a:lnTo>
                        <a:pt x="173" y="123"/>
                      </a:lnTo>
                      <a:lnTo>
                        <a:pt x="167" y="124"/>
                      </a:lnTo>
                      <a:lnTo>
                        <a:pt x="159" y="124"/>
                      </a:lnTo>
                      <a:lnTo>
                        <a:pt x="153" y="124"/>
                      </a:lnTo>
                      <a:lnTo>
                        <a:pt x="147" y="123"/>
                      </a:lnTo>
                      <a:lnTo>
                        <a:pt x="141" y="121"/>
                      </a:lnTo>
                      <a:lnTo>
                        <a:pt x="136" y="118"/>
                      </a:lnTo>
                      <a:lnTo>
                        <a:pt x="130" y="115"/>
                      </a:lnTo>
                      <a:lnTo>
                        <a:pt x="124" y="113"/>
                      </a:lnTo>
                      <a:lnTo>
                        <a:pt x="119" y="110"/>
                      </a:lnTo>
                      <a:lnTo>
                        <a:pt x="112" y="109"/>
                      </a:lnTo>
                      <a:lnTo>
                        <a:pt x="109" y="105"/>
                      </a:lnTo>
                      <a:lnTo>
                        <a:pt x="108" y="100"/>
                      </a:lnTo>
                      <a:lnTo>
                        <a:pt x="106" y="96"/>
                      </a:lnTo>
                      <a:lnTo>
                        <a:pt x="104" y="91"/>
                      </a:lnTo>
                      <a:lnTo>
                        <a:pt x="103" y="87"/>
                      </a:lnTo>
                      <a:lnTo>
                        <a:pt x="103" y="81"/>
                      </a:lnTo>
                      <a:lnTo>
                        <a:pt x="103" y="78"/>
                      </a:lnTo>
                      <a:lnTo>
                        <a:pt x="104" y="72"/>
                      </a:lnTo>
                      <a:lnTo>
                        <a:pt x="106" y="68"/>
                      </a:lnTo>
                      <a:lnTo>
                        <a:pt x="109" y="64"/>
                      </a:lnTo>
                      <a:lnTo>
                        <a:pt x="112" y="61"/>
                      </a:lnTo>
                      <a:lnTo>
                        <a:pt x="115" y="57"/>
                      </a:lnTo>
                      <a:lnTo>
                        <a:pt x="119" y="54"/>
                      </a:lnTo>
                      <a:lnTo>
                        <a:pt x="121" y="51"/>
                      </a:lnTo>
                      <a:lnTo>
                        <a:pt x="125" y="49"/>
                      </a:lnTo>
                      <a:lnTo>
                        <a:pt x="129" y="47"/>
                      </a:lnTo>
                      <a:lnTo>
                        <a:pt x="133" y="46"/>
                      </a:lnTo>
                      <a:lnTo>
                        <a:pt x="138" y="46"/>
                      </a:lnTo>
                      <a:lnTo>
                        <a:pt x="142" y="47"/>
                      </a:lnTo>
                      <a:lnTo>
                        <a:pt x="146" y="49"/>
                      </a:lnTo>
                      <a:lnTo>
                        <a:pt x="147" y="49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50" y="53"/>
                      </a:lnTo>
                      <a:lnTo>
                        <a:pt x="150" y="54"/>
                      </a:lnTo>
                      <a:lnTo>
                        <a:pt x="150" y="55"/>
                      </a:lnTo>
                      <a:lnTo>
                        <a:pt x="150" y="57"/>
                      </a:lnTo>
                      <a:lnTo>
                        <a:pt x="150" y="58"/>
                      </a:lnTo>
                      <a:lnTo>
                        <a:pt x="150" y="59"/>
                      </a:lnTo>
                      <a:lnTo>
                        <a:pt x="147" y="59"/>
                      </a:lnTo>
                      <a:lnTo>
                        <a:pt x="145" y="59"/>
                      </a:lnTo>
                      <a:lnTo>
                        <a:pt x="143" y="59"/>
                      </a:lnTo>
                      <a:lnTo>
                        <a:pt x="142" y="61"/>
                      </a:lnTo>
                      <a:lnTo>
                        <a:pt x="139" y="61"/>
                      </a:lnTo>
                      <a:lnTo>
                        <a:pt x="138" y="62"/>
                      </a:lnTo>
                      <a:lnTo>
                        <a:pt x="137" y="63"/>
                      </a:lnTo>
                      <a:lnTo>
                        <a:pt x="136" y="66"/>
                      </a:lnTo>
                      <a:lnTo>
                        <a:pt x="133" y="67"/>
                      </a:lnTo>
                      <a:lnTo>
                        <a:pt x="132" y="70"/>
                      </a:lnTo>
                      <a:lnTo>
                        <a:pt x="132" y="72"/>
                      </a:lnTo>
                      <a:lnTo>
                        <a:pt x="132" y="75"/>
                      </a:lnTo>
                      <a:lnTo>
                        <a:pt x="132" y="76"/>
                      </a:lnTo>
                      <a:lnTo>
                        <a:pt x="133" y="79"/>
                      </a:lnTo>
                      <a:lnTo>
                        <a:pt x="134" y="81"/>
                      </a:lnTo>
                      <a:lnTo>
                        <a:pt x="134" y="83"/>
                      </a:lnTo>
                      <a:lnTo>
                        <a:pt x="137" y="85"/>
                      </a:lnTo>
                      <a:lnTo>
                        <a:pt x="138" y="87"/>
                      </a:lnTo>
                      <a:lnTo>
                        <a:pt x="141" y="89"/>
                      </a:lnTo>
                      <a:lnTo>
                        <a:pt x="143" y="91"/>
                      </a:lnTo>
                      <a:lnTo>
                        <a:pt x="146" y="91"/>
                      </a:lnTo>
                      <a:lnTo>
                        <a:pt x="150" y="91"/>
                      </a:lnTo>
                      <a:lnTo>
                        <a:pt x="154" y="89"/>
                      </a:lnTo>
                      <a:lnTo>
                        <a:pt x="156" y="89"/>
                      </a:lnTo>
                      <a:lnTo>
                        <a:pt x="160" y="88"/>
                      </a:lnTo>
                      <a:lnTo>
                        <a:pt x="163" y="87"/>
                      </a:lnTo>
                      <a:lnTo>
                        <a:pt x="166" y="84"/>
                      </a:lnTo>
                      <a:lnTo>
                        <a:pt x="168" y="83"/>
                      </a:lnTo>
                      <a:lnTo>
                        <a:pt x="170" y="79"/>
                      </a:lnTo>
                      <a:lnTo>
                        <a:pt x="171" y="76"/>
                      </a:lnTo>
                      <a:lnTo>
                        <a:pt x="172" y="68"/>
                      </a:lnTo>
                      <a:lnTo>
                        <a:pt x="171" y="62"/>
                      </a:lnTo>
                      <a:lnTo>
                        <a:pt x="170" y="55"/>
                      </a:lnTo>
                      <a:lnTo>
                        <a:pt x="167" y="49"/>
                      </a:lnTo>
                      <a:lnTo>
                        <a:pt x="163" y="44"/>
                      </a:lnTo>
                      <a:lnTo>
                        <a:pt x="158" y="38"/>
                      </a:lnTo>
                      <a:lnTo>
                        <a:pt x="154" y="34"/>
                      </a:lnTo>
                      <a:lnTo>
                        <a:pt x="147" y="32"/>
                      </a:lnTo>
                      <a:lnTo>
                        <a:pt x="142" y="29"/>
                      </a:lnTo>
                      <a:lnTo>
                        <a:pt x="136" y="28"/>
                      </a:lnTo>
                      <a:lnTo>
                        <a:pt x="124" y="32"/>
                      </a:lnTo>
                      <a:lnTo>
                        <a:pt x="113" y="36"/>
                      </a:lnTo>
                      <a:lnTo>
                        <a:pt x="102" y="42"/>
                      </a:lnTo>
                      <a:lnTo>
                        <a:pt x="91" y="47"/>
                      </a:lnTo>
                      <a:lnTo>
                        <a:pt x="81" y="54"/>
                      </a:lnTo>
                      <a:lnTo>
                        <a:pt x="70" y="59"/>
                      </a:lnTo>
                      <a:lnTo>
                        <a:pt x="59" y="62"/>
                      </a:lnTo>
                      <a:lnTo>
                        <a:pt x="47" y="63"/>
                      </a:lnTo>
                      <a:lnTo>
                        <a:pt x="35" y="62"/>
                      </a:lnTo>
                      <a:lnTo>
                        <a:pt x="22" y="58"/>
                      </a:lnTo>
                      <a:lnTo>
                        <a:pt x="18" y="55"/>
                      </a:lnTo>
                      <a:lnTo>
                        <a:pt x="16" y="54"/>
                      </a:lnTo>
                      <a:lnTo>
                        <a:pt x="12" y="53"/>
                      </a:lnTo>
                      <a:lnTo>
                        <a:pt x="9" y="51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2" y="45"/>
                      </a:lnTo>
                      <a:lnTo>
                        <a:pt x="1" y="41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19" y="31"/>
                      </a:lnTo>
                      <a:lnTo>
                        <a:pt x="38" y="24"/>
                      </a:lnTo>
                      <a:lnTo>
                        <a:pt x="57" y="17"/>
                      </a:lnTo>
                      <a:lnTo>
                        <a:pt x="77" y="11"/>
                      </a:lnTo>
                      <a:lnTo>
                        <a:pt x="96" y="6"/>
                      </a:lnTo>
                      <a:lnTo>
                        <a:pt x="116" y="2"/>
                      </a:lnTo>
                      <a:lnTo>
                        <a:pt x="136" y="0"/>
                      </a:lnTo>
                      <a:lnTo>
                        <a:pt x="154" y="2"/>
                      </a:lnTo>
                      <a:lnTo>
                        <a:pt x="173" y="7"/>
                      </a:lnTo>
                      <a:lnTo>
                        <a:pt x="192" y="17"/>
                      </a:lnTo>
                      <a:lnTo>
                        <a:pt x="19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8" name="Freeform 176"/>
                <p:cNvSpPr>
                  <a:spLocks/>
                </p:cNvSpPr>
                <p:nvPr/>
              </p:nvSpPr>
              <p:spPr bwMode="auto">
                <a:xfrm>
                  <a:off x="681" y="3024"/>
                  <a:ext cx="4" cy="4"/>
                </a:xfrm>
                <a:custGeom>
                  <a:avLst/>
                  <a:gdLst>
                    <a:gd name="T0" fmla="*/ 4 w 13"/>
                    <a:gd name="T1" fmla="*/ 1 h 14"/>
                    <a:gd name="T2" fmla="*/ 4 w 13"/>
                    <a:gd name="T3" fmla="*/ 2 h 14"/>
                    <a:gd name="T4" fmla="*/ 4 w 13"/>
                    <a:gd name="T5" fmla="*/ 2 h 14"/>
                    <a:gd name="T6" fmla="*/ 4 w 13"/>
                    <a:gd name="T7" fmla="*/ 3 h 14"/>
                    <a:gd name="T8" fmla="*/ 4 w 13"/>
                    <a:gd name="T9" fmla="*/ 3 h 14"/>
                    <a:gd name="T10" fmla="*/ 3 w 13"/>
                    <a:gd name="T11" fmla="*/ 3 h 14"/>
                    <a:gd name="T12" fmla="*/ 3 w 13"/>
                    <a:gd name="T13" fmla="*/ 3 h 14"/>
                    <a:gd name="T14" fmla="*/ 2 w 13"/>
                    <a:gd name="T15" fmla="*/ 3 h 14"/>
                    <a:gd name="T16" fmla="*/ 2 w 13"/>
                    <a:gd name="T17" fmla="*/ 4 h 14"/>
                    <a:gd name="T18" fmla="*/ 2 w 13"/>
                    <a:gd name="T19" fmla="*/ 4 h 14"/>
                    <a:gd name="T20" fmla="*/ 1 w 13"/>
                    <a:gd name="T21" fmla="*/ 4 h 14"/>
                    <a:gd name="T22" fmla="*/ 0 w 13"/>
                    <a:gd name="T23" fmla="*/ 0 h 14"/>
                    <a:gd name="T24" fmla="*/ 1 w 13"/>
                    <a:gd name="T25" fmla="*/ 0 h 14"/>
                    <a:gd name="T26" fmla="*/ 1 w 13"/>
                    <a:gd name="T27" fmla="*/ 0 h 14"/>
                    <a:gd name="T28" fmla="*/ 1 w 13"/>
                    <a:gd name="T29" fmla="*/ 0 h 14"/>
                    <a:gd name="T30" fmla="*/ 2 w 13"/>
                    <a:gd name="T31" fmla="*/ 0 h 14"/>
                    <a:gd name="T32" fmla="*/ 2 w 13"/>
                    <a:gd name="T33" fmla="*/ 0 h 14"/>
                    <a:gd name="T34" fmla="*/ 2 w 13"/>
                    <a:gd name="T35" fmla="*/ 0 h 14"/>
                    <a:gd name="T36" fmla="*/ 3 w 13"/>
                    <a:gd name="T37" fmla="*/ 0 h 14"/>
                    <a:gd name="T38" fmla="*/ 3 w 13"/>
                    <a:gd name="T39" fmla="*/ 0 h 14"/>
                    <a:gd name="T40" fmla="*/ 4 w 13"/>
                    <a:gd name="T41" fmla="*/ 1 h 14"/>
                    <a:gd name="T42" fmla="*/ 4 w 13"/>
                    <a:gd name="T43" fmla="*/ 1 h 14"/>
                    <a:gd name="T44" fmla="*/ 4 w 13"/>
                    <a:gd name="T45" fmla="*/ 1 h 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" h="14">
                      <a:moveTo>
                        <a:pt x="12" y="4"/>
                      </a:move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4" y="1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9" name="Freeform 177"/>
                <p:cNvSpPr>
                  <a:spLocks/>
                </p:cNvSpPr>
                <p:nvPr/>
              </p:nvSpPr>
              <p:spPr bwMode="auto">
                <a:xfrm>
                  <a:off x="1360" y="2974"/>
                  <a:ext cx="40" cy="37"/>
                </a:xfrm>
                <a:custGeom>
                  <a:avLst/>
                  <a:gdLst>
                    <a:gd name="T0" fmla="*/ 40 w 119"/>
                    <a:gd name="T1" fmla="*/ 0 h 113"/>
                    <a:gd name="T2" fmla="*/ 38 w 119"/>
                    <a:gd name="T3" fmla="*/ 4 h 113"/>
                    <a:gd name="T4" fmla="*/ 36 w 119"/>
                    <a:gd name="T5" fmla="*/ 9 h 113"/>
                    <a:gd name="T6" fmla="*/ 33 w 119"/>
                    <a:gd name="T7" fmla="*/ 13 h 113"/>
                    <a:gd name="T8" fmla="*/ 31 w 119"/>
                    <a:gd name="T9" fmla="*/ 17 h 113"/>
                    <a:gd name="T10" fmla="*/ 28 w 119"/>
                    <a:gd name="T11" fmla="*/ 21 h 113"/>
                    <a:gd name="T12" fmla="*/ 25 w 119"/>
                    <a:gd name="T13" fmla="*/ 25 h 113"/>
                    <a:gd name="T14" fmla="*/ 22 w 119"/>
                    <a:gd name="T15" fmla="*/ 28 h 113"/>
                    <a:gd name="T16" fmla="*/ 18 w 119"/>
                    <a:gd name="T17" fmla="*/ 31 h 113"/>
                    <a:gd name="T18" fmla="*/ 15 w 119"/>
                    <a:gd name="T19" fmla="*/ 34 h 113"/>
                    <a:gd name="T20" fmla="*/ 11 w 119"/>
                    <a:gd name="T21" fmla="*/ 37 h 113"/>
                    <a:gd name="T22" fmla="*/ 10 w 119"/>
                    <a:gd name="T23" fmla="*/ 37 h 113"/>
                    <a:gd name="T24" fmla="*/ 8 w 119"/>
                    <a:gd name="T25" fmla="*/ 37 h 113"/>
                    <a:gd name="T26" fmla="*/ 7 w 119"/>
                    <a:gd name="T27" fmla="*/ 36 h 113"/>
                    <a:gd name="T28" fmla="*/ 5 w 119"/>
                    <a:gd name="T29" fmla="*/ 36 h 113"/>
                    <a:gd name="T30" fmla="*/ 4 w 119"/>
                    <a:gd name="T31" fmla="*/ 35 h 113"/>
                    <a:gd name="T32" fmla="*/ 3 w 119"/>
                    <a:gd name="T33" fmla="*/ 34 h 113"/>
                    <a:gd name="T34" fmla="*/ 2 w 119"/>
                    <a:gd name="T35" fmla="*/ 33 h 113"/>
                    <a:gd name="T36" fmla="*/ 1 w 119"/>
                    <a:gd name="T37" fmla="*/ 32 h 113"/>
                    <a:gd name="T38" fmla="*/ 0 w 119"/>
                    <a:gd name="T39" fmla="*/ 31 h 113"/>
                    <a:gd name="T40" fmla="*/ 0 w 119"/>
                    <a:gd name="T41" fmla="*/ 30 h 113"/>
                    <a:gd name="T42" fmla="*/ 2 w 119"/>
                    <a:gd name="T43" fmla="*/ 25 h 113"/>
                    <a:gd name="T44" fmla="*/ 4 w 119"/>
                    <a:gd name="T45" fmla="*/ 21 h 113"/>
                    <a:gd name="T46" fmla="*/ 8 w 119"/>
                    <a:gd name="T47" fmla="*/ 17 h 113"/>
                    <a:gd name="T48" fmla="*/ 12 w 119"/>
                    <a:gd name="T49" fmla="*/ 13 h 113"/>
                    <a:gd name="T50" fmla="*/ 16 w 119"/>
                    <a:gd name="T51" fmla="*/ 10 h 113"/>
                    <a:gd name="T52" fmla="*/ 21 w 119"/>
                    <a:gd name="T53" fmla="*/ 8 h 113"/>
                    <a:gd name="T54" fmla="*/ 26 w 119"/>
                    <a:gd name="T55" fmla="*/ 6 h 113"/>
                    <a:gd name="T56" fmla="*/ 30 w 119"/>
                    <a:gd name="T57" fmla="*/ 3 h 113"/>
                    <a:gd name="T58" fmla="*/ 35 w 119"/>
                    <a:gd name="T59" fmla="*/ 2 h 113"/>
                    <a:gd name="T60" fmla="*/ 40 w 119"/>
                    <a:gd name="T61" fmla="*/ 0 h 113"/>
                    <a:gd name="T62" fmla="*/ 40 w 119"/>
                    <a:gd name="T63" fmla="*/ 0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9" h="113">
                      <a:moveTo>
                        <a:pt x="119" y="0"/>
                      </a:moveTo>
                      <a:lnTo>
                        <a:pt x="112" y="13"/>
                      </a:lnTo>
                      <a:lnTo>
                        <a:pt x="106" y="26"/>
                      </a:lnTo>
                      <a:lnTo>
                        <a:pt x="99" y="39"/>
                      </a:lnTo>
                      <a:lnTo>
                        <a:pt x="91" y="51"/>
                      </a:lnTo>
                      <a:lnTo>
                        <a:pt x="83" y="64"/>
                      </a:lnTo>
                      <a:lnTo>
                        <a:pt x="74" y="75"/>
                      </a:lnTo>
                      <a:lnTo>
                        <a:pt x="64" y="86"/>
                      </a:lnTo>
                      <a:lnTo>
                        <a:pt x="55" y="96"/>
                      </a:lnTo>
                      <a:lnTo>
                        <a:pt x="44" y="105"/>
                      </a:lnTo>
                      <a:lnTo>
                        <a:pt x="32" y="113"/>
                      </a:lnTo>
                      <a:lnTo>
                        <a:pt x="29" y="113"/>
                      </a:lnTo>
                      <a:lnTo>
                        <a:pt x="25" y="112"/>
                      </a:lnTo>
                      <a:lnTo>
                        <a:pt x="21" y="111"/>
                      </a:lnTo>
                      <a:lnTo>
                        <a:pt x="16" y="109"/>
                      </a:lnTo>
                      <a:lnTo>
                        <a:pt x="13" y="107"/>
                      </a:lnTo>
                      <a:lnTo>
                        <a:pt x="9" y="104"/>
                      </a:lnTo>
                      <a:lnTo>
                        <a:pt x="5" y="101"/>
                      </a:lnTo>
                      <a:lnTo>
                        <a:pt x="2" y="99"/>
                      </a:lnTo>
                      <a:lnTo>
                        <a:pt x="1" y="95"/>
                      </a:lnTo>
                      <a:lnTo>
                        <a:pt x="0" y="91"/>
                      </a:lnTo>
                      <a:lnTo>
                        <a:pt x="5" y="77"/>
                      </a:lnTo>
                      <a:lnTo>
                        <a:pt x="13" y="64"/>
                      </a:lnTo>
                      <a:lnTo>
                        <a:pt x="23" y="52"/>
                      </a:lnTo>
                      <a:lnTo>
                        <a:pt x="35" y="41"/>
                      </a:lnTo>
                      <a:lnTo>
                        <a:pt x="47" y="32"/>
                      </a:lnTo>
                      <a:lnTo>
                        <a:pt x="61" y="24"/>
                      </a:lnTo>
                      <a:lnTo>
                        <a:pt x="76" y="17"/>
                      </a:lnTo>
                      <a:lnTo>
                        <a:pt x="90" y="10"/>
                      </a:lnTo>
                      <a:lnTo>
                        <a:pt x="104" y="5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0" name="Freeform 178"/>
                <p:cNvSpPr>
                  <a:spLocks/>
                </p:cNvSpPr>
                <p:nvPr/>
              </p:nvSpPr>
              <p:spPr bwMode="auto">
                <a:xfrm>
                  <a:off x="1426" y="2971"/>
                  <a:ext cx="22" cy="23"/>
                </a:xfrm>
                <a:custGeom>
                  <a:avLst/>
                  <a:gdLst>
                    <a:gd name="T0" fmla="*/ 22 w 66"/>
                    <a:gd name="T1" fmla="*/ 8 h 68"/>
                    <a:gd name="T2" fmla="*/ 22 w 66"/>
                    <a:gd name="T3" fmla="*/ 9 h 68"/>
                    <a:gd name="T4" fmla="*/ 22 w 66"/>
                    <a:gd name="T5" fmla="*/ 12 h 68"/>
                    <a:gd name="T6" fmla="*/ 22 w 66"/>
                    <a:gd name="T7" fmla="*/ 13 h 68"/>
                    <a:gd name="T8" fmla="*/ 21 w 66"/>
                    <a:gd name="T9" fmla="*/ 15 h 68"/>
                    <a:gd name="T10" fmla="*/ 21 w 66"/>
                    <a:gd name="T11" fmla="*/ 17 h 68"/>
                    <a:gd name="T12" fmla="*/ 20 w 66"/>
                    <a:gd name="T13" fmla="*/ 18 h 68"/>
                    <a:gd name="T14" fmla="*/ 19 w 66"/>
                    <a:gd name="T15" fmla="*/ 20 h 68"/>
                    <a:gd name="T16" fmla="*/ 18 w 66"/>
                    <a:gd name="T17" fmla="*/ 21 h 68"/>
                    <a:gd name="T18" fmla="*/ 16 w 66"/>
                    <a:gd name="T19" fmla="*/ 22 h 68"/>
                    <a:gd name="T20" fmla="*/ 14 w 66"/>
                    <a:gd name="T21" fmla="*/ 22 h 68"/>
                    <a:gd name="T22" fmla="*/ 12 w 66"/>
                    <a:gd name="T23" fmla="*/ 23 h 68"/>
                    <a:gd name="T24" fmla="*/ 11 w 66"/>
                    <a:gd name="T25" fmla="*/ 23 h 68"/>
                    <a:gd name="T26" fmla="*/ 8 w 66"/>
                    <a:gd name="T27" fmla="*/ 22 h 68"/>
                    <a:gd name="T28" fmla="*/ 7 w 66"/>
                    <a:gd name="T29" fmla="*/ 22 h 68"/>
                    <a:gd name="T30" fmla="*/ 5 w 66"/>
                    <a:gd name="T31" fmla="*/ 21 h 68"/>
                    <a:gd name="T32" fmla="*/ 4 w 66"/>
                    <a:gd name="T33" fmla="*/ 19 h 68"/>
                    <a:gd name="T34" fmla="*/ 2 w 66"/>
                    <a:gd name="T35" fmla="*/ 18 h 68"/>
                    <a:gd name="T36" fmla="*/ 1 w 66"/>
                    <a:gd name="T37" fmla="*/ 16 h 68"/>
                    <a:gd name="T38" fmla="*/ 1 w 66"/>
                    <a:gd name="T39" fmla="*/ 15 h 68"/>
                    <a:gd name="T40" fmla="*/ 1 w 66"/>
                    <a:gd name="T41" fmla="*/ 13 h 68"/>
                    <a:gd name="T42" fmla="*/ 0 w 66"/>
                    <a:gd name="T43" fmla="*/ 11 h 68"/>
                    <a:gd name="T44" fmla="*/ 1 w 66"/>
                    <a:gd name="T45" fmla="*/ 9 h 68"/>
                    <a:gd name="T46" fmla="*/ 1 w 66"/>
                    <a:gd name="T47" fmla="*/ 8 h 68"/>
                    <a:gd name="T48" fmla="*/ 1 w 66"/>
                    <a:gd name="T49" fmla="*/ 7 h 68"/>
                    <a:gd name="T50" fmla="*/ 2 w 66"/>
                    <a:gd name="T51" fmla="*/ 6 h 68"/>
                    <a:gd name="T52" fmla="*/ 3 w 66"/>
                    <a:gd name="T53" fmla="*/ 4 h 68"/>
                    <a:gd name="T54" fmla="*/ 4 w 66"/>
                    <a:gd name="T55" fmla="*/ 3 h 68"/>
                    <a:gd name="T56" fmla="*/ 5 w 66"/>
                    <a:gd name="T57" fmla="*/ 3 h 68"/>
                    <a:gd name="T58" fmla="*/ 7 w 66"/>
                    <a:gd name="T59" fmla="*/ 1 h 68"/>
                    <a:gd name="T60" fmla="*/ 8 w 66"/>
                    <a:gd name="T61" fmla="*/ 0 h 68"/>
                    <a:gd name="T62" fmla="*/ 10 w 66"/>
                    <a:gd name="T63" fmla="*/ 0 h 68"/>
                    <a:gd name="T64" fmla="*/ 11 w 66"/>
                    <a:gd name="T65" fmla="*/ 0 h 68"/>
                    <a:gd name="T66" fmla="*/ 13 w 66"/>
                    <a:gd name="T67" fmla="*/ 0 h 68"/>
                    <a:gd name="T68" fmla="*/ 15 w 66"/>
                    <a:gd name="T69" fmla="*/ 1 h 68"/>
                    <a:gd name="T70" fmla="*/ 17 w 66"/>
                    <a:gd name="T71" fmla="*/ 2 h 68"/>
                    <a:gd name="T72" fmla="*/ 18 w 66"/>
                    <a:gd name="T73" fmla="*/ 3 h 68"/>
                    <a:gd name="T74" fmla="*/ 19 w 66"/>
                    <a:gd name="T75" fmla="*/ 3 h 68"/>
                    <a:gd name="T76" fmla="*/ 21 w 66"/>
                    <a:gd name="T77" fmla="*/ 5 h 68"/>
                    <a:gd name="T78" fmla="*/ 21 w 66"/>
                    <a:gd name="T79" fmla="*/ 6 h 68"/>
                    <a:gd name="T80" fmla="*/ 22 w 66"/>
                    <a:gd name="T81" fmla="*/ 8 h 68"/>
                    <a:gd name="T82" fmla="*/ 22 w 66"/>
                    <a:gd name="T83" fmla="*/ 8 h 68"/>
                    <a:gd name="T84" fmla="*/ 22 w 66"/>
                    <a:gd name="T85" fmla="*/ 8 h 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66" h="68">
                      <a:moveTo>
                        <a:pt x="66" y="23"/>
                      </a:moveTo>
                      <a:lnTo>
                        <a:pt x="66" y="28"/>
                      </a:lnTo>
                      <a:lnTo>
                        <a:pt x="66" y="34"/>
                      </a:lnTo>
                      <a:lnTo>
                        <a:pt x="66" y="39"/>
                      </a:lnTo>
                      <a:lnTo>
                        <a:pt x="64" y="44"/>
                      </a:lnTo>
                      <a:lnTo>
                        <a:pt x="63" y="49"/>
                      </a:lnTo>
                      <a:lnTo>
                        <a:pt x="60" y="53"/>
                      </a:lnTo>
                      <a:lnTo>
                        <a:pt x="56" y="59"/>
                      </a:lnTo>
                      <a:lnTo>
                        <a:pt x="54" y="61"/>
                      </a:lnTo>
                      <a:lnTo>
                        <a:pt x="49" y="64"/>
                      </a:lnTo>
                      <a:lnTo>
                        <a:pt x="43" y="66"/>
                      </a:lnTo>
                      <a:lnTo>
                        <a:pt x="37" y="68"/>
                      </a:lnTo>
                      <a:lnTo>
                        <a:pt x="32" y="68"/>
                      </a:lnTo>
                      <a:lnTo>
                        <a:pt x="25" y="66"/>
                      </a:lnTo>
                      <a:lnTo>
                        <a:pt x="20" y="65"/>
                      </a:lnTo>
                      <a:lnTo>
                        <a:pt x="16" y="61"/>
                      </a:lnTo>
                      <a:lnTo>
                        <a:pt x="11" y="57"/>
                      </a:lnTo>
                      <a:lnTo>
                        <a:pt x="7" y="53"/>
                      </a:lnTo>
                      <a:lnTo>
                        <a:pt x="4" y="48"/>
                      </a:lnTo>
                      <a:lnTo>
                        <a:pt x="3" y="43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4" y="21"/>
                      </a:lnTo>
                      <a:lnTo>
                        <a:pt x="7" y="17"/>
                      </a:lnTo>
                      <a:lnTo>
                        <a:pt x="9" y="13"/>
                      </a:lnTo>
                      <a:lnTo>
                        <a:pt x="13" y="10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4" y="1"/>
                      </a:lnTo>
                      <a:lnTo>
                        <a:pt x="29" y="0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5" y="2"/>
                      </a:lnTo>
                      <a:lnTo>
                        <a:pt x="50" y="5"/>
                      </a:lnTo>
                      <a:lnTo>
                        <a:pt x="54" y="8"/>
                      </a:lnTo>
                      <a:lnTo>
                        <a:pt x="58" y="10"/>
                      </a:lnTo>
                      <a:lnTo>
                        <a:pt x="62" y="14"/>
                      </a:lnTo>
                      <a:lnTo>
                        <a:pt x="64" y="19"/>
                      </a:lnTo>
                      <a:lnTo>
                        <a:pt x="66" y="25"/>
                      </a:lnTo>
                      <a:lnTo>
                        <a:pt x="66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1" name="Freeform 179"/>
                <p:cNvSpPr>
                  <a:spLocks/>
                </p:cNvSpPr>
                <p:nvPr/>
              </p:nvSpPr>
              <p:spPr bwMode="auto">
                <a:xfrm>
                  <a:off x="1391" y="2974"/>
                  <a:ext cx="30" cy="50"/>
                </a:xfrm>
                <a:custGeom>
                  <a:avLst/>
                  <a:gdLst>
                    <a:gd name="T0" fmla="*/ 30 w 90"/>
                    <a:gd name="T1" fmla="*/ 0 h 151"/>
                    <a:gd name="T2" fmla="*/ 27 w 90"/>
                    <a:gd name="T3" fmla="*/ 5 h 151"/>
                    <a:gd name="T4" fmla="*/ 25 w 90"/>
                    <a:gd name="T5" fmla="*/ 10 h 151"/>
                    <a:gd name="T6" fmla="*/ 23 w 90"/>
                    <a:gd name="T7" fmla="*/ 15 h 151"/>
                    <a:gd name="T8" fmla="*/ 22 w 90"/>
                    <a:gd name="T9" fmla="*/ 21 h 151"/>
                    <a:gd name="T10" fmla="*/ 21 w 90"/>
                    <a:gd name="T11" fmla="*/ 26 h 151"/>
                    <a:gd name="T12" fmla="*/ 20 w 90"/>
                    <a:gd name="T13" fmla="*/ 32 h 151"/>
                    <a:gd name="T14" fmla="*/ 19 w 90"/>
                    <a:gd name="T15" fmla="*/ 37 h 151"/>
                    <a:gd name="T16" fmla="*/ 17 w 90"/>
                    <a:gd name="T17" fmla="*/ 42 h 151"/>
                    <a:gd name="T18" fmla="*/ 14 w 90"/>
                    <a:gd name="T19" fmla="*/ 47 h 151"/>
                    <a:gd name="T20" fmla="*/ 10 w 90"/>
                    <a:gd name="T21" fmla="*/ 50 h 151"/>
                    <a:gd name="T22" fmla="*/ 8 w 90"/>
                    <a:gd name="T23" fmla="*/ 50 h 151"/>
                    <a:gd name="T24" fmla="*/ 7 w 90"/>
                    <a:gd name="T25" fmla="*/ 50 h 151"/>
                    <a:gd name="T26" fmla="*/ 6 w 90"/>
                    <a:gd name="T27" fmla="*/ 49 h 151"/>
                    <a:gd name="T28" fmla="*/ 5 w 90"/>
                    <a:gd name="T29" fmla="*/ 48 h 151"/>
                    <a:gd name="T30" fmla="*/ 4 w 90"/>
                    <a:gd name="T31" fmla="*/ 47 h 151"/>
                    <a:gd name="T32" fmla="*/ 4 w 90"/>
                    <a:gd name="T33" fmla="*/ 47 h 151"/>
                    <a:gd name="T34" fmla="*/ 3 w 90"/>
                    <a:gd name="T35" fmla="*/ 45 h 151"/>
                    <a:gd name="T36" fmla="*/ 3 w 90"/>
                    <a:gd name="T37" fmla="*/ 44 h 151"/>
                    <a:gd name="T38" fmla="*/ 2 w 90"/>
                    <a:gd name="T39" fmla="*/ 43 h 151"/>
                    <a:gd name="T40" fmla="*/ 2 w 90"/>
                    <a:gd name="T41" fmla="*/ 42 h 151"/>
                    <a:gd name="T42" fmla="*/ 1 w 90"/>
                    <a:gd name="T43" fmla="*/ 39 h 151"/>
                    <a:gd name="T44" fmla="*/ 0 w 90"/>
                    <a:gd name="T45" fmla="*/ 37 h 151"/>
                    <a:gd name="T46" fmla="*/ 0 w 90"/>
                    <a:gd name="T47" fmla="*/ 34 h 151"/>
                    <a:gd name="T48" fmla="*/ 1 w 90"/>
                    <a:gd name="T49" fmla="*/ 31 h 151"/>
                    <a:gd name="T50" fmla="*/ 1 w 90"/>
                    <a:gd name="T51" fmla="*/ 29 h 151"/>
                    <a:gd name="T52" fmla="*/ 2 w 90"/>
                    <a:gd name="T53" fmla="*/ 27 h 151"/>
                    <a:gd name="T54" fmla="*/ 4 w 90"/>
                    <a:gd name="T55" fmla="*/ 24 h 151"/>
                    <a:gd name="T56" fmla="*/ 5 w 90"/>
                    <a:gd name="T57" fmla="*/ 22 h 151"/>
                    <a:gd name="T58" fmla="*/ 6 w 90"/>
                    <a:gd name="T59" fmla="*/ 19 h 151"/>
                    <a:gd name="T60" fmla="*/ 7 w 90"/>
                    <a:gd name="T61" fmla="*/ 17 h 151"/>
                    <a:gd name="T62" fmla="*/ 9 w 90"/>
                    <a:gd name="T63" fmla="*/ 15 h 151"/>
                    <a:gd name="T64" fmla="*/ 11 w 90"/>
                    <a:gd name="T65" fmla="*/ 12 h 151"/>
                    <a:gd name="T66" fmla="*/ 13 w 90"/>
                    <a:gd name="T67" fmla="*/ 10 h 151"/>
                    <a:gd name="T68" fmla="*/ 15 w 90"/>
                    <a:gd name="T69" fmla="*/ 8 h 151"/>
                    <a:gd name="T70" fmla="*/ 17 w 90"/>
                    <a:gd name="T71" fmla="*/ 6 h 151"/>
                    <a:gd name="T72" fmla="*/ 20 w 90"/>
                    <a:gd name="T73" fmla="*/ 5 h 151"/>
                    <a:gd name="T74" fmla="*/ 22 w 90"/>
                    <a:gd name="T75" fmla="*/ 3 h 151"/>
                    <a:gd name="T76" fmla="*/ 25 w 90"/>
                    <a:gd name="T77" fmla="*/ 2 h 151"/>
                    <a:gd name="T78" fmla="*/ 27 w 90"/>
                    <a:gd name="T79" fmla="*/ 1 h 151"/>
                    <a:gd name="T80" fmla="*/ 30 w 90"/>
                    <a:gd name="T81" fmla="*/ 0 h 151"/>
                    <a:gd name="T82" fmla="*/ 30 w 90"/>
                    <a:gd name="T83" fmla="*/ 0 h 1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0" h="151">
                      <a:moveTo>
                        <a:pt x="90" y="0"/>
                      </a:moveTo>
                      <a:lnTo>
                        <a:pt x="81" y="14"/>
                      </a:lnTo>
                      <a:lnTo>
                        <a:pt x="75" y="30"/>
                      </a:lnTo>
                      <a:lnTo>
                        <a:pt x="69" y="45"/>
                      </a:lnTo>
                      <a:lnTo>
                        <a:pt x="67" y="62"/>
                      </a:lnTo>
                      <a:lnTo>
                        <a:pt x="64" y="79"/>
                      </a:lnTo>
                      <a:lnTo>
                        <a:pt x="60" y="96"/>
                      </a:lnTo>
                      <a:lnTo>
                        <a:pt x="56" y="112"/>
                      </a:lnTo>
                      <a:lnTo>
                        <a:pt x="51" y="128"/>
                      </a:lnTo>
                      <a:lnTo>
                        <a:pt x="42" y="141"/>
                      </a:lnTo>
                      <a:lnTo>
                        <a:pt x="29" y="151"/>
                      </a:lnTo>
                      <a:lnTo>
                        <a:pt x="25" y="151"/>
                      </a:lnTo>
                      <a:lnTo>
                        <a:pt x="21" y="150"/>
                      </a:lnTo>
                      <a:lnTo>
                        <a:pt x="19" y="148"/>
                      </a:lnTo>
                      <a:lnTo>
                        <a:pt x="16" y="146"/>
                      </a:lnTo>
                      <a:lnTo>
                        <a:pt x="13" y="143"/>
                      </a:lnTo>
                      <a:lnTo>
                        <a:pt x="12" y="141"/>
                      </a:lnTo>
                      <a:lnTo>
                        <a:pt x="9" y="137"/>
                      </a:lnTo>
                      <a:lnTo>
                        <a:pt x="8" y="134"/>
                      </a:lnTo>
                      <a:lnTo>
                        <a:pt x="7" y="130"/>
                      </a:lnTo>
                      <a:lnTo>
                        <a:pt x="5" y="128"/>
                      </a:lnTo>
                      <a:lnTo>
                        <a:pt x="2" y="118"/>
                      </a:lnTo>
                      <a:lnTo>
                        <a:pt x="0" y="111"/>
                      </a:lnTo>
                      <a:lnTo>
                        <a:pt x="0" y="103"/>
                      </a:lnTo>
                      <a:lnTo>
                        <a:pt x="2" y="95"/>
                      </a:lnTo>
                      <a:lnTo>
                        <a:pt x="4" y="87"/>
                      </a:lnTo>
                      <a:lnTo>
                        <a:pt x="7" y="81"/>
                      </a:lnTo>
                      <a:lnTo>
                        <a:pt x="11" y="73"/>
                      </a:lnTo>
                      <a:lnTo>
                        <a:pt x="15" y="66"/>
                      </a:lnTo>
                      <a:lnTo>
                        <a:pt x="19" y="58"/>
                      </a:lnTo>
                      <a:lnTo>
                        <a:pt x="22" y="52"/>
                      </a:lnTo>
                      <a:lnTo>
                        <a:pt x="28" y="44"/>
                      </a:lnTo>
                      <a:lnTo>
                        <a:pt x="33" y="36"/>
                      </a:lnTo>
                      <a:lnTo>
                        <a:pt x="39" y="30"/>
                      </a:lnTo>
                      <a:lnTo>
                        <a:pt x="46" y="24"/>
                      </a:lnTo>
                      <a:lnTo>
                        <a:pt x="52" y="18"/>
                      </a:lnTo>
                      <a:lnTo>
                        <a:pt x="59" y="14"/>
                      </a:lnTo>
                      <a:lnTo>
                        <a:pt x="67" y="9"/>
                      </a:lnTo>
                      <a:lnTo>
                        <a:pt x="75" y="5"/>
                      </a:lnTo>
                      <a:lnTo>
                        <a:pt x="82" y="2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2" name="Freeform 180"/>
                <p:cNvSpPr>
                  <a:spLocks/>
                </p:cNvSpPr>
                <p:nvPr/>
              </p:nvSpPr>
              <p:spPr bwMode="auto">
                <a:xfrm>
                  <a:off x="1322" y="2979"/>
                  <a:ext cx="48" cy="27"/>
                </a:xfrm>
                <a:custGeom>
                  <a:avLst/>
                  <a:gdLst>
                    <a:gd name="T0" fmla="*/ 47 w 144"/>
                    <a:gd name="T1" fmla="*/ 0 h 79"/>
                    <a:gd name="T2" fmla="*/ 44 w 144"/>
                    <a:gd name="T3" fmla="*/ 4 h 79"/>
                    <a:gd name="T4" fmla="*/ 40 w 144"/>
                    <a:gd name="T5" fmla="*/ 8 h 79"/>
                    <a:gd name="T6" fmla="*/ 35 w 144"/>
                    <a:gd name="T7" fmla="*/ 12 h 79"/>
                    <a:gd name="T8" fmla="*/ 31 w 144"/>
                    <a:gd name="T9" fmla="*/ 17 h 79"/>
                    <a:gd name="T10" fmla="*/ 27 w 144"/>
                    <a:gd name="T11" fmla="*/ 21 h 79"/>
                    <a:gd name="T12" fmla="*/ 22 w 144"/>
                    <a:gd name="T13" fmla="*/ 24 h 79"/>
                    <a:gd name="T14" fmla="*/ 17 w 144"/>
                    <a:gd name="T15" fmla="*/ 26 h 79"/>
                    <a:gd name="T16" fmla="*/ 12 w 144"/>
                    <a:gd name="T17" fmla="*/ 27 h 79"/>
                    <a:gd name="T18" fmla="*/ 6 w 144"/>
                    <a:gd name="T19" fmla="*/ 27 h 79"/>
                    <a:gd name="T20" fmla="*/ 0 w 144"/>
                    <a:gd name="T21" fmla="*/ 25 h 79"/>
                    <a:gd name="T22" fmla="*/ 3 w 144"/>
                    <a:gd name="T23" fmla="*/ 21 h 79"/>
                    <a:gd name="T24" fmla="*/ 7 w 144"/>
                    <a:gd name="T25" fmla="*/ 16 h 79"/>
                    <a:gd name="T26" fmla="*/ 11 w 144"/>
                    <a:gd name="T27" fmla="*/ 13 h 79"/>
                    <a:gd name="T28" fmla="*/ 16 w 144"/>
                    <a:gd name="T29" fmla="*/ 10 h 79"/>
                    <a:gd name="T30" fmla="*/ 21 w 144"/>
                    <a:gd name="T31" fmla="*/ 8 h 79"/>
                    <a:gd name="T32" fmla="*/ 26 w 144"/>
                    <a:gd name="T33" fmla="*/ 6 h 79"/>
                    <a:gd name="T34" fmla="*/ 31 w 144"/>
                    <a:gd name="T35" fmla="*/ 4 h 79"/>
                    <a:gd name="T36" fmla="*/ 37 w 144"/>
                    <a:gd name="T37" fmla="*/ 2 h 79"/>
                    <a:gd name="T38" fmla="*/ 42 w 144"/>
                    <a:gd name="T39" fmla="*/ 1 h 79"/>
                    <a:gd name="T40" fmla="*/ 48 w 144"/>
                    <a:gd name="T41" fmla="*/ 0 h 79"/>
                    <a:gd name="T42" fmla="*/ 48 w 144"/>
                    <a:gd name="T43" fmla="*/ 0 h 79"/>
                    <a:gd name="T44" fmla="*/ 47 w 144"/>
                    <a:gd name="T45" fmla="*/ 0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44" h="79">
                      <a:moveTo>
                        <a:pt x="142" y="0"/>
                      </a:moveTo>
                      <a:lnTo>
                        <a:pt x="131" y="11"/>
                      </a:lnTo>
                      <a:lnTo>
                        <a:pt x="119" y="23"/>
                      </a:lnTo>
                      <a:lnTo>
                        <a:pt x="106" y="36"/>
                      </a:lnTo>
                      <a:lnTo>
                        <a:pt x="93" y="49"/>
                      </a:lnTo>
                      <a:lnTo>
                        <a:pt x="80" y="60"/>
                      </a:lnTo>
                      <a:lnTo>
                        <a:pt x="67" y="70"/>
                      </a:lnTo>
                      <a:lnTo>
                        <a:pt x="51" y="77"/>
                      </a:lnTo>
                      <a:lnTo>
                        <a:pt x="35" y="79"/>
                      </a:lnTo>
                      <a:lnTo>
                        <a:pt x="18" y="79"/>
                      </a:lnTo>
                      <a:lnTo>
                        <a:pt x="0" y="73"/>
                      </a:lnTo>
                      <a:lnTo>
                        <a:pt x="10" y="60"/>
                      </a:lnTo>
                      <a:lnTo>
                        <a:pt x="22" y="48"/>
                      </a:lnTo>
                      <a:lnTo>
                        <a:pt x="34" y="39"/>
                      </a:lnTo>
                      <a:lnTo>
                        <a:pt x="48" y="30"/>
                      </a:lnTo>
                      <a:lnTo>
                        <a:pt x="63" y="23"/>
                      </a:lnTo>
                      <a:lnTo>
                        <a:pt x="78" y="17"/>
                      </a:lnTo>
                      <a:lnTo>
                        <a:pt x="94" y="11"/>
                      </a:lnTo>
                      <a:lnTo>
                        <a:pt x="111" y="7"/>
                      </a:lnTo>
                      <a:lnTo>
                        <a:pt x="127" y="3"/>
                      </a:lnTo>
                      <a:lnTo>
                        <a:pt x="144" y="0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3" name="Freeform 181"/>
                <p:cNvSpPr>
                  <a:spLocks/>
                </p:cNvSpPr>
                <p:nvPr/>
              </p:nvSpPr>
              <p:spPr bwMode="auto">
                <a:xfrm>
                  <a:off x="622" y="3033"/>
                  <a:ext cx="14" cy="13"/>
                </a:xfrm>
                <a:custGeom>
                  <a:avLst/>
                  <a:gdLst>
                    <a:gd name="T0" fmla="*/ 13 w 43"/>
                    <a:gd name="T1" fmla="*/ 4 h 39"/>
                    <a:gd name="T2" fmla="*/ 14 w 43"/>
                    <a:gd name="T3" fmla="*/ 5 h 39"/>
                    <a:gd name="T4" fmla="*/ 14 w 43"/>
                    <a:gd name="T5" fmla="*/ 6 h 39"/>
                    <a:gd name="T6" fmla="*/ 14 w 43"/>
                    <a:gd name="T7" fmla="*/ 7 h 39"/>
                    <a:gd name="T8" fmla="*/ 13 w 43"/>
                    <a:gd name="T9" fmla="*/ 8 h 39"/>
                    <a:gd name="T10" fmla="*/ 13 w 43"/>
                    <a:gd name="T11" fmla="*/ 9 h 39"/>
                    <a:gd name="T12" fmla="*/ 12 w 43"/>
                    <a:gd name="T13" fmla="*/ 10 h 39"/>
                    <a:gd name="T14" fmla="*/ 12 w 43"/>
                    <a:gd name="T15" fmla="*/ 10 h 39"/>
                    <a:gd name="T16" fmla="*/ 11 w 43"/>
                    <a:gd name="T17" fmla="*/ 11 h 39"/>
                    <a:gd name="T18" fmla="*/ 11 w 43"/>
                    <a:gd name="T19" fmla="*/ 12 h 39"/>
                    <a:gd name="T20" fmla="*/ 10 w 43"/>
                    <a:gd name="T21" fmla="*/ 13 h 39"/>
                    <a:gd name="T22" fmla="*/ 9 w 43"/>
                    <a:gd name="T23" fmla="*/ 13 h 39"/>
                    <a:gd name="T24" fmla="*/ 8 w 43"/>
                    <a:gd name="T25" fmla="*/ 13 h 39"/>
                    <a:gd name="T26" fmla="*/ 7 w 43"/>
                    <a:gd name="T27" fmla="*/ 13 h 39"/>
                    <a:gd name="T28" fmla="*/ 6 w 43"/>
                    <a:gd name="T29" fmla="*/ 13 h 39"/>
                    <a:gd name="T30" fmla="*/ 5 w 43"/>
                    <a:gd name="T31" fmla="*/ 13 h 39"/>
                    <a:gd name="T32" fmla="*/ 3 w 43"/>
                    <a:gd name="T33" fmla="*/ 13 h 39"/>
                    <a:gd name="T34" fmla="*/ 3 w 43"/>
                    <a:gd name="T35" fmla="*/ 12 h 39"/>
                    <a:gd name="T36" fmla="*/ 2 w 43"/>
                    <a:gd name="T37" fmla="*/ 11 h 39"/>
                    <a:gd name="T38" fmla="*/ 1 w 43"/>
                    <a:gd name="T39" fmla="*/ 10 h 39"/>
                    <a:gd name="T40" fmla="*/ 1 w 43"/>
                    <a:gd name="T41" fmla="*/ 9 h 39"/>
                    <a:gd name="T42" fmla="*/ 0 w 43"/>
                    <a:gd name="T43" fmla="*/ 8 h 39"/>
                    <a:gd name="T44" fmla="*/ 0 w 43"/>
                    <a:gd name="T45" fmla="*/ 7 h 39"/>
                    <a:gd name="T46" fmla="*/ 0 w 43"/>
                    <a:gd name="T47" fmla="*/ 6 h 39"/>
                    <a:gd name="T48" fmla="*/ 1 w 43"/>
                    <a:gd name="T49" fmla="*/ 5 h 39"/>
                    <a:gd name="T50" fmla="*/ 2 w 43"/>
                    <a:gd name="T51" fmla="*/ 4 h 39"/>
                    <a:gd name="T52" fmla="*/ 3 w 43"/>
                    <a:gd name="T53" fmla="*/ 3 h 39"/>
                    <a:gd name="T54" fmla="*/ 4 w 43"/>
                    <a:gd name="T55" fmla="*/ 2 h 39"/>
                    <a:gd name="T56" fmla="*/ 5 w 43"/>
                    <a:gd name="T57" fmla="*/ 1 h 39"/>
                    <a:gd name="T58" fmla="*/ 7 w 43"/>
                    <a:gd name="T59" fmla="*/ 1 h 39"/>
                    <a:gd name="T60" fmla="*/ 7 w 43"/>
                    <a:gd name="T61" fmla="*/ 0 h 39"/>
                    <a:gd name="T62" fmla="*/ 8 w 43"/>
                    <a:gd name="T63" fmla="*/ 0 h 39"/>
                    <a:gd name="T64" fmla="*/ 9 w 43"/>
                    <a:gd name="T65" fmla="*/ 0 h 39"/>
                    <a:gd name="T66" fmla="*/ 9 w 43"/>
                    <a:gd name="T67" fmla="*/ 0 h 39"/>
                    <a:gd name="T68" fmla="*/ 10 w 43"/>
                    <a:gd name="T69" fmla="*/ 1 h 39"/>
                    <a:gd name="T70" fmla="*/ 11 w 43"/>
                    <a:gd name="T71" fmla="*/ 1 h 39"/>
                    <a:gd name="T72" fmla="*/ 11 w 43"/>
                    <a:gd name="T73" fmla="*/ 2 h 39"/>
                    <a:gd name="T74" fmla="*/ 12 w 43"/>
                    <a:gd name="T75" fmla="*/ 3 h 39"/>
                    <a:gd name="T76" fmla="*/ 12 w 43"/>
                    <a:gd name="T77" fmla="*/ 3 h 39"/>
                    <a:gd name="T78" fmla="*/ 13 w 43"/>
                    <a:gd name="T79" fmla="*/ 4 h 39"/>
                    <a:gd name="T80" fmla="*/ 14 w 43"/>
                    <a:gd name="T81" fmla="*/ 4 h 39"/>
                    <a:gd name="T82" fmla="*/ 14 w 43"/>
                    <a:gd name="T83" fmla="*/ 4 h 39"/>
                    <a:gd name="T84" fmla="*/ 13 w 43"/>
                    <a:gd name="T85" fmla="*/ 4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3" h="39">
                      <a:moveTo>
                        <a:pt x="40" y="12"/>
                      </a:moveTo>
                      <a:lnTo>
                        <a:pt x="43" y="16"/>
                      </a:lnTo>
                      <a:lnTo>
                        <a:pt x="43" y="18"/>
                      </a:lnTo>
                      <a:lnTo>
                        <a:pt x="42" y="21"/>
                      </a:lnTo>
                      <a:lnTo>
                        <a:pt x="40" y="24"/>
                      </a:lnTo>
                      <a:lnTo>
                        <a:pt x="39" y="26"/>
                      </a:lnTo>
                      <a:lnTo>
                        <a:pt x="38" y="29"/>
                      </a:lnTo>
                      <a:lnTo>
                        <a:pt x="36" y="30"/>
                      </a:lnTo>
                      <a:lnTo>
                        <a:pt x="34" y="33"/>
                      </a:lnTo>
                      <a:lnTo>
                        <a:pt x="33" y="35"/>
                      </a:lnTo>
                      <a:lnTo>
                        <a:pt x="31" y="38"/>
                      </a:lnTo>
                      <a:lnTo>
                        <a:pt x="27" y="38"/>
                      </a:lnTo>
                      <a:lnTo>
                        <a:pt x="25" y="38"/>
                      </a:lnTo>
                      <a:lnTo>
                        <a:pt x="21" y="39"/>
                      </a:lnTo>
                      <a:lnTo>
                        <a:pt x="17" y="39"/>
                      </a:lnTo>
                      <a:lnTo>
                        <a:pt x="14" y="38"/>
                      </a:lnTo>
                      <a:lnTo>
                        <a:pt x="10" y="38"/>
                      </a:lnTo>
                      <a:lnTo>
                        <a:pt x="8" y="37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3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7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2" y="7"/>
                      </a:lnTo>
                      <a:lnTo>
                        <a:pt x="16" y="4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3"/>
                      </a:lnTo>
                      <a:lnTo>
                        <a:pt x="33" y="4"/>
                      </a:lnTo>
                      <a:lnTo>
                        <a:pt x="34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39" y="11"/>
                      </a:lnTo>
                      <a:lnTo>
                        <a:pt x="42" y="12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4" name="Freeform 182"/>
                <p:cNvSpPr>
                  <a:spLocks/>
                </p:cNvSpPr>
                <p:nvPr/>
              </p:nvSpPr>
              <p:spPr bwMode="auto">
                <a:xfrm>
                  <a:off x="1456" y="2977"/>
                  <a:ext cx="23" cy="25"/>
                </a:xfrm>
                <a:custGeom>
                  <a:avLst/>
                  <a:gdLst>
                    <a:gd name="T0" fmla="*/ 23 w 68"/>
                    <a:gd name="T1" fmla="*/ 8 h 75"/>
                    <a:gd name="T2" fmla="*/ 23 w 68"/>
                    <a:gd name="T3" fmla="*/ 10 h 75"/>
                    <a:gd name="T4" fmla="*/ 23 w 68"/>
                    <a:gd name="T5" fmla="*/ 12 h 75"/>
                    <a:gd name="T6" fmla="*/ 23 w 68"/>
                    <a:gd name="T7" fmla="*/ 14 h 75"/>
                    <a:gd name="T8" fmla="*/ 22 w 68"/>
                    <a:gd name="T9" fmla="*/ 16 h 75"/>
                    <a:gd name="T10" fmla="*/ 21 w 68"/>
                    <a:gd name="T11" fmla="*/ 18 h 75"/>
                    <a:gd name="T12" fmla="*/ 20 w 68"/>
                    <a:gd name="T13" fmla="*/ 19 h 75"/>
                    <a:gd name="T14" fmla="*/ 19 w 68"/>
                    <a:gd name="T15" fmla="*/ 21 h 75"/>
                    <a:gd name="T16" fmla="*/ 18 w 68"/>
                    <a:gd name="T17" fmla="*/ 22 h 75"/>
                    <a:gd name="T18" fmla="*/ 16 w 68"/>
                    <a:gd name="T19" fmla="*/ 23 h 75"/>
                    <a:gd name="T20" fmla="*/ 15 w 68"/>
                    <a:gd name="T21" fmla="*/ 25 h 75"/>
                    <a:gd name="T22" fmla="*/ 13 w 68"/>
                    <a:gd name="T23" fmla="*/ 25 h 75"/>
                    <a:gd name="T24" fmla="*/ 11 w 68"/>
                    <a:gd name="T25" fmla="*/ 25 h 75"/>
                    <a:gd name="T26" fmla="*/ 9 w 68"/>
                    <a:gd name="T27" fmla="*/ 25 h 75"/>
                    <a:gd name="T28" fmla="*/ 8 w 68"/>
                    <a:gd name="T29" fmla="*/ 25 h 75"/>
                    <a:gd name="T30" fmla="*/ 6 w 68"/>
                    <a:gd name="T31" fmla="*/ 24 h 75"/>
                    <a:gd name="T32" fmla="*/ 5 w 68"/>
                    <a:gd name="T33" fmla="*/ 24 h 75"/>
                    <a:gd name="T34" fmla="*/ 4 w 68"/>
                    <a:gd name="T35" fmla="*/ 23 h 75"/>
                    <a:gd name="T36" fmla="*/ 2 w 68"/>
                    <a:gd name="T37" fmla="*/ 22 h 75"/>
                    <a:gd name="T38" fmla="*/ 1 w 68"/>
                    <a:gd name="T39" fmla="*/ 21 h 75"/>
                    <a:gd name="T40" fmla="*/ 1 w 68"/>
                    <a:gd name="T41" fmla="*/ 19 h 75"/>
                    <a:gd name="T42" fmla="*/ 0 w 68"/>
                    <a:gd name="T43" fmla="*/ 17 h 75"/>
                    <a:gd name="T44" fmla="*/ 0 w 68"/>
                    <a:gd name="T45" fmla="*/ 15 h 75"/>
                    <a:gd name="T46" fmla="*/ 0 w 68"/>
                    <a:gd name="T47" fmla="*/ 12 h 75"/>
                    <a:gd name="T48" fmla="*/ 1 w 68"/>
                    <a:gd name="T49" fmla="*/ 10 h 75"/>
                    <a:gd name="T50" fmla="*/ 2 w 68"/>
                    <a:gd name="T51" fmla="*/ 8 h 75"/>
                    <a:gd name="T52" fmla="*/ 3 w 68"/>
                    <a:gd name="T53" fmla="*/ 6 h 75"/>
                    <a:gd name="T54" fmla="*/ 5 w 68"/>
                    <a:gd name="T55" fmla="*/ 4 h 75"/>
                    <a:gd name="T56" fmla="*/ 7 w 68"/>
                    <a:gd name="T57" fmla="*/ 3 h 75"/>
                    <a:gd name="T58" fmla="*/ 8 w 68"/>
                    <a:gd name="T59" fmla="*/ 2 h 75"/>
                    <a:gd name="T60" fmla="*/ 11 w 68"/>
                    <a:gd name="T61" fmla="*/ 1 h 75"/>
                    <a:gd name="T62" fmla="*/ 13 w 68"/>
                    <a:gd name="T63" fmla="*/ 0 h 75"/>
                    <a:gd name="T64" fmla="*/ 15 w 68"/>
                    <a:gd name="T65" fmla="*/ 0 h 75"/>
                    <a:gd name="T66" fmla="*/ 16 w 68"/>
                    <a:gd name="T67" fmla="*/ 0 h 75"/>
                    <a:gd name="T68" fmla="*/ 18 w 68"/>
                    <a:gd name="T69" fmla="*/ 1 h 75"/>
                    <a:gd name="T70" fmla="*/ 19 w 68"/>
                    <a:gd name="T71" fmla="*/ 2 h 75"/>
                    <a:gd name="T72" fmla="*/ 20 w 68"/>
                    <a:gd name="T73" fmla="*/ 3 h 75"/>
                    <a:gd name="T74" fmla="*/ 21 w 68"/>
                    <a:gd name="T75" fmla="*/ 4 h 75"/>
                    <a:gd name="T76" fmla="*/ 22 w 68"/>
                    <a:gd name="T77" fmla="*/ 6 h 75"/>
                    <a:gd name="T78" fmla="*/ 23 w 68"/>
                    <a:gd name="T79" fmla="*/ 7 h 75"/>
                    <a:gd name="T80" fmla="*/ 23 w 68"/>
                    <a:gd name="T81" fmla="*/ 9 h 75"/>
                    <a:gd name="T82" fmla="*/ 23 w 68"/>
                    <a:gd name="T83" fmla="*/ 9 h 75"/>
                    <a:gd name="T84" fmla="*/ 23 w 68"/>
                    <a:gd name="T85" fmla="*/ 8 h 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68" h="75">
                      <a:moveTo>
                        <a:pt x="68" y="25"/>
                      </a:moveTo>
                      <a:lnTo>
                        <a:pt x="68" y="31"/>
                      </a:lnTo>
                      <a:lnTo>
                        <a:pt x="68" y="36"/>
                      </a:lnTo>
                      <a:lnTo>
                        <a:pt x="67" y="43"/>
                      </a:lnTo>
                      <a:lnTo>
                        <a:pt x="64" y="48"/>
                      </a:lnTo>
                      <a:lnTo>
                        <a:pt x="63" y="53"/>
                      </a:lnTo>
                      <a:lnTo>
                        <a:pt x="59" y="57"/>
                      </a:lnTo>
                      <a:lnTo>
                        <a:pt x="56" y="62"/>
                      </a:lnTo>
                      <a:lnTo>
                        <a:pt x="53" y="66"/>
                      </a:lnTo>
                      <a:lnTo>
                        <a:pt x="47" y="70"/>
                      </a:lnTo>
                      <a:lnTo>
                        <a:pt x="43" y="74"/>
                      </a:lnTo>
                      <a:lnTo>
                        <a:pt x="38" y="75"/>
                      </a:lnTo>
                      <a:lnTo>
                        <a:pt x="33" y="75"/>
                      </a:lnTo>
                      <a:lnTo>
                        <a:pt x="28" y="75"/>
                      </a:lnTo>
                      <a:lnTo>
                        <a:pt x="24" y="74"/>
                      </a:lnTo>
                      <a:lnTo>
                        <a:pt x="19" y="73"/>
                      </a:lnTo>
                      <a:lnTo>
                        <a:pt x="15" y="72"/>
                      </a:lnTo>
                      <a:lnTo>
                        <a:pt x="11" y="69"/>
                      </a:lnTo>
                      <a:lnTo>
                        <a:pt x="7" y="66"/>
                      </a:lnTo>
                      <a:lnTo>
                        <a:pt x="4" y="62"/>
                      </a:lnTo>
                      <a:lnTo>
                        <a:pt x="2" y="57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3" y="30"/>
                      </a:lnTo>
                      <a:lnTo>
                        <a:pt x="6" y="23"/>
                      </a:lnTo>
                      <a:lnTo>
                        <a:pt x="9" y="18"/>
                      </a:lnTo>
                      <a:lnTo>
                        <a:pt x="15" y="13"/>
                      </a:lnTo>
                      <a:lnTo>
                        <a:pt x="20" y="9"/>
                      </a:lnTo>
                      <a:lnTo>
                        <a:pt x="25" y="5"/>
                      </a:lnTo>
                      <a:lnTo>
                        <a:pt x="32" y="4"/>
                      </a:lnTo>
                      <a:lnTo>
                        <a:pt x="38" y="1"/>
                      </a:lnTo>
                      <a:lnTo>
                        <a:pt x="43" y="0"/>
                      </a:lnTo>
                      <a:lnTo>
                        <a:pt x="47" y="1"/>
                      </a:lnTo>
                      <a:lnTo>
                        <a:pt x="53" y="2"/>
                      </a:lnTo>
                      <a:lnTo>
                        <a:pt x="56" y="5"/>
                      </a:lnTo>
                      <a:lnTo>
                        <a:pt x="59" y="8"/>
                      </a:lnTo>
                      <a:lnTo>
                        <a:pt x="62" y="11"/>
                      </a:lnTo>
                      <a:lnTo>
                        <a:pt x="64" y="17"/>
                      </a:lnTo>
                      <a:lnTo>
                        <a:pt x="67" y="21"/>
                      </a:lnTo>
                      <a:lnTo>
                        <a:pt x="68" y="26"/>
                      </a:lnTo>
                      <a:lnTo>
                        <a:pt x="68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5" name="Freeform 183"/>
                <p:cNvSpPr>
                  <a:spLocks/>
                </p:cNvSpPr>
                <p:nvPr/>
              </p:nvSpPr>
              <p:spPr bwMode="auto">
                <a:xfrm>
                  <a:off x="729" y="3031"/>
                  <a:ext cx="7" cy="6"/>
                </a:xfrm>
                <a:custGeom>
                  <a:avLst/>
                  <a:gdLst>
                    <a:gd name="T0" fmla="*/ 7 w 22"/>
                    <a:gd name="T1" fmla="*/ 1 h 19"/>
                    <a:gd name="T2" fmla="*/ 7 w 22"/>
                    <a:gd name="T3" fmla="*/ 2 h 19"/>
                    <a:gd name="T4" fmla="*/ 7 w 22"/>
                    <a:gd name="T5" fmla="*/ 2 h 19"/>
                    <a:gd name="T6" fmla="*/ 7 w 22"/>
                    <a:gd name="T7" fmla="*/ 3 h 19"/>
                    <a:gd name="T8" fmla="*/ 6 w 22"/>
                    <a:gd name="T9" fmla="*/ 3 h 19"/>
                    <a:gd name="T10" fmla="*/ 6 w 22"/>
                    <a:gd name="T11" fmla="*/ 4 h 19"/>
                    <a:gd name="T12" fmla="*/ 5 w 22"/>
                    <a:gd name="T13" fmla="*/ 4 h 19"/>
                    <a:gd name="T14" fmla="*/ 4 w 22"/>
                    <a:gd name="T15" fmla="*/ 5 h 19"/>
                    <a:gd name="T16" fmla="*/ 4 w 22"/>
                    <a:gd name="T17" fmla="*/ 5 h 19"/>
                    <a:gd name="T18" fmla="*/ 4 w 22"/>
                    <a:gd name="T19" fmla="*/ 6 h 19"/>
                    <a:gd name="T20" fmla="*/ 3 w 22"/>
                    <a:gd name="T21" fmla="*/ 6 h 19"/>
                    <a:gd name="T22" fmla="*/ 0 w 22"/>
                    <a:gd name="T23" fmla="*/ 4 h 19"/>
                    <a:gd name="T24" fmla="*/ 0 w 22"/>
                    <a:gd name="T25" fmla="*/ 3 h 19"/>
                    <a:gd name="T26" fmla="*/ 0 w 22"/>
                    <a:gd name="T27" fmla="*/ 2 h 19"/>
                    <a:gd name="T28" fmla="*/ 0 w 22"/>
                    <a:gd name="T29" fmla="*/ 1 h 19"/>
                    <a:gd name="T30" fmla="*/ 1 w 22"/>
                    <a:gd name="T31" fmla="*/ 1 h 19"/>
                    <a:gd name="T32" fmla="*/ 2 w 22"/>
                    <a:gd name="T33" fmla="*/ 0 h 19"/>
                    <a:gd name="T34" fmla="*/ 3 w 22"/>
                    <a:gd name="T35" fmla="*/ 0 h 19"/>
                    <a:gd name="T36" fmla="*/ 4 w 22"/>
                    <a:gd name="T37" fmla="*/ 0 h 19"/>
                    <a:gd name="T38" fmla="*/ 5 w 22"/>
                    <a:gd name="T39" fmla="*/ 0 h 19"/>
                    <a:gd name="T40" fmla="*/ 6 w 22"/>
                    <a:gd name="T41" fmla="*/ 0 h 19"/>
                    <a:gd name="T42" fmla="*/ 7 w 22"/>
                    <a:gd name="T43" fmla="*/ 1 h 19"/>
                    <a:gd name="T44" fmla="*/ 7 w 22"/>
                    <a:gd name="T45" fmla="*/ 1 h 19"/>
                    <a:gd name="T46" fmla="*/ 7 w 22"/>
                    <a:gd name="T47" fmla="*/ 1 h 1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" h="19">
                      <a:moveTo>
                        <a:pt x="21" y="3"/>
                      </a:moveTo>
                      <a:lnTo>
                        <a:pt x="22" y="5"/>
                      </a:lnTo>
                      <a:lnTo>
                        <a:pt x="22" y="6"/>
                      </a:lnTo>
                      <a:lnTo>
                        <a:pt x="21" y="9"/>
                      </a:lnTo>
                      <a:lnTo>
                        <a:pt x="20" y="10"/>
                      </a:lnTo>
                      <a:lnTo>
                        <a:pt x="18" y="13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3" y="17"/>
                      </a:lnTo>
                      <a:lnTo>
                        <a:pt x="12" y="18"/>
                      </a:lnTo>
                      <a:lnTo>
                        <a:pt x="9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2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6" name="Freeform 184"/>
                <p:cNvSpPr>
                  <a:spLocks/>
                </p:cNvSpPr>
                <p:nvPr/>
              </p:nvSpPr>
              <p:spPr bwMode="auto">
                <a:xfrm>
                  <a:off x="724" y="3033"/>
                  <a:ext cx="26" cy="14"/>
                </a:xfrm>
                <a:custGeom>
                  <a:avLst/>
                  <a:gdLst>
                    <a:gd name="T0" fmla="*/ 25 w 77"/>
                    <a:gd name="T1" fmla="*/ 4 h 44"/>
                    <a:gd name="T2" fmla="*/ 24 w 77"/>
                    <a:gd name="T3" fmla="*/ 4 h 44"/>
                    <a:gd name="T4" fmla="*/ 22 w 77"/>
                    <a:gd name="T5" fmla="*/ 4 h 44"/>
                    <a:gd name="T6" fmla="*/ 20 w 77"/>
                    <a:gd name="T7" fmla="*/ 3 h 44"/>
                    <a:gd name="T8" fmla="*/ 18 w 77"/>
                    <a:gd name="T9" fmla="*/ 4 h 44"/>
                    <a:gd name="T10" fmla="*/ 18 w 77"/>
                    <a:gd name="T11" fmla="*/ 5 h 44"/>
                    <a:gd name="T12" fmla="*/ 18 w 77"/>
                    <a:gd name="T13" fmla="*/ 6 h 44"/>
                    <a:gd name="T14" fmla="*/ 18 w 77"/>
                    <a:gd name="T15" fmla="*/ 8 h 44"/>
                    <a:gd name="T16" fmla="*/ 18 w 77"/>
                    <a:gd name="T17" fmla="*/ 8 h 44"/>
                    <a:gd name="T18" fmla="*/ 19 w 77"/>
                    <a:gd name="T19" fmla="*/ 9 h 44"/>
                    <a:gd name="T20" fmla="*/ 21 w 77"/>
                    <a:gd name="T21" fmla="*/ 10 h 44"/>
                    <a:gd name="T22" fmla="*/ 22 w 77"/>
                    <a:gd name="T23" fmla="*/ 11 h 44"/>
                    <a:gd name="T24" fmla="*/ 21 w 77"/>
                    <a:gd name="T25" fmla="*/ 12 h 44"/>
                    <a:gd name="T26" fmla="*/ 20 w 77"/>
                    <a:gd name="T27" fmla="*/ 12 h 44"/>
                    <a:gd name="T28" fmla="*/ 19 w 77"/>
                    <a:gd name="T29" fmla="*/ 12 h 44"/>
                    <a:gd name="T30" fmla="*/ 18 w 77"/>
                    <a:gd name="T31" fmla="*/ 12 h 44"/>
                    <a:gd name="T32" fmla="*/ 16 w 77"/>
                    <a:gd name="T33" fmla="*/ 12 h 44"/>
                    <a:gd name="T34" fmla="*/ 16 w 77"/>
                    <a:gd name="T35" fmla="*/ 12 h 44"/>
                    <a:gd name="T36" fmla="*/ 16 w 77"/>
                    <a:gd name="T37" fmla="*/ 12 h 44"/>
                    <a:gd name="T38" fmla="*/ 17 w 77"/>
                    <a:gd name="T39" fmla="*/ 11 h 44"/>
                    <a:gd name="T40" fmla="*/ 17 w 77"/>
                    <a:gd name="T41" fmla="*/ 11 h 44"/>
                    <a:gd name="T42" fmla="*/ 16 w 77"/>
                    <a:gd name="T43" fmla="*/ 11 h 44"/>
                    <a:gd name="T44" fmla="*/ 15 w 77"/>
                    <a:gd name="T45" fmla="*/ 10 h 44"/>
                    <a:gd name="T46" fmla="*/ 14 w 77"/>
                    <a:gd name="T47" fmla="*/ 9 h 44"/>
                    <a:gd name="T48" fmla="*/ 13 w 77"/>
                    <a:gd name="T49" fmla="*/ 9 h 44"/>
                    <a:gd name="T50" fmla="*/ 11 w 77"/>
                    <a:gd name="T51" fmla="*/ 9 h 44"/>
                    <a:gd name="T52" fmla="*/ 10 w 77"/>
                    <a:gd name="T53" fmla="*/ 10 h 44"/>
                    <a:gd name="T54" fmla="*/ 9 w 77"/>
                    <a:gd name="T55" fmla="*/ 11 h 44"/>
                    <a:gd name="T56" fmla="*/ 9 w 77"/>
                    <a:gd name="T57" fmla="*/ 11 h 44"/>
                    <a:gd name="T58" fmla="*/ 8 w 77"/>
                    <a:gd name="T59" fmla="*/ 12 h 44"/>
                    <a:gd name="T60" fmla="*/ 8 w 77"/>
                    <a:gd name="T61" fmla="*/ 12 h 44"/>
                    <a:gd name="T62" fmla="*/ 9 w 77"/>
                    <a:gd name="T63" fmla="*/ 14 h 44"/>
                    <a:gd name="T64" fmla="*/ 7 w 77"/>
                    <a:gd name="T65" fmla="*/ 14 h 44"/>
                    <a:gd name="T66" fmla="*/ 6 w 77"/>
                    <a:gd name="T67" fmla="*/ 14 h 44"/>
                    <a:gd name="T68" fmla="*/ 3 w 77"/>
                    <a:gd name="T69" fmla="*/ 13 h 44"/>
                    <a:gd name="T70" fmla="*/ 2 w 77"/>
                    <a:gd name="T71" fmla="*/ 12 h 44"/>
                    <a:gd name="T72" fmla="*/ 0 w 77"/>
                    <a:gd name="T73" fmla="*/ 11 h 44"/>
                    <a:gd name="T74" fmla="*/ 6 w 77"/>
                    <a:gd name="T75" fmla="*/ 12 h 44"/>
                    <a:gd name="T76" fmla="*/ 12 w 77"/>
                    <a:gd name="T77" fmla="*/ 8 h 44"/>
                    <a:gd name="T78" fmla="*/ 17 w 77"/>
                    <a:gd name="T79" fmla="*/ 3 h 44"/>
                    <a:gd name="T80" fmla="*/ 22 w 77"/>
                    <a:gd name="T81" fmla="*/ 0 h 44"/>
                    <a:gd name="T82" fmla="*/ 26 w 77"/>
                    <a:gd name="T83" fmla="*/ 4 h 44"/>
                    <a:gd name="T84" fmla="*/ 26 w 77"/>
                    <a:gd name="T85" fmla="*/ 4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77" h="44">
                      <a:moveTo>
                        <a:pt x="77" y="12"/>
                      </a:moveTo>
                      <a:lnTo>
                        <a:pt x="75" y="14"/>
                      </a:lnTo>
                      <a:lnTo>
                        <a:pt x="74" y="14"/>
                      </a:lnTo>
                      <a:lnTo>
                        <a:pt x="71" y="13"/>
                      </a:lnTo>
                      <a:lnTo>
                        <a:pt x="69" y="12"/>
                      </a:lnTo>
                      <a:lnTo>
                        <a:pt x="66" y="11"/>
                      </a:lnTo>
                      <a:lnTo>
                        <a:pt x="62" y="9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4" y="11"/>
                      </a:lnTo>
                      <a:lnTo>
                        <a:pt x="53" y="14"/>
                      </a:lnTo>
                      <a:lnTo>
                        <a:pt x="52" y="17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3" y="22"/>
                      </a:lnTo>
                      <a:lnTo>
                        <a:pt x="53" y="24"/>
                      </a:lnTo>
                      <a:lnTo>
                        <a:pt x="54" y="25"/>
                      </a:lnTo>
                      <a:lnTo>
                        <a:pt x="54" y="26"/>
                      </a:lnTo>
                      <a:lnTo>
                        <a:pt x="56" y="28"/>
                      </a:lnTo>
                      <a:lnTo>
                        <a:pt x="57" y="29"/>
                      </a:lnTo>
                      <a:lnTo>
                        <a:pt x="58" y="30"/>
                      </a:lnTo>
                      <a:lnTo>
                        <a:pt x="62" y="30"/>
                      </a:lnTo>
                      <a:lnTo>
                        <a:pt x="64" y="31"/>
                      </a:lnTo>
                      <a:lnTo>
                        <a:pt x="64" y="34"/>
                      </a:lnTo>
                      <a:lnTo>
                        <a:pt x="64" y="35"/>
                      </a:lnTo>
                      <a:lnTo>
                        <a:pt x="62" y="37"/>
                      </a:lnTo>
                      <a:lnTo>
                        <a:pt x="61" y="37"/>
                      </a:lnTo>
                      <a:lnTo>
                        <a:pt x="60" y="37"/>
                      </a:lnTo>
                      <a:lnTo>
                        <a:pt x="58" y="38"/>
                      </a:lnTo>
                      <a:lnTo>
                        <a:pt x="57" y="38"/>
                      </a:lnTo>
                      <a:lnTo>
                        <a:pt x="56" y="39"/>
                      </a:lnTo>
                      <a:lnTo>
                        <a:pt x="54" y="39"/>
                      </a:lnTo>
                      <a:lnTo>
                        <a:pt x="48" y="39"/>
                      </a:lnTo>
                      <a:lnTo>
                        <a:pt x="48" y="38"/>
                      </a:lnTo>
                      <a:lnTo>
                        <a:pt x="48" y="37"/>
                      </a:lnTo>
                      <a:lnTo>
                        <a:pt x="49" y="35"/>
                      </a:lnTo>
                      <a:lnTo>
                        <a:pt x="51" y="34"/>
                      </a:lnTo>
                      <a:lnTo>
                        <a:pt x="48" y="33"/>
                      </a:lnTo>
                      <a:lnTo>
                        <a:pt x="47" y="31"/>
                      </a:lnTo>
                      <a:lnTo>
                        <a:pt x="45" y="30"/>
                      </a:lnTo>
                      <a:lnTo>
                        <a:pt x="44" y="29"/>
                      </a:lnTo>
                      <a:lnTo>
                        <a:pt x="41" y="29"/>
                      </a:lnTo>
                      <a:lnTo>
                        <a:pt x="39" y="29"/>
                      </a:lnTo>
                      <a:lnTo>
                        <a:pt x="38" y="29"/>
                      </a:lnTo>
                      <a:lnTo>
                        <a:pt x="35" y="29"/>
                      </a:lnTo>
                      <a:lnTo>
                        <a:pt x="34" y="29"/>
                      </a:lnTo>
                      <a:lnTo>
                        <a:pt x="31" y="29"/>
                      </a:lnTo>
                      <a:lnTo>
                        <a:pt x="30" y="30"/>
                      </a:lnTo>
                      <a:lnTo>
                        <a:pt x="30" y="31"/>
                      </a:lnTo>
                      <a:lnTo>
                        <a:pt x="28" y="33"/>
                      </a:lnTo>
                      <a:lnTo>
                        <a:pt x="27" y="34"/>
                      </a:lnTo>
                      <a:lnTo>
                        <a:pt x="26" y="35"/>
                      </a:lnTo>
                      <a:lnTo>
                        <a:pt x="26" y="37"/>
                      </a:lnTo>
                      <a:lnTo>
                        <a:pt x="24" y="37"/>
                      </a:lnTo>
                      <a:lnTo>
                        <a:pt x="24" y="38"/>
                      </a:lnTo>
                      <a:lnTo>
                        <a:pt x="24" y="39"/>
                      </a:lnTo>
                      <a:lnTo>
                        <a:pt x="26" y="42"/>
                      </a:lnTo>
                      <a:lnTo>
                        <a:pt x="28" y="44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9" y="44"/>
                      </a:lnTo>
                      <a:lnTo>
                        <a:pt x="17" y="43"/>
                      </a:lnTo>
                      <a:lnTo>
                        <a:pt x="13" y="43"/>
                      </a:lnTo>
                      <a:lnTo>
                        <a:pt x="10" y="42"/>
                      </a:lnTo>
                      <a:lnTo>
                        <a:pt x="7" y="41"/>
                      </a:lnTo>
                      <a:lnTo>
                        <a:pt x="5" y="39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10" y="38"/>
                      </a:lnTo>
                      <a:lnTo>
                        <a:pt x="19" y="37"/>
                      </a:lnTo>
                      <a:lnTo>
                        <a:pt x="28" y="31"/>
                      </a:lnTo>
                      <a:lnTo>
                        <a:pt x="36" y="24"/>
                      </a:lnTo>
                      <a:lnTo>
                        <a:pt x="44" y="16"/>
                      </a:lnTo>
                      <a:lnTo>
                        <a:pt x="51" y="8"/>
                      </a:lnTo>
                      <a:lnTo>
                        <a:pt x="57" y="3"/>
                      </a:lnTo>
                      <a:lnTo>
                        <a:pt x="64" y="0"/>
                      </a:lnTo>
                      <a:lnTo>
                        <a:pt x="70" y="4"/>
                      </a:lnTo>
                      <a:lnTo>
                        <a:pt x="77" y="13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7" name="Freeform 185"/>
                <p:cNvSpPr>
                  <a:spLocks/>
                </p:cNvSpPr>
                <p:nvPr/>
              </p:nvSpPr>
              <p:spPr bwMode="auto">
                <a:xfrm>
                  <a:off x="1469" y="2982"/>
                  <a:ext cx="34" cy="38"/>
                </a:xfrm>
                <a:custGeom>
                  <a:avLst/>
                  <a:gdLst>
                    <a:gd name="T0" fmla="*/ 27 w 103"/>
                    <a:gd name="T1" fmla="*/ 0 h 113"/>
                    <a:gd name="T2" fmla="*/ 24 w 103"/>
                    <a:gd name="T3" fmla="*/ 0 h 113"/>
                    <a:gd name="T4" fmla="*/ 22 w 103"/>
                    <a:gd name="T5" fmla="*/ 1 h 113"/>
                    <a:gd name="T6" fmla="*/ 20 w 103"/>
                    <a:gd name="T7" fmla="*/ 2 h 113"/>
                    <a:gd name="T8" fmla="*/ 20 w 103"/>
                    <a:gd name="T9" fmla="*/ 4 h 113"/>
                    <a:gd name="T10" fmla="*/ 20 w 103"/>
                    <a:gd name="T11" fmla="*/ 6 h 113"/>
                    <a:gd name="T12" fmla="*/ 21 w 103"/>
                    <a:gd name="T13" fmla="*/ 7 h 113"/>
                    <a:gd name="T14" fmla="*/ 21 w 103"/>
                    <a:gd name="T15" fmla="*/ 9 h 113"/>
                    <a:gd name="T16" fmla="*/ 22 w 103"/>
                    <a:gd name="T17" fmla="*/ 9 h 113"/>
                    <a:gd name="T18" fmla="*/ 23 w 103"/>
                    <a:gd name="T19" fmla="*/ 10 h 113"/>
                    <a:gd name="T20" fmla="*/ 25 w 103"/>
                    <a:gd name="T21" fmla="*/ 10 h 113"/>
                    <a:gd name="T22" fmla="*/ 27 w 103"/>
                    <a:gd name="T23" fmla="*/ 10 h 113"/>
                    <a:gd name="T24" fmla="*/ 28 w 103"/>
                    <a:gd name="T25" fmla="*/ 9 h 113"/>
                    <a:gd name="T26" fmla="*/ 30 w 103"/>
                    <a:gd name="T27" fmla="*/ 9 h 113"/>
                    <a:gd name="T28" fmla="*/ 31 w 103"/>
                    <a:gd name="T29" fmla="*/ 7 h 113"/>
                    <a:gd name="T30" fmla="*/ 31 w 103"/>
                    <a:gd name="T31" fmla="*/ 2 h 113"/>
                    <a:gd name="T32" fmla="*/ 33 w 103"/>
                    <a:gd name="T33" fmla="*/ 7 h 113"/>
                    <a:gd name="T34" fmla="*/ 34 w 103"/>
                    <a:gd name="T35" fmla="*/ 12 h 113"/>
                    <a:gd name="T36" fmla="*/ 34 w 103"/>
                    <a:gd name="T37" fmla="*/ 16 h 113"/>
                    <a:gd name="T38" fmla="*/ 33 w 103"/>
                    <a:gd name="T39" fmla="*/ 22 h 113"/>
                    <a:gd name="T40" fmla="*/ 31 w 103"/>
                    <a:gd name="T41" fmla="*/ 26 h 113"/>
                    <a:gd name="T42" fmla="*/ 27 w 103"/>
                    <a:gd name="T43" fmla="*/ 32 h 113"/>
                    <a:gd name="T44" fmla="*/ 22 w 103"/>
                    <a:gd name="T45" fmla="*/ 35 h 113"/>
                    <a:gd name="T46" fmla="*/ 17 w 103"/>
                    <a:gd name="T47" fmla="*/ 37 h 113"/>
                    <a:gd name="T48" fmla="*/ 11 w 103"/>
                    <a:gd name="T49" fmla="*/ 38 h 113"/>
                    <a:gd name="T50" fmla="*/ 5 w 103"/>
                    <a:gd name="T51" fmla="*/ 38 h 113"/>
                    <a:gd name="T52" fmla="*/ 3 w 103"/>
                    <a:gd name="T53" fmla="*/ 37 h 113"/>
                    <a:gd name="T54" fmla="*/ 2 w 103"/>
                    <a:gd name="T55" fmla="*/ 35 h 113"/>
                    <a:gd name="T56" fmla="*/ 2 w 103"/>
                    <a:gd name="T57" fmla="*/ 32 h 113"/>
                    <a:gd name="T58" fmla="*/ 1 w 103"/>
                    <a:gd name="T59" fmla="*/ 30 h 113"/>
                    <a:gd name="T60" fmla="*/ 0 w 103"/>
                    <a:gd name="T61" fmla="*/ 28 h 113"/>
                    <a:gd name="T62" fmla="*/ 4 w 103"/>
                    <a:gd name="T63" fmla="*/ 24 h 113"/>
                    <a:gd name="T64" fmla="*/ 9 w 103"/>
                    <a:gd name="T65" fmla="*/ 20 h 113"/>
                    <a:gd name="T66" fmla="*/ 13 w 103"/>
                    <a:gd name="T67" fmla="*/ 16 h 113"/>
                    <a:gd name="T68" fmla="*/ 16 w 103"/>
                    <a:gd name="T69" fmla="*/ 10 h 113"/>
                    <a:gd name="T70" fmla="*/ 16 w 103"/>
                    <a:gd name="T71" fmla="*/ 5 h 113"/>
                    <a:gd name="T72" fmla="*/ 17 w 103"/>
                    <a:gd name="T73" fmla="*/ 2 h 113"/>
                    <a:gd name="T74" fmla="*/ 19 w 103"/>
                    <a:gd name="T75" fmla="*/ 0 h 113"/>
                    <a:gd name="T76" fmla="*/ 22 w 103"/>
                    <a:gd name="T77" fmla="*/ 0 h 113"/>
                    <a:gd name="T78" fmla="*/ 25 w 103"/>
                    <a:gd name="T79" fmla="*/ 0 h 113"/>
                    <a:gd name="T80" fmla="*/ 28 w 103"/>
                    <a:gd name="T81" fmla="*/ 0 h 113"/>
                    <a:gd name="T82" fmla="*/ 28 w 103"/>
                    <a:gd name="T83" fmla="*/ 0 h 1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03" h="113">
                      <a:moveTo>
                        <a:pt x="84" y="0"/>
                      </a:moveTo>
                      <a:lnTo>
                        <a:pt x="81" y="1"/>
                      </a:lnTo>
                      <a:lnTo>
                        <a:pt x="77" y="1"/>
                      </a:lnTo>
                      <a:lnTo>
                        <a:pt x="73" y="1"/>
                      </a:lnTo>
                      <a:lnTo>
                        <a:pt x="71" y="2"/>
                      </a:lnTo>
                      <a:lnTo>
                        <a:pt x="67" y="2"/>
                      </a:lnTo>
                      <a:lnTo>
                        <a:pt x="64" y="4"/>
                      </a:lnTo>
                      <a:lnTo>
                        <a:pt x="62" y="5"/>
                      </a:lnTo>
                      <a:lnTo>
                        <a:pt x="60" y="8"/>
                      </a:lnTo>
                      <a:lnTo>
                        <a:pt x="62" y="11"/>
                      </a:lnTo>
                      <a:lnTo>
                        <a:pt x="63" y="15"/>
                      </a:lnTo>
                      <a:lnTo>
                        <a:pt x="62" y="18"/>
                      </a:lnTo>
                      <a:lnTo>
                        <a:pt x="62" y="19"/>
                      </a:lnTo>
                      <a:lnTo>
                        <a:pt x="63" y="22"/>
                      </a:lnTo>
                      <a:lnTo>
                        <a:pt x="63" y="23"/>
                      </a:lnTo>
                      <a:lnTo>
                        <a:pt x="64" y="26"/>
                      </a:lnTo>
                      <a:lnTo>
                        <a:pt x="65" y="27"/>
                      </a:lnTo>
                      <a:lnTo>
                        <a:pt x="67" y="28"/>
                      </a:lnTo>
                      <a:lnTo>
                        <a:pt x="69" y="30"/>
                      </a:lnTo>
                      <a:lnTo>
                        <a:pt x="71" y="30"/>
                      </a:lnTo>
                      <a:lnTo>
                        <a:pt x="73" y="30"/>
                      </a:lnTo>
                      <a:lnTo>
                        <a:pt x="76" y="30"/>
                      </a:lnTo>
                      <a:lnTo>
                        <a:pt x="78" y="30"/>
                      </a:lnTo>
                      <a:lnTo>
                        <a:pt x="81" y="30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9" y="27"/>
                      </a:lnTo>
                      <a:lnTo>
                        <a:pt x="92" y="26"/>
                      </a:lnTo>
                      <a:lnTo>
                        <a:pt x="93" y="25"/>
                      </a:lnTo>
                      <a:lnTo>
                        <a:pt x="95" y="22"/>
                      </a:lnTo>
                      <a:lnTo>
                        <a:pt x="97" y="19"/>
                      </a:lnTo>
                      <a:lnTo>
                        <a:pt x="93" y="6"/>
                      </a:lnTo>
                      <a:lnTo>
                        <a:pt x="97" y="13"/>
                      </a:lnTo>
                      <a:lnTo>
                        <a:pt x="101" y="21"/>
                      </a:lnTo>
                      <a:lnTo>
                        <a:pt x="102" y="27"/>
                      </a:lnTo>
                      <a:lnTo>
                        <a:pt x="103" y="35"/>
                      </a:lnTo>
                      <a:lnTo>
                        <a:pt x="103" y="43"/>
                      </a:lnTo>
                      <a:lnTo>
                        <a:pt x="103" y="49"/>
                      </a:lnTo>
                      <a:lnTo>
                        <a:pt x="102" y="57"/>
                      </a:lnTo>
                      <a:lnTo>
                        <a:pt x="101" y="65"/>
                      </a:lnTo>
                      <a:lnTo>
                        <a:pt x="98" y="71"/>
                      </a:lnTo>
                      <a:lnTo>
                        <a:pt x="94" y="78"/>
                      </a:lnTo>
                      <a:lnTo>
                        <a:pt x="89" y="86"/>
                      </a:lnTo>
                      <a:lnTo>
                        <a:pt x="82" y="94"/>
                      </a:lnTo>
                      <a:lnTo>
                        <a:pt x="76" y="99"/>
                      </a:lnTo>
                      <a:lnTo>
                        <a:pt x="68" y="103"/>
                      </a:lnTo>
                      <a:lnTo>
                        <a:pt x="60" y="107"/>
                      </a:lnTo>
                      <a:lnTo>
                        <a:pt x="52" y="109"/>
                      </a:lnTo>
                      <a:lnTo>
                        <a:pt x="43" y="112"/>
                      </a:lnTo>
                      <a:lnTo>
                        <a:pt x="34" y="112"/>
                      </a:lnTo>
                      <a:lnTo>
                        <a:pt x="25" y="113"/>
                      </a:lnTo>
                      <a:lnTo>
                        <a:pt x="16" y="113"/>
                      </a:lnTo>
                      <a:lnTo>
                        <a:pt x="12" y="111"/>
                      </a:lnTo>
                      <a:lnTo>
                        <a:pt x="9" y="109"/>
                      </a:lnTo>
                      <a:lnTo>
                        <a:pt x="7" y="105"/>
                      </a:lnTo>
                      <a:lnTo>
                        <a:pt x="5" y="103"/>
                      </a:lnTo>
                      <a:lnTo>
                        <a:pt x="5" y="99"/>
                      </a:lnTo>
                      <a:lnTo>
                        <a:pt x="5" y="95"/>
                      </a:lnTo>
                      <a:lnTo>
                        <a:pt x="4" y="92"/>
                      </a:lnTo>
                      <a:lnTo>
                        <a:pt x="4" y="88"/>
                      </a:lnTo>
                      <a:lnTo>
                        <a:pt x="3" y="86"/>
                      </a:lnTo>
                      <a:lnTo>
                        <a:pt x="0" y="82"/>
                      </a:lnTo>
                      <a:lnTo>
                        <a:pt x="7" y="78"/>
                      </a:lnTo>
                      <a:lnTo>
                        <a:pt x="13" y="71"/>
                      </a:lnTo>
                      <a:lnTo>
                        <a:pt x="21" y="66"/>
                      </a:lnTo>
                      <a:lnTo>
                        <a:pt x="28" y="60"/>
                      </a:lnTo>
                      <a:lnTo>
                        <a:pt x="34" y="53"/>
                      </a:lnTo>
                      <a:lnTo>
                        <a:pt x="39" y="47"/>
                      </a:lnTo>
                      <a:lnTo>
                        <a:pt x="43" y="39"/>
                      </a:lnTo>
                      <a:lnTo>
                        <a:pt x="47" y="31"/>
                      </a:lnTo>
                      <a:lnTo>
                        <a:pt x="47" y="22"/>
                      </a:lnTo>
                      <a:lnTo>
                        <a:pt x="47" y="14"/>
                      </a:lnTo>
                      <a:lnTo>
                        <a:pt x="48" y="9"/>
                      </a:lnTo>
                      <a:lnTo>
                        <a:pt x="51" y="6"/>
                      </a:lnTo>
                      <a:lnTo>
                        <a:pt x="55" y="4"/>
                      </a:lnTo>
                      <a:lnTo>
                        <a:pt x="58" y="1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4" y="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8" name="Freeform 186"/>
                <p:cNvSpPr>
                  <a:spLocks/>
                </p:cNvSpPr>
                <p:nvPr/>
              </p:nvSpPr>
              <p:spPr bwMode="auto">
                <a:xfrm>
                  <a:off x="752" y="3034"/>
                  <a:ext cx="10" cy="13"/>
                </a:xfrm>
                <a:custGeom>
                  <a:avLst/>
                  <a:gdLst>
                    <a:gd name="T0" fmla="*/ 10 w 30"/>
                    <a:gd name="T1" fmla="*/ 4 h 38"/>
                    <a:gd name="T2" fmla="*/ 10 w 30"/>
                    <a:gd name="T3" fmla="*/ 5 h 38"/>
                    <a:gd name="T4" fmla="*/ 10 w 30"/>
                    <a:gd name="T5" fmla="*/ 6 h 38"/>
                    <a:gd name="T6" fmla="*/ 10 w 30"/>
                    <a:gd name="T7" fmla="*/ 7 h 38"/>
                    <a:gd name="T8" fmla="*/ 10 w 30"/>
                    <a:gd name="T9" fmla="*/ 8 h 38"/>
                    <a:gd name="T10" fmla="*/ 10 w 30"/>
                    <a:gd name="T11" fmla="*/ 9 h 38"/>
                    <a:gd name="T12" fmla="*/ 10 w 30"/>
                    <a:gd name="T13" fmla="*/ 10 h 38"/>
                    <a:gd name="T14" fmla="*/ 9 w 30"/>
                    <a:gd name="T15" fmla="*/ 11 h 38"/>
                    <a:gd name="T16" fmla="*/ 8 w 30"/>
                    <a:gd name="T17" fmla="*/ 12 h 38"/>
                    <a:gd name="T18" fmla="*/ 8 w 30"/>
                    <a:gd name="T19" fmla="*/ 13 h 38"/>
                    <a:gd name="T20" fmla="*/ 6 w 30"/>
                    <a:gd name="T21" fmla="*/ 13 h 38"/>
                    <a:gd name="T22" fmla="*/ 6 w 30"/>
                    <a:gd name="T23" fmla="*/ 13 h 38"/>
                    <a:gd name="T24" fmla="*/ 5 w 30"/>
                    <a:gd name="T25" fmla="*/ 13 h 38"/>
                    <a:gd name="T26" fmla="*/ 4 w 30"/>
                    <a:gd name="T27" fmla="*/ 13 h 38"/>
                    <a:gd name="T28" fmla="*/ 4 w 30"/>
                    <a:gd name="T29" fmla="*/ 13 h 38"/>
                    <a:gd name="T30" fmla="*/ 3 w 30"/>
                    <a:gd name="T31" fmla="*/ 13 h 38"/>
                    <a:gd name="T32" fmla="*/ 3 w 30"/>
                    <a:gd name="T33" fmla="*/ 13 h 38"/>
                    <a:gd name="T34" fmla="*/ 2 w 30"/>
                    <a:gd name="T35" fmla="*/ 13 h 38"/>
                    <a:gd name="T36" fmla="*/ 1 w 30"/>
                    <a:gd name="T37" fmla="*/ 13 h 38"/>
                    <a:gd name="T38" fmla="*/ 0 w 30"/>
                    <a:gd name="T39" fmla="*/ 13 h 38"/>
                    <a:gd name="T40" fmla="*/ 0 w 30"/>
                    <a:gd name="T41" fmla="*/ 13 h 38"/>
                    <a:gd name="T42" fmla="*/ 1 w 30"/>
                    <a:gd name="T43" fmla="*/ 11 h 38"/>
                    <a:gd name="T44" fmla="*/ 2 w 30"/>
                    <a:gd name="T45" fmla="*/ 10 h 38"/>
                    <a:gd name="T46" fmla="*/ 3 w 30"/>
                    <a:gd name="T47" fmla="*/ 7 h 38"/>
                    <a:gd name="T48" fmla="*/ 4 w 30"/>
                    <a:gd name="T49" fmla="*/ 4 h 38"/>
                    <a:gd name="T50" fmla="*/ 4 w 30"/>
                    <a:gd name="T51" fmla="*/ 3 h 38"/>
                    <a:gd name="T52" fmla="*/ 5 w 30"/>
                    <a:gd name="T53" fmla="*/ 1 h 38"/>
                    <a:gd name="T54" fmla="*/ 6 w 30"/>
                    <a:gd name="T55" fmla="*/ 0 h 38"/>
                    <a:gd name="T56" fmla="*/ 7 w 30"/>
                    <a:gd name="T57" fmla="*/ 0 h 38"/>
                    <a:gd name="T58" fmla="*/ 8 w 30"/>
                    <a:gd name="T59" fmla="*/ 1 h 38"/>
                    <a:gd name="T60" fmla="*/ 10 w 30"/>
                    <a:gd name="T61" fmla="*/ 4 h 38"/>
                    <a:gd name="T62" fmla="*/ 10 w 30"/>
                    <a:gd name="T63" fmla="*/ 4 h 38"/>
                    <a:gd name="T64" fmla="*/ 10 w 30"/>
                    <a:gd name="T65" fmla="*/ 4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0" h="38">
                      <a:moveTo>
                        <a:pt x="29" y="12"/>
                      </a:move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21"/>
                      </a:lnTo>
                      <a:lnTo>
                        <a:pt x="30" y="24"/>
                      </a:lnTo>
                      <a:lnTo>
                        <a:pt x="29" y="26"/>
                      </a:lnTo>
                      <a:lnTo>
                        <a:pt x="29" y="30"/>
                      </a:lnTo>
                      <a:lnTo>
                        <a:pt x="27" y="32"/>
                      </a:lnTo>
                      <a:lnTo>
                        <a:pt x="25" y="34"/>
                      </a:lnTo>
                      <a:lnTo>
                        <a:pt x="23" y="37"/>
                      </a:lnTo>
                      <a:lnTo>
                        <a:pt x="19" y="38"/>
                      </a:lnTo>
                      <a:lnTo>
                        <a:pt x="18" y="37"/>
                      </a:lnTo>
                      <a:lnTo>
                        <a:pt x="16" y="38"/>
                      </a:lnTo>
                      <a:lnTo>
                        <a:pt x="13" y="38"/>
                      </a:lnTo>
                      <a:lnTo>
                        <a:pt x="12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5" y="38"/>
                      </a:lnTo>
                      <a:lnTo>
                        <a:pt x="4" y="38"/>
                      </a:lnTo>
                      <a:lnTo>
                        <a:pt x="1" y="38"/>
                      </a:lnTo>
                      <a:lnTo>
                        <a:pt x="0" y="37"/>
                      </a:lnTo>
                      <a:lnTo>
                        <a:pt x="4" y="33"/>
                      </a:lnTo>
                      <a:lnTo>
                        <a:pt x="6" y="28"/>
                      </a:lnTo>
                      <a:lnTo>
                        <a:pt x="9" y="21"/>
                      </a:lnTo>
                      <a:lnTo>
                        <a:pt x="12" y="13"/>
                      </a:lnTo>
                      <a:lnTo>
                        <a:pt x="13" y="8"/>
                      </a:lnTo>
                      <a:lnTo>
                        <a:pt x="16" y="3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9" name="Freeform 187"/>
                <p:cNvSpPr>
                  <a:spLocks/>
                </p:cNvSpPr>
                <p:nvPr/>
              </p:nvSpPr>
              <p:spPr bwMode="auto">
                <a:xfrm>
                  <a:off x="804" y="3033"/>
                  <a:ext cx="9" cy="10"/>
                </a:xfrm>
                <a:custGeom>
                  <a:avLst/>
                  <a:gdLst>
                    <a:gd name="T0" fmla="*/ 9 w 28"/>
                    <a:gd name="T1" fmla="*/ 8 h 30"/>
                    <a:gd name="T2" fmla="*/ 9 w 28"/>
                    <a:gd name="T3" fmla="*/ 10 h 30"/>
                    <a:gd name="T4" fmla="*/ 8 w 28"/>
                    <a:gd name="T5" fmla="*/ 9 h 30"/>
                    <a:gd name="T6" fmla="*/ 6 w 28"/>
                    <a:gd name="T7" fmla="*/ 8 h 30"/>
                    <a:gd name="T8" fmla="*/ 5 w 28"/>
                    <a:gd name="T9" fmla="*/ 7 h 30"/>
                    <a:gd name="T10" fmla="*/ 4 w 28"/>
                    <a:gd name="T11" fmla="*/ 7 h 30"/>
                    <a:gd name="T12" fmla="*/ 2 w 28"/>
                    <a:gd name="T13" fmla="*/ 6 h 30"/>
                    <a:gd name="T14" fmla="*/ 1 w 28"/>
                    <a:gd name="T15" fmla="*/ 6 h 30"/>
                    <a:gd name="T16" fmla="*/ 0 w 28"/>
                    <a:gd name="T17" fmla="*/ 5 h 30"/>
                    <a:gd name="T18" fmla="*/ 0 w 28"/>
                    <a:gd name="T19" fmla="*/ 4 h 30"/>
                    <a:gd name="T20" fmla="*/ 0 w 28"/>
                    <a:gd name="T21" fmla="*/ 2 h 30"/>
                    <a:gd name="T22" fmla="*/ 1 w 28"/>
                    <a:gd name="T23" fmla="*/ 0 h 30"/>
                    <a:gd name="T24" fmla="*/ 3 w 28"/>
                    <a:gd name="T25" fmla="*/ 0 h 30"/>
                    <a:gd name="T26" fmla="*/ 4 w 28"/>
                    <a:gd name="T27" fmla="*/ 0 h 30"/>
                    <a:gd name="T28" fmla="*/ 5 w 28"/>
                    <a:gd name="T29" fmla="*/ 1 h 30"/>
                    <a:gd name="T30" fmla="*/ 6 w 28"/>
                    <a:gd name="T31" fmla="*/ 1 h 30"/>
                    <a:gd name="T32" fmla="*/ 6 w 28"/>
                    <a:gd name="T33" fmla="*/ 2 h 30"/>
                    <a:gd name="T34" fmla="*/ 7 w 28"/>
                    <a:gd name="T35" fmla="*/ 3 h 30"/>
                    <a:gd name="T36" fmla="*/ 8 w 28"/>
                    <a:gd name="T37" fmla="*/ 4 h 30"/>
                    <a:gd name="T38" fmla="*/ 8 w 28"/>
                    <a:gd name="T39" fmla="*/ 5 h 30"/>
                    <a:gd name="T40" fmla="*/ 9 w 28"/>
                    <a:gd name="T41" fmla="*/ 7 h 30"/>
                    <a:gd name="T42" fmla="*/ 9 w 28"/>
                    <a:gd name="T43" fmla="*/ 8 h 30"/>
                    <a:gd name="T44" fmla="*/ 9 w 28"/>
                    <a:gd name="T45" fmla="*/ 8 h 30"/>
                    <a:gd name="T46" fmla="*/ 9 w 28"/>
                    <a:gd name="T47" fmla="*/ 8 h 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8" h="30">
                      <a:moveTo>
                        <a:pt x="27" y="23"/>
                      </a:moveTo>
                      <a:lnTo>
                        <a:pt x="28" y="30"/>
                      </a:lnTo>
                      <a:lnTo>
                        <a:pt x="24" y="27"/>
                      </a:lnTo>
                      <a:lnTo>
                        <a:pt x="20" y="24"/>
                      </a:lnTo>
                      <a:lnTo>
                        <a:pt x="16" y="21"/>
                      </a:lnTo>
                      <a:lnTo>
                        <a:pt x="11" y="20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8" y="4"/>
                      </a:lnTo>
                      <a:lnTo>
                        <a:pt x="20" y="6"/>
                      </a:lnTo>
                      <a:lnTo>
                        <a:pt x="23" y="10"/>
                      </a:lnTo>
                      <a:lnTo>
                        <a:pt x="24" y="12"/>
                      </a:lnTo>
                      <a:lnTo>
                        <a:pt x="26" y="16"/>
                      </a:lnTo>
                      <a:lnTo>
                        <a:pt x="27" y="20"/>
                      </a:lnTo>
                      <a:lnTo>
                        <a:pt x="27" y="24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0" name="Freeform 188"/>
                <p:cNvSpPr>
                  <a:spLocks/>
                </p:cNvSpPr>
                <p:nvPr/>
              </p:nvSpPr>
              <p:spPr bwMode="auto">
                <a:xfrm>
                  <a:off x="626" y="3047"/>
                  <a:ext cx="49" cy="59"/>
                </a:xfrm>
                <a:custGeom>
                  <a:avLst/>
                  <a:gdLst>
                    <a:gd name="T0" fmla="*/ 32 w 146"/>
                    <a:gd name="T1" fmla="*/ 11 h 175"/>
                    <a:gd name="T2" fmla="*/ 32 w 146"/>
                    <a:gd name="T3" fmla="*/ 15 h 175"/>
                    <a:gd name="T4" fmla="*/ 31 w 146"/>
                    <a:gd name="T5" fmla="*/ 18 h 175"/>
                    <a:gd name="T6" fmla="*/ 30 w 146"/>
                    <a:gd name="T7" fmla="*/ 22 h 175"/>
                    <a:gd name="T8" fmla="*/ 29 w 146"/>
                    <a:gd name="T9" fmla="*/ 24 h 175"/>
                    <a:gd name="T10" fmla="*/ 26 w 146"/>
                    <a:gd name="T11" fmla="*/ 26 h 175"/>
                    <a:gd name="T12" fmla="*/ 23 w 146"/>
                    <a:gd name="T13" fmla="*/ 27 h 175"/>
                    <a:gd name="T14" fmla="*/ 20 w 146"/>
                    <a:gd name="T15" fmla="*/ 26 h 175"/>
                    <a:gd name="T16" fmla="*/ 19 w 146"/>
                    <a:gd name="T17" fmla="*/ 25 h 175"/>
                    <a:gd name="T18" fmla="*/ 17 w 146"/>
                    <a:gd name="T19" fmla="*/ 24 h 175"/>
                    <a:gd name="T20" fmla="*/ 20 w 146"/>
                    <a:gd name="T21" fmla="*/ 15 h 175"/>
                    <a:gd name="T22" fmla="*/ 18 w 146"/>
                    <a:gd name="T23" fmla="*/ 14 h 175"/>
                    <a:gd name="T24" fmla="*/ 16 w 146"/>
                    <a:gd name="T25" fmla="*/ 14 h 175"/>
                    <a:gd name="T26" fmla="*/ 14 w 146"/>
                    <a:gd name="T27" fmla="*/ 16 h 175"/>
                    <a:gd name="T28" fmla="*/ 13 w 146"/>
                    <a:gd name="T29" fmla="*/ 17 h 175"/>
                    <a:gd name="T30" fmla="*/ 11 w 146"/>
                    <a:gd name="T31" fmla="*/ 19 h 175"/>
                    <a:gd name="T32" fmla="*/ 13 w 146"/>
                    <a:gd name="T33" fmla="*/ 24 h 175"/>
                    <a:gd name="T34" fmla="*/ 15 w 146"/>
                    <a:gd name="T35" fmla="*/ 29 h 175"/>
                    <a:gd name="T36" fmla="*/ 18 w 146"/>
                    <a:gd name="T37" fmla="*/ 34 h 175"/>
                    <a:gd name="T38" fmla="*/ 21 w 146"/>
                    <a:gd name="T39" fmla="*/ 38 h 175"/>
                    <a:gd name="T40" fmla="*/ 23 w 146"/>
                    <a:gd name="T41" fmla="*/ 43 h 175"/>
                    <a:gd name="T42" fmla="*/ 27 w 146"/>
                    <a:gd name="T43" fmla="*/ 48 h 175"/>
                    <a:gd name="T44" fmla="*/ 33 w 146"/>
                    <a:gd name="T45" fmla="*/ 51 h 175"/>
                    <a:gd name="T46" fmla="*/ 38 w 146"/>
                    <a:gd name="T47" fmla="*/ 54 h 175"/>
                    <a:gd name="T48" fmla="*/ 43 w 146"/>
                    <a:gd name="T49" fmla="*/ 57 h 175"/>
                    <a:gd name="T50" fmla="*/ 49 w 146"/>
                    <a:gd name="T51" fmla="*/ 58 h 175"/>
                    <a:gd name="T52" fmla="*/ 42 w 146"/>
                    <a:gd name="T53" fmla="*/ 59 h 175"/>
                    <a:gd name="T54" fmla="*/ 34 w 146"/>
                    <a:gd name="T55" fmla="*/ 59 h 175"/>
                    <a:gd name="T56" fmla="*/ 26 w 146"/>
                    <a:gd name="T57" fmla="*/ 58 h 175"/>
                    <a:gd name="T58" fmla="*/ 18 w 146"/>
                    <a:gd name="T59" fmla="*/ 56 h 175"/>
                    <a:gd name="T60" fmla="*/ 12 w 146"/>
                    <a:gd name="T61" fmla="*/ 50 h 175"/>
                    <a:gd name="T62" fmla="*/ 7 w 146"/>
                    <a:gd name="T63" fmla="*/ 44 h 175"/>
                    <a:gd name="T64" fmla="*/ 3 w 146"/>
                    <a:gd name="T65" fmla="*/ 37 h 175"/>
                    <a:gd name="T66" fmla="*/ 1 w 146"/>
                    <a:gd name="T67" fmla="*/ 30 h 175"/>
                    <a:gd name="T68" fmla="*/ 0 w 146"/>
                    <a:gd name="T69" fmla="*/ 22 h 175"/>
                    <a:gd name="T70" fmla="*/ 1 w 146"/>
                    <a:gd name="T71" fmla="*/ 14 h 175"/>
                    <a:gd name="T72" fmla="*/ 3 w 146"/>
                    <a:gd name="T73" fmla="*/ 10 h 175"/>
                    <a:gd name="T74" fmla="*/ 6 w 146"/>
                    <a:gd name="T75" fmla="*/ 7 h 175"/>
                    <a:gd name="T76" fmla="*/ 9 w 146"/>
                    <a:gd name="T77" fmla="*/ 4 h 175"/>
                    <a:gd name="T78" fmla="*/ 13 w 146"/>
                    <a:gd name="T79" fmla="*/ 2 h 175"/>
                    <a:gd name="T80" fmla="*/ 17 w 146"/>
                    <a:gd name="T81" fmla="*/ 0 h 175"/>
                    <a:gd name="T82" fmla="*/ 20 w 146"/>
                    <a:gd name="T83" fmla="*/ 0 h 175"/>
                    <a:gd name="T84" fmla="*/ 23 w 146"/>
                    <a:gd name="T85" fmla="*/ 1 h 175"/>
                    <a:gd name="T86" fmla="*/ 26 w 146"/>
                    <a:gd name="T87" fmla="*/ 4 h 175"/>
                    <a:gd name="T88" fmla="*/ 29 w 146"/>
                    <a:gd name="T89" fmla="*/ 6 h 175"/>
                    <a:gd name="T90" fmla="*/ 31 w 146"/>
                    <a:gd name="T91" fmla="*/ 9 h 175"/>
                    <a:gd name="T92" fmla="*/ 31 w 146"/>
                    <a:gd name="T93" fmla="*/ 8 h 17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6" h="175">
                      <a:moveTo>
                        <a:pt x="93" y="25"/>
                      </a:moveTo>
                      <a:lnTo>
                        <a:pt x="94" y="32"/>
                      </a:lnTo>
                      <a:lnTo>
                        <a:pt x="94" y="38"/>
                      </a:lnTo>
                      <a:lnTo>
                        <a:pt x="94" y="44"/>
                      </a:lnTo>
                      <a:lnTo>
                        <a:pt x="94" y="49"/>
                      </a:lnTo>
                      <a:lnTo>
                        <a:pt x="93" y="54"/>
                      </a:lnTo>
                      <a:lnTo>
                        <a:pt x="91" y="59"/>
                      </a:lnTo>
                      <a:lnTo>
                        <a:pt x="90" y="64"/>
                      </a:lnTo>
                      <a:lnTo>
                        <a:pt x="87" y="68"/>
                      </a:lnTo>
                      <a:lnTo>
                        <a:pt x="85" y="72"/>
                      </a:lnTo>
                      <a:lnTo>
                        <a:pt x="81" y="77"/>
                      </a:lnTo>
                      <a:lnTo>
                        <a:pt x="77" y="77"/>
                      </a:lnTo>
                      <a:lnTo>
                        <a:pt x="73" y="77"/>
                      </a:lnTo>
                      <a:lnTo>
                        <a:pt x="69" y="79"/>
                      </a:lnTo>
                      <a:lnTo>
                        <a:pt x="65" y="77"/>
                      </a:lnTo>
                      <a:lnTo>
                        <a:pt x="61" y="77"/>
                      </a:lnTo>
                      <a:lnTo>
                        <a:pt x="59" y="76"/>
                      </a:lnTo>
                      <a:lnTo>
                        <a:pt x="56" y="75"/>
                      </a:lnTo>
                      <a:lnTo>
                        <a:pt x="53" y="74"/>
                      </a:lnTo>
                      <a:lnTo>
                        <a:pt x="52" y="71"/>
                      </a:lnTo>
                      <a:lnTo>
                        <a:pt x="51" y="67"/>
                      </a:lnTo>
                      <a:lnTo>
                        <a:pt x="59" y="45"/>
                      </a:lnTo>
                      <a:lnTo>
                        <a:pt x="56" y="42"/>
                      </a:lnTo>
                      <a:lnTo>
                        <a:pt x="53" y="42"/>
                      </a:lnTo>
                      <a:lnTo>
                        <a:pt x="51" y="42"/>
                      </a:lnTo>
                      <a:lnTo>
                        <a:pt x="48" y="42"/>
                      </a:lnTo>
                      <a:lnTo>
                        <a:pt x="46" y="44"/>
                      </a:lnTo>
                      <a:lnTo>
                        <a:pt x="43" y="46"/>
                      </a:lnTo>
                      <a:lnTo>
                        <a:pt x="40" y="49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4" y="55"/>
                      </a:lnTo>
                      <a:lnTo>
                        <a:pt x="35" y="64"/>
                      </a:lnTo>
                      <a:lnTo>
                        <a:pt x="38" y="72"/>
                      </a:lnTo>
                      <a:lnTo>
                        <a:pt x="40" y="80"/>
                      </a:lnTo>
                      <a:lnTo>
                        <a:pt x="44" y="87"/>
                      </a:lnTo>
                      <a:lnTo>
                        <a:pt x="50" y="93"/>
                      </a:lnTo>
                      <a:lnTo>
                        <a:pt x="53" y="100"/>
                      </a:lnTo>
                      <a:lnTo>
                        <a:pt x="59" y="106"/>
                      </a:lnTo>
                      <a:lnTo>
                        <a:pt x="63" y="113"/>
                      </a:lnTo>
                      <a:lnTo>
                        <a:pt x="67" y="121"/>
                      </a:lnTo>
                      <a:lnTo>
                        <a:pt x="68" y="128"/>
                      </a:lnTo>
                      <a:lnTo>
                        <a:pt x="74" y="135"/>
                      </a:lnTo>
                      <a:lnTo>
                        <a:pt x="81" y="141"/>
                      </a:lnTo>
                      <a:lnTo>
                        <a:pt x="89" y="147"/>
                      </a:lnTo>
                      <a:lnTo>
                        <a:pt x="97" y="152"/>
                      </a:lnTo>
                      <a:lnTo>
                        <a:pt x="104" y="157"/>
                      </a:lnTo>
                      <a:lnTo>
                        <a:pt x="112" y="161"/>
                      </a:lnTo>
                      <a:lnTo>
                        <a:pt x="121" y="164"/>
                      </a:lnTo>
                      <a:lnTo>
                        <a:pt x="129" y="168"/>
                      </a:lnTo>
                      <a:lnTo>
                        <a:pt x="138" y="170"/>
                      </a:lnTo>
                      <a:lnTo>
                        <a:pt x="146" y="173"/>
                      </a:lnTo>
                      <a:lnTo>
                        <a:pt x="136" y="174"/>
                      </a:lnTo>
                      <a:lnTo>
                        <a:pt x="124" y="175"/>
                      </a:lnTo>
                      <a:lnTo>
                        <a:pt x="112" y="175"/>
                      </a:lnTo>
                      <a:lnTo>
                        <a:pt x="100" y="175"/>
                      </a:lnTo>
                      <a:lnTo>
                        <a:pt x="89" y="174"/>
                      </a:lnTo>
                      <a:lnTo>
                        <a:pt x="77" y="173"/>
                      </a:lnTo>
                      <a:lnTo>
                        <a:pt x="65" y="169"/>
                      </a:lnTo>
                      <a:lnTo>
                        <a:pt x="55" y="165"/>
                      </a:lnTo>
                      <a:lnTo>
                        <a:pt x="44" y="158"/>
                      </a:lnTo>
                      <a:lnTo>
                        <a:pt x="35" y="149"/>
                      </a:lnTo>
                      <a:lnTo>
                        <a:pt x="27" y="140"/>
                      </a:lnTo>
                      <a:lnTo>
                        <a:pt x="21" y="131"/>
                      </a:lnTo>
                      <a:lnTo>
                        <a:pt x="16" y="122"/>
                      </a:lnTo>
                      <a:lnTo>
                        <a:pt x="10" y="111"/>
                      </a:lnTo>
                      <a:lnTo>
                        <a:pt x="7" y="101"/>
                      </a:lnTo>
                      <a:lnTo>
                        <a:pt x="4" y="89"/>
                      </a:lnTo>
                      <a:lnTo>
                        <a:pt x="1" y="77"/>
                      </a:lnTo>
                      <a:lnTo>
                        <a:pt x="0" y="66"/>
                      </a:lnTo>
                      <a:lnTo>
                        <a:pt x="0" y="54"/>
                      </a:lnTo>
                      <a:lnTo>
                        <a:pt x="3" y="42"/>
                      </a:lnTo>
                      <a:lnTo>
                        <a:pt x="7" y="36"/>
                      </a:lnTo>
                      <a:lnTo>
                        <a:pt x="10" y="31"/>
                      </a:lnTo>
                      <a:lnTo>
                        <a:pt x="14" y="25"/>
                      </a:lnTo>
                      <a:lnTo>
                        <a:pt x="18" y="21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3" y="8"/>
                      </a:lnTo>
                      <a:lnTo>
                        <a:pt x="38" y="6"/>
                      </a:lnTo>
                      <a:lnTo>
                        <a:pt x="44" y="3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4" y="3"/>
                      </a:lnTo>
                      <a:lnTo>
                        <a:pt x="68" y="4"/>
                      </a:lnTo>
                      <a:lnTo>
                        <a:pt x="73" y="7"/>
                      </a:lnTo>
                      <a:lnTo>
                        <a:pt x="77" y="11"/>
                      </a:lnTo>
                      <a:lnTo>
                        <a:pt x="82" y="15"/>
                      </a:lnTo>
                      <a:lnTo>
                        <a:pt x="86" y="19"/>
                      </a:lnTo>
                      <a:lnTo>
                        <a:pt x="90" y="23"/>
                      </a:lnTo>
                      <a:lnTo>
                        <a:pt x="93" y="27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1" name="Freeform 189"/>
                <p:cNvSpPr>
                  <a:spLocks/>
                </p:cNvSpPr>
                <p:nvPr/>
              </p:nvSpPr>
              <p:spPr bwMode="auto">
                <a:xfrm>
                  <a:off x="661" y="3047"/>
                  <a:ext cx="11" cy="9"/>
                </a:xfrm>
                <a:custGeom>
                  <a:avLst/>
                  <a:gdLst>
                    <a:gd name="T0" fmla="*/ 11 w 35"/>
                    <a:gd name="T1" fmla="*/ 2 h 27"/>
                    <a:gd name="T2" fmla="*/ 10 w 35"/>
                    <a:gd name="T3" fmla="*/ 3 h 27"/>
                    <a:gd name="T4" fmla="*/ 10 w 35"/>
                    <a:gd name="T5" fmla="*/ 4 h 27"/>
                    <a:gd name="T6" fmla="*/ 9 w 35"/>
                    <a:gd name="T7" fmla="*/ 5 h 27"/>
                    <a:gd name="T8" fmla="*/ 8 w 35"/>
                    <a:gd name="T9" fmla="*/ 6 h 27"/>
                    <a:gd name="T10" fmla="*/ 8 w 35"/>
                    <a:gd name="T11" fmla="*/ 7 h 27"/>
                    <a:gd name="T12" fmla="*/ 7 w 35"/>
                    <a:gd name="T13" fmla="*/ 8 h 27"/>
                    <a:gd name="T14" fmla="*/ 5 w 35"/>
                    <a:gd name="T15" fmla="*/ 9 h 27"/>
                    <a:gd name="T16" fmla="*/ 4 w 35"/>
                    <a:gd name="T17" fmla="*/ 9 h 27"/>
                    <a:gd name="T18" fmla="*/ 3 w 35"/>
                    <a:gd name="T19" fmla="*/ 9 h 27"/>
                    <a:gd name="T20" fmla="*/ 2 w 35"/>
                    <a:gd name="T21" fmla="*/ 9 h 27"/>
                    <a:gd name="T22" fmla="*/ 1 w 35"/>
                    <a:gd name="T23" fmla="*/ 9 h 27"/>
                    <a:gd name="T24" fmla="*/ 1 w 35"/>
                    <a:gd name="T25" fmla="*/ 8 h 27"/>
                    <a:gd name="T26" fmla="*/ 0 w 35"/>
                    <a:gd name="T27" fmla="*/ 7 h 27"/>
                    <a:gd name="T28" fmla="*/ 0 w 35"/>
                    <a:gd name="T29" fmla="*/ 6 h 27"/>
                    <a:gd name="T30" fmla="*/ 0 w 35"/>
                    <a:gd name="T31" fmla="*/ 6 h 27"/>
                    <a:gd name="T32" fmla="*/ 0 w 35"/>
                    <a:gd name="T33" fmla="*/ 5 h 27"/>
                    <a:gd name="T34" fmla="*/ 0 w 35"/>
                    <a:gd name="T35" fmla="*/ 4 h 27"/>
                    <a:gd name="T36" fmla="*/ 0 w 35"/>
                    <a:gd name="T37" fmla="*/ 3 h 27"/>
                    <a:gd name="T38" fmla="*/ 0 w 35"/>
                    <a:gd name="T39" fmla="*/ 3 h 27"/>
                    <a:gd name="T40" fmla="*/ 0 w 35"/>
                    <a:gd name="T41" fmla="*/ 2 h 27"/>
                    <a:gd name="T42" fmla="*/ 1 w 35"/>
                    <a:gd name="T43" fmla="*/ 2 h 27"/>
                    <a:gd name="T44" fmla="*/ 3 w 35"/>
                    <a:gd name="T45" fmla="*/ 1 h 27"/>
                    <a:gd name="T46" fmla="*/ 3 w 35"/>
                    <a:gd name="T47" fmla="*/ 1 h 27"/>
                    <a:gd name="T48" fmla="*/ 4 w 35"/>
                    <a:gd name="T49" fmla="*/ 0 h 27"/>
                    <a:gd name="T50" fmla="*/ 6 w 35"/>
                    <a:gd name="T51" fmla="*/ 0 h 27"/>
                    <a:gd name="T52" fmla="*/ 7 w 35"/>
                    <a:gd name="T53" fmla="*/ 0 h 27"/>
                    <a:gd name="T54" fmla="*/ 8 w 35"/>
                    <a:gd name="T55" fmla="*/ 0 h 27"/>
                    <a:gd name="T56" fmla="*/ 9 w 35"/>
                    <a:gd name="T57" fmla="*/ 0 h 27"/>
                    <a:gd name="T58" fmla="*/ 10 w 35"/>
                    <a:gd name="T59" fmla="*/ 1 h 27"/>
                    <a:gd name="T60" fmla="*/ 11 w 35"/>
                    <a:gd name="T61" fmla="*/ 2 h 27"/>
                    <a:gd name="T62" fmla="*/ 11 w 35"/>
                    <a:gd name="T63" fmla="*/ 2 h 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5" h="27">
                      <a:moveTo>
                        <a:pt x="35" y="6"/>
                      </a:moveTo>
                      <a:lnTo>
                        <a:pt x="33" y="9"/>
                      </a:lnTo>
                      <a:lnTo>
                        <a:pt x="31" y="12"/>
                      </a:lnTo>
                      <a:lnTo>
                        <a:pt x="29" y="16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1" y="23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9" y="27"/>
                      </a:lnTo>
                      <a:lnTo>
                        <a:pt x="5" y="27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8" y="4"/>
                      </a:lnTo>
                      <a:lnTo>
                        <a:pt x="11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1" y="4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2" name="Freeform 190"/>
                <p:cNvSpPr>
                  <a:spLocks/>
                </p:cNvSpPr>
                <p:nvPr/>
              </p:nvSpPr>
              <p:spPr bwMode="auto">
                <a:xfrm>
                  <a:off x="820" y="3036"/>
                  <a:ext cx="11" cy="13"/>
                </a:xfrm>
                <a:custGeom>
                  <a:avLst/>
                  <a:gdLst>
                    <a:gd name="T0" fmla="*/ 10 w 33"/>
                    <a:gd name="T1" fmla="*/ 5 h 41"/>
                    <a:gd name="T2" fmla="*/ 10 w 33"/>
                    <a:gd name="T3" fmla="*/ 6 h 41"/>
                    <a:gd name="T4" fmla="*/ 9 w 33"/>
                    <a:gd name="T5" fmla="*/ 7 h 41"/>
                    <a:gd name="T6" fmla="*/ 9 w 33"/>
                    <a:gd name="T7" fmla="*/ 8 h 41"/>
                    <a:gd name="T8" fmla="*/ 8 w 33"/>
                    <a:gd name="T9" fmla="*/ 9 h 41"/>
                    <a:gd name="T10" fmla="*/ 8 w 33"/>
                    <a:gd name="T11" fmla="*/ 10 h 41"/>
                    <a:gd name="T12" fmla="*/ 7 w 33"/>
                    <a:gd name="T13" fmla="*/ 11 h 41"/>
                    <a:gd name="T14" fmla="*/ 7 w 33"/>
                    <a:gd name="T15" fmla="*/ 12 h 41"/>
                    <a:gd name="T16" fmla="*/ 6 w 33"/>
                    <a:gd name="T17" fmla="*/ 13 h 41"/>
                    <a:gd name="T18" fmla="*/ 4 w 33"/>
                    <a:gd name="T19" fmla="*/ 13 h 41"/>
                    <a:gd name="T20" fmla="*/ 3 w 33"/>
                    <a:gd name="T21" fmla="*/ 12 h 41"/>
                    <a:gd name="T22" fmla="*/ 2 w 33"/>
                    <a:gd name="T23" fmla="*/ 12 h 41"/>
                    <a:gd name="T24" fmla="*/ 1 w 33"/>
                    <a:gd name="T25" fmla="*/ 11 h 41"/>
                    <a:gd name="T26" fmla="*/ 0 w 33"/>
                    <a:gd name="T27" fmla="*/ 10 h 41"/>
                    <a:gd name="T28" fmla="*/ 0 w 33"/>
                    <a:gd name="T29" fmla="*/ 9 h 41"/>
                    <a:gd name="T30" fmla="*/ 0 w 33"/>
                    <a:gd name="T31" fmla="*/ 8 h 41"/>
                    <a:gd name="T32" fmla="*/ 0 w 33"/>
                    <a:gd name="T33" fmla="*/ 6 h 41"/>
                    <a:gd name="T34" fmla="*/ 0 w 33"/>
                    <a:gd name="T35" fmla="*/ 5 h 41"/>
                    <a:gd name="T36" fmla="*/ 0 w 33"/>
                    <a:gd name="T37" fmla="*/ 4 h 41"/>
                    <a:gd name="T38" fmla="*/ 0 w 33"/>
                    <a:gd name="T39" fmla="*/ 3 h 41"/>
                    <a:gd name="T40" fmla="*/ 1 w 33"/>
                    <a:gd name="T41" fmla="*/ 1 h 41"/>
                    <a:gd name="T42" fmla="*/ 2 w 33"/>
                    <a:gd name="T43" fmla="*/ 1 h 41"/>
                    <a:gd name="T44" fmla="*/ 3 w 33"/>
                    <a:gd name="T45" fmla="*/ 1 h 41"/>
                    <a:gd name="T46" fmla="*/ 4 w 33"/>
                    <a:gd name="T47" fmla="*/ 0 h 41"/>
                    <a:gd name="T48" fmla="*/ 6 w 33"/>
                    <a:gd name="T49" fmla="*/ 1 h 41"/>
                    <a:gd name="T50" fmla="*/ 7 w 33"/>
                    <a:gd name="T51" fmla="*/ 1 h 41"/>
                    <a:gd name="T52" fmla="*/ 7 w 33"/>
                    <a:gd name="T53" fmla="*/ 1 h 41"/>
                    <a:gd name="T54" fmla="*/ 9 w 33"/>
                    <a:gd name="T55" fmla="*/ 2 h 41"/>
                    <a:gd name="T56" fmla="*/ 10 w 33"/>
                    <a:gd name="T57" fmla="*/ 3 h 41"/>
                    <a:gd name="T58" fmla="*/ 10 w 33"/>
                    <a:gd name="T59" fmla="*/ 4 h 41"/>
                    <a:gd name="T60" fmla="*/ 11 w 33"/>
                    <a:gd name="T61" fmla="*/ 5 h 41"/>
                    <a:gd name="T62" fmla="*/ 11 w 33"/>
                    <a:gd name="T63" fmla="*/ 5 h 41"/>
                    <a:gd name="T64" fmla="*/ 10 w 33"/>
                    <a:gd name="T65" fmla="*/ 5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3" h="41">
                      <a:moveTo>
                        <a:pt x="31" y="15"/>
                      </a:moveTo>
                      <a:lnTo>
                        <a:pt x="29" y="19"/>
                      </a:lnTo>
                      <a:lnTo>
                        <a:pt x="28" y="21"/>
                      </a:lnTo>
                      <a:lnTo>
                        <a:pt x="26" y="25"/>
                      </a:lnTo>
                      <a:lnTo>
                        <a:pt x="25" y="29"/>
                      </a:lnTo>
                      <a:lnTo>
                        <a:pt x="24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7" y="41"/>
                      </a:lnTo>
                      <a:lnTo>
                        <a:pt x="13" y="41"/>
                      </a:lnTo>
                      <a:lnTo>
                        <a:pt x="8" y="39"/>
                      </a:lnTo>
                      <a:lnTo>
                        <a:pt x="5" y="37"/>
                      </a:lnTo>
                      <a:lnTo>
                        <a:pt x="3" y="34"/>
                      </a:lnTo>
                      <a:lnTo>
                        <a:pt x="1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6" y="5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3" y="16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3" name="Freeform 191"/>
                <p:cNvSpPr>
                  <a:spLocks/>
                </p:cNvSpPr>
                <p:nvPr/>
              </p:nvSpPr>
              <p:spPr bwMode="auto">
                <a:xfrm>
                  <a:off x="1243" y="3002"/>
                  <a:ext cx="68" cy="76"/>
                </a:xfrm>
                <a:custGeom>
                  <a:avLst/>
                  <a:gdLst>
                    <a:gd name="T0" fmla="*/ 65 w 204"/>
                    <a:gd name="T1" fmla="*/ 5 h 230"/>
                    <a:gd name="T2" fmla="*/ 59 w 204"/>
                    <a:gd name="T3" fmla="*/ 17 h 230"/>
                    <a:gd name="T4" fmla="*/ 56 w 204"/>
                    <a:gd name="T5" fmla="*/ 28 h 230"/>
                    <a:gd name="T6" fmla="*/ 55 w 204"/>
                    <a:gd name="T7" fmla="*/ 40 h 230"/>
                    <a:gd name="T8" fmla="*/ 55 w 204"/>
                    <a:gd name="T9" fmla="*/ 52 h 230"/>
                    <a:gd name="T10" fmla="*/ 54 w 204"/>
                    <a:gd name="T11" fmla="*/ 61 h 230"/>
                    <a:gd name="T12" fmla="*/ 49 w 204"/>
                    <a:gd name="T13" fmla="*/ 66 h 230"/>
                    <a:gd name="T14" fmla="*/ 44 w 204"/>
                    <a:gd name="T15" fmla="*/ 70 h 230"/>
                    <a:gd name="T16" fmla="*/ 38 w 204"/>
                    <a:gd name="T17" fmla="*/ 73 h 230"/>
                    <a:gd name="T18" fmla="*/ 31 w 204"/>
                    <a:gd name="T19" fmla="*/ 75 h 230"/>
                    <a:gd name="T20" fmla="*/ 25 w 204"/>
                    <a:gd name="T21" fmla="*/ 75 h 230"/>
                    <a:gd name="T22" fmla="*/ 18 w 204"/>
                    <a:gd name="T23" fmla="*/ 74 h 230"/>
                    <a:gd name="T24" fmla="*/ 11 w 204"/>
                    <a:gd name="T25" fmla="*/ 72 h 230"/>
                    <a:gd name="T26" fmla="*/ 6 w 204"/>
                    <a:gd name="T27" fmla="*/ 68 h 230"/>
                    <a:gd name="T28" fmla="*/ 2 w 204"/>
                    <a:gd name="T29" fmla="*/ 63 h 230"/>
                    <a:gd name="T30" fmla="*/ 1 w 204"/>
                    <a:gd name="T31" fmla="*/ 56 h 230"/>
                    <a:gd name="T32" fmla="*/ 0 w 204"/>
                    <a:gd name="T33" fmla="*/ 51 h 230"/>
                    <a:gd name="T34" fmla="*/ 1 w 204"/>
                    <a:gd name="T35" fmla="*/ 46 h 230"/>
                    <a:gd name="T36" fmla="*/ 4 w 204"/>
                    <a:gd name="T37" fmla="*/ 41 h 230"/>
                    <a:gd name="T38" fmla="*/ 8 w 204"/>
                    <a:gd name="T39" fmla="*/ 38 h 230"/>
                    <a:gd name="T40" fmla="*/ 11 w 204"/>
                    <a:gd name="T41" fmla="*/ 35 h 230"/>
                    <a:gd name="T42" fmla="*/ 15 w 204"/>
                    <a:gd name="T43" fmla="*/ 35 h 230"/>
                    <a:gd name="T44" fmla="*/ 17 w 204"/>
                    <a:gd name="T45" fmla="*/ 36 h 230"/>
                    <a:gd name="T46" fmla="*/ 20 w 204"/>
                    <a:gd name="T47" fmla="*/ 37 h 230"/>
                    <a:gd name="T48" fmla="*/ 23 w 204"/>
                    <a:gd name="T49" fmla="*/ 38 h 230"/>
                    <a:gd name="T50" fmla="*/ 26 w 204"/>
                    <a:gd name="T51" fmla="*/ 40 h 230"/>
                    <a:gd name="T52" fmla="*/ 29 w 204"/>
                    <a:gd name="T53" fmla="*/ 43 h 230"/>
                    <a:gd name="T54" fmla="*/ 31 w 204"/>
                    <a:gd name="T55" fmla="*/ 47 h 230"/>
                    <a:gd name="T56" fmla="*/ 31 w 204"/>
                    <a:gd name="T57" fmla="*/ 51 h 230"/>
                    <a:gd name="T58" fmla="*/ 30 w 204"/>
                    <a:gd name="T59" fmla="*/ 54 h 230"/>
                    <a:gd name="T60" fmla="*/ 28 w 204"/>
                    <a:gd name="T61" fmla="*/ 57 h 230"/>
                    <a:gd name="T62" fmla="*/ 27 w 204"/>
                    <a:gd name="T63" fmla="*/ 59 h 230"/>
                    <a:gd name="T64" fmla="*/ 25 w 204"/>
                    <a:gd name="T65" fmla="*/ 60 h 230"/>
                    <a:gd name="T66" fmla="*/ 23 w 204"/>
                    <a:gd name="T67" fmla="*/ 62 h 230"/>
                    <a:gd name="T68" fmla="*/ 21 w 204"/>
                    <a:gd name="T69" fmla="*/ 62 h 230"/>
                    <a:gd name="T70" fmla="*/ 19 w 204"/>
                    <a:gd name="T71" fmla="*/ 60 h 230"/>
                    <a:gd name="T72" fmla="*/ 21 w 204"/>
                    <a:gd name="T73" fmla="*/ 58 h 230"/>
                    <a:gd name="T74" fmla="*/ 22 w 204"/>
                    <a:gd name="T75" fmla="*/ 56 h 230"/>
                    <a:gd name="T76" fmla="*/ 22 w 204"/>
                    <a:gd name="T77" fmla="*/ 53 h 230"/>
                    <a:gd name="T78" fmla="*/ 21 w 204"/>
                    <a:gd name="T79" fmla="*/ 50 h 230"/>
                    <a:gd name="T80" fmla="*/ 19 w 204"/>
                    <a:gd name="T81" fmla="*/ 49 h 230"/>
                    <a:gd name="T82" fmla="*/ 18 w 204"/>
                    <a:gd name="T83" fmla="*/ 48 h 230"/>
                    <a:gd name="T84" fmla="*/ 16 w 204"/>
                    <a:gd name="T85" fmla="*/ 48 h 230"/>
                    <a:gd name="T86" fmla="*/ 14 w 204"/>
                    <a:gd name="T87" fmla="*/ 49 h 230"/>
                    <a:gd name="T88" fmla="*/ 13 w 204"/>
                    <a:gd name="T89" fmla="*/ 50 h 230"/>
                    <a:gd name="T90" fmla="*/ 11 w 204"/>
                    <a:gd name="T91" fmla="*/ 52 h 230"/>
                    <a:gd name="T92" fmla="*/ 10 w 204"/>
                    <a:gd name="T93" fmla="*/ 54 h 230"/>
                    <a:gd name="T94" fmla="*/ 10 w 204"/>
                    <a:gd name="T95" fmla="*/ 56 h 230"/>
                    <a:gd name="T96" fmla="*/ 9 w 204"/>
                    <a:gd name="T97" fmla="*/ 58 h 230"/>
                    <a:gd name="T98" fmla="*/ 9 w 204"/>
                    <a:gd name="T99" fmla="*/ 60 h 230"/>
                    <a:gd name="T100" fmla="*/ 11 w 204"/>
                    <a:gd name="T101" fmla="*/ 63 h 230"/>
                    <a:gd name="T102" fmla="*/ 14 w 204"/>
                    <a:gd name="T103" fmla="*/ 66 h 230"/>
                    <a:gd name="T104" fmla="*/ 18 w 204"/>
                    <a:gd name="T105" fmla="*/ 67 h 230"/>
                    <a:gd name="T106" fmla="*/ 22 w 204"/>
                    <a:gd name="T107" fmla="*/ 68 h 230"/>
                    <a:gd name="T108" fmla="*/ 26 w 204"/>
                    <a:gd name="T109" fmla="*/ 67 h 230"/>
                    <a:gd name="T110" fmla="*/ 34 w 204"/>
                    <a:gd name="T111" fmla="*/ 60 h 230"/>
                    <a:gd name="T112" fmla="*/ 41 w 204"/>
                    <a:gd name="T113" fmla="*/ 46 h 230"/>
                    <a:gd name="T114" fmla="*/ 45 w 204"/>
                    <a:gd name="T115" fmla="*/ 31 h 230"/>
                    <a:gd name="T116" fmla="*/ 50 w 204"/>
                    <a:gd name="T117" fmla="*/ 16 h 230"/>
                    <a:gd name="T118" fmla="*/ 60 w 204"/>
                    <a:gd name="T119" fmla="*/ 4 h 230"/>
                    <a:gd name="T120" fmla="*/ 68 w 204"/>
                    <a:gd name="T121" fmla="*/ 1 h 2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04" h="230">
                      <a:moveTo>
                        <a:pt x="204" y="0"/>
                      </a:moveTo>
                      <a:lnTo>
                        <a:pt x="194" y="16"/>
                      </a:lnTo>
                      <a:lnTo>
                        <a:pt x="186" y="33"/>
                      </a:lnTo>
                      <a:lnTo>
                        <a:pt x="178" y="50"/>
                      </a:lnTo>
                      <a:lnTo>
                        <a:pt x="173" y="67"/>
                      </a:lnTo>
                      <a:lnTo>
                        <a:pt x="169" y="85"/>
                      </a:lnTo>
                      <a:lnTo>
                        <a:pt x="166" y="104"/>
                      </a:lnTo>
                      <a:lnTo>
                        <a:pt x="165" y="122"/>
                      </a:lnTo>
                      <a:lnTo>
                        <a:pt x="165" y="140"/>
                      </a:lnTo>
                      <a:lnTo>
                        <a:pt x="165" y="158"/>
                      </a:lnTo>
                      <a:lnTo>
                        <a:pt x="166" y="177"/>
                      </a:lnTo>
                      <a:lnTo>
                        <a:pt x="161" y="186"/>
                      </a:lnTo>
                      <a:lnTo>
                        <a:pt x="154" y="194"/>
                      </a:lnTo>
                      <a:lnTo>
                        <a:pt x="148" y="201"/>
                      </a:lnTo>
                      <a:lnTo>
                        <a:pt x="140" y="208"/>
                      </a:lnTo>
                      <a:lnTo>
                        <a:pt x="131" y="213"/>
                      </a:lnTo>
                      <a:lnTo>
                        <a:pt x="123" y="218"/>
                      </a:lnTo>
                      <a:lnTo>
                        <a:pt x="114" y="222"/>
                      </a:lnTo>
                      <a:lnTo>
                        <a:pt x="105" y="225"/>
                      </a:lnTo>
                      <a:lnTo>
                        <a:pt x="94" y="228"/>
                      </a:lnTo>
                      <a:lnTo>
                        <a:pt x="85" y="230"/>
                      </a:lnTo>
                      <a:lnTo>
                        <a:pt x="76" y="228"/>
                      </a:lnTo>
                      <a:lnTo>
                        <a:pt x="66" y="225"/>
                      </a:lnTo>
                      <a:lnTo>
                        <a:pt x="55" y="224"/>
                      </a:lnTo>
                      <a:lnTo>
                        <a:pt x="45" y="220"/>
                      </a:lnTo>
                      <a:lnTo>
                        <a:pt x="34" y="217"/>
                      </a:lnTo>
                      <a:lnTo>
                        <a:pt x="25" y="212"/>
                      </a:lnTo>
                      <a:lnTo>
                        <a:pt x="17" y="207"/>
                      </a:lnTo>
                      <a:lnTo>
                        <a:pt x="11" y="199"/>
                      </a:lnTo>
                      <a:lnTo>
                        <a:pt x="6" y="190"/>
                      </a:lnTo>
                      <a:lnTo>
                        <a:pt x="3" y="179"/>
                      </a:lnTo>
                      <a:lnTo>
                        <a:pt x="2" y="170"/>
                      </a:lnTo>
                      <a:lnTo>
                        <a:pt x="0" y="162"/>
                      </a:lnTo>
                      <a:lnTo>
                        <a:pt x="0" y="153"/>
                      </a:lnTo>
                      <a:lnTo>
                        <a:pt x="2" y="145"/>
                      </a:lnTo>
                      <a:lnTo>
                        <a:pt x="4" y="139"/>
                      </a:lnTo>
                      <a:lnTo>
                        <a:pt x="7" y="131"/>
                      </a:lnTo>
                      <a:lnTo>
                        <a:pt x="11" y="124"/>
                      </a:lnTo>
                      <a:lnTo>
                        <a:pt x="16" y="119"/>
                      </a:lnTo>
                      <a:lnTo>
                        <a:pt x="23" y="114"/>
                      </a:lnTo>
                      <a:lnTo>
                        <a:pt x="30" y="110"/>
                      </a:lnTo>
                      <a:lnTo>
                        <a:pt x="34" y="107"/>
                      </a:lnTo>
                      <a:lnTo>
                        <a:pt x="38" y="106"/>
                      </a:lnTo>
                      <a:lnTo>
                        <a:pt x="44" y="106"/>
                      </a:lnTo>
                      <a:lnTo>
                        <a:pt x="47" y="107"/>
                      </a:lnTo>
                      <a:lnTo>
                        <a:pt x="51" y="109"/>
                      </a:lnTo>
                      <a:lnTo>
                        <a:pt x="57" y="110"/>
                      </a:lnTo>
                      <a:lnTo>
                        <a:pt x="60" y="113"/>
                      </a:lnTo>
                      <a:lnTo>
                        <a:pt x="64" y="114"/>
                      </a:lnTo>
                      <a:lnTo>
                        <a:pt x="70" y="115"/>
                      </a:lnTo>
                      <a:lnTo>
                        <a:pt x="74" y="117"/>
                      </a:lnTo>
                      <a:lnTo>
                        <a:pt x="79" y="121"/>
                      </a:lnTo>
                      <a:lnTo>
                        <a:pt x="83" y="124"/>
                      </a:lnTo>
                      <a:lnTo>
                        <a:pt x="87" y="130"/>
                      </a:lnTo>
                      <a:lnTo>
                        <a:pt x="89" y="135"/>
                      </a:lnTo>
                      <a:lnTo>
                        <a:pt x="92" y="141"/>
                      </a:lnTo>
                      <a:lnTo>
                        <a:pt x="92" y="147"/>
                      </a:lnTo>
                      <a:lnTo>
                        <a:pt x="92" y="153"/>
                      </a:lnTo>
                      <a:lnTo>
                        <a:pt x="92" y="158"/>
                      </a:lnTo>
                      <a:lnTo>
                        <a:pt x="91" y="164"/>
                      </a:lnTo>
                      <a:lnTo>
                        <a:pt x="88" y="169"/>
                      </a:lnTo>
                      <a:lnTo>
                        <a:pt x="85" y="173"/>
                      </a:lnTo>
                      <a:lnTo>
                        <a:pt x="83" y="175"/>
                      </a:lnTo>
                      <a:lnTo>
                        <a:pt x="80" y="178"/>
                      </a:lnTo>
                      <a:lnTo>
                        <a:pt x="77" y="181"/>
                      </a:lnTo>
                      <a:lnTo>
                        <a:pt x="75" y="183"/>
                      </a:lnTo>
                      <a:lnTo>
                        <a:pt x="72" y="186"/>
                      </a:lnTo>
                      <a:lnTo>
                        <a:pt x="68" y="187"/>
                      </a:lnTo>
                      <a:lnTo>
                        <a:pt x="66" y="187"/>
                      </a:lnTo>
                      <a:lnTo>
                        <a:pt x="62" y="188"/>
                      </a:lnTo>
                      <a:lnTo>
                        <a:pt x="58" y="187"/>
                      </a:lnTo>
                      <a:lnTo>
                        <a:pt x="58" y="183"/>
                      </a:lnTo>
                      <a:lnTo>
                        <a:pt x="59" y="179"/>
                      </a:lnTo>
                      <a:lnTo>
                        <a:pt x="62" y="175"/>
                      </a:lnTo>
                      <a:lnTo>
                        <a:pt x="63" y="171"/>
                      </a:lnTo>
                      <a:lnTo>
                        <a:pt x="66" y="168"/>
                      </a:lnTo>
                      <a:lnTo>
                        <a:pt x="67" y="164"/>
                      </a:lnTo>
                      <a:lnTo>
                        <a:pt x="67" y="160"/>
                      </a:lnTo>
                      <a:lnTo>
                        <a:pt x="67" y="156"/>
                      </a:lnTo>
                      <a:lnTo>
                        <a:pt x="64" y="152"/>
                      </a:lnTo>
                      <a:lnTo>
                        <a:pt x="60" y="149"/>
                      </a:lnTo>
                      <a:lnTo>
                        <a:pt x="58" y="147"/>
                      </a:lnTo>
                      <a:lnTo>
                        <a:pt x="55" y="145"/>
                      </a:lnTo>
                      <a:lnTo>
                        <a:pt x="53" y="145"/>
                      </a:lnTo>
                      <a:lnTo>
                        <a:pt x="50" y="145"/>
                      </a:lnTo>
                      <a:lnTo>
                        <a:pt x="47" y="145"/>
                      </a:lnTo>
                      <a:lnTo>
                        <a:pt x="45" y="147"/>
                      </a:lnTo>
                      <a:lnTo>
                        <a:pt x="42" y="148"/>
                      </a:lnTo>
                      <a:lnTo>
                        <a:pt x="40" y="149"/>
                      </a:lnTo>
                      <a:lnTo>
                        <a:pt x="38" y="152"/>
                      </a:lnTo>
                      <a:lnTo>
                        <a:pt x="36" y="154"/>
                      </a:lnTo>
                      <a:lnTo>
                        <a:pt x="34" y="157"/>
                      </a:lnTo>
                      <a:lnTo>
                        <a:pt x="32" y="160"/>
                      </a:lnTo>
                      <a:lnTo>
                        <a:pt x="30" y="162"/>
                      </a:lnTo>
                      <a:lnTo>
                        <a:pt x="30" y="166"/>
                      </a:lnTo>
                      <a:lnTo>
                        <a:pt x="29" y="169"/>
                      </a:lnTo>
                      <a:lnTo>
                        <a:pt x="28" y="171"/>
                      </a:lnTo>
                      <a:lnTo>
                        <a:pt x="28" y="175"/>
                      </a:lnTo>
                      <a:lnTo>
                        <a:pt x="28" y="179"/>
                      </a:lnTo>
                      <a:lnTo>
                        <a:pt x="28" y="183"/>
                      </a:lnTo>
                      <a:lnTo>
                        <a:pt x="29" y="186"/>
                      </a:lnTo>
                      <a:lnTo>
                        <a:pt x="33" y="191"/>
                      </a:lnTo>
                      <a:lnTo>
                        <a:pt x="37" y="195"/>
                      </a:lnTo>
                      <a:lnTo>
                        <a:pt x="42" y="199"/>
                      </a:lnTo>
                      <a:lnTo>
                        <a:pt x="47" y="201"/>
                      </a:lnTo>
                      <a:lnTo>
                        <a:pt x="54" y="204"/>
                      </a:lnTo>
                      <a:lnTo>
                        <a:pt x="60" y="205"/>
                      </a:lnTo>
                      <a:lnTo>
                        <a:pt x="66" y="205"/>
                      </a:lnTo>
                      <a:lnTo>
                        <a:pt x="72" y="205"/>
                      </a:lnTo>
                      <a:lnTo>
                        <a:pt x="77" y="203"/>
                      </a:lnTo>
                      <a:lnTo>
                        <a:pt x="83" y="199"/>
                      </a:lnTo>
                      <a:lnTo>
                        <a:pt x="101" y="182"/>
                      </a:lnTo>
                      <a:lnTo>
                        <a:pt x="114" y="161"/>
                      </a:lnTo>
                      <a:lnTo>
                        <a:pt x="123" y="140"/>
                      </a:lnTo>
                      <a:lnTo>
                        <a:pt x="130" y="117"/>
                      </a:lnTo>
                      <a:lnTo>
                        <a:pt x="135" y="93"/>
                      </a:lnTo>
                      <a:lnTo>
                        <a:pt x="141" y="71"/>
                      </a:lnTo>
                      <a:lnTo>
                        <a:pt x="151" y="49"/>
                      </a:lnTo>
                      <a:lnTo>
                        <a:pt x="162" y="30"/>
                      </a:lnTo>
                      <a:lnTo>
                        <a:pt x="181" y="13"/>
                      </a:lnTo>
                      <a:lnTo>
                        <a:pt x="204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4" name="Freeform 192"/>
                <p:cNvSpPr>
                  <a:spLocks/>
                </p:cNvSpPr>
                <p:nvPr/>
              </p:nvSpPr>
              <p:spPr bwMode="auto">
                <a:xfrm>
                  <a:off x="1476" y="2995"/>
                  <a:ext cx="20" cy="20"/>
                </a:xfrm>
                <a:custGeom>
                  <a:avLst/>
                  <a:gdLst>
                    <a:gd name="T0" fmla="*/ 20 w 61"/>
                    <a:gd name="T1" fmla="*/ 2 h 60"/>
                    <a:gd name="T2" fmla="*/ 20 w 61"/>
                    <a:gd name="T3" fmla="*/ 3 h 60"/>
                    <a:gd name="T4" fmla="*/ 20 w 61"/>
                    <a:gd name="T5" fmla="*/ 4 h 60"/>
                    <a:gd name="T6" fmla="*/ 20 w 61"/>
                    <a:gd name="T7" fmla="*/ 6 h 60"/>
                    <a:gd name="T8" fmla="*/ 20 w 61"/>
                    <a:gd name="T9" fmla="*/ 7 h 60"/>
                    <a:gd name="T10" fmla="*/ 19 w 61"/>
                    <a:gd name="T11" fmla="*/ 8 h 60"/>
                    <a:gd name="T12" fmla="*/ 19 w 61"/>
                    <a:gd name="T13" fmla="*/ 9 h 60"/>
                    <a:gd name="T14" fmla="*/ 18 w 61"/>
                    <a:gd name="T15" fmla="*/ 10 h 60"/>
                    <a:gd name="T16" fmla="*/ 17 w 61"/>
                    <a:gd name="T17" fmla="*/ 10 h 60"/>
                    <a:gd name="T18" fmla="*/ 16 w 61"/>
                    <a:gd name="T19" fmla="*/ 10 h 60"/>
                    <a:gd name="T20" fmla="*/ 15 w 61"/>
                    <a:gd name="T21" fmla="*/ 11 h 60"/>
                    <a:gd name="T22" fmla="*/ 10 w 61"/>
                    <a:gd name="T23" fmla="*/ 10 h 60"/>
                    <a:gd name="T24" fmla="*/ 10 w 61"/>
                    <a:gd name="T25" fmla="*/ 11 h 60"/>
                    <a:gd name="T26" fmla="*/ 10 w 61"/>
                    <a:gd name="T27" fmla="*/ 12 h 60"/>
                    <a:gd name="T28" fmla="*/ 10 w 61"/>
                    <a:gd name="T29" fmla="*/ 13 h 60"/>
                    <a:gd name="T30" fmla="*/ 10 w 61"/>
                    <a:gd name="T31" fmla="*/ 14 h 60"/>
                    <a:gd name="T32" fmla="*/ 10 w 61"/>
                    <a:gd name="T33" fmla="*/ 15 h 60"/>
                    <a:gd name="T34" fmla="*/ 10 w 61"/>
                    <a:gd name="T35" fmla="*/ 16 h 60"/>
                    <a:gd name="T36" fmla="*/ 9 w 61"/>
                    <a:gd name="T37" fmla="*/ 17 h 60"/>
                    <a:gd name="T38" fmla="*/ 9 w 61"/>
                    <a:gd name="T39" fmla="*/ 18 h 60"/>
                    <a:gd name="T40" fmla="*/ 9 w 61"/>
                    <a:gd name="T41" fmla="*/ 19 h 60"/>
                    <a:gd name="T42" fmla="*/ 8 w 61"/>
                    <a:gd name="T43" fmla="*/ 20 h 60"/>
                    <a:gd name="T44" fmla="*/ 7 w 61"/>
                    <a:gd name="T45" fmla="*/ 20 h 60"/>
                    <a:gd name="T46" fmla="*/ 6 w 61"/>
                    <a:gd name="T47" fmla="*/ 20 h 60"/>
                    <a:gd name="T48" fmla="*/ 5 w 61"/>
                    <a:gd name="T49" fmla="*/ 20 h 60"/>
                    <a:gd name="T50" fmla="*/ 3 w 61"/>
                    <a:gd name="T51" fmla="*/ 20 h 60"/>
                    <a:gd name="T52" fmla="*/ 3 w 61"/>
                    <a:gd name="T53" fmla="*/ 20 h 60"/>
                    <a:gd name="T54" fmla="*/ 2 w 61"/>
                    <a:gd name="T55" fmla="*/ 19 h 60"/>
                    <a:gd name="T56" fmla="*/ 1 w 61"/>
                    <a:gd name="T57" fmla="*/ 19 h 60"/>
                    <a:gd name="T58" fmla="*/ 0 w 61"/>
                    <a:gd name="T59" fmla="*/ 18 h 60"/>
                    <a:gd name="T60" fmla="*/ 0 w 61"/>
                    <a:gd name="T61" fmla="*/ 17 h 60"/>
                    <a:gd name="T62" fmla="*/ 0 w 61"/>
                    <a:gd name="T63" fmla="*/ 16 h 60"/>
                    <a:gd name="T64" fmla="*/ 0 w 61"/>
                    <a:gd name="T65" fmla="*/ 16 h 60"/>
                    <a:gd name="T66" fmla="*/ 0 w 61"/>
                    <a:gd name="T67" fmla="*/ 15 h 60"/>
                    <a:gd name="T68" fmla="*/ 0 w 61"/>
                    <a:gd name="T69" fmla="*/ 14 h 60"/>
                    <a:gd name="T70" fmla="*/ 0 w 61"/>
                    <a:gd name="T71" fmla="*/ 14 h 60"/>
                    <a:gd name="T72" fmla="*/ 1 w 61"/>
                    <a:gd name="T73" fmla="*/ 13 h 60"/>
                    <a:gd name="T74" fmla="*/ 1 w 61"/>
                    <a:gd name="T75" fmla="*/ 13 h 60"/>
                    <a:gd name="T76" fmla="*/ 2 w 61"/>
                    <a:gd name="T77" fmla="*/ 12 h 60"/>
                    <a:gd name="T78" fmla="*/ 2 w 61"/>
                    <a:gd name="T79" fmla="*/ 12 h 60"/>
                    <a:gd name="T80" fmla="*/ 3 w 61"/>
                    <a:gd name="T81" fmla="*/ 11 h 60"/>
                    <a:gd name="T82" fmla="*/ 3 w 61"/>
                    <a:gd name="T83" fmla="*/ 11 h 60"/>
                    <a:gd name="T84" fmla="*/ 6 w 61"/>
                    <a:gd name="T85" fmla="*/ 11 h 60"/>
                    <a:gd name="T86" fmla="*/ 8 w 61"/>
                    <a:gd name="T87" fmla="*/ 10 h 60"/>
                    <a:gd name="T88" fmla="*/ 9 w 61"/>
                    <a:gd name="T89" fmla="*/ 9 h 60"/>
                    <a:gd name="T90" fmla="*/ 10 w 61"/>
                    <a:gd name="T91" fmla="*/ 6 h 60"/>
                    <a:gd name="T92" fmla="*/ 11 w 61"/>
                    <a:gd name="T93" fmla="*/ 4 h 60"/>
                    <a:gd name="T94" fmla="*/ 12 w 61"/>
                    <a:gd name="T95" fmla="*/ 2 h 60"/>
                    <a:gd name="T96" fmla="*/ 13 w 61"/>
                    <a:gd name="T97" fmla="*/ 1 h 60"/>
                    <a:gd name="T98" fmla="*/ 15 w 61"/>
                    <a:gd name="T99" fmla="*/ 0 h 60"/>
                    <a:gd name="T100" fmla="*/ 17 w 61"/>
                    <a:gd name="T101" fmla="*/ 0 h 60"/>
                    <a:gd name="T102" fmla="*/ 20 w 61"/>
                    <a:gd name="T103" fmla="*/ 2 h 60"/>
                    <a:gd name="T104" fmla="*/ 20 w 61"/>
                    <a:gd name="T105" fmla="*/ 2 h 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1" h="60">
                      <a:moveTo>
                        <a:pt x="60" y="6"/>
                      </a:moveTo>
                      <a:lnTo>
                        <a:pt x="61" y="10"/>
                      </a:lnTo>
                      <a:lnTo>
                        <a:pt x="61" y="13"/>
                      </a:lnTo>
                      <a:lnTo>
                        <a:pt x="61" y="17"/>
                      </a:lnTo>
                      <a:lnTo>
                        <a:pt x="60" y="21"/>
                      </a:lnTo>
                      <a:lnTo>
                        <a:pt x="58" y="23"/>
                      </a:lnTo>
                      <a:lnTo>
                        <a:pt x="57" y="26"/>
                      </a:lnTo>
                      <a:lnTo>
                        <a:pt x="55" y="29"/>
                      </a:lnTo>
                      <a:lnTo>
                        <a:pt x="52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31" y="31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1" y="39"/>
                      </a:lnTo>
                      <a:lnTo>
                        <a:pt x="31" y="42"/>
                      </a:lnTo>
                      <a:lnTo>
                        <a:pt x="30" y="46"/>
                      </a:lnTo>
                      <a:lnTo>
                        <a:pt x="30" y="48"/>
                      </a:lnTo>
                      <a:lnTo>
                        <a:pt x="28" y="51"/>
                      </a:lnTo>
                      <a:lnTo>
                        <a:pt x="27" y="53"/>
                      </a:lnTo>
                      <a:lnTo>
                        <a:pt x="26" y="56"/>
                      </a:lnTo>
                      <a:lnTo>
                        <a:pt x="23" y="59"/>
                      </a:lnTo>
                      <a:lnTo>
                        <a:pt x="21" y="60"/>
                      </a:lnTo>
                      <a:lnTo>
                        <a:pt x="17" y="60"/>
                      </a:lnTo>
                      <a:lnTo>
                        <a:pt x="14" y="60"/>
                      </a:lnTo>
                      <a:lnTo>
                        <a:pt x="10" y="60"/>
                      </a:lnTo>
                      <a:lnTo>
                        <a:pt x="8" y="59"/>
                      </a:lnTo>
                      <a:lnTo>
                        <a:pt x="5" y="57"/>
                      </a:lnTo>
                      <a:lnTo>
                        <a:pt x="4" y="56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2"/>
                      </a:lnTo>
                      <a:lnTo>
                        <a:pt x="2" y="39"/>
                      </a:lnTo>
                      <a:lnTo>
                        <a:pt x="4" y="38"/>
                      </a:lnTo>
                      <a:lnTo>
                        <a:pt x="5" y="36"/>
                      </a:lnTo>
                      <a:lnTo>
                        <a:pt x="6" y="35"/>
                      </a:lnTo>
                      <a:lnTo>
                        <a:pt x="8" y="34"/>
                      </a:lnTo>
                      <a:lnTo>
                        <a:pt x="9" y="32"/>
                      </a:lnTo>
                      <a:lnTo>
                        <a:pt x="17" y="34"/>
                      </a:lnTo>
                      <a:lnTo>
                        <a:pt x="23" y="31"/>
                      </a:lnTo>
                      <a:lnTo>
                        <a:pt x="28" y="26"/>
                      </a:lnTo>
                      <a:lnTo>
                        <a:pt x="31" y="19"/>
                      </a:lnTo>
                      <a:lnTo>
                        <a:pt x="35" y="13"/>
                      </a:lnTo>
                      <a:lnTo>
                        <a:pt x="38" y="6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51" y="1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5" name="Freeform 193"/>
                <p:cNvSpPr>
                  <a:spLocks/>
                </p:cNvSpPr>
                <p:nvPr/>
              </p:nvSpPr>
              <p:spPr bwMode="auto">
                <a:xfrm>
                  <a:off x="776" y="3045"/>
                  <a:ext cx="37" cy="21"/>
                </a:xfrm>
                <a:custGeom>
                  <a:avLst/>
                  <a:gdLst>
                    <a:gd name="T0" fmla="*/ 36 w 110"/>
                    <a:gd name="T1" fmla="*/ 2 h 62"/>
                    <a:gd name="T2" fmla="*/ 36 w 110"/>
                    <a:gd name="T3" fmla="*/ 5 h 62"/>
                    <a:gd name="T4" fmla="*/ 36 w 110"/>
                    <a:gd name="T5" fmla="*/ 7 h 62"/>
                    <a:gd name="T6" fmla="*/ 35 w 110"/>
                    <a:gd name="T7" fmla="*/ 9 h 62"/>
                    <a:gd name="T8" fmla="*/ 33 w 110"/>
                    <a:gd name="T9" fmla="*/ 12 h 62"/>
                    <a:gd name="T10" fmla="*/ 32 w 110"/>
                    <a:gd name="T11" fmla="*/ 14 h 62"/>
                    <a:gd name="T12" fmla="*/ 30 w 110"/>
                    <a:gd name="T13" fmla="*/ 15 h 62"/>
                    <a:gd name="T14" fmla="*/ 28 w 110"/>
                    <a:gd name="T15" fmla="*/ 17 h 62"/>
                    <a:gd name="T16" fmla="*/ 26 w 110"/>
                    <a:gd name="T17" fmla="*/ 18 h 62"/>
                    <a:gd name="T18" fmla="*/ 24 w 110"/>
                    <a:gd name="T19" fmla="*/ 20 h 62"/>
                    <a:gd name="T20" fmla="*/ 21 w 110"/>
                    <a:gd name="T21" fmla="*/ 20 h 62"/>
                    <a:gd name="T22" fmla="*/ 19 w 110"/>
                    <a:gd name="T23" fmla="*/ 21 h 62"/>
                    <a:gd name="T24" fmla="*/ 17 w 110"/>
                    <a:gd name="T25" fmla="*/ 21 h 62"/>
                    <a:gd name="T26" fmla="*/ 14 w 110"/>
                    <a:gd name="T27" fmla="*/ 21 h 62"/>
                    <a:gd name="T28" fmla="*/ 12 w 110"/>
                    <a:gd name="T29" fmla="*/ 21 h 62"/>
                    <a:gd name="T30" fmla="*/ 10 w 110"/>
                    <a:gd name="T31" fmla="*/ 21 h 62"/>
                    <a:gd name="T32" fmla="*/ 7 w 110"/>
                    <a:gd name="T33" fmla="*/ 21 h 62"/>
                    <a:gd name="T34" fmla="*/ 5 w 110"/>
                    <a:gd name="T35" fmla="*/ 20 h 62"/>
                    <a:gd name="T36" fmla="*/ 3 w 110"/>
                    <a:gd name="T37" fmla="*/ 19 h 62"/>
                    <a:gd name="T38" fmla="*/ 2 w 110"/>
                    <a:gd name="T39" fmla="*/ 18 h 62"/>
                    <a:gd name="T40" fmla="*/ 0 w 110"/>
                    <a:gd name="T41" fmla="*/ 16 h 62"/>
                    <a:gd name="T42" fmla="*/ 0 w 110"/>
                    <a:gd name="T43" fmla="*/ 8 h 62"/>
                    <a:gd name="T44" fmla="*/ 4 w 110"/>
                    <a:gd name="T45" fmla="*/ 9 h 62"/>
                    <a:gd name="T46" fmla="*/ 8 w 110"/>
                    <a:gd name="T47" fmla="*/ 9 h 62"/>
                    <a:gd name="T48" fmla="*/ 12 w 110"/>
                    <a:gd name="T49" fmla="*/ 8 h 62"/>
                    <a:gd name="T50" fmla="*/ 15 w 110"/>
                    <a:gd name="T51" fmla="*/ 6 h 62"/>
                    <a:gd name="T52" fmla="*/ 19 w 110"/>
                    <a:gd name="T53" fmla="*/ 3 h 62"/>
                    <a:gd name="T54" fmla="*/ 22 w 110"/>
                    <a:gd name="T55" fmla="*/ 2 h 62"/>
                    <a:gd name="T56" fmla="*/ 25 w 110"/>
                    <a:gd name="T57" fmla="*/ 0 h 62"/>
                    <a:gd name="T58" fmla="*/ 28 w 110"/>
                    <a:gd name="T59" fmla="*/ 0 h 62"/>
                    <a:gd name="T60" fmla="*/ 31 w 110"/>
                    <a:gd name="T61" fmla="*/ 1 h 62"/>
                    <a:gd name="T62" fmla="*/ 34 w 110"/>
                    <a:gd name="T63" fmla="*/ 5 h 62"/>
                    <a:gd name="T64" fmla="*/ 37 w 110"/>
                    <a:gd name="T65" fmla="*/ 2 h 62"/>
                    <a:gd name="T66" fmla="*/ 37 w 110"/>
                    <a:gd name="T67" fmla="*/ 2 h 62"/>
                    <a:gd name="T68" fmla="*/ 36 w 110"/>
                    <a:gd name="T69" fmla="*/ 2 h 6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0" h="62">
                      <a:moveTo>
                        <a:pt x="108" y="6"/>
                      </a:moveTo>
                      <a:lnTo>
                        <a:pt x="108" y="15"/>
                      </a:lnTo>
                      <a:lnTo>
                        <a:pt x="106" y="22"/>
                      </a:lnTo>
                      <a:lnTo>
                        <a:pt x="103" y="28"/>
                      </a:lnTo>
                      <a:lnTo>
                        <a:pt x="99" y="35"/>
                      </a:lnTo>
                      <a:lnTo>
                        <a:pt x="94" y="40"/>
                      </a:lnTo>
                      <a:lnTo>
                        <a:pt x="89" y="45"/>
                      </a:lnTo>
                      <a:lnTo>
                        <a:pt x="84" y="51"/>
                      </a:lnTo>
                      <a:lnTo>
                        <a:pt x="77" y="54"/>
                      </a:lnTo>
                      <a:lnTo>
                        <a:pt x="70" y="58"/>
                      </a:lnTo>
                      <a:lnTo>
                        <a:pt x="63" y="60"/>
                      </a:lnTo>
                      <a:lnTo>
                        <a:pt x="56" y="61"/>
                      </a:lnTo>
                      <a:lnTo>
                        <a:pt x="50" y="61"/>
                      </a:lnTo>
                      <a:lnTo>
                        <a:pt x="42" y="62"/>
                      </a:lnTo>
                      <a:lnTo>
                        <a:pt x="35" y="62"/>
                      </a:lnTo>
                      <a:lnTo>
                        <a:pt x="29" y="62"/>
                      </a:lnTo>
                      <a:lnTo>
                        <a:pt x="22" y="61"/>
                      </a:lnTo>
                      <a:lnTo>
                        <a:pt x="16" y="58"/>
                      </a:lnTo>
                      <a:lnTo>
                        <a:pt x="10" y="56"/>
                      </a:lnTo>
                      <a:lnTo>
                        <a:pt x="5" y="52"/>
                      </a:lnTo>
                      <a:lnTo>
                        <a:pt x="1" y="47"/>
                      </a:lnTo>
                      <a:lnTo>
                        <a:pt x="0" y="24"/>
                      </a:lnTo>
                      <a:lnTo>
                        <a:pt x="13" y="28"/>
                      </a:lnTo>
                      <a:lnTo>
                        <a:pt x="23" y="27"/>
                      </a:lnTo>
                      <a:lnTo>
                        <a:pt x="35" y="23"/>
                      </a:lnTo>
                      <a:lnTo>
                        <a:pt x="44" y="18"/>
                      </a:lnTo>
                      <a:lnTo>
                        <a:pt x="55" y="10"/>
                      </a:lnTo>
                      <a:lnTo>
                        <a:pt x="64" y="5"/>
                      </a:lnTo>
                      <a:lnTo>
                        <a:pt x="73" y="1"/>
                      </a:lnTo>
                      <a:lnTo>
                        <a:pt x="82" y="0"/>
                      </a:lnTo>
                      <a:lnTo>
                        <a:pt x="91" y="4"/>
                      </a:lnTo>
                      <a:lnTo>
                        <a:pt x="100" y="14"/>
                      </a:lnTo>
                      <a:lnTo>
                        <a:pt x="110" y="7"/>
                      </a:lnTo>
                      <a:lnTo>
                        <a:pt x="10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6" name="Freeform 194"/>
                <p:cNvSpPr>
                  <a:spLocks/>
                </p:cNvSpPr>
                <p:nvPr/>
              </p:nvSpPr>
              <p:spPr bwMode="auto">
                <a:xfrm>
                  <a:off x="1306" y="3000"/>
                  <a:ext cx="161" cy="74"/>
                </a:xfrm>
                <a:custGeom>
                  <a:avLst/>
                  <a:gdLst>
                    <a:gd name="T0" fmla="*/ 158 w 484"/>
                    <a:gd name="T1" fmla="*/ 15 h 223"/>
                    <a:gd name="T2" fmla="*/ 161 w 484"/>
                    <a:gd name="T3" fmla="*/ 28 h 223"/>
                    <a:gd name="T4" fmla="*/ 159 w 484"/>
                    <a:gd name="T5" fmla="*/ 39 h 223"/>
                    <a:gd name="T6" fmla="*/ 155 w 484"/>
                    <a:gd name="T7" fmla="*/ 45 h 223"/>
                    <a:gd name="T8" fmla="*/ 151 w 484"/>
                    <a:gd name="T9" fmla="*/ 51 h 223"/>
                    <a:gd name="T10" fmla="*/ 145 w 484"/>
                    <a:gd name="T11" fmla="*/ 53 h 223"/>
                    <a:gd name="T12" fmla="*/ 140 w 484"/>
                    <a:gd name="T13" fmla="*/ 56 h 223"/>
                    <a:gd name="T14" fmla="*/ 126 w 484"/>
                    <a:gd name="T15" fmla="*/ 59 h 223"/>
                    <a:gd name="T16" fmla="*/ 89 w 484"/>
                    <a:gd name="T17" fmla="*/ 51 h 223"/>
                    <a:gd name="T18" fmla="*/ 55 w 484"/>
                    <a:gd name="T19" fmla="*/ 33 h 223"/>
                    <a:gd name="T20" fmla="*/ 37 w 484"/>
                    <a:gd name="T21" fmla="*/ 27 h 223"/>
                    <a:gd name="T22" fmla="*/ 25 w 484"/>
                    <a:gd name="T23" fmla="*/ 30 h 223"/>
                    <a:gd name="T24" fmla="*/ 17 w 484"/>
                    <a:gd name="T25" fmla="*/ 37 h 223"/>
                    <a:gd name="T26" fmla="*/ 16 w 484"/>
                    <a:gd name="T27" fmla="*/ 43 h 223"/>
                    <a:gd name="T28" fmla="*/ 16 w 484"/>
                    <a:gd name="T29" fmla="*/ 49 h 223"/>
                    <a:gd name="T30" fmla="*/ 19 w 484"/>
                    <a:gd name="T31" fmla="*/ 54 h 223"/>
                    <a:gd name="T32" fmla="*/ 23 w 484"/>
                    <a:gd name="T33" fmla="*/ 58 h 223"/>
                    <a:gd name="T34" fmla="*/ 29 w 484"/>
                    <a:gd name="T35" fmla="*/ 60 h 223"/>
                    <a:gd name="T36" fmla="*/ 36 w 484"/>
                    <a:gd name="T37" fmla="*/ 57 h 223"/>
                    <a:gd name="T38" fmla="*/ 43 w 484"/>
                    <a:gd name="T39" fmla="*/ 52 h 223"/>
                    <a:gd name="T40" fmla="*/ 43 w 484"/>
                    <a:gd name="T41" fmla="*/ 45 h 223"/>
                    <a:gd name="T42" fmla="*/ 40 w 484"/>
                    <a:gd name="T43" fmla="*/ 40 h 223"/>
                    <a:gd name="T44" fmla="*/ 35 w 484"/>
                    <a:gd name="T45" fmla="*/ 37 h 223"/>
                    <a:gd name="T46" fmla="*/ 31 w 484"/>
                    <a:gd name="T47" fmla="*/ 39 h 223"/>
                    <a:gd name="T48" fmla="*/ 29 w 484"/>
                    <a:gd name="T49" fmla="*/ 41 h 223"/>
                    <a:gd name="T50" fmla="*/ 29 w 484"/>
                    <a:gd name="T51" fmla="*/ 53 h 223"/>
                    <a:gd name="T52" fmla="*/ 26 w 484"/>
                    <a:gd name="T53" fmla="*/ 51 h 223"/>
                    <a:gd name="T54" fmla="*/ 23 w 484"/>
                    <a:gd name="T55" fmla="*/ 49 h 223"/>
                    <a:gd name="T56" fmla="*/ 22 w 484"/>
                    <a:gd name="T57" fmla="*/ 41 h 223"/>
                    <a:gd name="T58" fmla="*/ 26 w 484"/>
                    <a:gd name="T59" fmla="*/ 36 h 223"/>
                    <a:gd name="T60" fmla="*/ 35 w 484"/>
                    <a:gd name="T61" fmla="*/ 34 h 223"/>
                    <a:gd name="T62" fmla="*/ 43 w 484"/>
                    <a:gd name="T63" fmla="*/ 37 h 223"/>
                    <a:gd name="T64" fmla="*/ 50 w 484"/>
                    <a:gd name="T65" fmla="*/ 43 h 223"/>
                    <a:gd name="T66" fmla="*/ 50 w 484"/>
                    <a:gd name="T67" fmla="*/ 56 h 223"/>
                    <a:gd name="T68" fmla="*/ 45 w 484"/>
                    <a:gd name="T69" fmla="*/ 66 h 223"/>
                    <a:gd name="T70" fmla="*/ 35 w 484"/>
                    <a:gd name="T71" fmla="*/ 72 h 223"/>
                    <a:gd name="T72" fmla="*/ 24 w 484"/>
                    <a:gd name="T73" fmla="*/ 74 h 223"/>
                    <a:gd name="T74" fmla="*/ 13 w 484"/>
                    <a:gd name="T75" fmla="*/ 73 h 223"/>
                    <a:gd name="T76" fmla="*/ 3 w 484"/>
                    <a:gd name="T77" fmla="*/ 62 h 223"/>
                    <a:gd name="T78" fmla="*/ 0 w 484"/>
                    <a:gd name="T79" fmla="*/ 49 h 223"/>
                    <a:gd name="T80" fmla="*/ 2 w 484"/>
                    <a:gd name="T81" fmla="*/ 36 h 223"/>
                    <a:gd name="T82" fmla="*/ 9 w 484"/>
                    <a:gd name="T83" fmla="*/ 24 h 223"/>
                    <a:gd name="T84" fmla="*/ 20 w 484"/>
                    <a:gd name="T85" fmla="*/ 16 h 223"/>
                    <a:gd name="T86" fmla="*/ 39 w 484"/>
                    <a:gd name="T87" fmla="*/ 13 h 223"/>
                    <a:gd name="T88" fmla="*/ 57 w 484"/>
                    <a:gd name="T89" fmla="*/ 15 h 223"/>
                    <a:gd name="T90" fmla="*/ 79 w 484"/>
                    <a:gd name="T91" fmla="*/ 27 h 223"/>
                    <a:gd name="T92" fmla="*/ 106 w 484"/>
                    <a:gd name="T93" fmla="*/ 45 h 223"/>
                    <a:gd name="T94" fmla="*/ 137 w 484"/>
                    <a:gd name="T95" fmla="*/ 44 h 223"/>
                    <a:gd name="T96" fmla="*/ 144 w 484"/>
                    <a:gd name="T97" fmla="*/ 34 h 223"/>
                    <a:gd name="T98" fmla="*/ 145 w 484"/>
                    <a:gd name="T99" fmla="*/ 22 h 223"/>
                    <a:gd name="T100" fmla="*/ 142 w 484"/>
                    <a:gd name="T101" fmla="*/ 14 h 223"/>
                    <a:gd name="T102" fmla="*/ 137 w 484"/>
                    <a:gd name="T103" fmla="*/ 13 h 223"/>
                    <a:gd name="T104" fmla="*/ 133 w 484"/>
                    <a:gd name="T105" fmla="*/ 14 h 223"/>
                    <a:gd name="T106" fmla="*/ 130 w 484"/>
                    <a:gd name="T107" fmla="*/ 24 h 223"/>
                    <a:gd name="T108" fmla="*/ 131 w 484"/>
                    <a:gd name="T109" fmla="*/ 34 h 223"/>
                    <a:gd name="T110" fmla="*/ 122 w 484"/>
                    <a:gd name="T111" fmla="*/ 38 h 223"/>
                    <a:gd name="T112" fmla="*/ 115 w 484"/>
                    <a:gd name="T113" fmla="*/ 34 h 223"/>
                    <a:gd name="T114" fmla="*/ 110 w 484"/>
                    <a:gd name="T115" fmla="*/ 27 h 223"/>
                    <a:gd name="T116" fmla="*/ 110 w 484"/>
                    <a:gd name="T117" fmla="*/ 14 h 223"/>
                    <a:gd name="T118" fmla="*/ 117 w 484"/>
                    <a:gd name="T119" fmla="*/ 4 h 223"/>
                    <a:gd name="T120" fmla="*/ 129 w 484"/>
                    <a:gd name="T121" fmla="*/ 0 h 223"/>
                    <a:gd name="T122" fmla="*/ 142 w 484"/>
                    <a:gd name="T123" fmla="*/ 1 h 223"/>
                    <a:gd name="T124" fmla="*/ 154 w 484"/>
                    <a:gd name="T125" fmla="*/ 6 h 2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4" h="223">
                      <a:moveTo>
                        <a:pt x="460" y="18"/>
                      </a:moveTo>
                      <a:lnTo>
                        <a:pt x="466" y="27"/>
                      </a:lnTo>
                      <a:lnTo>
                        <a:pt x="471" y="35"/>
                      </a:lnTo>
                      <a:lnTo>
                        <a:pt x="475" y="44"/>
                      </a:lnTo>
                      <a:lnTo>
                        <a:pt x="479" y="53"/>
                      </a:lnTo>
                      <a:lnTo>
                        <a:pt x="481" y="64"/>
                      </a:lnTo>
                      <a:lnTo>
                        <a:pt x="483" y="73"/>
                      </a:lnTo>
                      <a:lnTo>
                        <a:pt x="484" y="83"/>
                      </a:lnTo>
                      <a:lnTo>
                        <a:pt x="484" y="93"/>
                      </a:lnTo>
                      <a:lnTo>
                        <a:pt x="483" y="103"/>
                      </a:lnTo>
                      <a:lnTo>
                        <a:pt x="480" y="112"/>
                      </a:lnTo>
                      <a:lnTo>
                        <a:pt x="477" y="117"/>
                      </a:lnTo>
                      <a:lnTo>
                        <a:pt x="475" y="123"/>
                      </a:lnTo>
                      <a:lnTo>
                        <a:pt x="472" y="128"/>
                      </a:lnTo>
                      <a:lnTo>
                        <a:pt x="470" y="133"/>
                      </a:lnTo>
                      <a:lnTo>
                        <a:pt x="467" y="137"/>
                      </a:lnTo>
                      <a:lnTo>
                        <a:pt x="463" y="142"/>
                      </a:lnTo>
                      <a:lnTo>
                        <a:pt x="459" y="146"/>
                      </a:lnTo>
                      <a:lnTo>
                        <a:pt x="457" y="151"/>
                      </a:lnTo>
                      <a:lnTo>
                        <a:pt x="453" y="155"/>
                      </a:lnTo>
                      <a:lnTo>
                        <a:pt x="449" y="159"/>
                      </a:lnTo>
                      <a:lnTo>
                        <a:pt x="445" y="158"/>
                      </a:lnTo>
                      <a:lnTo>
                        <a:pt x="441" y="159"/>
                      </a:lnTo>
                      <a:lnTo>
                        <a:pt x="437" y="160"/>
                      </a:lnTo>
                      <a:lnTo>
                        <a:pt x="433" y="162"/>
                      </a:lnTo>
                      <a:lnTo>
                        <a:pt x="429" y="164"/>
                      </a:lnTo>
                      <a:lnTo>
                        <a:pt x="425" y="167"/>
                      </a:lnTo>
                      <a:lnTo>
                        <a:pt x="421" y="170"/>
                      </a:lnTo>
                      <a:lnTo>
                        <a:pt x="417" y="172"/>
                      </a:lnTo>
                      <a:lnTo>
                        <a:pt x="413" y="174"/>
                      </a:lnTo>
                      <a:lnTo>
                        <a:pt x="410" y="175"/>
                      </a:lnTo>
                      <a:lnTo>
                        <a:pt x="380" y="179"/>
                      </a:lnTo>
                      <a:lnTo>
                        <a:pt x="351" y="177"/>
                      </a:lnTo>
                      <a:lnTo>
                        <a:pt x="322" y="174"/>
                      </a:lnTo>
                      <a:lnTo>
                        <a:pt x="295" y="166"/>
                      </a:lnTo>
                      <a:lnTo>
                        <a:pt x="267" y="155"/>
                      </a:lnTo>
                      <a:lnTo>
                        <a:pt x="241" y="143"/>
                      </a:lnTo>
                      <a:lnTo>
                        <a:pt x="215" y="129"/>
                      </a:lnTo>
                      <a:lnTo>
                        <a:pt x="189" y="115"/>
                      </a:lnTo>
                      <a:lnTo>
                        <a:pt x="164" y="99"/>
                      </a:lnTo>
                      <a:lnTo>
                        <a:pt x="138" y="83"/>
                      </a:lnTo>
                      <a:lnTo>
                        <a:pt x="130" y="83"/>
                      </a:lnTo>
                      <a:lnTo>
                        <a:pt x="120" y="82"/>
                      </a:lnTo>
                      <a:lnTo>
                        <a:pt x="111" y="82"/>
                      </a:lnTo>
                      <a:lnTo>
                        <a:pt x="102" y="82"/>
                      </a:lnTo>
                      <a:lnTo>
                        <a:pt x="92" y="83"/>
                      </a:lnTo>
                      <a:lnTo>
                        <a:pt x="83" y="86"/>
                      </a:lnTo>
                      <a:lnTo>
                        <a:pt x="75" y="90"/>
                      </a:lnTo>
                      <a:lnTo>
                        <a:pt x="68" y="94"/>
                      </a:lnTo>
                      <a:lnTo>
                        <a:pt x="61" y="100"/>
                      </a:lnTo>
                      <a:lnTo>
                        <a:pt x="55" y="108"/>
                      </a:lnTo>
                      <a:lnTo>
                        <a:pt x="52" y="111"/>
                      </a:lnTo>
                      <a:lnTo>
                        <a:pt x="49" y="115"/>
                      </a:lnTo>
                      <a:lnTo>
                        <a:pt x="47" y="120"/>
                      </a:lnTo>
                      <a:lnTo>
                        <a:pt x="47" y="124"/>
                      </a:lnTo>
                      <a:lnTo>
                        <a:pt x="47" y="129"/>
                      </a:lnTo>
                      <a:lnTo>
                        <a:pt x="47" y="134"/>
                      </a:lnTo>
                      <a:lnTo>
                        <a:pt x="47" y="140"/>
                      </a:lnTo>
                      <a:lnTo>
                        <a:pt x="48" y="143"/>
                      </a:lnTo>
                      <a:lnTo>
                        <a:pt x="49" y="149"/>
                      </a:lnTo>
                      <a:lnTo>
                        <a:pt x="49" y="153"/>
                      </a:lnTo>
                      <a:lnTo>
                        <a:pt x="53" y="155"/>
                      </a:lnTo>
                      <a:lnTo>
                        <a:pt x="56" y="159"/>
                      </a:lnTo>
                      <a:lnTo>
                        <a:pt x="58" y="163"/>
                      </a:lnTo>
                      <a:lnTo>
                        <a:pt x="61" y="166"/>
                      </a:lnTo>
                      <a:lnTo>
                        <a:pt x="64" y="170"/>
                      </a:lnTo>
                      <a:lnTo>
                        <a:pt x="68" y="174"/>
                      </a:lnTo>
                      <a:lnTo>
                        <a:pt x="70" y="176"/>
                      </a:lnTo>
                      <a:lnTo>
                        <a:pt x="74" y="179"/>
                      </a:lnTo>
                      <a:lnTo>
                        <a:pt x="78" y="181"/>
                      </a:lnTo>
                      <a:lnTo>
                        <a:pt x="82" y="181"/>
                      </a:lnTo>
                      <a:lnTo>
                        <a:pt x="88" y="181"/>
                      </a:lnTo>
                      <a:lnTo>
                        <a:pt x="94" y="180"/>
                      </a:lnTo>
                      <a:lnTo>
                        <a:pt x="100" y="177"/>
                      </a:lnTo>
                      <a:lnTo>
                        <a:pt x="104" y="175"/>
                      </a:lnTo>
                      <a:lnTo>
                        <a:pt x="109" y="172"/>
                      </a:lnTo>
                      <a:lnTo>
                        <a:pt x="115" y="168"/>
                      </a:lnTo>
                      <a:lnTo>
                        <a:pt x="118" y="164"/>
                      </a:lnTo>
                      <a:lnTo>
                        <a:pt x="122" y="160"/>
                      </a:lnTo>
                      <a:lnTo>
                        <a:pt x="128" y="157"/>
                      </a:lnTo>
                      <a:lnTo>
                        <a:pt x="132" y="153"/>
                      </a:lnTo>
                      <a:lnTo>
                        <a:pt x="132" y="147"/>
                      </a:lnTo>
                      <a:lnTo>
                        <a:pt x="132" y="142"/>
                      </a:lnTo>
                      <a:lnTo>
                        <a:pt x="130" y="137"/>
                      </a:lnTo>
                      <a:lnTo>
                        <a:pt x="128" y="133"/>
                      </a:lnTo>
                      <a:lnTo>
                        <a:pt x="125" y="129"/>
                      </a:lnTo>
                      <a:lnTo>
                        <a:pt x="122" y="125"/>
                      </a:lnTo>
                      <a:lnTo>
                        <a:pt x="120" y="121"/>
                      </a:lnTo>
                      <a:lnTo>
                        <a:pt x="116" y="119"/>
                      </a:lnTo>
                      <a:lnTo>
                        <a:pt x="111" y="116"/>
                      </a:lnTo>
                      <a:lnTo>
                        <a:pt x="107" y="113"/>
                      </a:lnTo>
                      <a:lnTo>
                        <a:pt x="104" y="113"/>
                      </a:lnTo>
                      <a:lnTo>
                        <a:pt x="100" y="113"/>
                      </a:lnTo>
                      <a:lnTo>
                        <a:pt x="99" y="113"/>
                      </a:lnTo>
                      <a:lnTo>
                        <a:pt x="96" y="115"/>
                      </a:lnTo>
                      <a:lnTo>
                        <a:pt x="94" y="117"/>
                      </a:lnTo>
                      <a:lnTo>
                        <a:pt x="92" y="119"/>
                      </a:lnTo>
                      <a:lnTo>
                        <a:pt x="91" y="121"/>
                      </a:lnTo>
                      <a:lnTo>
                        <a:pt x="90" y="124"/>
                      </a:lnTo>
                      <a:lnTo>
                        <a:pt x="88" y="125"/>
                      </a:lnTo>
                      <a:lnTo>
                        <a:pt x="88" y="128"/>
                      </a:lnTo>
                      <a:lnTo>
                        <a:pt x="94" y="159"/>
                      </a:lnTo>
                      <a:lnTo>
                        <a:pt x="91" y="160"/>
                      </a:lnTo>
                      <a:lnTo>
                        <a:pt x="87" y="160"/>
                      </a:lnTo>
                      <a:lnTo>
                        <a:pt x="85" y="159"/>
                      </a:lnTo>
                      <a:lnTo>
                        <a:pt x="82" y="159"/>
                      </a:lnTo>
                      <a:lnTo>
                        <a:pt x="79" y="158"/>
                      </a:lnTo>
                      <a:lnTo>
                        <a:pt x="77" y="155"/>
                      </a:lnTo>
                      <a:lnTo>
                        <a:pt x="75" y="154"/>
                      </a:lnTo>
                      <a:lnTo>
                        <a:pt x="73" y="151"/>
                      </a:lnTo>
                      <a:lnTo>
                        <a:pt x="70" y="150"/>
                      </a:lnTo>
                      <a:lnTo>
                        <a:pt x="69" y="147"/>
                      </a:lnTo>
                      <a:lnTo>
                        <a:pt x="65" y="142"/>
                      </a:lnTo>
                      <a:lnTo>
                        <a:pt x="64" y="136"/>
                      </a:lnTo>
                      <a:lnTo>
                        <a:pt x="64" y="130"/>
                      </a:lnTo>
                      <a:lnTo>
                        <a:pt x="65" y="125"/>
                      </a:lnTo>
                      <a:lnTo>
                        <a:pt x="68" y="120"/>
                      </a:lnTo>
                      <a:lnTo>
                        <a:pt x="71" y="116"/>
                      </a:lnTo>
                      <a:lnTo>
                        <a:pt x="75" y="112"/>
                      </a:lnTo>
                      <a:lnTo>
                        <a:pt x="79" y="108"/>
                      </a:lnTo>
                      <a:lnTo>
                        <a:pt x="85" y="106"/>
                      </a:lnTo>
                      <a:lnTo>
                        <a:pt x="90" y="103"/>
                      </a:lnTo>
                      <a:lnTo>
                        <a:pt x="98" y="102"/>
                      </a:lnTo>
                      <a:lnTo>
                        <a:pt x="104" y="103"/>
                      </a:lnTo>
                      <a:lnTo>
                        <a:pt x="111" y="103"/>
                      </a:lnTo>
                      <a:lnTo>
                        <a:pt x="117" y="106"/>
                      </a:lnTo>
                      <a:lnTo>
                        <a:pt x="122" y="107"/>
                      </a:lnTo>
                      <a:lnTo>
                        <a:pt x="129" y="111"/>
                      </a:lnTo>
                      <a:lnTo>
                        <a:pt x="134" y="115"/>
                      </a:lnTo>
                      <a:lnTo>
                        <a:pt x="139" y="119"/>
                      </a:lnTo>
                      <a:lnTo>
                        <a:pt x="145" y="124"/>
                      </a:lnTo>
                      <a:lnTo>
                        <a:pt x="149" y="130"/>
                      </a:lnTo>
                      <a:lnTo>
                        <a:pt x="150" y="140"/>
                      </a:lnTo>
                      <a:lnTo>
                        <a:pt x="151" y="149"/>
                      </a:lnTo>
                      <a:lnTo>
                        <a:pt x="151" y="159"/>
                      </a:lnTo>
                      <a:lnTo>
                        <a:pt x="150" y="168"/>
                      </a:lnTo>
                      <a:lnTo>
                        <a:pt x="149" y="176"/>
                      </a:lnTo>
                      <a:lnTo>
                        <a:pt x="146" y="185"/>
                      </a:lnTo>
                      <a:lnTo>
                        <a:pt x="141" y="193"/>
                      </a:lnTo>
                      <a:lnTo>
                        <a:pt x="135" y="200"/>
                      </a:lnTo>
                      <a:lnTo>
                        <a:pt x="129" y="206"/>
                      </a:lnTo>
                      <a:lnTo>
                        <a:pt x="120" y="210"/>
                      </a:lnTo>
                      <a:lnTo>
                        <a:pt x="113" y="215"/>
                      </a:lnTo>
                      <a:lnTo>
                        <a:pt x="105" y="218"/>
                      </a:lnTo>
                      <a:lnTo>
                        <a:pt x="98" y="220"/>
                      </a:lnTo>
                      <a:lnTo>
                        <a:pt x="88" y="222"/>
                      </a:lnTo>
                      <a:lnTo>
                        <a:pt x="81" y="223"/>
                      </a:lnTo>
                      <a:lnTo>
                        <a:pt x="71" y="223"/>
                      </a:lnTo>
                      <a:lnTo>
                        <a:pt x="62" y="223"/>
                      </a:lnTo>
                      <a:lnTo>
                        <a:pt x="53" y="222"/>
                      </a:lnTo>
                      <a:lnTo>
                        <a:pt x="45" y="220"/>
                      </a:lnTo>
                      <a:lnTo>
                        <a:pt x="38" y="219"/>
                      </a:lnTo>
                      <a:lnTo>
                        <a:pt x="28" y="213"/>
                      </a:lnTo>
                      <a:lnTo>
                        <a:pt x="21" y="205"/>
                      </a:lnTo>
                      <a:lnTo>
                        <a:pt x="14" y="197"/>
                      </a:lnTo>
                      <a:lnTo>
                        <a:pt x="9" y="188"/>
                      </a:lnTo>
                      <a:lnTo>
                        <a:pt x="6" y="177"/>
                      </a:lnTo>
                      <a:lnTo>
                        <a:pt x="4" y="168"/>
                      </a:lnTo>
                      <a:lnTo>
                        <a:pt x="1" y="158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0" y="128"/>
                      </a:lnTo>
                      <a:lnTo>
                        <a:pt x="2" y="117"/>
                      </a:lnTo>
                      <a:lnTo>
                        <a:pt x="6" y="107"/>
                      </a:lnTo>
                      <a:lnTo>
                        <a:pt x="10" y="98"/>
                      </a:lnTo>
                      <a:lnTo>
                        <a:pt x="15" y="89"/>
                      </a:lnTo>
                      <a:lnTo>
                        <a:pt x="21" y="80"/>
                      </a:lnTo>
                      <a:lnTo>
                        <a:pt x="28" y="72"/>
                      </a:lnTo>
                      <a:lnTo>
                        <a:pt x="35" y="65"/>
                      </a:lnTo>
                      <a:lnTo>
                        <a:pt x="43" y="59"/>
                      </a:lnTo>
                      <a:lnTo>
                        <a:pt x="52" y="52"/>
                      </a:lnTo>
                      <a:lnTo>
                        <a:pt x="61" y="47"/>
                      </a:lnTo>
                      <a:lnTo>
                        <a:pt x="75" y="44"/>
                      </a:lnTo>
                      <a:lnTo>
                        <a:pt x="88" y="42"/>
                      </a:lnTo>
                      <a:lnTo>
                        <a:pt x="103" y="39"/>
                      </a:lnTo>
                      <a:lnTo>
                        <a:pt x="117" y="38"/>
                      </a:lnTo>
                      <a:lnTo>
                        <a:pt x="130" y="36"/>
                      </a:lnTo>
                      <a:lnTo>
                        <a:pt x="145" y="38"/>
                      </a:lnTo>
                      <a:lnTo>
                        <a:pt x="158" y="40"/>
                      </a:lnTo>
                      <a:lnTo>
                        <a:pt x="171" y="44"/>
                      </a:lnTo>
                      <a:lnTo>
                        <a:pt x="182" y="51"/>
                      </a:lnTo>
                      <a:lnTo>
                        <a:pt x="193" y="60"/>
                      </a:lnTo>
                      <a:lnTo>
                        <a:pt x="215" y="69"/>
                      </a:lnTo>
                      <a:lnTo>
                        <a:pt x="236" y="81"/>
                      </a:lnTo>
                      <a:lnTo>
                        <a:pt x="257" y="95"/>
                      </a:lnTo>
                      <a:lnTo>
                        <a:pt x="278" y="110"/>
                      </a:lnTo>
                      <a:lnTo>
                        <a:pt x="299" y="124"/>
                      </a:lnTo>
                      <a:lnTo>
                        <a:pt x="319" y="136"/>
                      </a:lnTo>
                      <a:lnTo>
                        <a:pt x="342" y="143"/>
                      </a:lnTo>
                      <a:lnTo>
                        <a:pt x="365" y="147"/>
                      </a:lnTo>
                      <a:lnTo>
                        <a:pt x="389" y="143"/>
                      </a:lnTo>
                      <a:lnTo>
                        <a:pt x="412" y="133"/>
                      </a:lnTo>
                      <a:lnTo>
                        <a:pt x="419" y="125"/>
                      </a:lnTo>
                      <a:lnTo>
                        <a:pt x="424" y="117"/>
                      </a:lnTo>
                      <a:lnTo>
                        <a:pt x="428" y="110"/>
                      </a:lnTo>
                      <a:lnTo>
                        <a:pt x="432" y="102"/>
                      </a:lnTo>
                      <a:lnTo>
                        <a:pt x="434" y="93"/>
                      </a:lnTo>
                      <a:lnTo>
                        <a:pt x="436" y="83"/>
                      </a:lnTo>
                      <a:lnTo>
                        <a:pt x="437" y="74"/>
                      </a:lnTo>
                      <a:lnTo>
                        <a:pt x="437" y="66"/>
                      </a:lnTo>
                      <a:lnTo>
                        <a:pt x="434" y="57"/>
                      </a:lnTo>
                      <a:lnTo>
                        <a:pt x="432" y="47"/>
                      </a:lnTo>
                      <a:lnTo>
                        <a:pt x="429" y="44"/>
                      </a:lnTo>
                      <a:lnTo>
                        <a:pt x="427" y="42"/>
                      </a:lnTo>
                      <a:lnTo>
                        <a:pt x="423" y="39"/>
                      </a:lnTo>
                      <a:lnTo>
                        <a:pt x="420" y="38"/>
                      </a:lnTo>
                      <a:lnTo>
                        <a:pt x="416" y="38"/>
                      </a:lnTo>
                      <a:lnTo>
                        <a:pt x="413" y="38"/>
                      </a:lnTo>
                      <a:lnTo>
                        <a:pt x="410" y="38"/>
                      </a:lnTo>
                      <a:lnTo>
                        <a:pt x="406" y="39"/>
                      </a:lnTo>
                      <a:lnTo>
                        <a:pt x="403" y="40"/>
                      </a:lnTo>
                      <a:lnTo>
                        <a:pt x="400" y="43"/>
                      </a:lnTo>
                      <a:lnTo>
                        <a:pt x="393" y="50"/>
                      </a:lnTo>
                      <a:lnTo>
                        <a:pt x="390" y="56"/>
                      </a:lnTo>
                      <a:lnTo>
                        <a:pt x="389" y="64"/>
                      </a:lnTo>
                      <a:lnTo>
                        <a:pt x="390" y="72"/>
                      </a:lnTo>
                      <a:lnTo>
                        <a:pt x="391" y="80"/>
                      </a:lnTo>
                      <a:lnTo>
                        <a:pt x="393" y="87"/>
                      </a:lnTo>
                      <a:lnTo>
                        <a:pt x="394" y="95"/>
                      </a:lnTo>
                      <a:lnTo>
                        <a:pt x="393" y="102"/>
                      </a:lnTo>
                      <a:lnTo>
                        <a:pt x="390" y="108"/>
                      </a:lnTo>
                      <a:lnTo>
                        <a:pt x="382" y="113"/>
                      </a:lnTo>
                      <a:lnTo>
                        <a:pt x="376" y="115"/>
                      </a:lnTo>
                      <a:lnTo>
                        <a:pt x="368" y="115"/>
                      </a:lnTo>
                      <a:lnTo>
                        <a:pt x="361" y="112"/>
                      </a:lnTo>
                      <a:lnTo>
                        <a:pt x="356" y="110"/>
                      </a:lnTo>
                      <a:lnTo>
                        <a:pt x="351" y="107"/>
                      </a:lnTo>
                      <a:lnTo>
                        <a:pt x="346" y="102"/>
                      </a:lnTo>
                      <a:lnTo>
                        <a:pt x="342" y="97"/>
                      </a:lnTo>
                      <a:lnTo>
                        <a:pt x="336" y="91"/>
                      </a:lnTo>
                      <a:lnTo>
                        <a:pt x="334" y="86"/>
                      </a:lnTo>
                      <a:lnTo>
                        <a:pt x="330" y="80"/>
                      </a:lnTo>
                      <a:lnTo>
                        <a:pt x="329" y="69"/>
                      </a:lnTo>
                      <a:lnTo>
                        <a:pt x="327" y="60"/>
                      </a:lnTo>
                      <a:lnTo>
                        <a:pt x="329" y="50"/>
                      </a:lnTo>
                      <a:lnTo>
                        <a:pt x="331" y="42"/>
                      </a:lnTo>
                      <a:lnTo>
                        <a:pt x="334" y="33"/>
                      </a:lnTo>
                      <a:lnTo>
                        <a:pt x="339" y="26"/>
                      </a:lnTo>
                      <a:lnTo>
                        <a:pt x="344" y="18"/>
                      </a:lnTo>
                      <a:lnTo>
                        <a:pt x="352" y="13"/>
                      </a:lnTo>
                      <a:lnTo>
                        <a:pt x="360" y="9"/>
                      </a:lnTo>
                      <a:lnTo>
                        <a:pt x="369" y="5"/>
                      </a:lnTo>
                      <a:lnTo>
                        <a:pt x="378" y="3"/>
                      </a:lnTo>
                      <a:lnTo>
                        <a:pt x="389" y="0"/>
                      </a:lnTo>
                      <a:lnTo>
                        <a:pt x="398" y="0"/>
                      </a:lnTo>
                      <a:lnTo>
                        <a:pt x="408" y="1"/>
                      </a:lnTo>
                      <a:lnTo>
                        <a:pt x="417" y="3"/>
                      </a:lnTo>
                      <a:lnTo>
                        <a:pt x="427" y="4"/>
                      </a:lnTo>
                      <a:lnTo>
                        <a:pt x="436" y="8"/>
                      </a:lnTo>
                      <a:lnTo>
                        <a:pt x="445" y="10"/>
                      </a:lnTo>
                      <a:lnTo>
                        <a:pt x="453" y="16"/>
                      </a:lnTo>
                      <a:lnTo>
                        <a:pt x="462" y="19"/>
                      </a:lnTo>
                      <a:lnTo>
                        <a:pt x="46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7" name="Freeform 195"/>
                <p:cNvSpPr>
                  <a:spLocks/>
                </p:cNvSpPr>
                <p:nvPr/>
              </p:nvSpPr>
              <p:spPr bwMode="auto">
                <a:xfrm>
                  <a:off x="765" y="3049"/>
                  <a:ext cx="6" cy="5"/>
                </a:xfrm>
                <a:custGeom>
                  <a:avLst/>
                  <a:gdLst>
                    <a:gd name="T0" fmla="*/ 6 w 17"/>
                    <a:gd name="T1" fmla="*/ 2 h 13"/>
                    <a:gd name="T2" fmla="*/ 6 w 17"/>
                    <a:gd name="T3" fmla="*/ 2 h 13"/>
                    <a:gd name="T4" fmla="*/ 6 w 17"/>
                    <a:gd name="T5" fmla="*/ 3 h 13"/>
                    <a:gd name="T6" fmla="*/ 6 w 17"/>
                    <a:gd name="T7" fmla="*/ 3 h 13"/>
                    <a:gd name="T8" fmla="*/ 6 w 17"/>
                    <a:gd name="T9" fmla="*/ 3 h 13"/>
                    <a:gd name="T10" fmla="*/ 5 w 17"/>
                    <a:gd name="T11" fmla="*/ 3 h 13"/>
                    <a:gd name="T12" fmla="*/ 5 w 17"/>
                    <a:gd name="T13" fmla="*/ 4 h 13"/>
                    <a:gd name="T14" fmla="*/ 5 w 17"/>
                    <a:gd name="T15" fmla="*/ 4 h 13"/>
                    <a:gd name="T16" fmla="*/ 5 w 17"/>
                    <a:gd name="T17" fmla="*/ 4 h 13"/>
                    <a:gd name="T18" fmla="*/ 5 w 17"/>
                    <a:gd name="T19" fmla="*/ 4 h 13"/>
                    <a:gd name="T20" fmla="*/ 5 w 17"/>
                    <a:gd name="T21" fmla="*/ 5 h 13"/>
                    <a:gd name="T22" fmla="*/ 4 w 17"/>
                    <a:gd name="T23" fmla="*/ 5 h 13"/>
                    <a:gd name="T24" fmla="*/ 3 w 17"/>
                    <a:gd name="T25" fmla="*/ 5 h 13"/>
                    <a:gd name="T26" fmla="*/ 3 w 17"/>
                    <a:gd name="T27" fmla="*/ 5 h 13"/>
                    <a:gd name="T28" fmla="*/ 2 w 17"/>
                    <a:gd name="T29" fmla="*/ 5 h 13"/>
                    <a:gd name="T30" fmla="*/ 1 w 17"/>
                    <a:gd name="T31" fmla="*/ 4 h 13"/>
                    <a:gd name="T32" fmla="*/ 1 w 17"/>
                    <a:gd name="T33" fmla="*/ 3 h 13"/>
                    <a:gd name="T34" fmla="*/ 1 w 17"/>
                    <a:gd name="T35" fmla="*/ 3 h 13"/>
                    <a:gd name="T36" fmla="*/ 0 w 17"/>
                    <a:gd name="T37" fmla="*/ 2 h 13"/>
                    <a:gd name="T38" fmla="*/ 0 w 17"/>
                    <a:gd name="T39" fmla="*/ 1 h 13"/>
                    <a:gd name="T40" fmla="*/ 1 w 17"/>
                    <a:gd name="T41" fmla="*/ 0 h 13"/>
                    <a:gd name="T42" fmla="*/ 1 w 17"/>
                    <a:gd name="T43" fmla="*/ 0 h 13"/>
                    <a:gd name="T44" fmla="*/ 2 w 17"/>
                    <a:gd name="T45" fmla="*/ 0 h 13"/>
                    <a:gd name="T46" fmla="*/ 2 w 17"/>
                    <a:gd name="T47" fmla="*/ 0 h 13"/>
                    <a:gd name="T48" fmla="*/ 3 w 17"/>
                    <a:gd name="T49" fmla="*/ 0 h 13"/>
                    <a:gd name="T50" fmla="*/ 4 w 17"/>
                    <a:gd name="T51" fmla="*/ 0 h 13"/>
                    <a:gd name="T52" fmla="*/ 4 w 17"/>
                    <a:gd name="T53" fmla="*/ 0 h 13"/>
                    <a:gd name="T54" fmla="*/ 5 w 17"/>
                    <a:gd name="T55" fmla="*/ 1 h 13"/>
                    <a:gd name="T56" fmla="*/ 5 w 17"/>
                    <a:gd name="T57" fmla="*/ 2 h 13"/>
                    <a:gd name="T58" fmla="*/ 6 w 17"/>
                    <a:gd name="T59" fmla="*/ 2 h 13"/>
                    <a:gd name="T60" fmla="*/ 6 w 17"/>
                    <a:gd name="T61" fmla="*/ 2 h 13"/>
                    <a:gd name="T62" fmla="*/ 6 w 17"/>
                    <a:gd name="T63" fmla="*/ 2 h 13"/>
                    <a:gd name="T64" fmla="*/ 6 w 17"/>
                    <a:gd name="T65" fmla="*/ 2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" h="13">
                      <a:moveTo>
                        <a:pt x="16" y="5"/>
                      </a:move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5" y="11"/>
                      </a:lnTo>
                      <a:lnTo>
                        <a:pt x="15" y="13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7" y="6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8" name="Freeform 196"/>
                <p:cNvSpPr>
                  <a:spLocks/>
                </p:cNvSpPr>
                <p:nvPr/>
              </p:nvSpPr>
              <p:spPr bwMode="auto">
                <a:xfrm>
                  <a:off x="833" y="3044"/>
                  <a:ext cx="18" cy="15"/>
                </a:xfrm>
                <a:custGeom>
                  <a:avLst/>
                  <a:gdLst>
                    <a:gd name="T0" fmla="*/ 18 w 54"/>
                    <a:gd name="T1" fmla="*/ 6 h 44"/>
                    <a:gd name="T2" fmla="*/ 18 w 54"/>
                    <a:gd name="T3" fmla="*/ 7 h 44"/>
                    <a:gd name="T4" fmla="*/ 17 w 54"/>
                    <a:gd name="T5" fmla="*/ 8 h 44"/>
                    <a:gd name="T6" fmla="*/ 17 w 54"/>
                    <a:gd name="T7" fmla="*/ 9 h 44"/>
                    <a:gd name="T8" fmla="*/ 17 w 54"/>
                    <a:gd name="T9" fmla="*/ 10 h 44"/>
                    <a:gd name="T10" fmla="*/ 17 w 54"/>
                    <a:gd name="T11" fmla="*/ 11 h 44"/>
                    <a:gd name="T12" fmla="*/ 17 w 54"/>
                    <a:gd name="T13" fmla="*/ 12 h 44"/>
                    <a:gd name="T14" fmla="*/ 17 w 54"/>
                    <a:gd name="T15" fmla="*/ 13 h 44"/>
                    <a:gd name="T16" fmla="*/ 16 w 54"/>
                    <a:gd name="T17" fmla="*/ 13 h 44"/>
                    <a:gd name="T18" fmla="*/ 16 w 54"/>
                    <a:gd name="T19" fmla="*/ 14 h 44"/>
                    <a:gd name="T20" fmla="*/ 14 w 54"/>
                    <a:gd name="T21" fmla="*/ 15 h 44"/>
                    <a:gd name="T22" fmla="*/ 13 w 54"/>
                    <a:gd name="T23" fmla="*/ 15 h 44"/>
                    <a:gd name="T24" fmla="*/ 11 w 54"/>
                    <a:gd name="T25" fmla="*/ 15 h 44"/>
                    <a:gd name="T26" fmla="*/ 10 w 54"/>
                    <a:gd name="T27" fmla="*/ 15 h 44"/>
                    <a:gd name="T28" fmla="*/ 8 w 54"/>
                    <a:gd name="T29" fmla="*/ 15 h 44"/>
                    <a:gd name="T30" fmla="*/ 7 w 54"/>
                    <a:gd name="T31" fmla="*/ 15 h 44"/>
                    <a:gd name="T32" fmla="*/ 5 w 54"/>
                    <a:gd name="T33" fmla="*/ 14 h 44"/>
                    <a:gd name="T34" fmla="*/ 4 w 54"/>
                    <a:gd name="T35" fmla="*/ 14 h 44"/>
                    <a:gd name="T36" fmla="*/ 3 w 54"/>
                    <a:gd name="T37" fmla="*/ 13 h 44"/>
                    <a:gd name="T38" fmla="*/ 1 w 54"/>
                    <a:gd name="T39" fmla="*/ 12 h 44"/>
                    <a:gd name="T40" fmla="*/ 1 w 54"/>
                    <a:gd name="T41" fmla="*/ 10 h 44"/>
                    <a:gd name="T42" fmla="*/ 0 w 54"/>
                    <a:gd name="T43" fmla="*/ 9 h 44"/>
                    <a:gd name="T44" fmla="*/ 1 w 54"/>
                    <a:gd name="T45" fmla="*/ 8 h 44"/>
                    <a:gd name="T46" fmla="*/ 1 w 54"/>
                    <a:gd name="T47" fmla="*/ 7 h 44"/>
                    <a:gd name="T48" fmla="*/ 1 w 54"/>
                    <a:gd name="T49" fmla="*/ 6 h 44"/>
                    <a:gd name="T50" fmla="*/ 2 w 54"/>
                    <a:gd name="T51" fmla="*/ 5 h 44"/>
                    <a:gd name="T52" fmla="*/ 3 w 54"/>
                    <a:gd name="T53" fmla="*/ 3 h 44"/>
                    <a:gd name="T54" fmla="*/ 4 w 54"/>
                    <a:gd name="T55" fmla="*/ 3 h 44"/>
                    <a:gd name="T56" fmla="*/ 5 w 54"/>
                    <a:gd name="T57" fmla="*/ 2 h 44"/>
                    <a:gd name="T58" fmla="*/ 6 w 54"/>
                    <a:gd name="T59" fmla="*/ 1 h 44"/>
                    <a:gd name="T60" fmla="*/ 6 w 54"/>
                    <a:gd name="T61" fmla="*/ 0 h 44"/>
                    <a:gd name="T62" fmla="*/ 7 w 54"/>
                    <a:gd name="T63" fmla="*/ 0 h 44"/>
                    <a:gd name="T64" fmla="*/ 9 w 54"/>
                    <a:gd name="T65" fmla="*/ 1 h 44"/>
                    <a:gd name="T66" fmla="*/ 10 w 54"/>
                    <a:gd name="T67" fmla="*/ 1 h 44"/>
                    <a:gd name="T68" fmla="*/ 12 w 54"/>
                    <a:gd name="T69" fmla="*/ 1 h 44"/>
                    <a:gd name="T70" fmla="*/ 13 w 54"/>
                    <a:gd name="T71" fmla="*/ 2 h 44"/>
                    <a:gd name="T72" fmla="*/ 14 w 54"/>
                    <a:gd name="T73" fmla="*/ 2 h 44"/>
                    <a:gd name="T74" fmla="*/ 15 w 54"/>
                    <a:gd name="T75" fmla="*/ 3 h 44"/>
                    <a:gd name="T76" fmla="*/ 17 w 54"/>
                    <a:gd name="T77" fmla="*/ 3 h 44"/>
                    <a:gd name="T78" fmla="*/ 17 w 54"/>
                    <a:gd name="T79" fmla="*/ 4 h 44"/>
                    <a:gd name="T80" fmla="*/ 18 w 54"/>
                    <a:gd name="T81" fmla="*/ 6 h 44"/>
                    <a:gd name="T82" fmla="*/ 18 w 54"/>
                    <a:gd name="T83" fmla="*/ 6 h 44"/>
                    <a:gd name="T84" fmla="*/ 18 w 54"/>
                    <a:gd name="T85" fmla="*/ 6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4" h="44">
                      <a:moveTo>
                        <a:pt x="54" y="17"/>
                      </a:moveTo>
                      <a:lnTo>
                        <a:pt x="54" y="21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2" y="29"/>
                      </a:lnTo>
                      <a:lnTo>
                        <a:pt x="51" y="31"/>
                      </a:lnTo>
                      <a:lnTo>
                        <a:pt x="51" y="34"/>
                      </a:lnTo>
                      <a:lnTo>
                        <a:pt x="50" y="37"/>
                      </a:lnTo>
                      <a:lnTo>
                        <a:pt x="49" y="39"/>
                      </a:lnTo>
                      <a:lnTo>
                        <a:pt x="47" y="42"/>
                      </a:lnTo>
                      <a:lnTo>
                        <a:pt x="43" y="43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9" y="44"/>
                      </a:lnTo>
                      <a:lnTo>
                        <a:pt x="25" y="44"/>
                      </a:lnTo>
                      <a:lnTo>
                        <a:pt x="21" y="43"/>
                      </a:lnTo>
                      <a:lnTo>
                        <a:pt x="16" y="42"/>
                      </a:lnTo>
                      <a:lnTo>
                        <a:pt x="12" y="41"/>
                      </a:lnTo>
                      <a:lnTo>
                        <a:pt x="8" y="38"/>
                      </a:lnTo>
                      <a:lnTo>
                        <a:pt x="4" y="35"/>
                      </a:lnTo>
                      <a:lnTo>
                        <a:pt x="2" y="30"/>
                      </a:lnTo>
                      <a:lnTo>
                        <a:pt x="0" y="27"/>
                      </a:lnTo>
                      <a:lnTo>
                        <a:pt x="2" y="24"/>
                      </a:lnTo>
                      <a:lnTo>
                        <a:pt x="3" y="20"/>
                      </a:lnTo>
                      <a:lnTo>
                        <a:pt x="4" y="17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8"/>
                      </a:lnTo>
                      <a:lnTo>
                        <a:pt x="15" y="5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6" y="3"/>
                      </a:lnTo>
                      <a:lnTo>
                        <a:pt x="30" y="3"/>
                      </a:lnTo>
                      <a:lnTo>
                        <a:pt x="35" y="4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6" y="8"/>
                      </a:lnTo>
                      <a:lnTo>
                        <a:pt x="50" y="10"/>
                      </a:lnTo>
                      <a:lnTo>
                        <a:pt x="52" y="13"/>
                      </a:lnTo>
                      <a:lnTo>
                        <a:pt x="54" y="18"/>
                      </a:lnTo>
                      <a:lnTo>
                        <a:pt x="54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9" name="Freeform 197"/>
                <p:cNvSpPr>
                  <a:spLocks/>
                </p:cNvSpPr>
                <p:nvPr/>
              </p:nvSpPr>
              <p:spPr bwMode="auto">
                <a:xfrm>
                  <a:off x="1510" y="3000"/>
                  <a:ext cx="18" cy="13"/>
                </a:xfrm>
                <a:custGeom>
                  <a:avLst/>
                  <a:gdLst>
                    <a:gd name="T0" fmla="*/ 18 w 54"/>
                    <a:gd name="T1" fmla="*/ 6 h 40"/>
                    <a:gd name="T2" fmla="*/ 17 w 54"/>
                    <a:gd name="T3" fmla="*/ 7 h 40"/>
                    <a:gd name="T4" fmla="*/ 16 w 54"/>
                    <a:gd name="T5" fmla="*/ 8 h 40"/>
                    <a:gd name="T6" fmla="*/ 14 w 54"/>
                    <a:gd name="T7" fmla="*/ 9 h 40"/>
                    <a:gd name="T8" fmla="*/ 13 w 54"/>
                    <a:gd name="T9" fmla="*/ 11 h 40"/>
                    <a:gd name="T10" fmla="*/ 12 w 54"/>
                    <a:gd name="T11" fmla="*/ 11 h 40"/>
                    <a:gd name="T12" fmla="*/ 10 w 54"/>
                    <a:gd name="T13" fmla="*/ 12 h 40"/>
                    <a:gd name="T14" fmla="*/ 9 w 54"/>
                    <a:gd name="T15" fmla="*/ 13 h 40"/>
                    <a:gd name="T16" fmla="*/ 7 w 54"/>
                    <a:gd name="T17" fmla="*/ 13 h 40"/>
                    <a:gd name="T18" fmla="*/ 5 w 54"/>
                    <a:gd name="T19" fmla="*/ 13 h 40"/>
                    <a:gd name="T20" fmla="*/ 3 w 54"/>
                    <a:gd name="T21" fmla="*/ 13 h 40"/>
                    <a:gd name="T22" fmla="*/ 2 w 54"/>
                    <a:gd name="T23" fmla="*/ 12 h 40"/>
                    <a:gd name="T24" fmla="*/ 1 w 54"/>
                    <a:gd name="T25" fmla="*/ 12 h 40"/>
                    <a:gd name="T26" fmla="*/ 0 w 54"/>
                    <a:gd name="T27" fmla="*/ 11 h 40"/>
                    <a:gd name="T28" fmla="*/ 0 w 54"/>
                    <a:gd name="T29" fmla="*/ 10 h 40"/>
                    <a:gd name="T30" fmla="*/ 0 w 54"/>
                    <a:gd name="T31" fmla="*/ 9 h 40"/>
                    <a:gd name="T32" fmla="*/ 0 w 54"/>
                    <a:gd name="T33" fmla="*/ 9 h 40"/>
                    <a:gd name="T34" fmla="*/ 0 w 54"/>
                    <a:gd name="T35" fmla="*/ 7 h 40"/>
                    <a:gd name="T36" fmla="*/ 1 w 54"/>
                    <a:gd name="T37" fmla="*/ 7 h 40"/>
                    <a:gd name="T38" fmla="*/ 1 w 54"/>
                    <a:gd name="T39" fmla="*/ 6 h 40"/>
                    <a:gd name="T40" fmla="*/ 1 w 54"/>
                    <a:gd name="T41" fmla="*/ 5 h 40"/>
                    <a:gd name="T42" fmla="*/ 2 w 54"/>
                    <a:gd name="T43" fmla="*/ 4 h 40"/>
                    <a:gd name="T44" fmla="*/ 3 w 54"/>
                    <a:gd name="T45" fmla="*/ 3 h 40"/>
                    <a:gd name="T46" fmla="*/ 5 w 54"/>
                    <a:gd name="T47" fmla="*/ 2 h 40"/>
                    <a:gd name="T48" fmla="*/ 7 w 54"/>
                    <a:gd name="T49" fmla="*/ 1 h 40"/>
                    <a:gd name="T50" fmla="*/ 9 w 54"/>
                    <a:gd name="T51" fmla="*/ 0 h 40"/>
                    <a:gd name="T52" fmla="*/ 10 w 54"/>
                    <a:gd name="T53" fmla="*/ 0 h 40"/>
                    <a:gd name="T54" fmla="*/ 12 w 54"/>
                    <a:gd name="T55" fmla="*/ 0 h 40"/>
                    <a:gd name="T56" fmla="*/ 13 w 54"/>
                    <a:gd name="T57" fmla="*/ 0 h 40"/>
                    <a:gd name="T58" fmla="*/ 15 w 54"/>
                    <a:gd name="T59" fmla="*/ 1 h 40"/>
                    <a:gd name="T60" fmla="*/ 16 w 54"/>
                    <a:gd name="T61" fmla="*/ 2 h 40"/>
                    <a:gd name="T62" fmla="*/ 17 w 54"/>
                    <a:gd name="T63" fmla="*/ 2 h 40"/>
                    <a:gd name="T64" fmla="*/ 17 w 54"/>
                    <a:gd name="T65" fmla="*/ 3 h 40"/>
                    <a:gd name="T66" fmla="*/ 18 w 54"/>
                    <a:gd name="T67" fmla="*/ 3 h 40"/>
                    <a:gd name="T68" fmla="*/ 18 w 54"/>
                    <a:gd name="T69" fmla="*/ 3 h 40"/>
                    <a:gd name="T70" fmla="*/ 18 w 54"/>
                    <a:gd name="T71" fmla="*/ 4 h 40"/>
                    <a:gd name="T72" fmla="*/ 18 w 54"/>
                    <a:gd name="T73" fmla="*/ 4 h 40"/>
                    <a:gd name="T74" fmla="*/ 18 w 54"/>
                    <a:gd name="T75" fmla="*/ 5 h 40"/>
                    <a:gd name="T76" fmla="*/ 18 w 54"/>
                    <a:gd name="T77" fmla="*/ 5 h 40"/>
                    <a:gd name="T78" fmla="*/ 18 w 54"/>
                    <a:gd name="T79" fmla="*/ 6 h 40"/>
                    <a:gd name="T80" fmla="*/ 18 w 54"/>
                    <a:gd name="T81" fmla="*/ 6 h 40"/>
                    <a:gd name="T82" fmla="*/ 18 w 54"/>
                    <a:gd name="T83" fmla="*/ 6 h 40"/>
                    <a:gd name="T84" fmla="*/ 18 w 54"/>
                    <a:gd name="T85" fmla="*/ 6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4" h="40">
                      <a:moveTo>
                        <a:pt x="53" y="18"/>
                      </a:moveTo>
                      <a:lnTo>
                        <a:pt x="50" y="22"/>
                      </a:lnTo>
                      <a:lnTo>
                        <a:pt x="47" y="25"/>
                      </a:lnTo>
                      <a:lnTo>
                        <a:pt x="43" y="29"/>
                      </a:lnTo>
                      <a:lnTo>
                        <a:pt x="39" y="33"/>
                      </a:lnTo>
                      <a:lnTo>
                        <a:pt x="35" y="35"/>
                      </a:lnTo>
                      <a:lnTo>
                        <a:pt x="30" y="38"/>
                      </a:lnTo>
                      <a:lnTo>
                        <a:pt x="26" y="39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9" y="39"/>
                      </a:lnTo>
                      <a:lnTo>
                        <a:pt x="5" y="38"/>
                      </a:lnTo>
                      <a:lnTo>
                        <a:pt x="2" y="36"/>
                      </a:lnTo>
                      <a:lnTo>
                        <a:pt x="1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7"/>
                      </a:lnTo>
                      <a:lnTo>
                        <a:pt x="1" y="23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10" y="8"/>
                      </a:lnTo>
                      <a:lnTo>
                        <a:pt x="15" y="5"/>
                      </a:lnTo>
                      <a:lnTo>
                        <a:pt x="20" y="4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40" y="1"/>
                      </a:lnTo>
                      <a:lnTo>
                        <a:pt x="45" y="3"/>
                      </a:lnTo>
                      <a:lnTo>
                        <a:pt x="49" y="5"/>
                      </a:lnTo>
                      <a:lnTo>
                        <a:pt x="50" y="6"/>
                      </a:lnTo>
                      <a:lnTo>
                        <a:pt x="52" y="8"/>
                      </a:lnTo>
                      <a:lnTo>
                        <a:pt x="53" y="8"/>
                      </a:lnTo>
                      <a:lnTo>
                        <a:pt x="53" y="9"/>
                      </a:lnTo>
                      <a:lnTo>
                        <a:pt x="53" y="12"/>
                      </a:lnTo>
                      <a:lnTo>
                        <a:pt x="53" y="13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4" y="17"/>
                      </a:lnTo>
                      <a:lnTo>
                        <a:pt x="54" y="18"/>
                      </a:lnTo>
                      <a:lnTo>
                        <a:pt x="5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0" name="Freeform 198"/>
                <p:cNvSpPr>
                  <a:spLocks/>
                </p:cNvSpPr>
                <p:nvPr/>
              </p:nvSpPr>
              <p:spPr bwMode="auto">
                <a:xfrm>
                  <a:off x="795" y="3051"/>
                  <a:ext cx="11" cy="8"/>
                </a:xfrm>
                <a:custGeom>
                  <a:avLst/>
                  <a:gdLst>
                    <a:gd name="T0" fmla="*/ 11 w 34"/>
                    <a:gd name="T1" fmla="*/ 5 h 22"/>
                    <a:gd name="T2" fmla="*/ 10 w 34"/>
                    <a:gd name="T3" fmla="*/ 6 h 22"/>
                    <a:gd name="T4" fmla="*/ 9 w 34"/>
                    <a:gd name="T5" fmla="*/ 7 h 22"/>
                    <a:gd name="T6" fmla="*/ 8 w 34"/>
                    <a:gd name="T7" fmla="*/ 8 h 22"/>
                    <a:gd name="T8" fmla="*/ 7 w 34"/>
                    <a:gd name="T9" fmla="*/ 8 h 22"/>
                    <a:gd name="T10" fmla="*/ 6 w 34"/>
                    <a:gd name="T11" fmla="*/ 8 h 22"/>
                    <a:gd name="T12" fmla="*/ 5 w 34"/>
                    <a:gd name="T13" fmla="*/ 8 h 22"/>
                    <a:gd name="T14" fmla="*/ 4 w 34"/>
                    <a:gd name="T15" fmla="*/ 8 h 22"/>
                    <a:gd name="T16" fmla="*/ 3 w 34"/>
                    <a:gd name="T17" fmla="*/ 8 h 22"/>
                    <a:gd name="T18" fmla="*/ 2 w 34"/>
                    <a:gd name="T19" fmla="*/ 7 h 22"/>
                    <a:gd name="T20" fmla="*/ 1 w 34"/>
                    <a:gd name="T21" fmla="*/ 7 h 22"/>
                    <a:gd name="T22" fmla="*/ 0 w 34"/>
                    <a:gd name="T23" fmla="*/ 6 h 22"/>
                    <a:gd name="T24" fmla="*/ 0 w 34"/>
                    <a:gd name="T25" fmla="*/ 6 h 22"/>
                    <a:gd name="T26" fmla="*/ 0 w 34"/>
                    <a:gd name="T27" fmla="*/ 5 h 22"/>
                    <a:gd name="T28" fmla="*/ 0 w 34"/>
                    <a:gd name="T29" fmla="*/ 4 h 22"/>
                    <a:gd name="T30" fmla="*/ 0 w 34"/>
                    <a:gd name="T31" fmla="*/ 3 h 22"/>
                    <a:gd name="T32" fmla="*/ 1 w 34"/>
                    <a:gd name="T33" fmla="*/ 3 h 22"/>
                    <a:gd name="T34" fmla="*/ 1 w 34"/>
                    <a:gd name="T35" fmla="*/ 1 h 22"/>
                    <a:gd name="T36" fmla="*/ 2 w 34"/>
                    <a:gd name="T37" fmla="*/ 1 h 22"/>
                    <a:gd name="T38" fmla="*/ 3 w 34"/>
                    <a:gd name="T39" fmla="*/ 1 h 22"/>
                    <a:gd name="T40" fmla="*/ 4 w 34"/>
                    <a:gd name="T41" fmla="*/ 0 h 22"/>
                    <a:gd name="T42" fmla="*/ 4 w 34"/>
                    <a:gd name="T43" fmla="*/ 1 h 22"/>
                    <a:gd name="T44" fmla="*/ 5 w 34"/>
                    <a:gd name="T45" fmla="*/ 1 h 22"/>
                    <a:gd name="T46" fmla="*/ 6 w 34"/>
                    <a:gd name="T47" fmla="*/ 1 h 22"/>
                    <a:gd name="T48" fmla="*/ 7 w 34"/>
                    <a:gd name="T49" fmla="*/ 1 h 22"/>
                    <a:gd name="T50" fmla="*/ 8 w 34"/>
                    <a:gd name="T51" fmla="*/ 1 h 22"/>
                    <a:gd name="T52" fmla="*/ 8 w 34"/>
                    <a:gd name="T53" fmla="*/ 2 h 22"/>
                    <a:gd name="T54" fmla="*/ 9 w 34"/>
                    <a:gd name="T55" fmla="*/ 3 h 22"/>
                    <a:gd name="T56" fmla="*/ 10 w 34"/>
                    <a:gd name="T57" fmla="*/ 3 h 22"/>
                    <a:gd name="T58" fmla="*/ 11 w 34"/>
                    <a:gd name="T59" fmla="*/ 4 h 22"/>
                    <a:gd name="T60" fmla="*/ 11 w 34"/>
                    <a:gd name="T61" fmla="*/ 5 h 22"/>
                    <a:gd name="T62" fmla="*/ 11 w 34"/>
                    <a:gd name="T63" fmla="*/ 5 h 22"/>
                    <a:gd name="T64" fmla="*/ 11 w 34"/>
                    <a:gd name="T65" fmla="*/ 5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4" h="22">
                      <a:moveTo>
                        <a:pt x="33" y="15"/>
                      </a:moveTo>
                      <a:lnTo>
                        <a:pt x="31" y="17"/>
                      </a:lnTo>
                      <a:lnTo>
                        <a:pt x="29" y="20"/>
                      </a:lnTo>
                      <a:lnTo>
                        <a:pt x="26" y="21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9" y="21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3" y="12"/>
                      </a:lnTo>
                      <a:lnTo>
                        <a:pt x="34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1" name="Freeform 199"/>
                <p:cNvSpPr>
                  <a:spLocks/>
                </p:cNvSpPr>
                <p:nvPr/>
              </p:nvSpPr>
              <p:spPr bwMode="auto">
                <a:xfrm>
                  <a:off x="664" y="3063"/>
                  <a:ext cx="46" cy="67"/>
                </a:xfrm>
                <a:custGeom>
                  <a:avLst/>
                  <a:gdLst>
                    <a:gd name="T0" fmla="*/ 46 w 140"/>
                    <a:gd name="T1" fmla="*/ 49 h 201"/>
                    <a:gd name="T2" fmla="*/ 44 w 140"/>
                    <a:gd name="T3" fmla="*/ 54 h 201"/>
                    <a:gd name="T4" fmla="*/ 42 w 140"/>
                    <a:gd name="T5" fmla="*/ 58 h 201"/>
                    <a:gd name="T6" fmla="*/ 40 w 140"/>
                    <a:gd name="T7" fmla="*/ 62 h 201"/>
                    <a:gd name="T8" fmla="*/ 36 w 140"/>
                    <a:gd name="T9" fmla="*/ 65 h 201"/>
                    <a:gd name="T10" fmla="*/ 32 w 140"/>
                    <a:gd name="T11" fmla="*/ 67 h 201"/>
                    <a:gd name="T12" fmla="*/ 28 w 140"/>
                    <a:gd name="T13" fmla="*/ 67 h 201"/>
                    <a:gd name="T14" fmla="*/ 24 w 140"/>
                    <a:gd name="T15" fmla="*/ 66 h 201"/>
                    <a:gd name="T16" fmla="*/ 21 w 140"/>
                    <a:gd name="T17" fmla="*/ 64 h 201"/>
                    <a:gd name="T18" fmla="*/ 18 w 140"/>
                    <a:gd name="T19" fmla="*/ 62 h 201"/>
                    <a:gd name="T20" fmla="*/ 18 w 140"/>
                    <a:gd name="T21" fmla="*/ 58 h 201"/>
                    <a:gd name="T22" fmla="*/ 19 w 140"/>
                    <a:gd name="T23" fmla="*/ 54 h 201"/>
                    <a:gd name="T24" fmla="*/ 19 w 140"/>
                    <a:gd name="T25" fmla="*/ 50 h 201"/>
                    <a:gd name="T26" fmla="*/ 20 w 140"/>
                    <a:gd name="T27" fmla="*/ 45 h 201"/>
                    <a:gd name="T28" fmla="*/ 22 w 140"/>
                    <a:gd name="T29" fmla="*/ 42 h 201"/>
                    <a:gd name="T30" fmla="*/ 26 w 140"/>
                    <a:gd name="T31" fmla="*/ 41 h 201"/>
                    <a:gd name="T32" fmla="*/ 28 w 140"/>
                    <a:gd name="T33" fmla="*/ 41 h 201"/>
                    <a:gd name="T34" fmla="*/ 29 w 140"/>
                    <a:gd name="T35" fmla="*/ 44 h 201"/>
                    <a:gd name="T36" fmla="*/ 31 w 140"/>
                    <a:gd name="T37" fmla="*/ 45 h 201"/>
                    <a:gd name="T38" fmla="*/ 33 w 140"/>
                    <a:gd name="T39" fmla="*/ 46 h 201"/>
                    <a:gd name="T40" fmla="*/ 35 w 140"/>
                    <a:gd name="T41" fmla="*/ 45 h 201"/>
                    <a:gd name="T42" fmla="*/ 35 w 140"/>
                    <a:gd name="T43" fmla="*/ 44 h 201"/>
                    <a:gd name="T44" fmla="*/ 35 w 140"/>
                    <a:gd name="T45" fmla="*/ 42 h 201"/>
                    <a:gd name="T46" fmla="*/ 35 w 140"/>
                    <a:gd name="T47" fmla="*/ 41 h 201"/>
                    <a:gd name="T48" fmla="*/ 35 w 140"/>
                    <a:gd name="T49" fmla="*/ 39 h 201"/>
                    <a:gd name="T50" fmla="*/ 25 w 140"/>
                    <a:gd name="T51" fmla="*/ 35 h 201"/>
                    <a:gd name="T52" fmla="*/ 19 w 140"/>
                    <a:gd name="T53" fmla="*/ 28 h 201"/>
                    <a:gd name="T54" fmla="*/ 13 w 140"/>
                    <a:gd name="T55" fmla="*/ 21 h 201"/>
                    <a:gd name="T56" fmla="*/ 7 w 140"/>
                    <a:gd name="T57" fmla="*/ 15 h 201"/>
                    <a:gd name="T58" fmla="*/ 3 w 140"/>
                    <a:gd name="T59" fmla="*/ 8 h 201"/>
                    <a:gd name="T60" fmla="*/ 0 w 140"/>
                    <a:gd name="T61" fmla="*/ 0 h 201"/>
                    <a:gd name="T62" fmla="*/ 12 w 140"/>
                    <a:gd name="T63" fmla="*/ 6 h 201"/>
                    <a:gd name="T64" fmla="*/ 25 w 140"/>
                    <a:gd name="T65" fmla="*/ 14 h 201"/>
                    <a:gd name="T66" fmla="*/ 35 w 140"/>
                    <a:gd name="T67" fmla="*/ 22 h 201"/>
                    <a:gd name="T68" fmla="*/ 43 w 140"/>
                    <a:gd name="T69" fmla="*/ 33 h 201"/>
                    <a:gd name="T70" fmla="*/ 46 w 140"/>
                    <a:gd name="T71" fmla="*/ 47 h 201"/>
                    <a:gd name="T72" fmla="*/ 46 w 140"/>
                    <a:gd name="T73" fmla="*/ 47 h 20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40" h="201">
                      <a:moveTo>
                        <a:pt x="140" y="140"/>
                      </a:moveTo>
                      <a:lnTo>
                        <a:pt x="139" y="148"/>
                      </a:lnTo>
                      <a:lnTo>
                        <a:pt x="136" y="154"/>
                      </a:lnTo>
                      <a:lnTo>
                        <a:pt x="135" y="162"/>
                      </a:lnTo>
                      <a:lnTo>
                        <a:pt x="132" y="169"/>
                      </a:lnTo>
                      <a:lnTo>
                        <a:pt x="129" y="175"/>
                      </a:lnTo>
                      <a:lnTo>
                        <a:pt x="126" y="182"/>
                      </a:lnTo>
                      <a:lnTo>
                        <a:pt x="122" y="187"/>
                      </a:lnTo>
                      <a:lnTo>
                        <a:pt x="116" y="192"/>
                      </a:lnTo>
                      <a:lnTo>
                        <a:pt x="110" y="196"/>
                      </a:lnTo>
                      <a:lnTo>
                        <a:pt x="102" y="200"/>
                      </a:lnTo>
                      <a:lnTo>
                        <a:pt x="96" y="201"/>
                      </a:lnTo>
                      <a:lnTo>
                        <a:pt x="90" y="201"/>
                      </a:lnTo>
                      <a:lnTo>
                        <a:pt x="84" y="201"/>
                      </a:lnTo>
                      <a:lnTo>
                        <a:pt x="79" y="200"/>
                      </a:lnTo>
                      <a:lnTo>
                        <a:pt x="73" y="199"/>
                      </a:lnTo>
                      <a:lnTo>
                        <a:pt x="68" y="196"/>
                      </a:lnTo>
                      <a:lnTo>
                        <a:pt x="64" y="192"/>
                      </a:lnTo>
                      <a:lnTo>
                        <a:pt x="60" y="190"/>
                      </a:lnTo>
                      <a:lnTo>
                        <a:pt x="56" y="186"/>
                      </a:lnTo>
                      <a:lnTo>
                        <a:pt x="54" y="181"/>
                      </a:lnTo>
                      <a:lnTo>
                        <a:pt x="56" y="175"/>
                      </a:lnTo>
                      <a:lnTo>
                        <a:pt x="58" y="169"/>
                      </a:lnTo>
                      <a:lnTo>
                        <a:pt x="58" y="162"/>
                      </a:lnTo>
                      <a:lnTo>
                        <a:pt x="58" y="156"/>
                      </a:lnTo>
                      <a:lnTo>
                        <a:pt x="58" y="149"/>
                      </a:lnTo>
                      <a:lnTo>
                        <a:pt x="59" y="143"/>
                      </a:lnTo>
                      <a:lnTo>
                        <a:pt x="60" y="136"/>
                      </a:lnTo>
                      <a:lnTo>
                        <a:pt x="63" y="131"/>
                      </a:lnTo>
                      <a:lnTo>
                        <a:pt x="68" y="127"/>
                      </a:lnTo>
                      <a:lnTo>
                        <a:pt x="76" y="123"/>
                      </a:lnTo>
                      <a:lnTo>
                        <a:pt x="80" y="122"/>
                      </a:lnTo>
                      <a:lnTo>
                        <a:pt x="84" y="123"/>
                      </a:lnTo>
                      <a:lnTo>
                        <a:pt x="86" y="124"/>
                      </a:lnTo>
                      <a:lnTo>
                        <a:pt x="88" y="127"/>
                      </a:lnTo>
                      <a:lnTo>
                        <a:pt x="89" y="131"/>
                      </a:lnTo>
                      <a:lnTo>
                        <a:pt x="92" y="134"/>
                      </a:lnTo>
                      <a:lnTo>
                        <a:pt x="93" y="136"/>
                      </a:lnTo>
                      <a:lnTo>
                        <a:pt x="96" y="138"/>
                      </a:lnTo>
                      <a:lnTo>
                        <a:pt x="99" y="139"/>
                      </a:lnTo>
                      <a:lnTo>
                        <a:pt x="105" y="136"/>
                      </a:lnTo>
                      <a:lnTo>
                        <a:pt x="106" y="135"/>
                      </a:lnTo>
                      <a:lnTo>
                        <a:pt x="107" y="134"/>
                      </a:lnTo>
                      <a:lnTo>
                        <a:pt x="107" y="131"/>
                      </a:lnTo>
                      <a:lnTo>
                        <a:pt x="107" y="128"/>
                      </a:lnTo>
                      <a:lnTo>
                        <a:pt x="107" y="127"/>
                      </a:lnTo>
                      <a:lnTo>
                        <a:pt x="107" y="124"/>
                      </a:lnTo>
                      <a:lnTo>
                        <a:pt x="107" y="122"/>
                      </a:lnTo>
                      <a:lnTo>
                        <a:pt x="107" y="119"/>
                      </a:lnTo>
                      <a:lnTo>
                        <a:pt x="106" y="117"/>
                      </a:lnTo>
                      <a:lnTo>
                        <a:pt x="107" y="114"/>
                      </a:lnTo>
                      <a:lnTo>
                        <a:pt x="75" y="105"/>
                      </a:lnTo>
                      <a:lnTo>
                        <a:pt x="67" y="94"/>
                      </a:lnTo>
                      <a:lnTo>
                        <a:pt x="59" y="84"/>
                      </a:lnTo>
                      <a:lnTo>
                        <a:pt x="50" y="74"/>
                      </a:lnTo>
                      <a:lnTo>
                        <a:pt x="41" y="64"/>
                      </a:lnTo>
                      <a:lnTo>
                        <a:pt x="30" y="54"/>
                      </a:lnTo>
                      <a:lnTo>
                        <a:pt x="22" y="45"/>
                      </a:lnTo>
                      <a:lnTo>
                        <a:pt x="15" y="34"/>
                      </a:lnTo>
                      <a:lnTo>
                        <a:pt x="8" y="24"/>
                      </a:lnTo>
                      <a:lnTo>
                        <a:pt x="3" y="12"/>
                      </a:ln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37" y="19"/>
                      </a:lnTo>
                      <a:lnTo>
                        <a:pt x="56" y="29"/>
                      </a:lnTo>
                      <a:lnTo>
                        <a:pt x="75" y="41"/>
                      </a:lnTo>
                      <a:lnTo>
                        <a:pt x="92" y="53"/>
                      </a:lnTo>
                      <a:lnTo>
                        <a:pt x="107" y="67"/>
                      </a:lnTo>
                      <a:lnTo>
                        <a:pt x="122" y="83"/>
                      </a:lnTo>
                      <a:lnTo>
                        <a:pt x="131" y="100"/>
                      </a:lnTo>
                      <a:lnTo>
                        <a:pt x="137" y="119"/>
                      </a:lnTo>
                      <a:lnTo>
                        <a:pt x="140" y="141"/>
                      </a:lnTo>
                      <a:lnTo>
                        <a:pt x="14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2" name="Freeform 200"/>
                <p:cNvSpPr>
                  <a:spLocks/>
                </p:cNvSpPr>
                <p:nvPr/>
              </p:nvSpPr>
              <p:spPr bwMode="auto">
                <a:xfrm>
                  <a:off x="783" y="3054"/>
                  <a:ext cx="9" cy="8"/>
                </a:xfrm>
                <a:custGeom>
                  <a:avLst/>
                  <a:gdLst>
                    <a:gd name="T0" fmla="*/ 9 w 26"/>
                    <a:gd name="T1" fmla="*/ 3 h 23"/>
                    <a:gd name="T2" fmla="*/ 9 w 26"/>
                    <a:gd name="T3" fmla="*/ 7 h 23"/>
                    <a:gd name="T4" fmla="*/ 8 w 26"/>
                    <a:gd name="T5" fmla="*/ 7 h 23"/>
                    <a:gd name="T6" fmla="*/ 7 w 26"/>
                    <a:gd name="T7" fmla="*/ 7 h 23"/>
                    <a:gd name="T8" fmla="*/ 6 w 26"/>
                    <a:gd name="T9" fmla="*/ 7 h 23"/>
                    <a:gd name="T10" fmla="*/ 5 w 26"/>
                    <a:gd name="T11" fmla="*/ 8 h 23"/>
                    <a:gd name="T12" fmla="*/ 4 w 26"/>
                    <a:gd name="T13" fmla="*/ 8 h 23"/>
                    <a:gd name="T14" fmla="*/ 3 w 26"/>
                    <a:gd name="T15" fmla="*/ 8 h 23"/>
                    <a:gd name="T16" fmla="*/ 2 w 26"/>
                    <a:gd name="T17" fmla="*/ 8 h 23"/>
                    <a:gd name="T18" fmla="*/ 1 w 26"/>
                    <a:gd name="T19" fmla="*/ 7 h 23"/>
                    <a:gd name="T20" fmla="*/ 1 w 26"/>
                    <a:gd name="T21" fmla="*/ 7 h 23"/>
                    <a:gd name="T22" fmla="*/ 0 w 26"/>
                    <a:gd name="T23" fmla="*/ 6 h 23"/>
                    <a:gd name="T24" fmla="*/ 2 w 26"/>
                    <a:gd name="T25" fmla="*/ 0 h 23"/>
                    <a:gd name="T26" fmla="*/ 3 w 26"/>
                    <a:gd name="T27" fmla="*/ 1 h 23"/>
                    <a:gd name="T28" fmla="*/ 3 w 26"/>
                    <a:gd name="T29" fmla="*/ 1 h 23"/>
                    <a:gd name="T30" fmla="*/ 3 w 26"/>
                    <a:gd name="T31" fmla="*/ 1 h 23"/>
                    <a:gd name="T32" fmla="*/ 5 w 26"/>
                    <a:gd name="T33" fmla="*/ 1 h 23"/>
                    <a:gd name="T34" fmla="*/ 6 w 26"/>
                    <a:gd name="T35" fmla="*/ 1 h 23"/>
                    <a:gd name="T36" fmla="*/ 6 w 26"/>
                    <a:gd name="T37" fmla="*/ 1 h 23"/>
                    <a:gd name="T38" fmla="*/ 7 w 26"/>
                    <a:gd name="T39" fmla="*/ 1 h 23"/>
                    <a:gd name="T40" fmla="*/ 7 w 26"/>
                    <a:gd name="T41" fmla="*/ 2 h 23"/>
                    <a:gd name="T42" fmla="*/ 8 w 26"/>
                    <a:gd name="T43" fmla="*/ 2 h 23"/>
                    <a:gd name="T44" fmla="*/ 9 w 26"/>
                    <a:gd name="T45" fmla="*/ 3 h 23"/>
                    <a:gd name="T46" fmla="*/ 9 w 26"/>
                    <a:gd name="T47" fmla="*/ 3 h 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6" h="23">
                      <a:moveTo>
                        <a:pt x="25" y="8"/>
                      </a:moveTo>
                      <a:lnTo>
                        <a:pt x="26" y="21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7" y="21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23" y="7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3" name="Freeform 201"/>
                <p:cNvSpPr>
                  <a:spLocks/>
                </p:cNvSpPr>
                <p:nvPr/>
              </p:nvSpPr>
              <p:spPr bwMode="auto">
                <a:xfrm>
                  <a:off x="800" y="3053"/>
                  <a:ext cx="27" cy="23"/>
                </a:xfrm>
                <a:custGeom>
                  <a:avLst/>
                  <a:gdLst>
                    <a:gd name="T0" fmla="*/ 25 w 80"/>
                    <a:gd name="T1" fmla="*/ 1 h 70"/>
                    <a:gd name="T2" fmla="*/ 26 w 80"/>
                    <a:gd name="T3" fmla="*/ 3 h 70"/>
                    <a:gd name="T4" fmla="*/ 26 w 80"/>
                    <a:gd name="T5" fmla="*/ 4 h 70"/>
                    <a:gd name="T6" fmla="*/ 26 w 80"/>
                    <a:gd name="T7" fmla="*/ 5 h 70"/>
                    <a:gd name="T8" fmla="*/ 27 w 80"/>
                    <a:gd name="T9" fmla="*/ 6 h 70"/>
                    <a:gd name="T10" fmla="*/ 27 w 80"/>
                    <a:gd name="T11" fmla="*/ 7 h 70"/>
                    <a:gd name="T12" fmla="*/ 27 w 80"/>
                    <a:gd name="T13" fmla="*/ 8 h 70"/>
                    <a:gd name="T14" fmla="*/ 27 w 80"/>
                    <a:gd name="T15" fmla="*/ 10 h 70"/>
                    <a:gd name="T16" fmla="*/ 26 w 80"/>
                    <a:gd name="T17" fmla="*/ 11 h 70"/>
                    <a:gd name="T18" fmla="*/ 26 w 80"/>
                    <a:gd name="T19" fmla="*/ 11 h 70"/>
                    <a:gd name="T20" fmla="*/ 25 w 80"/>
                    <a:gd name="T21" fmla="*/ 12 h 70"/>
                    <a:gd name="T22" fmla="*/ 24 w 80"/>
                    <a:gd name="T23" fmla="*/ 14 h 70"/>
                    <a:gd name="T24" fmla="*/ 23 w 80"/>
                    <a:gd name="T25" fmla="*/ 15 h 70"/>
                    <a:gd name="T26" fmla="*/ 21 w 80"/>
                    <a:gd name="T27" fmla="*/ 17 h 70"/>
                    <a:gd name="T28" fmla="*/ 19 w 80"/>
                    <a:gd name="T29" fmla="*/ 19 h 70"/>
                    <a:gd name="T30" fmla="*/ 18 w 80"/>
                    <a:gd name="T31" fmla="*/ 19 h 70"/>
                    <a:gd name="T32" fmla="*/ 16 w 80"/>
                    <a:gd name="T33" fmla="*/ 21 h 70"/>
                    <a:gd name="T34" fmla="*/ 14 w 80"/>
                    <a:gd name="T35" fmla="*/ 22 h 70"/>
                    <a:gd name="T36" fmla="*/ 12 w 80"/>
                    <a:gd name="T37" fmla="*/ 22 h 70"/>
                    <a:gd name="T38" fmla="*/ 10 w 80"/>
                    <a:gd name="T39" fmla="*/ 22 h 70"/>
                    <a:gd name="T40" fmla="*/ 8 w 80"/>
                    <a:gd name="T41" fmla="*/ 23 h 70"/>
                    <a:gd name="T42" fmla="*/ 0 w 80"/>
                    <a:gd name="T43" fmla="*/ 17 h 70"/>
                    <a:gd name="T44" fmla="*/ 2 w 80"/>
                    <a:gd name="T45" fmla="*/ 16 h 70"/>
                    <a:gd name="T46" fmla="*/ 4 w 80"/>
                    <a:gd name="T47" fmla="*/ 15 h 70"/>
                    <a:gd name="T48" fmla="*/ 7 w 80"/>
                    <a:gd name="T49" fmla="*/ 14 h 70"/>
                    <a:gd name="T50" fmla="*/ 9 w 80"/>
                    <a:gd name="T51" fmla="*/ 12 h 70"/>
                    <a:gd name="T52" fmla="*/ 10 w 80"/>
                    <a:gd name="T53" fmla="*/ 11 h 70"/>
                    <a:gd name="T54" fmla="*/ 12 w 80"/>
                    <a:gd name="T55" fmla="*/ 9 h 70"/>
                    <a:gd name="T56" fmla="*/ 14 w 80"/>
                    <a:gd name="T57" fmla="*/ 7 h 70"/>
                    <a:gd name="T58" fmla="*/ 16 w 80"/>
                    <a:gd name="T59" fmla="*/ 5 h 70"/>
                    <a:gd name="T60" fmla="*/ 17 w 80"/>
                    <a:gd name="T61" fmla="*/ 2 h 70"/>
                    <a:gd name="T62" fmla="*/ 18 w 80"/>
                    <a:gd name="T63" fmla="*/ 0 h 70"/>
                    <a:gd name="T64" fmla="*/ 19 w 80"/>
                    <a:gd name="T65" fmla="*/ 1 h 70"/>
                    <a:gd name="T66" fmla="*/ 19 w 80"/>
                    <a:gd name="T67" fmla="*/ 1 h 70"/>
                    <a:gd name="T68" fmla="*/ 20 w 80"/>
                    <a:gd name="T69" fmla="*/ 1 h 70"/>
                    <a:gd name="T70" fmla="*/ 21 w 80"/>
                    <a:gd name="T71" fmla="*/ 1 h 70"/>
                    <a:gd name="T72" fmla="*/ 22 w 80"/>
                    <a:gd name="T73" fmla="*/ 1 h 70"/>
                    <a:gd name="T74" fmla="*/ 23 w 80"/>
                    <a:gd name="T75" fmla="*/ 1 h 70"/>
                    <a:gd name="T76" fmla="*/ 23 w 80"/>
                    <a:gd name="T77" fmla="*/ 1 h 70"/>
                    <a:gd name="T78" fmla="*/ 24 w 80"/>
                    <a:gd name="T79" fmla="*/ 1 h 70"/>
                    <a:gd name="T80" fmla="*/ 25 w 80"/>
                    <a:gd name="T81" fmla="*/ 2 h 70"/>
                    <a:gd name="T82" fmla="*/ 26 w 80"/>
                    <a:gd name="T83" fmla="*/ 2 h 70"/>
                    <a:gd name="T84" fmla="*/ 26 w 80"/>
                    <a:gd name="T85" fmla="*/ 2 h 70"/>
                    <a:gd name="T86" fmla="*/ 25 w 80"/>
                    <a:gd name="T87" fmla="*/ 1 h 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0" h="70">
                      <a:moveTo>
                        <a:pt x="74" y="4"/>
                      </a:moveTo>
                      <a:lnTo>
                        <a:pt x="77" y="8"/>
                      </a:lnTo>
                      <a:lnTo>
                        <a:pt x="78" y="11"/>
                      </a:lnTo>
                      <a:lnTo>
                        <a:pt x="78" y="15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0" y="25"/>
                      </a:lnTo>
                      <a:lnTo>
                        <a:pt x="80" y="29"/>
                      </a:lnTo>
                      <a:lnTo>
                        <a:pt x="78" y="32"/>
                      </a:lnTo>
                      <a:lnTo>
                        <a:pt x="77" y="34"/>
                      </a:lnTo>
                      <a:lnTo>
                        <a:pt x="74" y="37"/>
                      </a:lnTo>
                      <a:lnTo>
                        <a:pt x="71" y="42"/>
                      </a:lnTo>
                      <a:lnTo>
                        <a:pt x="67" y="47"/>
                      </a:lnTo>
                      <a:lnTo>
                        <a:pt x="63" y="53"/>
                      </a:lnTo>
                      <a:lnTo>
                        <a:pt x="57" y="57"/>
                      </a:lnTo>
                      <a:lnTo>
                        <a:pt x="52" y="59"/>
                      </a:lnTo>
                      <a:lnTo>
                        <a:pt x="47" y="63"/>
                      </a:lnTo>
                      <a:lnTo>
                        <a:pt x="42" y="66"/>
                      </a:lnTo>
                      <a:lnTo>
                        <a:pt x="37" y="67"/>
                      </a:lnTo>
                      <a:lnTo>
                        <a:pt x="30" y="68"/>
                      </a:lnTo>
                      <a:lnTo>
                        <a:pt x="24" y="70"/>
                      </a:lnTo>
                      <a:lnTo>
                        <a:pt x="0" y="51"/>
                      </a:lnTo>
                      <a:lnTo>
                        <a:pt x="7" y="49"/>
                      </a:lnTo>
                      <a:lnTo>
                        <a:pt x="13" y="46"/>
                      </a:lnTo>
                      <a:lnTo>
                        <a:pt x="20" y="42"/>
                      </a:lnTo>
                      <a:lnTo>
                        <a:pt x="26" y="37"/>
                      </a:lnTo>
                      <a:lnTo>
                        <a:pt x="31" y="32"/>
                      </a:lnTo>
                      <a:lnTo>
                        <a:pt x="37" y="27"/>
                      </a:lnTo>
                      <a:lnTo>
                        <a:pt x="42" y="20"/>
                      </a:lnTo>
                      <a:lnTo>
                        <a:pt x="46" y="14"/>
                      </a:lnTo>
                      <a:lnTo>
                        <a:pt x="50" y="7"/>
                      </a:lnTo>
                      <a:lnTo>
                        <a:pt x="52" y="0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1" y="3"/>
                      </a:lnTo>
                      <a:lnTo>
                        <a:pt x="64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71" y="4"/>
                      </a:lnTo>
                      <a:lnTo>
                        <a:pt x="73" y="6"/>
                      </a:lnTo>
                      <a:lnTo>
                        <a:pt x="76" y="6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4" name="Freeform 202"/>
                <p:cNvSpPr>
                  <a:spLocks/>
                </p:cNvSpPr>
                <p:nvPr/>
              </p:nvSpPr>
              <p:spPr bwMode="auto">
                <a:xfrm>
                  <a:off x="907" y="3045"/>
                  <a:ext cx="64" cy="54"/>
                </a:xfrm>
                <a:custGeom>
                  <a:avLst/>
                  <a:gdLst>
                    <a:gd name="T0" fmla="*/ 63 w 194"/>
                    <a:gd name="T1" fmla="*/ 21 h 160"/>
                    <a:gd name="T2" fmla="*/ 64 w 194"/>
                    <a:gd name="T3" fmla="*/ 26 h 160"/>
                    <a:gd name="T4" fmla="*/ 64 w 194"/>
                    <a:gd name="T5" fmla="*/ 30 h 160"/>
                    <a:gd name="T6" fmla="*/ 63 w 194"/>
                    <a:gd name="T7" fmla="*/ 35 h 160"/>
                    <a:gd name="T8" fmla="*/ 61 w 194"/>
                    <a:gd name="T9" fmla="*/ 39 h 160"/>
                    <a:gd name="T10" fmla="*/ 58 w 194"/>
                    <a:gd name="T11" fmla="*/ 43 h 160"/>
                    <a:gd name="T12" fmla="*/ 53 w 194"/>
                    <a:gd name="T13" fmla="*/ 47 h 160"/>
                    <a:gd name="T14" fmla="*/ 47 w 194"/>
                    <a:gd name="T15" fmla="*/ 51 h 160"/>
                    <a:gd name="T16" fmla="*/ 41 w 194"/>
                    <a:gd name="T17" fmla="*/ 53 h 160"/>
                    <a:gd name="T18" fmla="*/ 34 w 194"/>
                    <a:gd name="T19" fmla="*/ 54 h 160"/>
                    <a:gd name="T20" fmla="*/ 29 w 194"/>
                    <a:gd name="T21" fmla="*/ 53 h 160"/>
                    <a:gd name="T22" fmla="*/ 26 w 194"/>
                    <a:gd name="T23" fmla="*/ 52 h 160"/>
                    <a:gd name="T24" fmla="*/ 23 w 194"/>
                    <a:gd name="T25" fmla="*/ 50 h 160"/>
                    <a:gd name="T26" fmla="*/ 21 w 194"/>
                    <a:gd name="T27" fmla="*/ 48 h 160"/>
                    <a:gd name="T28" fmla="*/ 19 w 194"/>
                    <a:gd name="T29" fmla="*/ 45 h 160"/>
                    <a:gd name="T30" fmla="*/ 17 w 194"/>
                    <a:gd name="T31" fmla="*/ 41 h 160"/>
                    <a:gd name="T32" fmla="*/ 17 w 194"/>
                    <a:gd name="T33" fmla="*/ 36 h 160"/>
                    <a:gd name="T34" fmla="*/ 20 w 194"/>
                    <a:gd name="T35" fmla="*/ 32 h 160"/>
                    <a:gd name="T36" fmla="*/ 23 w 194"/>
                    <a:gd name="T37" fmla="*/ 29 h 160"/>
                    <a:gd name="T38" fmla="*/ 26 w 194"/>
                    <a:gd name="T39" fmla="*/ 26 h 160"/>
                    <a:gd name="T40" fmla="*/ 29 w 194"/>
                    <a:gd name="T41" fmla="*/ 24 h 160"/>
                    <a:gd name="T42" fmla="*/ 32 w 194"/>
                    <a:gd name="T43" fmla="*/ 24 h 160"/>
                    <a:gd name="T44" fmla="*/ 35 w 194"/>
                    <a:gd name="T45" fmla="*/ 25 h 160"/>
                    <a:gd name="T46" fmla="*/ 38 w 194"/>
                    <a:gd name="T47" fmla="*/ 26 h 160"/>
                    <a:gd name="T48" fmla="*/ 40 w 194"/>
                    <a:gd name="T49" fmla="*/ 29 h 160"/>
                    <a:gd name="T50" fmla="*/ 40 w 194"/>
                    <a:gd name="T51" fmla="*/ 33 h 160"/>
                    <a:gd name="T52" fmla="*/ 38 w 194"/>
                    <a:gd name="T53" fmla="*/ 35 h 160"/>
                    <a:gd name="T54" fmla="*/ 35 w 194"/>
                    <a:gd name="T55" fmla="*/ 36 h 160"/>
                    <a:gd name="T56" fmla="*/ 32 w 194"/>
                    <a:gd name="T57" fmla="*/ 38 h 160"/>
                    <a:gd name="T58" fmla="*/ 32 w 194"/>
                    <a:gd name="T59" fmla="*/ 42 h 160"/>
                    <a:gd name="T60" fmla="*/ 33 w 194"/>
                    <a:gd name="T61" fmla="*/ 44 h 160"/>
                    <a:gd name="T62" fmla="*/ 35 w 194"/>
                    <a:gd name="T63" fmla="*/ 45 h 160"/>
                    <a:gd name="T64" fmla="*/ 36 w 194"/>
                    <a:gd name="T65" fmla="*/ 45 h 160"/>
                    <a:gd name="T66" fmla="*/ 38 w 194"/>
                    <a:gd name="T67" fmla="*/ 46 h 160"/>
                    <a:gd name="T68" fmla="*/ 40 w 194"/>
                    <a:gd name="T69" fmla="*/ 46 h 160"/>
                    <a:gd name="T70" fmla="*/ 42 w 194"/>
                    <a:gd name="T71" fmla="*/ 44 h 160"/>
                    <a:gd name="T72" fmla="*/ 45 w 194"/>
                    <a:gd name="T73" fmla="*/ 41 h 160"/>
                    <a:gd name="T74" fmla="*/ 46 w 194"/>
                    <a:gd name="T75" fmla="*/ 37 h 160"/>
                    <a:gd name="T76" fmla="*/ 46 w 194"/>
                    <a:gd name="T77" fmla="*/ 33 h 160"/>
                    <a:gd name="T78" fmla="*/ 46 w 194"/>
                    <a:gd name="T79" fmla="*/ 29 h 160"/>
                    <a:gd name="T80" fmla="*/ 45 w 194"/>
                    <a:gd name="T81" fmla="*/ 25 h 160"/>
                    <a:gd name="T82" fmla="*/ 42 w 194"/>
                    <a:gd name="T83" fmla="*/ 21 h 160"/>
                    <a:gd name="T84" fmla="*/ 39 w 194"/>
                    <a:gd name="T85" fmla="*/ 17 h 160"/>
                    <a:gd name="T86" fmla="*/ 34 w 194"/>
                    <a:gd name="T87" fmla="*/ 15 h 160"/>
                    <a:gd name="T88" fmla="*/ 30 w 194"/>
                    <a:gd name="T89" fmla="*/ 13 h 160"/>
                    <a:gd name="T90" fmla="*/ 25 w 194"/>
                    <a:gd name="T91" fmla="*/ 12 h 160"/>
                    <a:gd name="T92" fmla="*/ 19 w 194"/>
                    <a:gd name="T93" fmla="*/ 12 h 160"/>
                    <a:gd name="T94" fmla="*/ 14 w 194"/>
                    <a:gd name="T95" fmla="*/ 13 h 160"/>
                    <a:gd name="T96" fmla="*/ 8 w 194"/>
                    <a:gd name="T97" fmla="*/ 14 h 160"/>
                    <a:gd name="T98" fmla="*/ 2 w 194"/>
                    <a:gd name="T99" fmla="*/ 15 h 160"/>
                    <a:gd name="T100" fmla="*/ 1 w 194"/>
                    <a:gd name="T101" fmla="*/ 12 h 160"/>
                    <a:gd name="T102" fmla="*/ 5 w 194"/>
                    <a:gd name="T103" fmla="*/ 8 h 160"/>
                    <a:gd name="T104" fmla="*/ 9 w 194"/>
                    <a:gd name="T105" fmla="*/ 6 h 160"/>
                    <a:gd name="T106" fmla="*/ 14 w 194"/>
                    <a:gd name="T107" fmla="*/ 3 h 160"/>
                    <a:gd name="T108" fmla="*/ 18 w 194"/>
                    <a:gd name="T109" fmla="*/ 1 h 160"/>
                    <a:gd name="T110" fmla="*/ 25 w 194"/>
                    <a:gd name="T111" fmla="*/ 0 h 160"/>
                    <a:gd name="T112" fmla="*/ 35 w 194"/>
                    <a:gd name="T113" fmla="*/ 1 h 160"/>
                    <a:gd name="T114" fmla="*/ 45 w 194"/>
                    <a:gd name="T115" fmla="*/ 3 h 160"/>
                    <a:gd name="T116" fmla="*/ 54 w 194"/>
                    <a:gd name="T117" fmla="*/ 6 h 160"/>
                    <a:gd name="T118" fmla="*/ 60 w 194"/>
                    <a:gd name="T119" fmla="*/ 13 h 160"/>
                    <a:gd name="T120" fmla="*/ 62 w 194"/>
                    <a:gd name="T121" fmla="*/ 19 h 16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4" h="160">
                      <a:moveTo>
                        <a:pt x="189" y="53"/>
                      </a:moveTo>
                      <a:lnTo>
                        <a:pt x="191" y="61"/>
                      </a:lnTo>
                      <a:lnTo>
                        <a:pt x="193" y="68"/>
                      </a:lnTo>
                      <a:lnTo>
                        <a:pt x="194" y="76"/>
                      </a:lnTo>
                      <a:lnTo>
                        <a:pt x="194" y="82"/>
                      </a:lnTo>
                      <a:lnTo>
                        <a:pt x="193" y="89"/>
                      </a:lnTo>
                      <a:lnTo>
                        <a:pt x="191" y="95"/>
                      </a:lnTo>
                      <a:lnTo>
                        <a:pt x="190" y="103"/>
                      </a:lnTo>
                      <a:lnTo>
                        <a:pt x="189" y="110"/>
                      </a:lnTo>
                      <a:lnTo>
                        <a:pt x="186" y="115"/>
                      </a:lnTo>
                      <a:lnTo>
                        <a:pt x="185" y="121"/>
                      </a:lnTo>
                      <a:lnTo>
                        <a:pt x="176" y="128"/>
                      </a:lnTo>
                      <a:lnTo>
                        <a:pt x="168" y="134"/>
                      </a:lnTo>
                      <a:lnTo>
                        <a:pt x="160" y="140"/>
                      </a:lnTo>
                      <a:lnTo>
                        <a:pt x="151" y="146"/>
                      </a:lnTo>
                      <a:lnTo>
                        <a:pt x="142" y="150"/>
                      </a:lnTo>
                      <a:lnTo>
                        <a:pt x="133" y="154"/>
                      </a:lnTo>
                      <a:lnTo>
                        <a:pt x="124" y="158"/>
                      </a:lnTo>
                      <a:lnTo>
                        <a:pt x="113" y="159"/>
                      </a:lnTo>
                      <a:lnTo>
                        <a:pt x="103" y="160"/>
                      </a:lnTo>
                      <a:lnTo>
                        <a:pt x="92" y="159"/>
                      </a:lnTo>
                      <a:lnTo>
                        <a:pt x="88" y="157"/>
                      </a:lnTo>
                      <a:lnTo>
                        <a:pt x="84" y="155"/>
                      </a:lnTo>
                      <a:lnTo>
                        <a:pt x="79" y="153"/>
                      </a:lnTo>
                      <a:lnTo>
                        <a:pt x="75" y="150"/>
                      </a:lnTo>
                      <a:lnTo>
                        <a:pt x="71" y="147"/>
                      </a:lnTo>
                      <a:lnTo>
                        <a:pt x="67" y="145"/>
                      </a:lnTo>
                      <a:lnTo>
                        <a:pt x="63" y="142"/>
                      </a:lnTo>
                      <a:lnTo>
                        <a:pt x="60" y="138"/>
                      </a:lnTo>
                      <a:lnTo>
                        <a:pt x="57" y="134"/>
                      </a:lnTo>
                      <a:lnTo>
                        <a:pt x="56" y="130"/>
                      </a:lnTo>
                      <a:lnTo>
                        <a:pt x="53" y="121"/>
                      </a:lnTo>
                      <a:lnTo>
                        <a:pt x="52" y="114"/>
                      </a:lnTo>
                      <a:lnTo>
                        <a:pt x="53" y="107"/>
                      </a:lnTo>
                      <a:lnTo>
                        <a:pt x="56" y="100"/>
                      </a:lnTo>
                      <a:lnTo>
                        <a:pt x="60" y="95"/>
                      </a:lnTo>
                      <a:lnTo>
                        <a:pt x="63" y="90"/>
                      </a:lnTo>
                      <a:lnTo>
                        <a:pt x="69" y="85"/>
                      </a:lnTo>
                      <a:lnTo>
                        <a:pt x="74" y="80"/>
                      </a:lnTo>
                      <a:lnTo>
                        <a:pt x="78" y="76"/>
                      </a:lnTo>
                      <a:lnTo>
                        <a:pt x="83" y="70"/>
                      </a:lnTo>
                      <a:lnTo>
                        <a:pt x="88" y="70"/>
                      </a:lnTo>
                      <a:lnTo>
                        <a:pt x="92" y="70"/>
                      </a:lnTo>
                      <a:lnTo>
                        <a:pt x="97" y="70"/>
                      </a:lnTo>
                      <a:lnTo>
                        <a:pt x="103" y="72"/>
                      </a:lnTo>
                      <a:lnTo>
                        <a:pt x="107" y="73"/>
                      </a:lnTo>
                      <a:lnTo>
                        <a:pt x="112" y="76"/>
                      </a:lnTo>
                      <a:lnTo>
                        <a:pt x="114" y="78"/>
                      </a:lnTo>
                      <a:lnTo>
                        <a:pt x="118" y="82"/>
                      </a:lnTo>
                      <a:lnTo>
                        <a:pt x="121" y="86"/>
                      </a:lnTo>
                      <a:lnTo>
                        <a:pt x="122" y="90"/>
                      </a:lnTo>
                      <a:lnTo>
                        <a:pt x="122" y="97"/>
                      </a:lnTo>
                      <a:lnTo>
                        <a:pt x="120" y="100"/>
                      </a:lnTo>
                      <a:lnTo>
                        <a:pt x="116" y="103"/>
                      </a:lnTo>
                      <a:lnTo>
                        <a:pt x="112" y="106"/>
                      </a:lnTo>
                      <a:lnTo>
                        <a:pt x="107" y="107"/>
                      </a:lnTo>
                      <a:lnTo>
                        <a:pt x="101" y="110"/>
                      </a:lnTo>
                      <a:lnTo>
                        <a:pt x="97" y="112"/>
                      </a:lnTo>
                      <a:lnTo>
                        <a:pt x="96" y="116"/>
                      </a:lnTo>
                      <a:lnTo>
                        <a:pt x="96" y="123"/>
                      </a:lnTo>
                      <a:lnTo>
                        <a:pt x="100" y="130"/>
                      </a:lnTo>
                      <a:lnTo>
                        <a:pt x="101" y="130"/>
                      </a:lnTo>
                      <a:lnTo>
                        <a:pt x="104" y="132"/>
                      </a:lnTo>
                      <a:lnTo>
                        <a:pt x="107" y="133"/>
                      </a:lnTo>
                      <a:lnTo>
                        <a:pt x="108" y="134"/>
                      </a:lnTo>
                      <a:lnTo>
                        <a:pt x="110" y="134"/>
                      </a:lnTo>
                      <a:lnTo>
                        <a:pt x="113" y="136"/>
                      </a:lnTo>
                      <a:lnTo>
                        <a:pt x="114" y="136"/>
                      </a:lnTo>
                      <a:lnTo>
                        <a:pt x="117" y="136"/>
                      </a:lnTo>
                      <a:lnTo>
                        <a:pt x="120" y="136"/>
                      </a:lnTo>
                      <a:lnTo>
                        <a:pt x="122" y="134"/>
                      </a:lnTo>
                      <a:lnTo>
                        <a:pt x="127" y="130"/>
                      </a:lnTo>
                      <a:lnTo>
                        <a:pt x="133" y="125"/>
                      </a:lnTo>
                      <a:lnTo>
                        <a:pt x="135" y="120"/>
                      </a:lnTo>
                      <a:lnTo>
                        <a:pt x="137" y="115"/>
                      </a:lnTo>
                      <a:lnTo>
                        <a:pt x="138" y="110"/>
                      </a:lnTo>
                      <a:lnTo>
                        <a:pt x="138" y="103"/>
                      </a:lnTo>
                      <a:lnTo>
                        <a:pt x="138" y="97"/>
                      </a:lnTo>
                      <a:lnTo>
                        <a:pt x="138" y="91"/>
                      </a:lnTo>
                      <a:lnTo>
                        <a:pt x="138" y="86"/>
                      </a:lnTo>
                      <a:lnTo>
                        <a:pt x="137" y="81"/>
                      </a:lnTo>
                      <a:lnTo>
                        <a:pt x="135" y="73"/>
                      </a:lnTo>
                      <a:lnTo>
                        <a:pt x="131" y="67"/>
                      </a:lnTo>
                      <a:lnTo>
                        <a:pt x="127" y="61"/>
                      </a:lnTo>
                      <a:lnTo>
                        <a:pt x="122" y="56"/>
                      </a:lnTo>
                      <a:lnTo>
                        <a:pt x="117" y="51"/>
                      </a:lnTo>
                      <a:lnTo>
                        <a:pt x="110" y="47"/>
                      </a:lnTo>
                      <a:lnTo>
                        <a:pt x="104" y="44"/>
                      </a:lnTo>
                      <a:lnTo>
                        <a:pt x="97" y="42"/>
                      </a:lnTo>
                      <a:lnTo>
                        <a:pt x="91" y="39"/>
                      </a:lnTo>
                      <a:lnTo>
                        <a:pt x="84" y="37"/>
                      </a:lnTo>
                      <a:lnTo>
                        <a:pt x="75" y="35"/>
                      </a:lnTo>
                      <a:lnTo>
                        <a:pt x="66" y="35"/>
                      </a:lnTo>
                      <a:lnTo>
                        <a:pt x="58" y="35"/>
                      </a:lnTo>
                      <a:lnTo>
                        <a:pt x="49" y="37"/>
                      </a:lnTo>
                      <a:lnTo>
                        <a:pt x="41" y="39"/>
                      </a:lnTo>
                      <a:lnTo>
                        <a:pt x="32" y="40"/>
                      </a:lnTo>
                      <a:lnTo>
                        <a:pt x="24" y="42"/>
                      </a:lnTo>
                      <a:lnTo>
                        <a:pt x="15" y="43"/>
                      </a:lnTo>
                      <a:lnTo>
                        <a:pt x="7" y="43"/>
                      </a:lnTo>
                      <a:lnTo>
                        <a:pt x="0" y="43"/>
                      </a:lnTo>
                      <a:lnTo>
                        <a:pt x="3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0" y="21"/>
                      </a:lnTo>
                      <a:lnTo>
                        <a:pt x="27" y="17"/>
                      </a:lnTo>
                      <a:lnTo>
                        <a:pt x="35" y="13"/>
                      </a:lnTo>
                      <a:lnTo>
                        <a:pt x="41" y="10"/>
                      </a:lnTo>
                      <a:lnTo>
                        <a:pt x="49" y="6"/>
                      </a:lnTo>
                      <a:lnTo>
                        <a:pt x="56" y="4"/>
                      </a:lnTo>
                      <a:lnTo>
                        <a:pt x="62" y="0"/>
                      </a:lnTo>
                      <a:lnTo>
                        <a:pt x="77" y="1"/>
                      </a:lnTo>
                      <a:lnTo>
                        <a:pt x="92" y="3"/>
                      </a:lnTo>
                      <a:lnTo>
                        <a:pt x="107" y="3"/>
                      </a:lnTo>
                      <a:lnTo>
                        <a:pt x="122" y="5"/>
                      </a:lnTo>
                      <a:lnTo>
                        <a:pt x="137" y="8"/>
                      </a:lnTo>
                      <a:lnTo>
                        <a:pt x="150" y="12"/>
                      </a:lnTo>
                      <a:lnTo>
                        <a:pt x="163" y="18"/>
                      </a:lnTo>
                      <a:lnTo>
                        <a:pt x="173" y="27"/>
                      </a:lnTo>
                      <a:lnTo>
                        <a:pt x="182" y="39"/>
                      </a:lnTo>
                      <a:lnTo>
                        <a:pt x="189" y="55"/>
                      </a:lnTo>
                      <a:lnTo>
                        <a:pt x="189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5" name="Freeform 203"/>
                <p:cNvSpPr>
                  <a:spLocks/>
                </p:cNvSpPr>
                <p:nvPr/>
              </p:nvSpPr>
              <p:spPr bwMode="auto">
                <a:xfrm>
                  <a:off x="1266" y="3022"/>
                  <a:ext cx="16" cy="15"/>
                </a:xfrm>
                <a:custGeom>
                  <a:avLst/>
                  <a:gdLst>
                    <a:gd name="T0" fmla="*/ 15 w 48"/>
                    <a:gd name="T1" fmla="*/ 8 h 44"/>
                    <a:gd name="T2" fmla="*/ 16 w 48"/>
                    <a:gd name="T3" fmla="*/ 9 h 44"/>
                    <a:gd name="T4" fmla="*/ 16 w 48"/>
                    <a:gd name="T5" fmla="*/ 10 h 44"/>
                    <a:gd name="T6" fmla="*/ 16 w 48"/>
                    <a:gd name="T7" fmla="*/ 11 h 44"/>
                    <a:gd name="T8" fmla="*/ 15 w 48"/>
                    <a:gd name="T9" fmla="*/ 12 h 44"/>
                    <a:gd name="T10" fmla="*/ 15 w 48"/>
                    <a:gd name="T11" fmla="*/ 12 h 44"/>
                    <a:gd name="T12" fmla="*/ 14 w 48"/>
                    <a:gd name="T13" fmla="*/ 12 h 44"/>
                    <a:gd name="T14" fmla="*/ 13 w 48"/>
                    <a:gd name="T15" fmla="*/ 13 h 44"/>
                    <a:gd name="T16" fmla="*/ 12 w 48"/>
                    <a:gd name="T17" fmla="*/ 13 h 44"/>
                    <a:gd name="T18" fmla="*/ 12 w 48"/>
                    <a:gd name="T19" fmla="*/ 14 h 44"/>
                    <a:gd name="T20" fmla="*/ 11 w 48"/>
                    <a:gd name="T21" fmla="*/ 15 h 44"/>
                    <a:gd name="T22" fmla="*/ 10 w 48"/>
                    <a:gd name="T23" fmla="*/ 15 h 44"/>
                    <a:gd name="T24" fmla="*/ 9 w 48"/>
                    <a:gd name="T25" fmla="*/ 15 h 44"/>
                    <a:gd name="T26" fmla="*/ 7 w 48"/>
                    <a:gd name="T27" fmla="*/ 15 h 44"/>
                    <a:gd name="T28" fmla="*/ 6 w 48"/>
                    <a:gd name="T29" fmla="*/ 15 h 44"/>
                    <a:gd name="T30" fmla="*/ 5 w 48"/>
                    <a:gd name="T31" fmla="*/ 14 h 44"/>
                    <a:gd name="T32" fmla="*/ 3 w 48"/>
                    <a:gd name="T33" fmla="*/ 14 h 44"/>
                    <a:gd name="T34" fmla="*/ 2 w 48"/>
                    <a:gd name="T35" fmla="*/ 13 h 44"/>
                    <a:gd name="T36" fmla="*/ 2 w 48"/>
                    <a:gd name="T37" fmla="*/ 12 h 44"/>
                    <a:gd name="T38" fmla="*/ 1 w 48"/>
                    <a:gd name="T39" fmla="*/ 11 h 44"/>
                    <a:gd name="T40" fmla="*/ 0 w 48"/>
                    <a:gd name="T41" fmla="*/ 9 h 44"/>
                    <a:gd name="T42" fmla="*/ 0 w 48"/>
                    <a:gd name="T43" fmla="*/ 8 h 44"/>
                    <a:gd name="T44" fmla="*/ 0 w 48"/>
                    <a:gd name="T45" fmla="*/ 6 h 44"/>
                    <a:gd name="T46" fmla="*/ 0 w 48"/>
                    <a:gd name="T47" fmla="*/ 5 h 44"/>
                    <a:gd name="T48" fmla="*/ 1 w 48"/>
                    <a:gd name="T49" fmla="*/ 4 h 44"/>
                    <a:gd name="T50" fmla="*/ 2 w 48"/>
                    <a:gd name="T51" fmla="*/ 4 h 44"/>
                    <a:gd name="T52" fmla="*/ 3 w 48"/>
                    <a:gd name="T53" fmla="*/ 3 h 44"/>
                    <a:gd name="T54" fmla="*/ 4 w 48"/>
                    <a:gd name="T55" fmla="*/ 3 h 44"/>
                    <a:gd name="T56" fmla="*/ 5 w 48"/>
                    <a:gd name="T57" fmla="*/ 2 h 44"/>
                    <a:gd name="T58" fmla="*/ 6 w 48"/>
                    <a:gd name="T59" fmla="*/ 1 h 44"/>
                    <a:gd name="T60" fmla="*/ 6 w 48"/>
                    <a:gd name="T61" fmla="*/ 0 h 44"/>
                    <a:gd name="T62" fmla="*/ 8 w 48"/>
                    <a:gd name="T63" fmla="*/ 0 h 44"/>
                    <a:gd name="T64" fmla="*/ 9 w 48"/>
                    <a:gd name="T65" fmla="*/ 0 h 44"/>
                    <a:gd name="T66" fmla="*/ 11 w 48"/>
                    <a:gd name="T67" fmla="*/ 0 h 44"/>
                    <a:gd name="T68" fmla="*/ 12 w 48"/>
                    <a:gd name="T69" fmla="*/ 1 h 44"/>
                    <a:gd name="T70" fmla="*/ 13 w 48"/>
                    <a:gd name="T71" fmla="*/ 2 h 44"/>
                    <a:gd name="T72" fmla="*/ 14 w 48"/>
                    <a:gd name="T73" fmla="*/ 3 h 44"/>
                    <a:gd name="T74" fmla="*/ 14 w 48"/>
                    <a:gd name="T75" fmla="*/ 4 h 44"/>
                    <a:gd name="T76" fmla="*/ 15 w 48"/>
                    <a:gd name="T77" fmla="*/ 6 h 44"/>
                    <a:gd name="T78" fmla="*/ 15 w 48"/>
                    <a:gd name="T79" fmla="*/ 7 h 44"/>
                    <a:gd name="T80" fmla="*/ 15 w 48"/>
                    <a:gd name="T81" fmla="*/ 9 h 44"/>
                    <a:gd name="T82" fmla="*/ 15 w 48"/>
                    <a:gd name="T83" fmla="*/ 9 h 44"/>
                    <a:gd name="T84" fmla="*/ 15 w 48"/>
                    <a:gd name="T85" fmla="*/ 8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8" h="44">
                      <a:moveTo>
                        <a:pt x="45" y="23"/>
                      </a:moveTo>
                      <a:lnTo>
                        <a:pt x="47" y="27"/>
                      </a:lnTo>
                      <a:lnTo>
                        <a:pt x="48" y="30"/>
                      </a:lnTo>
                      <a:lnTo>
                        <a:pt x="47" y="32"/>
                      </a:lnTo>
                      <a:lnTo>
                        <a:pt x="45" y="34"/>
                      </a:lnTo>
                      <a:lnTo>
                        <a:pt x="44" y="35"/>
                      </a:lnTo>
                      <a:lnTo>
                        <a:pt x="41" y="36"/>
                      </a:lnTo>
                      <a:lnTo>
                        <a:pt x="39" y="38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8" y="43"/>
                      </a:lnTo>
                      <a:lnTo>
                        <a:pt x="14" y="42"/>
                      </a:lnTo>
                      <a:lnTo>
                        <a:pt x="10" y="40"/>
                      </a:lnTo>
                      <a:lnTo>
                        <a:pt x="7" y="38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8"/>
                      </a:lnTo>
                      <a:lnTo>
                        <a:pt x="14" y="5"/>
                      </a:lnTo>
                      <a:lnTo>
                        <a:pt x="17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1"/>
                      </a:lnTo>
                      <a:lnTo>
                        <a:pt x="36" y="4"/>
                      </a:lnTo>
                      <a:lnTo>
                        <a:pt x="39" y="6"/>
                      </a:lnTo>
                      <a:lnTo>
                        <a:pt x="41" y="10"/>
                      </a:lnTo>
                      <a:lnTo>
                        <a:pt x="43" y="13"/>
                      </a:lnTo>
                      <a:lnTo>
                        <a:pt x="44" y="17"/>
                      </a:lnTo>
                      <a:lnTo>
                        <a:pt x="45" y="21"/>
                      </a:lnTo>
                      <a:lnTo>
                        <a:pt x="45" y="2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6" name="Freeform 204"/>
                <p:cNvSpPr>
                  <a:spLocks/>
                </p:cNvSpPr>
                <p:nvPr/>
              </p:nvSpPr>
              <p:spPr bwMode="auto">
                <a:xfrm>
                  <a:off x="1506" y="3004"/>
                  <a:ext cx="77" cy="127"/>
                </a:xfrm>
                <a:custGeom>
                  <a:avLst/>
                  <a:gdLst>
                    <a:gd name="T0" fmla="*/ 72 w 229"/>
                    <a:gd name="T1" fmla="*/ 102 h 380"/>
                    <a:gd name="T2" fmla="*/ 60 w 229"/>
                    <a:gd name="T3" fmla="*/ 115 h 380"/>
                    <a:gd name="T4" fmla="*/ 44 w 229"/>
                    <a:gd name="T5" fmla="*/ 124 h 380"/>
                    <a:gd name="T6" fmla="*/ 30 w 229"/>
                    <a:gd name="T7" fmla="*/ 126 h 380"/>
                    <a:gd name="T8" fmla="*/ 23 w 229"/>
                    <a:gd name="T9" fmla="*/ 125 h 380"/>
                    <a:gd name="T10" fmla="*/ 15 w 229"/>
                    <a:gd name="T11" fmla="*/ 123 h 380"/>
                    <a:gd name="T12" fmla="*/ 9 w 229"/>
                    <a:gd name="T13" fmla="*/ 120 h 380"/>
                    <a:gd name="T14" fmla="*/ 4 w 229"/>
                    <a:gd name="T15" fmla="*/ 113 h 380"/>
                    <a:gd name="T16" fmla="*/ 1 w 229"/>
                    <a:gd name="T17" fmla="*/ 106 h 380"/>
                    <a:gd name="T18" fmla="*/ 0 w 229"/>
                    <a:gd name="T19" fmla="*/ 97 h 380"/>
                    <a:gd name="T20" fmla="*/ 3 w 229"/>
                    <a:gd name="T21" fmla="*/ 87 h 380"/>
                    <a:gd name="T22" fmla="*/ 11 w 229"/>
                    <a:gd name="T23" fmla="*/ 79 h 380"/>
                    <a:gd name="T24" fmla="*/ 21 w 229"/>
                    <a:gd name="T25" fmla="*/ 73 h 380"/>
                    <a:gd name="T26" fmla="*/ 30 w 229"/>
                    <a:gd name="T27" fmla="*/ 71 h 380"/>
                    <a:gd name="T28" fmla="*/ 34 w 229"/>
                    <a:gd name="T29" fmla="*/ 73 h 380"/>
                    <a:gd name="T30" fmla="*/ 36 w 229"/>
                    <a:gd name="T31" fmla="*/ 76 h 380"/>
                    <a:gd name="T32" fmla="*/ 37 w 229"/>
                    <a:gd name="T33" fmla="*/ 80 h 380"/>
                    <a:gd name="T34" fmla="*/ 37 w 229"/>
                    <a:gd name="T35" fmla="*/ 86 h 380"/>
                    <a:gd name="T36" fmla="*/ 34 w 229"/>
                    <a:gd name="T37" fmla="*/ 90 h 380"/>
                    <a:gd name="T38" fmla="*/ 32 w 229"/>
                    <a:gd name="T39" fmla="*/ 95 h 380"/>
                    <a:gd name="T40" fmla="*/ 25 w 229"/>
                    <a:gd name="T41" fmla="*/ 83 h 380"/>
                    <a:gd name="T42" fmla="*/ 28 w 229"/>
                    <a:gd name="T43" fmla="*/ 82 h 380"/>
                    <a:gd name="T44" fmla="*/ 30 w 229"/>
                    <a:gd name="T45" fmla="*/ 83 h 380"/>
                    <a:gd name="T46" fmla="*/ 32 w 229"/>
                    <a:gd name="T47" fmla="*/ 81 h 380"/>
                    <a:gd name="T48" fmla="*/ 32 w 229"/>
                    <a:gd name="T49" fmla="*/ 78 h 380"/>
                    <a:gd name="T50" fmla="*/ 32 w 229"/>
                    <a:gd name="T51" fmla="*/ 76 h 380"/>
                    <a:gd name="T52" fmla="*/ 30 w 229"/>
                    <a:gd name="T53" fmla="*/ 75 h 380"/>
                    <a:gd name="T54" fmla="*/ 27 w 229"/>
                    <a:gd name="T55" fmla="*/ 74 h 380"/>
                    <a:gd name="T56" fmla="*/ 24 w 229"/>
                    <a:gd name="T57" fmla="*/ 76 h 380"/>
                    <a:gd name="T58" fmla="*/ 21 w 229"/>
                    <a:gd name="T59" fmla="*/ 80 h 380"/>
                    <a:gd name="T60" fmla="*/ 19 w 229"/>
                    <a:gd name="T61" fmla="*/ 83 h 380"/>
                    <a:gd name="T62" fmla="*/ 18 w 229"/>
                    <a:gd name="T63" fmla="*/ 90 h 380"/>
                    <a:gd name="T64" fmla="*/ 19 w 229"/>
                    <a:gd name="T65" fmla="*/ 96 h 380"/>
                    <a:gd name="T66" fmla="*/ 24 w 229"/>
                    <a:gd name="T67" fmla="*/ 102 h 380"/>
                    <a:gd name="T68" fmla="*/ 34 w 229"/>
                    <a:gd name="T69" fmla="*/ 102 h 380"/>
                    <a:gd name="T70" fmla="*/ 41 w 229"/>
                    <a:gd name="T71" fmla="*/ 94 h 380"/>
                    <a:gd name="T72" fmla="*/ 47 w 229"/>
                    <a:gd name="T73" fmla="*/ 83 h 380"/>
                    <a:gd name="T74" fmla="*/ 52 w 229"/>
                    <a:gd name="T75" fmla="*/ 69 h 380"/>
                    <a:gd name="T76" fmla="*/ 51 w 229"/>
                    <a:gd name="T77" fmla="*/ 46 h 380"/>
                    <a:gd name="T78" fmla="*/ 43 w 229"/>
                    <a:gd name="T79" fmla="*/ 25 h 380"/>
                    <a:gd name="T80" fmla="*/ 30 w 229"/>
                    <a:gd name="T81" fmla="*/ 7 h 380"/>
                    <a:gd name="T82" fmla="*/ 48 w 229"/>
                    <a:gd name="T83" fmla="*/ 13 h 380"/>
                    <a:gd name="T84" fmla="*/ 67 w 229"/>
                    <a:gd name="T85" fmla="*/ 39 h 380"/>
                    <a:gd name="T86" fmla="*/ 77 w 229"/>
                    <a:gd name="T87" fmla="*/ 69 h 380"/>
                    <a:gd name="T88" fmla="*/ 76 w 229"/>
                    <a:gd name="T89" fmla="*/ 90 h 3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29" h="380">
                      <a:moveTo>
                        <a:pt x="226" y="269"/>
                      </a:moveTo>
                      <a:lnTo>
                        <a:pt x="221" y="288"/>
                      </a:lnTo>
                      <a:lnTo>
                        <a:pt x="214" y="304"/>
                      </a:lnTo>
                      <a:lnTo>
                        <a:pt x="204" y="320"/>
                      </a:lnTo>
                      <a:lnTo>
                        <a:pt x="192" y="333"/>
                      </a:lnTo>
                      <a:lnTo>
                        <a:pt x="179" y="345"/>
                      </a:lnTo>
                      <a:lnTo>
                        <a:pt x="165" y="355"/>
                      </a:lnTo>
                      <a:lnTo>
                        <a:pt x="149" y="364"/>
                      </a:lnTo>
                      <a:lnTo>
                        <a:pt x="132" y="371"/>
                      </a:lnTo>
                      <a:lnTo>
                        <a:pt x="115" y="376"/>
                      </a:lnTo>
                      <a:lnTo>
                        <a:pt x="97" y="380"/>
                      </a:lnTo>
                      <a:lnTo>
                        <a:pt x="89" y="378"/>
                      </a:lnTo>
                      <a:lnTo>
                        <a:pt x="83" y="377"/>
                      </a:lnTo>
                      <a:lnTo>
                        <a:pt x="75" y="376"/>
                      </a:lnTo>
                      <a:lnTo>
                        <a:pt x="67" y="375"/>
                      </a:lnTo>
                      <a:lnTo>
                        <a:pt x="60" y="373"/>
                      </a:lnTo>
                      <a:lnTo>
                        <a:pt x="53" y="371"/>
                      </a:lnTo>
                      <a:lnTo>
                        <a:pt x="46" y="369"/>
                      </a:lnTo>
                      <a:lnTo>
                        <a:pt x="40" y="367"/>
                      </a:lnTo>
                      <a:lnTo>
                        <a:pt x="33" y="364"/>
                      </a:lnTo>
                      <a:lnTo>
                        <a:pt x="27" y="360"/>
                      </a:lnTo>
                      <a:lnTo>
                        <a:pt x="21" y="352"/>
                      </a:lnTo>
                      <a:lnTo>
                        <a:pt x="17" y="346"/>
                      </a:lnTo>
                      <a:lnTo>
                        <a:pt x="13" y="338"/>
                      </a:lnTo>
                      <a:lnTo>
                        <a:pt x="10" y="331"/>
                      </a:lnTo>
                      <a:lnTo>
                        <a:pt x="7" y="324"/>
                      </a:lnTo>
                      <a:lnTo>
                        <a:pt x="4" y="316"/>
                      </a:lnTo>
                      <a:lnTo>
                        <a:pt x="2" y="308"/>
                      </a:lnTo>
                      <a:lnTo>
                        <a:pt x="0" y="299"/>
                      </a:lnTo>
                      <a:lnTo>
                        <a:pt x="0" y="291"/>
                      </a:lnTo>
                      <a:lnTo>
                        <a:pt x="2" y="283"/>
                      </a:lnTo>
                      <a:lnTo>
                        <a:pt x="4" y="271"/>
                      </a:lnTo>
                      <a:lnTo>
                        <a:pt x="8" y="260"/>
                      </a:lnTo>
                      <a:lnTo>
                        <a:pt x="15" y="251"/>
                      </a:lnTo>
                      <a:lnTo>
                        <a:pt x="23" y="243"/>
                      </a:lnTo>
                      <a:lnTo>
                        <a:pt x="32" y="235"/>
                      </a:lnTo>
                      <a:lnTo>
                        <a:pt x="42" y="228"/>
                      </a:lnTo>
                      <a:lnTo>
                        <a:pt x="53" y="223"/>
                      </a:lnTo>
                      <a:lnTo>
                        <a:pt x="63" y="218"/>
                      </a:lnTo>
                      <a:lnTo>
                        <a:pt x="75" y="214"/>
                      </a:lnTo>
                      <a:lnTo>
                        <a:pt x="85" y="210"/>
                      </a:lnTo>
                      <a:lnTo>
                        <a:pt x="89" y="211"/>
                      </a:lnTo>
                      <a:lnTo>
                        <a:pt x="93" y="213"/>
                      </a:lnTo>
                      <a:lnTo>
                        <a:pt x="97" y="215"/>
                      </a:lnTo>
                      <a:lnTo>
                        <a:pt x="100" y="218"/>
                      </a:lnTo>
                      <a:lnTo>
                        <a:pt x="102" y="221"/>
                      </a:lnTo>
                      <a:lnTo>
                        <a:pt x="105" y="224"/>
                      </a:lnTo>
                      <a:lnTo>
                        <a:pt x="107" y="228"/>
                      </a:lnTo>
                      <a:lnTo>
                        <a:pt x="109" y="232"/>
                      </a:lnTo>
                      <a:lnTo>
                        <a:pt x="111" y="236"/>
                      </a:lnTo>
                      <a:lnTo>
                        <a:pt x="111" y="240"/>
                      </a:lnTo>
                      <a:lnTo>
                        <a:pt x="113" y="245"/>
                      </a:lnTo>
                      <a:lnTo>
                        <a:pt x="111" y="251"/>
                      </a:lnTo>
                      <a:lnTo>
                        <a:pt x="110" y="256"/>
                      </a:lnTo>
                      <a:lnTo>
                        <a:pt x="107" y="261"/>
                      </a:lnTo>
                      <a:lnTo>
                        <a:pt x="104" y="265"/>
                      </a:lnTo>
                      <a:lnTo>
                        <a:pt x="101" y="269"/>
                      </a:lnTo>
                      <a:lnTo>
                        <a:pt x="98" y="274"/>
                      </a:lnTo>
                      <a:lnTo>
                        <a:pt x="96" y="278"/>
                      </a:lnTo>
                      <a:lnTo>
                        <a:pt x="94" y="283"/>
                      </a:lnTo>
                      <a:lnTo>
                        <a:pt x="93" y="288"/>
                      </a:lnTo>
                      <a:lnTo>
                        <a:pt x="77" y="290"/>
                      </a:lnTo>
                      <a:lnTo>
                        <a:pt x="75" y="249"/>
                      </a:lnTo>
                      <a:lnTo>
                        <a:pt x="77" y="247"/>
                      </a:lnTo>
                      <a:lnTo>
                        <a:pt x="80" y="245"/>
                      </a:lnTo>
                      <a:lnTo>
                        <a:pt x="83" y="245"/>
                      </a:lnTo>
                      <a:lnTo>
                        <a:pt x="85" y="245"/>
                      </a:lnTo>
                      <a:lnTo>
                        <a:pt x="88" y="247"/>
                      </a:lnTo>
                      <a:lnTo>
                        <a:pt x="90" y="247"/>
                      </a:lnTo>
                      <a:lnTo>
                        <a:pt x="92" y="247"/>
                      </a:lnTo>
                      <a:lnTo>
                        <a:pt x="94" y="245"/>
                      </a:lnTo>
                      <a:lnTo>
                        <a:pt x="96" y="243"/>
                      </a:lnTo>
                      <a:lnTo>
                        <a:pt x="96" y="239"/>
                      </a:lnTo>
                      <a:lnTo>
                        <a:pt x="96" y="236"/>
                      </a:lnTo>
                      <a:lnTo>
                        <a:pt x="96" y="234"/>
                      </a:lnTo>
                      <a:lnTo>
                        <a:pt x="96" y="232"/>
                      </a:lnTo>
                      <a:lnTo>
                        <a:pt x="94" y="230"/>
                      </a:lnTo>
                      <a:lnTo>
                        <a:pt x="94" y="228"/>
                      </a:lnTo>
                      <a:lnTo>
                        <a:pt x="93" y="227"/>
                      </a:lnTo>
                      <a:lnTo>
                        <a:pt x="92" y="226"/>
                      </a:lnTo>
                      <a:lnTo>
                        <a:pt x="89" y="224"/>
                      </a:lnTo>
                      <a:lnTo>
                        <a:pt x="88" y="224"/>
                      </a:lnTo>
                      <a:lnTo>
                        <a:pt x="87" y="223"/>
                      </a:lnTo>
                      <a:lnTo>
                        <a:pt x="81" y="222"/>
                      </a:lnTo>
                      <a:lnTo>
                        <a:pt x="79" y="222"/>
                      </a:lnTo>
                      <a:lnTo>
                        <a:pt x="75" y="224"/>
                      </a:lnTo>
                      <a:lnTo>
                        <a:pt x="71" y="226"/>
                      </a:lnTo>
                      <a:lnTo>
                        <a:pt x="68" y="230"/>
                      </a:lnTo>
                      <a:lnTo>
                        <a:pt x="66" y="234"/>
                      </a:lnTo>
                      <a:lnTo>
                        <a:pt x="63" y="238"/>
                      </a:lnTo>
                      <a:lnTo>
                        <a:pt x="60" y="241"/>
                      </a:lnTo>
                      <a:lnTo>
                        <a:pt x="58" y="244"/>
                      </a:lnTo>
                      <a:lnTo>
                        <a:pt x="57" y="248"/>
                      </a:lnTo>
                      <a:lnTo>
                        <a:pt x="55" y="254"/>
                      </a:lnTo>
                      <a:lnTo>
                        <a:pt x="54" y="261"/>
                      </a:lnTo>
                      <a:lnTo>
                        <a:pt x="54" y="269"/>
                      </a:lnTo>
                      <a:lnTo>
                        <a:pt x="54" y="275"/>
                      </a:lnTo>
                      <a:lnTo>
                        <a:pt x="55" y="282"/>
                      </a:lnTo>
                      <a:lnTo>
                        <a:pt x="57" y="288"/>
                      </a:lnTo>
                      <a:lnTo>
                        <a:pt x="60" y="295"/>
                      </a:lnTo>
                      <a:lnTo>
                        <a:pt x="64" y="300"/>
                      </a:lnTo>
                      <a:lnTo>
                        <a:pt x="70" y="305"/>
                      </a:lnTo>
                      <a:lnTo>
                        <a:pt x="76" y="309"/>
                      </a:lnTo>
                      <a:lnTo>
                        <a:pt x="89" y="308"/>
                      </a:lnTo>
                      <a:lnTo>
                        <a:pt x="100" y="304"/>
                      </a:lnTo>
                      <a:lnTo>
                        <a:pt x="109" y="298"/>
                      </a:lnTo>
                      <a:lnTo>
                        <a:pt x="117" y="290"/>
                      </a:lnTo>
                      <a:lnTo>
                        <a:pt x="123" y="281"/>
                      </a:lnTo>
                      <a:lnTo>
                        <a:pt x="130" y="270"/>
                      </a:lnTo>
                      <a:lnTo>
                        <a:pt x="136" y="258"/>
                      </a:lnTo>
                      <a:lnTo>
                        <a:pt x="141" y="248"/>
                      </a:lnTo>
                      <a:lnTo>
                        <a:pt x="147" y="238"/>
                      </a:lnTo>
                      <a:lnTo>
                        <a:pt x="152" y="228"/>
                      </a:lnTo>
                      <a:lnTo>
                        <a:pt x="154" y="206"/>
                      </a:lnTo>
                      <a:lnTo>
                        <a:pt x="156" y="183"/>
                      </a:lnTo>
                      <a:lnTo>
                        <a:pt x="154" y="161"/>
                      </a:lnTo>
                      <a:lnTo>
                        <a:pt x="151" y="138"/>
                      </a:lnTo>
                      <a:lnTo>
                        <a:pt x="145" y="116"/>
                      </a:lnTo>
                      <a:lnTo>
                        <a:pt x="137" y="94"/>
                      </a:lnTo>
                      <a:lnTo>
                        <a:pt x="128" y="74"/>
                      </a:lnTo>
                      <a:lnTo>
                        <a:pt x="118" y="55"/>
                      </a:lnTo>
                      <a:lnTo>
                        <a:pt x="105" y="37"/>
                      </a:lnTo>
                      <a:lnTo>
                        <a:pt x="90" y="20"/>
                      </a:lnTo>
                      <a:lnTo>
                        <a:pt x="92" y="0"/>
                      </a:lnTo>
                      <a:lnTo>
                        <a:pt x="119" y="20"/>
                      </a:lnTo>
                      <a:lnTo>
                        <a:pt x="144" y="40"/>
                      </a:lnTo>
                      <a:lnTo>
                        <a:pt x="165" y="64"/>
                      </a:lnTo>
                      <a:lnTo>
                        <a:pt x="184" y="90"/>
                      </a:lnTo>
                      <a:lnTo>
                        <a:pt x="200" y="117"/>
                      </a:lnTo>
                      <a:lnTo>
                        <a:pt x="213" y="146"/>
                      </a:lnTo>
                      <a:lnTo>
                        <a:pt x="222" y="176"/>
                      </a:lnTo>
                      <a:lnTo>
                        <a:pt x="228" y="206"/>
                      </a:lnTo>
                      <a:lnTo>
                        <a:pt x="229" y="238"/>
                      </a:lnTo>
                      <a:lnTo>
                        <a:pt x="226" y="270"/>
                      </a:lnTo>
                      <a:lnTo>
                        <a:pt x="226" y="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7" name="Freeform 205"/>
                <p:cNvSpPr>
                  <a:spLocks/>
                </p:cNvSpPr>
                <p:nvPr/>
              </p:nvSpPr>
              <p:spPr bwMode="auto">
                <a:xfrm>
                  <a:off x="970" y="3044"/>
                  <a:ext cx="12" cy="11"/>
                </a:xfrm>
                <a:custGeom>
                  <a:avLst/>
                  <a:gdLst>
                    <a:gd name="T0" fmla="*/ 11 w 38"/>
                    <a:gd name="T1" fmla="*/ 4 h 32"/>
                    <a:gd name="T2" fmla="*/ 12 w 38"/>
                    <a:gd name="T3" fmla="*/ 5 h 32"/>
                    <a:gd name="T4" fmla="*/ 12 w 38"/>
                    <a:gd name="T5" fmla="*/ 6 h 32"/>
                    <a:gd name="T6" fmla="*/ 12 w 38"/>
                    <a:gd name="T7" fmla="*/ 7 h 32"/>
                    <a:gd name="T8" fmla="*/ 11 w 38"/>
                    <a:gd name="T9" fmla="*/ 7 h 32"/>
                    <a:gd name="T10" fmla="*/ 11 w 38"/>
                    <a:gd name="T11" fmla="*/ 8 h 32"/>
                    <a:gd name="T12" fmla="*/ 11 w 38"/>
                    <a:gd name="T13" fmla="*/ 9 h 32"/>
                    <a:gd name="T14" fmla="*/ 10 w 38"/>
                    <a:gd name="T15" fmla="*/ 9 h 32"/>
                    <a:gd name="T16" fmla="*/ 9 w 38"/>
                    <a:gd name="T17" fmla="*/ 10 h 32"/>
                    <a:gd name="T18" fmla="*/ 9 w 38"/>
                    <a:gd name="T19" fmla="*/ 10 h 32"/>
                    <a:gd name="T20" fmla="*/ 9 w 38"/>
                    <a:gd name="T21" fmla="*/ 10 h 32"/>
                    <a:gd name="T22" fmla="*/ 7 w 38"/>
                    <a:gd name="T23" fmla="*/ 11 h 32"/>
                    <a:gd name="T24" fmla="*/ 6 w 38"/>
                    <a:gd name="T25" fmla="*/ 10 h 32"/>
                    <a:gd name="T26" fmla="*/ 5 w 38"/>
                    <a:gd name="T27" fmla="*/ 10 h 32"/>
                    <a:gd name="T28" fmla="*/ 4 w 38"/>
                    <a:gd name="T29" fmla="*/ 10 h 32"/>
                    <a:gd name="T30" fmla="*/ 3 w 38"/>
                    <a:gd name="T31" fmla="*/ 9 h 32"/>
                    <a:gd name="T32" fmla="*/ 3 w 38"/>
                    <a:gd name="T33" fmla="*/ 8 h 32"/>
                    <a:gd name="T34" fmla="*/ 2 w 38"/>
                    <a:gd name="T35" fmla="*/ 8 h 32"/>
                    <a:gd name="T36" fmla="*/ 1 w 38"/>
                    <a:gd name="T37" fmla="*/ 7 h 32"/>
                    <a:gd name="T38" fmla="*/ 0 w 38"/>
                    <a:gd name="T39" fmla="*/ 6 h 32"/>
                    <a:gd name="T40" fmla="*/ 0 w 38"/>
                    <a:gd name="T41" fmla="*/ 5 h 32"/>
                    <a:gd name="T42" fmla="*/ 0 w 38"/>
                    <a:gd name="T43" fmla="*/ 3 h 32"/>
                    <a:gd name="T44" fmla="*/ 1 w 38"/>
                    <a:gd name="T45" fmla="*/ 1 h 32"/>
                    <a:gd name="T46" fmla="*/ 2 w 38"/>
                    <a:gd name="T47" fmla="*/ 1 h 32"/>
                    <a:gd name="T48" fmla="*/ 3 w 38"/>
                    <a:gd name="T49" fmla="*/ 0 h 32"/>
                    <a:gd name="T50" fmla="*/ 5 w 38"/>
                    <a:gd name="T51" fmla="*/ 0 h 32"/>
                    <a:gd name="T52" fmla="*/ 6 w 38"/>
                    <a:gd name="T53" fmla="*/ 1 h 32"/>
                    <a:gd name="T54" fmla="*/ 8 w 38"/>
                    <a:gd name="T55" fmla="*/ 1 h 32"/>
                    <a:gd name="T56" fmla="*/ 9 w 38"/>
                    <a:gd name="T57" fmla="*/ 2 h 32"/>
                    <a:gd name="T58" fmla="*/ 11 w 38"/>
                    <a:gd name="T59" fmla="*/ 3 h 32"/>
                    <a:gd name="T60" fmla="*/ 12 w 38"/>
                    <a:gd name="T61" fmla="*/ 4 h 32"/>
                    <a:gd name="T62" fmla="*/ 12 w 38"/>
                    <a:gd name="T63" fmla="*/ 4 h 32"/>
                    <a:gd name="T64" fmla="*/ 11 w 38"/>
                    <a:gd name="T65" fmla="*/ 4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8" h="32">
                      <a:moveTo>
                        <a:pt x="36" y="11"/>
                      </a:moveTo>
                      <a:lnTo>
                        <a:pt x="38" y="15"/>
                      </a:lnTo>
                      <a:lnTo>
                        <a:pt x="38" y="17"/>
                      </a:lnTo>
                      <a:lnTo>
                        <a:pt x="38" y="19"/>
                      </a:lnTo>
                      <a:lnTo>
                        <a:pt x="36" y="21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2" y="26"/>
                      </a:lnTo>
                      <a:lnTo>
                        <a:pt x="30" y="29"/>
                      </a:lnTo>
                      <a:lnTo>
                        <a:pt x="29" y="29"/>
                      </a:lnTo>
                      <a:lnTo>
                        <a:pt x="27" y="30"/>
                      </a:lnTo>
                      <a:lnTo>
                        <a:pt x="23" y="32"/>
                      </a:lnTo>
                      <a:lnTo>
                        <a:pt x="19" y="30"/>
                      </a:lnTo>
                      <a:lnTo>
                        <a:pt x="15" y="30"/>
                      </a:lnTo>
                      <a:lnTo>
                        <a:pt x="13" y="29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4" y="20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4" y="8"/>
                      </a:lnTo>
                      <a:lnTo>
                        <a:pt x="38" y="12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8" name="Freeform 206"/>
                <p:cNvSpPr>
                  <a:spLocks/>
                </p:cNvSpPr>
                <p:nvPr/>
              </p:nvSpPr>
              <p:spPr bwMode="auto">
                <a:xfrm>
                  <a:off x="823" y="3065"/>
                  <a:ext cx="64" cy="38"/>
                </a:xfrm>
                <a:custGeom>
                  <a:avLst/>
                  <a:gdLst>
                    <a:gd name="T0" fmla="*/ 64 w 192"/>
                    <a:gd name="T1" fmla="*/ 7 h 115"/>
                    <a:gd name="T2" fmla="*/ 63 w 192"/>
                    <a:gd name="T3" fmla="*/ 10 h 115"/>
                    <a:gd name="T4" fmla="*/ 61 w 192"/>
                    <a:gd name="T5" fmla="*/ 12 h 115"/>
                    <a:gd name="T6" fmla="*/ 59 w 192"/>
                    <a:gd name="T7" fmla="*/ 13 h 115"/>
                    <a:gd name="T8" fmla="*/ 57 w 192"/>
                    <a:gd name="T9" fmla="*/ 15 h 115"/>
                    <a:gd name="T10" fmla="*/ 51 w 192"/>
                    <a:gd name="T11" fmla="*/ 17 h 115"/>
                    <a:gd name="T12" fmla="*/ 41 w 192"/>
                    <a:gd name="T13" fmla="*/ 18 h 115"/>
                    <a:gd name="T14" fmla="*/ 31 w 192"/>
                    <a:gd name="T15" fmla="*/ 17 h 115"/>
                    <a:gd name="T16" fmla="*/ 22 w 192"/>
                    <a:gd name="T17" fmla="*/ 17 h 115"/>
                    <a:gd name="T18" fmla="*/ 13 w 192"/>
                    <a:gd name="T19" fmla="*/ 20 h 115"/>
                    <a:gd name="T20" fmla="*/ 9 w 192"/>
                    <a:gd name="T21" fmla="*/ 24 h 115"/>
                    <a:gd name="T22" fmla="*/ 10 w 192"/>
                    <a:gd name="T23" fmla="*/ 26 h 115"/>
                    <a:gd name="T24" fmla="*/ 11 w 192"/>
                    <a:gd name="T25" fmla="*/ 27 h 115"/>
                    <a:gd name="T26" fmla="*/ 12 w 192"/>
                    <a:gd name="T27" fmla="*/ 28 h 115"/>
                    <a:gd name="T28" fmla="*/ 14 w 192"/>
                    <a:gd name="T29" fmla="*/ 29 h 115"/>
                    <a:gd name="T30" fmla="*/ 16 w 192"/>
                    <a:gd name="T31" fmla="*/ 29 h 115"/>
                    <a:gd name="T32" fmla="*/ 18 w 192"/>
                    <a:gd name="T33" fmla="*/ 27 h 115"/>
                    <a:gd name="T34" fmla="*/ 20 w 192"/>
                    <a:gd name="T35" fmla="*/ 26 h 115"/>
                    <a:gd name="T36" fmla="*/ 22 w 192"/>
                    <a:gd name="T37" fmla="*/ 25 h 115"/>
                    <a:gd name="T38" fmla="*/ 24 w 192"/>
                    <a:gd name="T39" fmla="*/ 26 h 115"/>
                    <a:gd name="T40" fmla="*/ 26 w 192"/>
                    <a:gd name="T41" fmla="*/ 28 h 115"/>
                    <a:gd name="T42" fmla="*/ 27 w 192"/>
                    <a:gd name="T43" fmla="*/ 29 h 115"/>
                    <a:gd name="T44" fmla="*/ 28 w 192"/>
                    <a:gd name="T45" fmla="*/ 30 h 115"/>
                    <a:gd name="T46" fmla="*/ 28 w 192"/>
                    <a:gd name="T47" fmla="*/ 31 h 115"/>
                    <a:gd name="T48" fmla="*/ 28 w 192"/>
                    <a:gd name="T49" fmla="*/ 32 h 115"/>
                    <a:gd name="T50" fmla="*/ 27 w 192"/>
                    <a:gd name="T51" fmla="*/ 34 h 115"/>
                    <a:gd name="T52" fmla="*/ 23 w 192"/>
                    <a:gd name="T53" fmla="*/ 37 h 115"/>
                    <a:gd name="T54" fmla="*/ 19 w 192"/>
                    <a:gd name="T55" fmla="*/ 38 h 115"/>
                    <a:gd name="T56" fmla="*/ 15 w 192"/>
                    <a:gd name="T57" fmla="*/ 38 h 115"/>
                    <a:gd name="T58" fmla="*/ 11 w 192"/>
                    <a:gd name="T59" fmla="*/ 37 h 115"/>
                    <a:gd name="T60" fmla="*/ 6 w 192"/>
                    <a:gd name="T61" fmla="*/ 34 h 115"/>
                    <a:gd name="T62" fmla="*/ 3 w 192"/>
                    <a:gd name="T63" fmla="*/ 30 h 115"/>
                    <a:gd name="T64" fmla="*/ 1 w 192"/>
                    <a:gd name="T65" fmla="*/ 26 h 115"/>
                    <a:gd name="T66" fmla="*/ 0 w 192"/>
                    <a:gd name="T67" fmla="*/ 20 h 115"/>
                    <a:gd name="T68" fmla="*/ 1 w 192"/>
                    <a:gd name="T69" fmla="*/ 16 h 115"/>
                    <a:gd name="T70" fmla="*/ 2 w 192"/>
                    <a:gd name="T71" fmla="*/ 11 h 115"/>
                    <a:gd name="T72" fmla="*/ 4 w 192"/>
                    <a:gd name="T73" fmla="*/ 8 h 115"/>
                    <a:gd name="T74" fmla="*/ 7 w 192"/>
                    <a:gd name="T75" fmla="*/ 5 h 115"/>
                    <a:gd name="T76" fmla="*/ 11 w 192"/>
                    <a:gd name="T77" fmla="*/ 3 h 115"/>
                    <a:gd name="T78" fmla="*/ 15 w 192"/>
                    <a:gd name="T79" fmla="*/ 1 h 115"/>
                    <a:gd name="T80" fmla="*/ 23 w 192"/>
                    <a:gd name="T81" fmla="*/ 0 h 115"/>
                    <a:gd name="T82" fmla="*/ 32 w 192"/>
                    <a:gd name="T83" fmla="*/ 1 h 115"/>
                    <a:gd name="T84" fmla="*/ 41 w 192"/>
                    <a:gd name="T85" fmla="*/ 3 h 115"/>
                    <a:gd name="T86" fmla="*/ 50 w 192"/>
                    <a:gd name="T87" fmla="*/ 5 h 115"/>
                    <a:gd name="T88" fmla="*/ 59 w 192"/>
                    <a:gd name="T89" fmla="*/ 6 h 115"/>
                    <a:gd name="T90" fmla="*/ 64 w 192"/>
                    <a:gd name="T91" fmla="*/ 6 h 11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92" h="115">
                      <a:moveTo>
                        <a:pt x="191" y="17"/>
                      </a:moveTo>
                      <a:lnTo>
                        <a:pt x="192" y="22"/>
                      </a:lnTo>
                      <a:lnTo>
                        <a:pt x="191" y="26"/>
                      </a:lnTo>
                      <a:lnTo>
                        <a:pt x="189" y="30"/>
                      </a:lnTo>
                      <a:lnTo>
                        <a:pt x="187" y="32"/>
                      </a:lnTo>
                      <a:lnTo>
                        <a:pt x="184" y="35"/>
                      </a:lnTo>
                      <a:lnTo>
                        <a:pt x="180" y="38"/>
                      </a:lnTo>
                      <a:lnTo>
                        <a:pt x="176" y="40"/>
                      </a:lnTo>
                      <a:lnTo>
                        <a:pt x="173" y="43"/>
                      </a:lnTo>
                      <a:lnTo>
                        <a:pt x="170" y="44"/>
                      </a:lnTo>
                      <a:lnTo>
                        <a:pt x="166" y="45"/>
                      </a:lnTo>
                      <a:lnTo>
                        <a:pt x="152" y="51"/>
                      </a:lnTo>
                      <a:lnTo>
                        <a:pt x="137" y="52"/>
                      </a:lnTo>
                      <a:lnTo>
                        <a:pt x="123" y="53"/>
                      </a:lnTo>
                      <a:lnTo>
                        <a:pt x="109" y="52"/>
                      </a:lnTo>
                      <a:lnTo>
                        <a:pt x="94" y="52"/>
                      </a:lnTo>
                      <a:lnTo>
                        <a:pt x="80" y="51"/>
                      </a:lnTo>
                      <a:lnTo>
                        <a:pt x="65" y="52"/>
                      </a:lnTo>
                      <a:lnTo>
                        <a:pt x="52" y="56"/>
                      </a:lnTo>
                      <a:lnTo>
                        <a:pt x="39" y="61"/>
                      </a:lnTo>
                      <a:lnTo>
                        <a:pt x="26" y="71"/>
                      </a:lnTo>
                      <a:lnTo>
                        <a:pt x="26" y="74"/>
                      </a:lnTo>
                      <a:lnTo>
                        <a:pt x="28" y="77"/>
                      </a:lnTo>
                      <a:lnTo>
                        <a:pt x="29" y="79"/>
                      </a:lnTo>
                      <a:lnTo>
                        <a:pt x="30" y="81"/>
                      </a:lnTo>
                      <a:lnTo>
                        <a:pt x="33" y="83"/>
                      </a:lnTo>
                      <a:lnTo>
                        <a:pt x="34" y="85"/>
                      </a:lnTo>
                      <a:lnTo>
                        <a:pt x="37" y="86"/>
                      </a:lnTo>
                      <a:lnTo>
                        <a:pt x="39" y="87"/>
                      </a:lnTo>
                      <a:lnTo>
                        <a:pt x="42" y="88"/>
                      </a:lnTo>
                      <a:lnTo>
                        <a:pt x="43" y="90"/>
                      </a:lnTo>
                      <a:lnTo>
                        <a:pt x="47" y="88"/>
                      </a:lnTo>
                      <a:lnTo>
                        <a:pt x="51" y="86"/>
                      </a:lnTo>
                      <a:lnTo>
                        <a:pt x="55" y="83"/>
                      </a:lnTo>
                      <a:lnTo>
                        <a:pt x="58" y="81"/>
                      </a:lnTo>
                      <a:lnTo>
                        <a:pt x="60" y="78"/>
                      </a:lnTo>
                      <a:lnTo>
                        <a:pt x="63" y="77"/>
                      </a:lnTo>
                      <a:lnTo>
                        <a:pt x="67" y="75"/>
                      </a:lnTo>
                      <a:lnTo>
                        <a:pt x="69" y="77"/>
                      </a:lnTo>
                      <a:lnTo>
                        <a:pt x="73" y="79"/>
                      </a:lnTo>
                      <a:lnTo>
                        <a:pt x="77" y="83"/>
                      </a:lnTo>
                      <a:lnTo>
                        <a:pt x="79" y="85"/>
                      </a:lnTo>
                      <a:lnTo>
                        <a:pt x="80" y="86"/>
                      </a:lnTo>
                      <a:lnTo>
                        <a:pt x="81" y="87"/>
                      </a:lnTo>
                      <a:lnTo>
                        <a:pt x="82" y="88"/>
                      </a:lnTo>
                      <a:lnTo>
                        <a:pt x="84" y="90"/>
                      </a:lnTo>
                      <a:lnTo>
                        <a:pt x="84" y="91"/>
                      </a:lnTo>
                      <a:lnTo>
                        <a:pt x="85" y="94"/>
                      </a:lnTo>
                      <a:lnTo>
                        <a:pt x="85" y="95"/>
                      </a:lnTo>
                      <a:lnTo>
                        <a:pt x="85" y="96"/>
                      </a:lnTo>
                      <a:lnTo>
                        <a:pt x="85" y="99"/>
                      </a:lnTo>
                      <a:lnTo>
                        <a:pt x="80" y="104"/>
                      </a:lnTo>
                      <a:lnTo>
                        <a:pt x="75" y="109"/>
                      </a:lnTo>
                      <a:lnTo>
                        <a:pt x="69" y="112"/>
                      </a:lnTo>
                      <a:lnTo>
                        <a:pt x="63" y="113"/>
                      </a:lnTo>
                      <a:lnTo>
                        <a:pt x="58" y="115"/>
                      </a:lnTo>
                      <a:lnTo>
                        <a:pt x="52" y="115"/>
                      </a:lnTo>
                      <a:lnTo>
                        <a:pt x="46" y="115"/>
                      </a:lnTo>
                      <a:lnTo>
                        <a:pt x="39" y="113"/>
                      </a:lnTo>
                      <a:lnTo>
                        <a:pt x="33" y="111"/>
                      </a:lnTo>
                      <a:lnTo>
                        <a:pt x="25" y="109"/>
                      </a:lnTo>
                      <a:lnTo>
                        <a:pt x="19" y="104"/>
                      </a:lnTo>
                      <a:lnTo>
                        <a:pt x="13" y="99"/>
                      </a:lnTo>
                      <a:lnTo>
                        <a:pt x="8" y="92"/>
                      </a:lnTo>
                      <a:lnTo>
                        <a:pt x="5" y="86"/>
                      </a:lnTo>
                      <a:lnTo>
                        <a:pt x="3" y="78"/>
                      </a:lnTo>
                      <a:lnTo>
                        <a:pt x="2" y="70"/>
                      </a:lnTo>
                      <a:lnTo>
                        <a:pt x="0" y="62"/>
                      </a:lnTo>
                      <a:lnTo>
                        <a:pt x="0" y="55"/>
                      </a:lnTo>
                      <a:lnTo>
                        <a:pt x="2" y="47"/>
                      </a:lnTo>
                      <a:lnTo>
                        <a:pt x="2" y="39"/>
                      </a:lnTo>
                      <a:lnTo>
                        <a:pt x="5" y="34"/>
                      </a:lnTo>
                      <a:lnTo>
                        <a:pt x="9" y="27"/>
                      </a:lnTo>
                      <a:lnTo>
                        <a:pt x="13" y="23"/>
                      </a:lnTo>
                      <a:lnTo>
                        <a:pt x="19" y="18"/>
                      </a:lnTo>
                      <a:lnTo>
                        <a:pt x="22" y="14"/>
                      </a:lnTo>
                      <a:lnTo>
                        <a:pt x="28" y="10"/>
                      </a:lnTo>
                      <a:lnTo>
                        <a:pt x="34" y="8"/>
                      </a:lnTo>
                      <a:lnTo>
                        <a:pt x="39" y="5"/>
                      </a:lnTo>
                      <a:lnTo>
                        <a:pt x="46" y="2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81" y="1"/>
                      </a:lnTo>
                      <a:lnTo>
                        <a:pt x="96" y="2"/>
                      </a:lnTo>
                      <a:lnTo>
                        <a:pt x="109" y="5"/>
                      </a:lnTo>
                      <a:lnTo>
                        <a:pt x="123" y="9"/>
                      </a:lnTo>
                      <a:lnTo>
                        <a:pt x="136" y="11"/>
                      </a:lnTo>
                      <a:lnTo>
                        <a:pt x="149" y="14"/>
                      </a:lnTo>
                      <a:lnTo>
                        <a:pt x="163" y="15"/>
                      </a:lnTo>
                      <a:lnTo>
                        <a:pt x="176" y="17"/>
                      </a:lnTo>
                      <a:lnTo>
                        <a:pt x="192" y="17"/>
                      </a:lnTo>
                      <a:lnTo>
                        <a:pt x="19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9" name="Freeform 207"/>
                <p:cNvSpPr>
                  <a:spLocks/>
                </p:cNvSpPr>
                <p:nvPr/>
              </p:nvSpPr>
              <p:spPr bwMode="auto">
                <a:xfrm>
                  <a:off x="987" y="3054"/>
                  <a:ext cx="9" cy="7"/>
                </a:xfrm>
                <a:custGeom>
                  <a:avLst/>
                  <a:gdLst>
                    <a:gd name="T0" fmla="*/ 9 w 26"/>
                    <a:gd name="T1" fmla="*/ 6 h 21"/>
                    <a:gd name="T2" fmla="*/ 8 w 26"/>
                    <a:gd name="T3" fmla="*/ 6 h 21"/>
                    <a:gd name="T4" fmla="*/ 7 w 26"/>
                    <a:gd name="T5" fmla="*/ 6 h 21"/>
                    <a:gd name="T6" fmla="*/ 6 w 26"/>
                    <a:gd name="T7" fmla="*/ 7 h 21"/>
                    <a:gd name="T8" fmla="*/ 5 w 26"/>
                    <a:gd name="T9" fmla="*/ 7 h 21"/>
                    <a:gd name="T10" fmla="*/ 4 w 26"/>
                    <a:gd name="T11" fmla="*/ 7 h 21"/>
                    <a:gd name="T12" fmla="*/ 3 w 26"/>
                    <a:gd name="T13" fmla="*/ 7 h 21"/>
                    <a:gd name="T14" fmla="*/ 2 w 26"/>
                    <a:gd name="T15" fmla="*/ 7 h 21"/>
                    <a:gd name="T16" fmla="*/ 1 w 26"/>
                    <a:gd name="T17" fmla="*/ 7 h 21"/>
                    <a:gd name="T18" fmla="*/ 1 w 26"/>
                    <a:gd name="T19" fmla="*/ 6 h 21"/>
                    <a:gd name="T20" fmla="*/ 0 w 26"/>
                    <a:gd name="T21" fmla="*/ 5 h 21"/>
                    <a:gd name="T22" fmla="*/ 0 w 26"/>
                    <a:gd name="T23" fmla="*/ 4 h 21"/>
                    <a:gd name="T24" fmla="*/ 0 w 26"/>
                    <a:gd name="T25" fmla="*/ 3 h 21"/>
                    <a:gd name="T26" fmla="*/ 1 w 26"/>
                    <a:gd name="T27" fmla="*/ 2 h 21"/>
                    <a:gd name="T28" fmla="*/ 2 w 26"/>
                    <a:gd name="T29" fmla="*/ 1 h 21"/>
                    <a:gd name="T30" fmla="*/ 3 w 26"/>
                    <a:gd name="T31" fmla="*/ 1 h 21"/>
                    <a:gd name="T32" fmla="*/ 3 w 26"/>
                    <a:gd name="T33" fmla="*/ 1 h 21"/>
                    <a:gd name="T34" fmla="*/ 5 w 26"/>
                    <a:gd name="T35" fmla="*/ 0 h 21"/>
                    <a:gd name="T36" fmla="*/ 6 w 26"/>
                    <a:gd name="T37" fmla="*/ 0 h 21"/>
                    <a:gd name="T38" fmla="*/ 7 w 26"/>
                    <a:gd name="T39" fmla="*/ 0 h 21"/>
                    <a:gd name="T40" fmla="*/ 9 w 26"/>
                    <a:gd name="T41" fmla="*/ 0 h 21"/>
                    <a:gd name="T42" fmla="*/ 9 w 26"/>
                    <a:gd name="T43" fmla="*/ 7 h 21"/>
                    <a:gd name="T44" fmla="*/ 9 w 26"/>
                    <a:gd name="T45" fmla="*/ 7 h 21"/>
                    <a:gd name="T46" fmla="*/ 9 w 26"/>
                    <a:gd name="T47" fmla="*/ 6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6" h="21">
                      <a:moveTo>
                        <a:pt x="25" y="19"/>
                      </a:move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18" y="20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9" y="21"/>
                      </a:lnTo>
                      <a:lnTo>
                        <a:pt x="7" y="20"/>
                      </a:lnTo>
                      <a:lnTo>
                        <a:pt x="4" y="20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20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0" name="Freeform 208"/>
                <p:cNvSpPr>
                  <a:spLocks/>
                </p:cNvSpPr>
                <p:nvPr/>
              </p:nvSpPr>
              <p:spPr bwMode="auto">
                <a:xfrm>
                  <a:off x="655" y="3079"/>
                  <a:ext cx="8" cy="7"/>
                </a:xfrm>
                <a:custGeom>
                  <a:avLst/>
                  <a:gdLst>
                    <a:gd name="T0" fmla="*/ 8 w 26"/>
                    <a:gd name="T1" fmla="*/ 2 h 23"/>
                    <a:gd name="T2" fmla="*/ 8 w 26"/>
                    <a:gd name="T3" fmla="*/ 2 h 23"/>
                    <a:gd name="T4" fmla="*/ 8 w 26"/>
                    <a:gd name="T5" fmla="*/ 3 h 23"/>
                    <a:gd name="T6" fmla="*/ 8 w 26"/>
                    <a:gd name="T7" fmla="*/ 4 h 23"/>
                    <a:gd name="T8" fmla="*/ 8 w 26"/>
                    <a:gd name="T9" fmla="*/ 5 h 23"/>
                    <a:gd name="T10" fmla="*/ 8 w 26"/>
                    <a:gd name="T11" fmla="*/ 5 h 23"/>
                    <a:gd name="T12" fmla="*/ 8 w 26"/>
                    <a:gd name="T13" fmla="*/ 5 h 23"/>
                    <a:gd name="T14" fmla="*/ 8 w 26"/>
                    <a:gd name="T15" fmla="*/ 6 h 23"/>
                    <a:gd name="T16" fmla="*/ 7 w 26"/>
                    <a:gd name="T17" fmla="*/ 6 h 23"/>
                    <a:gd name="T18" fmla="*/ 7 w 26"/>
                    <a:gd name="T19" fmla="*/ 6 h 23"/>
                    <a:gd name="T20" fmla="*/ 6 w 26"/>
                    <a:gd name="T21" fmla="*/ 7 h 23"/>
                    <a:gd name="T22" fmla="*/ 0 w 26"/>
                    <a:gd name="T23" fmla="*/ 6 h 23"/>
                    <a:gd name="T24" fmla="*/ 0 w 26"/>
                    <a:gd name="T25" fmla="*/ 5 h 23"/>
                    <a:gd name="T26" fmla="*/ 0 w 26"/>
                    <a:gd name="T27" fmla="*/ 4 h 23"/>
                    <a:gd name="T28" fmla="*/ 1 w 26"/>
                    <a:gd name="T29" fmla="*/ 2 h 23"/>
                    <a:gd name="T30" fmla="*/ 2 w 26"/>
                    <a:gd name="T31" fmla="*/ 2 h 23"/>
                    <a:gd name="T32" fmla="*/ 3 w 26"/>
                    <a:gd name="T33" fmla="*/ 1 h 23"/>
                    <a:gd name="T34" fmla="*/ 4 w 26"/>
                    <a:gd name="T35" fmla="*/ 1 h 23"/>
                    <a:gd name="T36" fmla="*/ 5 w 26"/>
                    <a:gd name="T37" fmla="*/ 0 h 23"/>
                    <a:gd name="T38" fmla="*/ 6 w 26"/>
                    <a:gd name="T39" fmla="*/ 1 h 23"/>
                    <a:gd name="T40" fmla="*/ 7 w 26"/>
                    <a:gd name="T41" fmla="*/ 1 h 23"/>
                    <a:gd name="T42" fmla="*/ 8 w 26"/>
                    <a:gd name="T43" fmla="*/ 2 h 23"/>
                    <a:gd name="T44" fmla="*/ 8 w 26"/>
                    <a:gd name="T45" fmla="*/ 2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6" h="23">
                      <a:moveTo>
                        <a:pt x="25" y="7"/>
                      </a:moveTo>
                      <a:lnTo>
                        <a:pt x="25" y="8"/>
                      </a:lnTo>
                      <a:lnTo>
                        <a:pt x="26" y="11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1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1" name="Freeform 209"/>
                <p:cNvSpPr>
                  <a:spLocks/>
                </p:cNvSpPr>
                <p:nvPr/>
              </p:nvSpPr>
              <p:spPr bwMode="auto">
                <a:xfrm>
                  <a:off x="1496" y="3022"/>
                  <a:ext cx="12" cy="9"/>
                </a:xfrm>
                <a:custGeom>
                  <a:avLst/>
                  <a:gdLst>
                    <a:gd name="T0" fmla="*/ 11 w 36"/>
                    <a:gd name="T1" fmla="*/ 2 h 28"/>
                    <a:gd name="T2" fmla="*/ 11 w 36"/>
                    <a:gd name="T3" fmla="*/ 3 h 28"/>
                    <a:gd name="T4" fmla="*/ 11 w 36"/>
                    <a:gd name="T5" fmla="*/ 5 h 28"/>
                    <a:gd name="T6" fmla="*/ 10 w 36"/>
                    <a:gd name="T7" fmla="*/ 5 h 28"/>
                    <a:gd name="T8" fmla="*/ 9 w 36"/>
                    <a:gd name="T9" fmla="*/ 6 h 28"/>
                    <a:gd name="T10" fmla="*/ 8 w 36"/>
                    <a:gd name="T11" fmla="*/ 7 h 28"/>
                    <a:gd name="T12" fmla="*/ 7 w 36"/>
                    <a:gd name="T13" fmla="*/ 7 h 28"/>
                    <a:gd name="T14" fmla="*/ 5 w 36"/>
                    <a:gd name="T15" fmla="*/ 8 h 28"/>
                    <a:gd name="T16" fmla="*/ 4 w 36"/>
                    <a:gd name="T17" fmla="*/ 8 h 28"/>
                    <a:gd name="T18" fmla="*/ 3 w 36"/>
                    <a:gd name="T19" fmla="*/ 9 h 28"/>
                    <a:gd name="T20" fmla="*/ 2 w 36"/>
                    <a:gd name="T21" fmla="*/ 9 h 28"/>
                    <a:gd name="T22" fmla="*/ 1 w 36"/>
                    <a:gd name="T23" fmla="*/ 8 h 28"/>
                    <a:gd name="T24" fmla="*/ 1 w 36"/>
                    <a:gd name="T25" fmla="*/ 7 h 28"/>
                    <a:gd name="T26" fmla="*/ 1 w 36"/>
                    <a:gd name="T27" fmla="*/ 6 h 28"/>
                    <a:gd name="T28" fmla="*/ 0 w 36"/>
                    <a:gd name="T29" fmla="*/ 5 h 28"/>
                    <a:gd name="T30" fmla="*/ 0 w 36"/>
                    <a:gd name="T31" fmla="*/ 4 h 28"/>
                    <a:gd name="T32" fmla="*/ 0 w 36"/>
                    <a:gd name="T33" fmla="*/ 3 h 28"/>
                    <a:gd name="T34" fmla="*/ 1 w 36"/>
                    <a:gd name="T35" fmla="*/ 2 h 28"/>
                    <a:gd name="T36" fmla="*/ 1 w 36"/>
                    <a:gd name="T37" fmla="*/ 1 h 28"/>
                    <a:gd name="T38" fmla="*/ 2 w 36"/>
                    <a:gd name="T39" fmla="*/ 1 h 28"/>
                    <a:gd name="T40" fmla="*/ 3 w 36"/>
                    <a:gd name="T41" fmla="*/ 1 h 28"/>
                    <a:gd name="T42" fmla="*/ 4 w 36"/>
                    <a:gd name="T43" fmla="*/ 1 h 28"/>
                    <a:gd name="T44" fmla="*/ 5 w 36"/>
                    <a:gd name="T45" fmla="*/ 1 h 28"/>
                    <a:gd name="T46" fmla="*/ 6 w 36"/>
                    <a:gd name="T47" fmla="*/ 1 h 28"/>
                    <a:gd name="T48" fmla="*/ 7 w 36"/>
                    <a:gd name="T49" fmla="*/ 1 h 28"/>
                    <a:gd name="T50" fmla="*/ 8 w 36"/>
                    <a:gd name="T51" fmla="*/ 0 h 28"/>
                    <a:gd name="T52" fmla="*/ 9 w 36"/>
                    <a:gd name="T53" fmla="*/ 0 h 28"/>
                    <a:gd name="T54" fmla="*/ 10 w 36"/>
                    <a:gd name="T55" fmla="*/ 0 h 28"/>
                    <a:gd name="T56" fmla="*/ 10 w 36"/>
                    <a:gd name="T57" fmla="*/ 1 h 28"/>
                    <a:gd name="T58" fmla="*/ 11 w 36"/>
                    <a:gd name="T59" fmla="*/ 1 h 28"/>
                    <a:gd name="T60" fmla="*/ 12 w 36"/>
                    <a:gd name="T61" fmla="*/ 2 h 28"/>
                    <a:gd name="T62" fmla="*/ 12 w 36"/>
                    <a:gd name="T63" fmla="*/ 2 h 28"/>
                    <a:gd name="T64" fmla="*/ 11 w 36"/>
                    <a:gd name="T65" fmla="*/ 2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6" h="28">
                      <a:moveTo>
                        <a:pt x="34" y="6"/>
                      </a:moveTo>
                      <a:lnTo>
                        <a:pt x="33" y="10"/>
                      </a:lnTo>
                      <a:lnTo>
                        <a:pt x="32" y="14"/>
                      </a:lnTo>
                      <a:lnTo>
                        <a:pt x="29" y="16"/>
                      </a:lnTo>
                      <a:lnTo>
                        <a:pt x="26" y="19"/>
                      </a:lnTo>
                      <a:lnTo>
                        <a:pt x="23" y="21"/>
                      </a:lnTo>
                      <a:lnTo>
                        <a:pt x="20" y="23"/>
                      </a:lnTo>
                      <a:lnTo>
                        <a:pt x="16" y="24"/>
                      </a:lnTo>
                      <a:lnTo>
                        <a:pt x="12" y="25"/>
                      </a:lnTo>
                      <a:lnTo>
                        <a:pt x="8" y="27"/>
                      </a:lnTo>
                      <a:lnTo>
                        <a:pt x="6" y="28"/>
                      </a:lnTo>
                      <a:lnTo>
                        <a:pt x="4" y="25"/>
                      </a:ln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2" name="Freeform 210"/>
                <p:cNvSpPr>
                  <a:spLocks/>
                </p:cNvSpPr>
                <p:nvPr/>
              </p:nvSpPr>
              <p:spPr bwMode="auto">
                <a:xfrm>
                  <a:off x="1113" y="3050"/>
                  <a:ext cx="13" cy="7"/>
                </a:xfrm>
                <a:custGeom>
                  <a:avLst/>
                  <a:gdLst>
                    <a:gd name="T0" fmla="*/ 12 w 39"/>
                    <a:gd name="T1" fmla="*/ 2 h 22"/>
                    <a:gd name="T2" fmla="*/ 13 w 39"/>
                    <a:gd name="T3" fmla="*/ 6 h 22"/>
                    <a:gd name="T4" fmla="*/ 12 w 39"/>
                    <a:gd name="T5" fmla="*/ 6 h 22"/>
                    <a:gd name="T6" fmla="*/ 10 w 39"/>
                    <a:gd name="T7" fmla="*/ 7 h 22"/>
                    <a:gd name="T8" fmla="*/ 9 w 39"/>
                    <a:gd name="T9" fmla="*/ 7 h 22"/>
                    <a:gd name="T10" fmla="*/ 8 w 39"/>
                    <a:gd name="T11" fmla="*/ 7 h 22"/>
                    <a:gd name="T12" fmla="*/ 6 w 39"/>
                    <a:gd name="T13" fmla="*/ 7 h 22"/>
                    <a:gd name="T14" fmla="*/ 5 w 39"/>
                    <a:gd name="T15" fmla="*/ 7 h 22"/>
                    <a:gd name="T16" fmla="*/ 4 w 39"/>
                    <a:gd name="T17" fmla="*/ 6 h 22"/>
                    <a:gd name="T18" fmla="*/ 2 w 39"/>
                    <a:gd name="T19" fmla="*/ 6 h 22"/>
                    <a:gd name="T20" fmla="*/ 1 w 39"/>
                    <a:gd name="T21" fmla="*/ 5 h 22"/>
                    <a:gd name="T22" fmla="*/ 0 w 39"/>
                    <a:gd name="T23" fmla="*/ 5 h 22"/>
                    <a:gd name="T24" fmla="*/ 1 w 39"/>
                    <a:gd name="T25" fmla="*/ 0 h 22"/>
                    <a:gd name="T26" fmla="*/ 2 w 39"/>
                    <a:gd name="T27" fmla="*/ 1 h 22"/>
                    <a:gd name="T28" fmla="*/ 3 w 39"/>
                    <a:gd name="T29" fmla="*/ 1 h 22"/>
                    <a:gd name="T30" fmla="*/ 5 w 39"/>
                    <a:gd name="T31" fmla="*/ 0 h 22"/>
                    <a:gd name="T32" fmla="*/ 6 w 39"/>
                    <a:gd name="T33" fmla="*/ 0 h 22"/>
                    <a:gd name="T34" fmla="*/ 7 w 39"/>
                    <a:gd name="T35" fmla="*/ 0 h 22"/>
                    <a:gd name="T36" fmla="*/ 8 w 39"/>
                    <a:gd name="T37" fmla="*/ 0 h 22"/>
                    <a:gd name="T38" fmla="*/ 9 w 39"/>
                    <a:gd name="T39" fmla="*/ 0 h 22"/>
                    <a:gd name="T40" fmla="*/ 10 w 39"/>
                    <a:gd name="T41" fmla="*/ 0 h 22"/>
                    <a:gd name="T42" fmla="*/ 12 w 39"/>
                    <a:gd name="T43" fmla="*/ 1 h 22"/>
                    <a:gd name="T44" fmla="*/ 12 w 39"/>
                    <a:gd name="T45" fmla="*/ 2 h 22"/>
                    <a:gd name="T46" fmla="*/ 12 w 39"/>
                    <a:gd name="T47" fmla="*/ 2 h 22"/>
                    <a:gd name="T48" fmla="*/ 12 w 39"/>
                    <a:gd name="T49" fmla="*/ 2 h 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" h="22">
                      <a:moveTo>
                        <a:pt x="37" y="5"/>
                      </a:moveTo>
                      <a:lnTo>
                        <a:pt x="39" y="18"/>
                      </a:lnTo>
                      <a:lnTo>
                        <a:pt x="35" y="20"/>
                      </a:lnTo>
                      <a:lnTo>
                        <a:pt x="31" y="21"/>
                      </a:lnTo>
                      <a:lnTo>
                        <a:pt x="27" y="22"/>
                      </a:lnTo>
                      <a:lnTo>
                        <a:pt x="23" y="22"/>
                      </a:lnTo>
                      <a:lnTo>
                        <a:pt x="19" y="22"/>
                      </a:lnTo>
                      <a:lnTo>
                        <a:pt x="15" y="21"/>
                      </a:ln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3" y="17"/>
                      </a:lnTo>
                      <a:lnTo>
                        <a:pt x="0" y="16"/>
                      </a:ln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5" y="4"/>
                      </a:lnTo>
                      <a:lnTo>
                        <a:pt x="37" y="7"/>
                      </a:lnTo>
                      <a:lnTo>
                        <a:pt x="3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3" name="Freeform 211"/>
                <p:cNvSpPr>
                  <a:spLocks/>
                </p:cNvSpPr>
                <p:nvPr/>
              </p:nvSpPr>
              <p:spPr bwMode="auto">
                <a:xfrm>
                  <a:off x="795" y="3076"/>
                  <a:ext cx="5" cy="5"/>
                </a:xfrm>
                <a:custGeom>
                  <a:avLst/>
                  <a:gdLst>
                    <a:gd name="T0" fmla="*/ 5 w 17"/>
                    <a:gd name="T1" fmla="*/ 4 h 16"/>
                    <a:gd name="T2" fmla="*/ 4 w 17"/>
                    <a:gd name="T3" fmla="*/ 5 h 16"/>
                    <a:gd name="T4" fmla="*/ 4 w 17"/>
                    <a:gd name="T5" fmla="*/ 5 h 16"/>
                    <a:gd name="T6" fmla="*/ 4 w 17"/>
                    <a:gd name="T7" fmla="*/ 5 h 16"/>
                    <a:gd name="T8" fmla="*/ 3 w 17"/>
                    <a:gd name="T9" fmla="*/ 5 h 16"/>
                    <a:gd name="T10" fmla="*/ 3 w 17"/>
                    <a:gd name="T11" fmla="*/ 5 h 16"/>
                    <a:gd name="T12" fmla="*/ 2 w 17"/>
                    <a:gd name="T13" fmla="*/ 4 h 16"/>
                    <a:gd name="T14" fmla="*/ 1 w 17"/>
                    <a:gd name="T15" fmla="*/ 4 h 16"/>
                    <a:gd name="T16" fmla="*/ 1 w 17"/>
                    <a:gd name="T17" fmla="*/ 3 h 16"/>
                    <a:gd name="T18" fmla="*/ 1 w 17"/>
                    <a:gd name="T19" fmla="*/ 3 h 16"/>
                    <a:gd name="T20" fmla="*/ 0 w 17"/>
                    <a:gd name="T21" fmla="*/ 3 h 16"/>
                    <a:gd name="T22" fmla="*/ 0 w 17"/>
                    <a:gd name="T23" fmla="*/ 0 h 16"/>
                    <a:gd name="T24" fmla="*/ 0 w 17"/>
                    <a:gd name="T25" fmla="*/ 1 h 16"/>
                    <a:gd name="T26" fmla="*/ 1 w 17"/>
                    <a:gd name="T27" fmla="*/ 1 h 16"/>
                    <a:gd name="T28" fmla="*/ 1 w 17"/>
                    <a:gd name="T29" fmla="*/ 1 h 16"/>
                    <a:gd name="T30" fmla="*/ 2 w 17"/>
                    <a:gd name="T31" fmla="*/ 1 h 16"/>
                    <a:gd name="T32" fmla="*/ 3 w 17"/>
                    <a:gd name="T33" fmla="*/ 1 h 16"/>
                    <a:gd name="T34" fmla="*/ 4 w 17"/>
                    <a:gd name="T35" fmla="*/ 2 h 16"/>
                    <a:gd name="T36" fmla="*/ 4 w 17"/>
                    <a:gd name="T37" fmla="*/ 2 h 16"/>
                    <a:gd name="T38" fmla="*/ 4 w 17"/>
                    <a:gd name="T39" fmla="*/ 3 h 16"/>
                    <a:gd name="T40" fmla="*/ 5 w 17"/>
                    <a:gd name="T41" fmla="*/ 3 h 16"/>
                    <a:gd name="T42" fmla="*/ 5 w 17"/>
                    <a:gd name="T43" fmla="*/ 4 h 16"/>
                    <a:gd name="T44" fmla="*/ 5 w 17"/>
                    <a:gd name="T45" fmla="*/ 4 h 16"/>
                    <a:gd name="T46" fmla="*/ 5 w 17"/>
                    <a:gd name="T47" fmla="*/ 4 h 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7" h="16">
                      <a:moveTo>
                        <a:pt x="16" y="12"/>
                      </a:moveTo>
                      <a:lnTo>
                        <a:pt x="14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3"/>
                      </a:lnTo>
                      <a:lnTo>
                        <a:pt x="5" y="12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7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4" name="Freeform 212"/>
                <p:cNvSpPr>
                  <a:spLocks/>
                </p:cNvSpPr>
                <p:nvPr/>
              </p:nvSpPr>
              <p:spPr bwMode="auto">
                <a:xfrm>
                  <a:off x="914" y="3067"/>
                  <a:ext cx="10" cy="5"/>
                </a:xfrm>
                <a:custGeom>
                  <a:avLst/>
                  <a:gdLst>
                    <a:gd name="T0" fmla="*/ 9 w 30"/>
                    <a:gd name="T1" fmla="*/ 0 h 17"/>
                    <a:gd name="T2" fmla="*/ 10 w 30"/>
                    <a:gd name="T3" fmla="*/ 0 h 17"/>
                    <a:gd name="T4" fmla="*/ 10 w 30"/>
                    <a:gd name="T5" fmla="*/ 1 h 17"/>
                    <a:gd name="T6" fmla="*/ 10 w 30"/>
                    <a:gd name="T7" fmla="*/ 1 h 17"/>
                    <a:gd name="T8" fmla="*/ 10 w 30"/>
                    <a:gd name="T9" fmla="*/ 2 h 17"/>
                    <a:gd name="T10" fmla="*/ 9 w 30"/>
                    <a:gd name="T11" fmla="*/ 2 h 17"/>
                    <a:gd name="T12" fmla="*/ 9 w 30"/>
                    <a:gd name="T13" fmla="*/ 3 h 17"/>
                    <a:gd name="T14" fmla="*/ 8 w 30"/>
                    <a:gd name="T15" fmla="*/ 4 h 17"/>
                    <a:gd name="T16" fmla="*/ 7 w 30"/>
                    <a:gd name="T17" fmla="*/ 4 h 17"/>
                    <a:gd name="T18" fmla="*/ 7 w 30"/>
                    <a:gd name="T19" fmla="*/ 4 h 17"/>
                    <a:gd name="T20" fmla="*/ 7 w 30"/>
                    <a:gd name="T21" fmla="*/ 5 h 17"/>
                    <a:gd name="T22" fmla="*/ 6 w 30"/>
                    <a:gd name="T23" fmla="*/ 5 h 17"/>
                    <a:gd name="T24" fmla="*/ 5 w 30"/>
                    <a:gd name="T25" fmla="*/ 5 h 17"/>
                    <a:gd name="T26" fmla="*/ 3 w 30"/>
                    <a:gd name="T27" fmla="*/ 5 h 17"/>
                    <a:gd name="T28" fmla="*/ 3 w 30"/>
                    <a:gd name="T29" fmla="*/ 5 h 17"/>
                    <a:gd name="T30" fmla="*/ 1 w 30"/>
                    <a:gd name="T31" fmla="*/ 4 h 17"/>
                    <a:gd name="T32" fmla="*/ 0 w 30"/>
                    <a:gd name="T33" fmla="*/ 4 h 17"/>
                    <a:gd name="T34" fmla="*/ 0 w 30"/>
                    <a:gd name="T35" fmla="*/ 3 h 17"/>
                    <a:gd name="T36" fmla="*/ 0 w 30"/>
                    <a:gd name="T37" fmla="*/ 2 h 17"/>
                    <a:gd name="T38" fmla="*/ 0 w 30"/>
                    <a:gd name="T39" fmla="*/ 1 h 17"/>
                    <a:gd name="T40" fmla="*/ 1 w 30"/>
                    <a:gd name="T41" fmla="*/ 0 h 17"/>
                    <a:gd name="T42" fmla="*/ 9 w 30"/>
                    <a:gd name="T43" fmla="*/ 0 h 17"/>
                    <a:gd name="T44" fmla="*/ 9 w 30"/>
                    <a:gd name="T45" fmla="*/ 0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0" h="17">
                      <a:moveTo>
                        <a:pt x="27" y="0"/>
                      </a:moveTo>
                      <a:lnTo>
                        <a:pt x="29" y="1"/>
                      </a:lnTo>
                      <a:lnTo>
                        <a:pt x="30" y="3"/>
                      </a:lnTo>
                      <a:lnTo>
                        <a:pt x="30" y="5"/>
                      </a:lnTo>
                      <a:lnTo>
                        <a:pt x="29" y="6"/>
                      </a:lnTo>
                      <a:lnTo>
                        <a:pt x="27" y="8"/>
                      </a:lnTo>
                      <a:lnTo>
                        <a:pt x="26" y="9"/>
                      </a:lnTo>
                      <a:lnTo>
                        <a:pt x="25" y="12"/>
                      </a:lnTo>
                      <a:lnTo>
                        <a:pt x="22" y="13"/>
                      </a:lnTo>
                      <a:lnTo>
                        <a:pt x="21" y="14"/>
                      </a:lnTo>
                      <a:lnTo>
                        <a:pt x="20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5" name="Freeform 213"/>
                <p:cNvSpPr>
                  <a:spLocks/>
                </p:cNvSpPr>
                <p:nvPr/>
              </p:nvSpPr>
              <p:spPr bwMode="auto">
                <a:xfrm>
                  <a:off x="1504" y="3025"/>
                  <a:ext cx="39" cy="29"/>
                </a:xfrm>
                <a:custGeom>
                  <a:avLst/>
                  <a:gdLst>
                    <a:gd name="T0" fmla="*/ 38 w 117"/>
                    <a:gd name="T1" fmla="*/ 11 h 88"/>
                    <a:gd name="T2" fmla="*/ 39 w 117"/>
                    <a:gd name="T3" fmla="*/ 13 h 88"/>
                    <a:gd name="T4" fmla="*/ 39 w 117"/>
                    <a:gd name="T5" fmla="*/ 15 h 88"/>
                    <a:gd name="T6" fmla="*/ 39 w 117"/>
                    <a:gd name="T7" fmla="*/ 17 h 88"/>
                    <a:gd name="T8" fmla="*/ 39 w 117"/>
                    <a:gd name="T9" fmla="*/ 19 h 88"/>
                    <a:gd name="T10" fmla="*/ 38 w 117"/>
                    <a:gd name="T11" fmla="*/ 21 h 88"/>
                    <a:gd name="T12" fmla="*/ 37 w 117"/>
                    <a:gd name="T13" fmla="*/ 23 h 88"/>
                    <a:gd name="T14" fmla="*/ 36 w 117"/>
                    <a:gd name="T15" fmla="*/ 24 h 88"/>
                    <a:gd name="T16" fmla="*/ 36 w 117"/>
                    <a:gd name="T17" fmla="*/ 26 h 88"/>
                    <a:gd name="T18" fmla="*/ 34 w 117"/>
                    <a:gd name="T19" fmla="*/ 27 h 88"/>
                    <a:gd name="T20" fmla="*/ 32 w 117"/>
                    <a:gd name="T21" fmla="*/ 29 h 88"/>
                    <a:gd name="T22" fmla="*/ 0 w 117"/>
                    <a:gd name="T23" fmla="*/ 14 h 88"/>
                    <a:gd name="T24" fmla="*/ 2 w 117"/>
                    <a:gd name="T25" fmla="*/ 12 h 88"/>
                    <a:gd name="T26" fmla="*/ 3 w 117"/>
                    <a:gd name="T27" fmla="*/ 10 h 88"/>
                    <a:gd name="T28" fmla="*/ 5 w 117"/>
                    <a:gd name="T29" fmla="*/ 9 h 88"/>
                    <a:gd name="T30" fmla="*/ 6 w 117"/>
                    <a:gd name="T31" fmla="*/ 7 h 88"/>
                    <a:gd name="T32" fmla="*/ 8 w 117"/>
                    <a:gd name="T33" fmla="*/ 6 h 88"/>
                    <a:gd name="T34" fmla="*/ 10 w 117"/>
                    <a:gd name="T35" fmla="*/ 5 h 88"/>
                    <a:gd name="T36" fmla="*/ 12 w 117"/>
                    <a:gd name="T37" fmla="*/ 3 h 88"/>
                    <a:gd name="T38" fmla="*/ 13 w 117"/>
                    <a:gd name="T39" fmla="*/ 2 h 88"/>
                    <a:gd name="T40" fmla="*/ 16 w 117"/>
                    <a:gd name="T41" fmla="*/ 1 h 88"/>
                    <a:gd name="T42" fmla="*/ 18 w 117"/>
                    <a:gd name="T43" fmla="*/ 0 h 88"/>
                    <a:gd name="T44" fmla="*/ 20 w 117"/>
                    <a:gd name="T45" fmla="*/ 0 h 88"/>
                    <a:gd name="T46" fmla="*/ 23 w 117"/>
                    <a:gd name="T47" fmla="*/ 0 h 88"/>
                    <a:gd name="T48" fmla="*/ 26 w 117"/>
                    <a:gd name="T49" fmla="*/ 0 h 88"/>
                    <a:gd name="T50" fmla="*/ 28 w 117"/>
                    <a:gd name="T51" fmla="*/ 1 h 88"/>
                    <a:gd name="T52" fmla="*/ 30 w 117"/>
                    <a:gd name="T53" fmla="*/ 2 h 88"/>
                    <a:gd name="T54" fmla="*/ 32 w 117"/>
                    <a:gd name="T55" fmla="*/ 4 h 88"/>
                    <a:gd name="T56" fmla="*/ 34 w 117"/>
                    <a:gd name="T57" fmla="*/ 5 h 88"/>
                    <a:gd name="T58" fmla="*/ 36 w 117"/>
                    <a:gd name="T59" fmla="*/ 7 h 88"/>
                    <a:gd name="T60" fmla="*/ 37 w 117"/>
                    <a:gd name="T61" fmla="*/ 9 h 88"/>
                    <a:gd name="T62" fmla="*/ 39 w 117"/>
                    <a:gd name="T63" fmla="*/ 11 h 88"/>
                    <a:gd name="T64" fmla="*/ 39 w 117"/>
                    <a:gd name="T65" fmla="*/ 11 h 88"/>
                    <a:gd name="T66" fmla="*/ 38 w 117"/>
                    <a:gd name="T67" fmla="*/ 11 h 8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17" h="88">
                      <a:moveTo>
                        <a:pt x="114" y="32"/>
                      </a:moveTo>
                      <a:lnTo>
                        <a:pt x="117" y="40"/>
                      </a:lnTo>
                      <a:lnTo>
                        <a:pt x="117" y="47"/>
                      </a:lnTo>
                      <a:lnTo>
                        <a:pt x="117" y="52"/>
                      </a:lnTo>
                      <a:lnTo>
                        <a:pt x="116" y="58"/>
                      </a:lnTo>
                      <a:lnTo>
                        <a:pt x="114" y="64"/>
                      </a:lnTo>
                      <a:lnTo>
                        <a:pt x="112" y="69"/>
                      </a:lnTo>
                      <a:lnTo>
                        <a:pt x="109" y="74"/>
                      </a:lnTo>
                      <a:lnTo>
                        <a:pt x="107" y="79"/>
                      </a:lnTo>
                      <a:lnTo>
                        <a:pt x="101" y="83"/>
                      </a:lnTo>
                      <a:lnTo>
                        <a:pt x="97" y="88"/>
                      </a:lnTo>
                      <a:lnTo>
                        <a:pt x="0" y="41"/>
                      </a:lnTo>
                      <a:lnTo>
                        <a:pt x="5" y="36"/>
                      </a:lnTo>
                      <a:lnTo>
                        <a:pt x="10" y="31"/>
                      </a:lnTo>
                      <a:lnTo>
                        <a:pt x="15" y="27"/>
                      </a:lnTo>
                      <a:lnTo>
                        <a:pt x="19" y="22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5" y="10"/>
                      </a:lnTo>
                      <a:lnTo>
                        <a:pt x="40" y="6"/>
                      </a:lnTo>
                      <a:lnTo>
                        <a:pt x="47" y="2"/>
                      </a:lnTo>
                      <a:lnTo>
                        <a:pt x="53" y="0"/>
                      </a:lnTo>
                      <a:lnTo>
                        <a:pt x="61" y="0"/>
                      </a:lnTo>
                      <a:lnTo>
                        <a:pt x="69" y="0"/>
                      </a:lnTo>
                      <a:lnTo>
                        <a:pt x="77" y="1"/>
                      </a:lnTo>
                      <a:lnTo>
                        <a:pt x="83" y="4"/>
                      </a:lnTo>
                      <a:lnTo>
                        <a:pt x="90" y="6"/>
                      </a:lnTo>
                      <a:lnTo>
                        <a:pt x="95" y="11"/>
                      </a:lnTo>
                      <a:lnTo>
                        <a:pt x="101" y="15"/>
                      </a:lnTo>
                      <a:lnTo>
                        <a:pt x="107" y="21"/>
                      </a:lnTo>
                      <a:lnTo>
                        <a:pt x="111" y="27"/>
                      </a:lnTo>
                      <a:lnTo>
                        <a:pt x="116" y="34"/>
                      </a:lnTo>
                      <a:lnTo>
                        <a:pt x="114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6" name="Freeform 214"/>
                <p:cNvSpPr>
                  <a:spLocks/>
                </p:cNvSpPr>
                <p:nvPr/>
              </p:nvSpPr>
              <p:spPr bwMode="auto">
                <a:xfrm>
                  <a:off x="978" y="3066"/>
                  <a:ext cx="66" cy="45"/>
                </a:xfrm>
                <a:custGeom>
                  <a:avLst/>
                  <a:gdLst>
                    <a:gd name="T0" fmla="*/ 54 w 197"/>
                    <a:gd name="T1" fmla="*/ 21 h 137"/>
                    <a:gd name="T2" fmla="*/ 53 w 197"/>
                    <a:gd name="T3" fmla="*/ 19 h 137"/>
                    <a:gd name="T4" fmla="*/ 52 w 197"/>
                    <a:gd name="T5" fmla="*/ 17 h 137"/>
                    <a:gd name="T6" fmla="*/ 51 w 197"/>
                    <a:gd name="T7" fmla="*/ 16 h 137"/>
                    <a:gd name="T8" fmla="*/ 48 w 197"/>
                    <a:gd name="T9" fmla="*/ 15 h 137"/>
                    <a:gd name="T10" fmla="*/ 47 w 197"/>
                    <a:gd name="T11" fmla="*/ 15 h 137"/>
                    <a:gd name="T12" fmla="*/ 45 w 197"/>
                    <a:gd name="T13" fmla="*/ 15 h 137"/>
                    <a:gd name="T14" fmla="*/ 44 w 197"/>
                    <a:gd name="T15" fmla="*/ 16 h 137"/>
                    <a:gd name="T16" fmla="*/ 42 w 197"/>
                    <a:gd name="T17" fmla="*/ 16 h 137"/>
                    <a:gd name="T18" fmla="*/ 41 w 197"/>
                    <a:gd name="T19" fmla="*/ 17 h 137"/>
                    <a:gd name="T20" fmla="*/ 40 w 197"/>
                    <a:gd name="T21" fmla="*/ 19 h 137"/>
                    <a:gd name="T22" fmla="*/ 41 w 197"/>
                    <a:gd name="T23" fmla="*/ 21 h 137"/>
                    <a:gd name="T24" fmla="*/ 42 w 197"/>
                    <a:gd name="T25" fmla="*/ 22 h 137"/>
                    <a:gd name="T26" fmla="*/ 43 w 197"/>
                    <a:gd name="T27" fmla="*/ 23 h 137"/>
                    <a:gd name="T28" fmla="*/ 45 w 197"/>
                    <a:gd name="T29" fmla="*/ 24 h 137"/>
                    <a:gd name="T30" fmla="*/ 45 w 197"/>
                    <a:gd name="T31" fmla="*/ 25 h 137"/>
                    <a:gd name="T32" fmla="*/ 43 w 197"/>
                    <a:gd name="T33" fmla="*/ 27 h 137"/>
                    <a:gd name="T34" fmla="*/ 42 w 197"/>
                    <a:gd name="T35" fmla="*/ 28 h 137"/>
                    <a:gd name="T36" fmla="*/ 39 w 197"/>
                    <a:gd name="T37" fmla="*/ 29 h 137"/>
                    <a:gd name="T38" fmla="*/ 37 w 197"/>
                    <a:gd name="T39" fmla="*/ 28 h 137"/>
                    <a:gd name="T40" fmla="*/ 35 w 197"/>
                    <a:gd name="T41" fmla="*/ 28 h 137"/>
                    <a:gd name="T42" fmla="*/ 34 w 197"/>
                    <a:gd name="T43" fmla="*/ 26 h 137"/>
                    <a:gd name="T44" fmla="*/ 33 w 197"/>
                    <a:gd name="T45" fmla="*/ 24 h 137"/>
                    <a:gd name="T46" fmla="*/ 34 w 197"/>
                    <a:gd name="T47" fmla="*/ 22 h 137"/>
                    <a:gd name="T48" fmla="*/ 34 w 197"/>
                    <a:gd name="T49" fmla="*/ 19 h 137"/>
                    <a:gd name="T50" fmla="*/ 36 w 197"/>
                    <a:gd name="T51" fmla="*/ 16 h 137"/>
                    <a:gd name="T52" fmla="*/ 41 w 197"/>
                    <a:gd name="T53" fmla="*/ 13 h 137"/>
                    <a:gd name="T54" fmla="*/ 47 w 197"/>
                    <a:gd name="T55" fmla="*/ 12 h 137"/>
                    <a:gd name="T56" fmla="*/ 53 w 197"/>
                    <a:gd name="T57" fmla="*/ 12 h 137"/>
                    <a:gd name="T58" fmla="*/ 58 w 197"/>
                    <a:gd name="T59" fmla="*/ 12 h 137"/>
                    <a:gd name="T60" fmla="*/ 63 w 197"/>
                    <a:gd name="T61" fmla="*/ 15 h 137"/>
                    <a:gd name="T62" fmla="*/ 65 w 197"/>
                    <a:gd name="T63" fmla="*/ 18 h 137"/>
                    <a:gd name="T64" fmla="*/ 66 w 197"/>
                    <a:gd name="T65" fmla="*/ 23 h 137"/>
                    <a:gd name="T66" fmla="*/ 65 w 197"/>
                    <a:gd name="T67" fmla="*/ 28 h 137"/>
                    <a:gd name="T68" fmla="*/ 63 w 197"/>
                    <a:gd name="T69" fmla="*/ 32 h 137"/>
                    <a:gd name="T70" fmla="*/ 61 w 197"/>
                    <a:gd name="T71" fmla="*/ 36 h 137"/>
                    <a:gd name="T72" fmla="*/ 57 w 197"/>
                    <a:gd name="T73" fmla="*/ 39 h 137"/>
                    <a:gd name="T74" fmla="*/ 52 w 197"/>
                    <a:gd name="T75" fmla="*/ 42 h 137"/>
                    <a:gd name="T76" fmla="*/ 48 w 197"/>
                    <a:gd name="T77" fmla="*/ 44 h 137"/>
                    <a:gd name="T78" fmla="*/ 42 w 197"/>
                    <a:gd name="T79" fmla="*/ 45 h 137"/>
                    <a:gd name="T80" fmla="*/ 36 w 197"/>
                    <a:gd name="T81" fmla="*/ 45 h 137"/>
                    <a:gd name="T82" fmla="*/ 30 w 197"/>
                    <a:gd name="T83" fmla="*/ 44 h 137"/>
                    <a:gd name="T84" fmla="*/ 25 w 197"/>
                    <a:gd name="T85" fmla="*/ 43 h 137"/>
                    <a:gd name="T86" fmla="*/ 20 w 197"/>
                    <a:gd name="T87" fmla="*/ 41 h 137"/>
                    <a:gd name="T88" fmla="*/ 15 w 197"/>
                    <a:gd name="T89" fmla="*/ 37 h 137"/>
                    <a:gd name="T90" fmla="*/ 10 w 197"/>
                    <a:gd name="T91" fmla="*/ 33 h 137"/>
                    <a:gd name="T92" fmla="*/ 6 w 197"/>
                    <a:gd name="T93" fmla="*/ 26 h 137"/>
                    <a:gd name="T94" fmla="*/ 4 w 197"/>
                    <a:gd name="T95" fmla="*/ 19 h 137"/>
                    <a:gd name="T96" fmla="*/ 2 w 197"/>
                    <a:gd name="T97" fmla="*/ 11 h 137"/>
                    <a:gd name="T98" fmla="*/ 0 w 197"/>
                    <a:gd name="T99" fmla="*/ 4 h 137"/>
                    <a:gd name="T100" fmla="*/ 8 w 197"/>
                    <a:gd name="T101" fmla="*/ 1 h 137"/>
                    <a:gd name="T102" fmla="*/ 19 w 197"/>
                    <a:gd name="T103" fmla="*/ 11 h 137"/>
                    <a:gd name="T104" fmla="*/ 26 w 197"/>
                    <a:gd name="T105" fmla="*/ 25 h 137"/>
                    <a:gd name="T106" fmla="*/ 35 w 197"/>
                    <a:gd name="T107" fmla="*/ 35 h 137"/>
                    <a:gd name="T108" fmla="*/ 46 w 197"/>
                    <a:gd name="T109" fmla="*/ 32 h 137"/>
                    <a:gd name="T110" fmla="*/ 54 w 197"/>
                    <a:gd name="T111" fmla="*/ 22 h 13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97" h="137">
                      <a:moveTo>
                        <a:pt x="161" y="67"/>
                      </a:moveTo>
                      <a:lnTo>
                        <a:pt x="161" y="64"/>
                      </a:lnTo>
                      <a:lnTo>
                        <a:pt x="161" y="60"/>
                      </a:lnTo>
                      <a:lnTo>
                        <a:pt x="159" y="58"/>
                      </a:lnTo>
                      <a:lnTo>
                        <a:pt x="158" y="55"/>
                      </a:lnTo>
                      <a:lnTo>
                        <a:pt x="155" y="53"/>
                      </a:lnTo>
                      <a:lnTo>
                        <a:pt x="154" y="51"/>
                      </a:lnTo>
                      <a:lnTo>
                        <a:pt x="151" y="50"/>
                      </a:lnTo>
                      <a:lnTo>
                        <a:pt x="147" y="47"/>
                      </a:lnTo>
                      <a:lnTo>
                        <a:pt x="144" y="46"/>
                      </a:lnTo>
                      <a:lnTo>
                        <a:pt x="142" y="45"/>
                      </a:lnTo>
                      <a:lnTo>
                        <a:pt x="139" y="46"/>
                      </a:lnTo>
                      <a:lnTo>
                        <a:pt x="137" y="46"/>
                      </a:lnTo>
                      <a:lnTo>
                        <a:pt x="134" y="47"/>
                      </a:lnTo>
                      <a:lnTo>
                        <a:pt x="131" y="47"/>
                      </a:lnTo>
                      <a:lnTo>
                        <a:pt x="130" y="49"/>
                      </a:lnTo>
                      <a:lnTo>
                        <a:pt x="127" y="49"/>
                      </a:lnTo>
                      <a:lnTo>
                        <a:pt x="125" y="50"/>
                      </a:lnTo>
                      <a:lnTo>
                        <a:pt x="124" y="51"/>
                      </a:lnTo>
                      <a:lnTo>
                        <a:pt x="121" y="53"/>
                      </a:lnTo>
                      <a:lnTo>
                        <a:pt x="121" y="55"/>
                      </a:lnTo>
                      <a:lnTo>
                        <a:pt x="120" y="58"/>
                      </a:lnTo>
                      <a:lnTo>
                        <a:pt x="120" y="62"/>
                      </a:lnTo>
                      <a:lnTo>
                        <a:pt x="121" y="63"/>
                      </a:lnTo>
                      <a:lnTo>
                        <a:pt x="122" y="66"/>
                      </a:lnTo>
                      <a:lnTo>
                        <a:pt x="124" y="68"/>
                      </a:lnTo>
                      <a:lnTo>
                        <a:pt x="126" y="69"/>
                      </a:lnTo>
                      <a:lnTo>
                        <a:pt x="127" y="71"/>
                      </a:lnTo>
                      <a:lnTo>
                        <a:pt x="130" y="72"/>
                      </a:lnTo>
                      <a:lnTo>
                        <a:pt x="133" y="73"/>
                      </a:lnTo>
                      <a:lnTo>
                        <a:pt x="135" y="73"/>
                      </a:lnTo>
                      <a:lnTo>
                        <a:pt x="133" y="76"/>
                      </a:lnTo>
                      <a:lnTo>
                        <a:pt x="131" y="79"/>
                      </a:lnTo>
                      <a:lnTo>
                        <a:pt x="129" y="81"/>
                      </a:lnTo>
                      <a:lnTo>
                        <a:pt x="126" y="83"/>
                      </a:lnTo>
                      <a:lnTo>
                        <a:pt x="124" y="85"/>
                      </a:lnTo>
                      <a:lnTo>
                        <a:pt x="120" y="86"/>
                      </a:lnTo>
                      <a:lnTo>
                        <a:pt x="117" y="88"/>
                      </a:lnTo>
                      <a:lnTo>
                        <a:pt x="113" y="88"/>
                      </a:lnTo>
                      <a:lnTo>
                        <a:pt x="111" y="86"/>
                      </a:lnTo>
                      <a:lnTo>
                        <a:pt x="107" y="85"/>
                      </a:lnTo>
                      <a:lnTo>
                        <a:pt x="104" y="84"/>
                      </a:lnTo>
                      <a:lnTo>
                        <a:pt x="101" y="81"/>
                      </a:lnTo>
                      <a:lnTo>
                        <a:pt x="100" y="79"/>
                      </a:lnTo>
                      <a:lnTo>
                        <a:pt x="100" y="75"/>
                      </a:lnTo>
                      <a:lnTo>
                        <a:pt x="99" y="72"/>
                      </a:lnTo>
                      <a:lnTo>
                        <a:pt x="99" y="68"/>
                      </a:lnTo>
                      <a:lnTo>
                        <a:pt x="100" y="66"/>
                      </a:lnTo>
                      <a:lnTo>
                        <a:pt x="100" y="62"/>
                      </a:lnTo>
                      <a:lnTo>
                        <a:pt x="101" y="59"/>
                      </a:lnTo>
                      <a:lnTo>
                        <a:pt x="103" y="56"/>
                      </a:lnTo>
                      <a:lnTo>
                        <a:pt x="108" y="50"/>
                      </a:lnTo>
                      <a:lnTo>
                        <a:pt x="114" y="45"/>
                      </a:lnTo>
                      <a:lnTo>
                        <a:pt x="122" y="41"/>
                      </a:lnTo>
                      <a:lnTo>
                        <a:pt x="130" y="38"/>
                      </a:lnTo>
                      <a:lnTo>
                        <a:pt x="139" y="36"/>
                      </a:lnTo>
                      <a:lnTo>
                        <a:pt x="148" y="36"/>
                      </a:lnTo>
                      <a:lnTo>
                        <a:pt x="158" y="36"/>
                      </a:lnTo>
                      <a:lnTo>
                        <a:pt x="165" y="37"/>
                      </a:lnTo>
                      <a:lnTo>
                        <a:pt x="174" y="38"/>
                      </a:lnTo>
                      <a:lnTo>
                        <a:pt x="182" y="42"/>
                      </a:lnTo>
                      <a:lnTo>
                        <a:pt x="189" y="46"/>
                      </a:lnTo>
                      <a:lnTo>
                        <a:pt x="193" y="51"/>
                      </a:lnTo>
                      <a:lnTo>
                        <a:pt x="195" y="56"/>
                      </a:lnTo>
                      <a:lnTo>
                        <a:pt x="197" y="63"/>
                      </a:lnTo>
                      <a:lnTo>
                        <a:pt x="197" y="69"/>
                      </a:lnTo>
                      <a:lnTo>
                        <a:pt x="195" y="76"/>
                      </a:lnTo>
                      <a:lnTo>
                        <a:pt x="194" y="84"/>
                      </a:lnTo>
                      <a:lnTo>
                        <a:pt x="191" y="90"/>
                      </a:lnTo>
                      <a:lnTo>
                        <a:pt x="189" y="96"/>
                      </a:lnTo>
                      <a:lnTo>
                        <a:pt x="186" y="102"/>
                      </a:lnTo>
                      <a:lnTo>
                        <a:pt x="182" y="109"/>
                      </a:lnTo>
                      <a:lnTo>
                        <a:pt x="177" y="115"/>
                      </a:lnTo>
                      <a:lnTo>
                        <a:pt x="171" y="120"/>
                      </a:lnTo>
                      <a:lnTo>
                        <a:pt x="164" y="124"/>
                      </a:lnTo>
                      <a:lnTo>
                        <a:pt x="156" y="128"/>
                      </a:lnTo>
                      <a:lnTo>
                        <a:pt x="150" y="131"/>
                      </a:lnTo>
                      <a:lnTo>
                        <a:pt x="142" y="133"/>
                      </a:lnTo>
                      <a:lnTo>
                        <a:pt x="133" y="135"/>
                      </a:lnTo>
                      <a:lnTo>
                        <a:pt x="125" y="137"/>
                      </a:lnTo>
                      <a:lnTo>
                        <a:pt x="117" y="137"/>
                      </a:lnTo>
                      <a:lnTo>
                        <a:pt x="108" y="137"/>
                      </a:lnTo>
                      <a:lnTo>
                        <a:pt x="100" y="136"/>
                      </a:lnTo>
                      <a:lnTo>
                        <a:pt x="91" y="135"/>
                      </a:lnTo>
                      <a:lnTo>
                        <a:pt x="83" y="132"/>
                      </a:lnTo>
                      <a:lnTo>
                        <a:pt x="75" y="131"/>
                      </a:lnTo>
                      <a:lnTo>
                        <a:pt x="67" y="128"/>
                      </a:lnTo>
                      <a:lnTo>
                        <a:pt x="60" y="124"/>
                      </a:lnTo>
                      <a:lnTo>
                        <a:pt x="53" y="120"/>
                      </a:lnTo>
                      <a:lnTo>
                        <a:pt x="45" y="114"/>
                      </a:lnTo>
                      <a:lnTo>
                        <a:pt x="39" y="109"/>
                      </a:lnTo>
                      <a:lnTo>
                        <a:pt x="31" y="99"/>
                      </a:lnTo>
                      <a:lnTo>
                        <a:pt x="26" y="89"/>
                      </a:lnTo>
                      <a:lnTo>
                        <a:pt x="19" y="80"/>
                      </a:lnTo>
                      <a:lnTo>
                        <a:pt x="15" y="68"/>
                      </a:lnTo>
                      <a:lnTo>
                        <a:pt x="11" y="58"/>
                      </a:lnTo>
                      <a:lnTo>
                        <a:pt x="7" y="46"/>
                      </a:lnTo>
                      <a:lnTo>
                        <a:pt x="5" y="34"/>
                      </a:lnTo>
                      <a:lnTo>
                        <a:pt x="4" y="24"/>
                      </a:lnTo>
                      <a:lnTo>
                        <a:pt x="1" y="12"/>
                      </a:lnTo>
                      <a:lnTo>
                        <a:pt x="0" y="0"/>
                      </a:lnTo>
                      <a:lnTo>
                        <a:pt x="23" y="3"/>
                      </a:lnTo>
                      <a:lnTo>
                        <a:pt x="40" y="15"/>
                      </a:lnTo>
                      <a:lnTo>
                        <a:pt x="56" y="33"/>
                      </a:lnTo>
                      <a:lnTo>
                        <a:pt x="67" y="55"/>
                      </a:lnTo>
                      <a:lnTo>
                        <a:pt x="79" y="77"/>
                      </a:lnTo>
                      <a:lnTo>
                        <a:pt x="91" y="96"/>
                      </a:lnTo>
                      <a:lnTo>
                        <a:pt x="104" y="107"/>
                      </a:lnTo>
                      <a:lnTo>
                        <a:pt x="118" y="109"/>
                      </a:lnTo>
                      <a:lnTo>
                        <a:pt x="138" y="97"/>
                      </a:lnTo>
                      <a:lnTo>
                        <a:pt x="161" y="68"/>
                      </a:lnTo>
                      <a:lnTo>
                        <a:pt x="161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7" name="Freeform 215"/>
                <p:cNvSpPr>
                  <a:spLocks/>
                </p:cNvSpPr>
                <p:nvPr/>
              </p:nvSpPr>
              <p:spPr bwMode="auto">
                <a:xfrm>
                  <a:off x="1000" y="3064"/>
                  <a:ext cx="13" cy="10"/>
                </a:xfrm>
                <a:custGeom>
                  <a:avLst/>
                  <a:gdLst>
                    <a:gd name="T0" fmla="*/ 13 w 37"/>
                    <a:gd name="T1" fmla="*/ 3 h 32"/>
                    <a:gd name="T2" fmla="*/ 13 w 37"/>
                    <a:gd name="T3" fmla="*/ 4 h 32"/>
                    <a:gd name="T4" fmla="*/ 13 w 37"/>
                    <a:gd name="T5" fmla="*/ 6 h 32"/>
                    <a:gd name="T6" fmla="*/ 13 w 37"/>
                    <a:gd name="T7" fmla="*/ 7 h 32"/>
                    <a:gd name="T8" fmla="*/ 12 w 37"/>
                    <a:gd name="T9" fmla="*/ 7 h 32"/>
                    <a:gd name="T10" fmla="*/ 11 w 37"/>
                    <a:gd name="T11" fmla="*/ 8 h 32"/>
                    <a:gd name="T12" fmla="*/ 11 w 37"/>
                    <a:gd name="T13" fmla="*/ 8 h 32"/>
                    <a:gd name="T14" fmla="*/ 9 w 37"/>
                    <a:gd name="T15" fmla="*/ 9 h 32"/>
                    <a:gd name="T16" fmla="*/ 8 w 37"/>
                    <a:gd name="T17" fmla="*/ 10 h 32"/>
                    <a:gd name="T18" fmla="*/ 7 w 37"/>
                    <a:gd name="T19" fmla="*/ 10 h 32"/>
                    <a:gd name="T20" fmla="*/ 6 w 37"/>
                    <a:gd name="T21" fmla="*/ 10 h 32"/>
                    <a:gd name="T22" fmla="*/ 5 w 37"/>
                    <a:gd name="T23" fmla="*/ 10 h 32"/>
                    <a:gd name="T24" fmla="*/ 4 w 37"/>
                    <a:gd name="T25" fmla="*/ 10 h 32"/>
                    <a:gd name="T26" fmla="*/ 4 w 37"/>
                    <a:gd name="T27" fmla="*/ 10 h 32"/>
                    <a:gd name="T28" fmla="*/ 2 w 37"/>
                    <a:gd name="T29" fmla="*/ 9 h 32"/>
                    <a:gd name="T30" fmla="*/ 2 w 37"/>
                    <a:gd name="T31" fmla="*/ 8 h 32"/>
                    <a:gd name="T32" fmla="*/ 1 w 37"/>
                    <a:gd name="T33" fmla="*/ 8 h 32"/>
                    <a:gd name="T34" fmla="*/ 1 w 37"/>
                    <a:gd name="T35" fmla="*/ 7 h 32"/>
                    <a:gd name="T36" fmla="*/ 1 w 37"/>
                    <a:gd name="T37" fmla="*/ 7 h 32"/>
                    <a:gd name="T38" fmla="*/ 1 w 37"/>
                    <a:gd name="T39" fmla="*/ 6 h 32"/>
                    <a:gd name="T40" fmla="*/ 0 w 37"/>
                    <a:gd name="T41" fmla="*/ 5 h 32"/>
                    <a:gd name="T42" fmla="*/ 1 w 37"/>
                    <a:gd name="T43" fmla="*/ 3 h 32"/>
                    <a:gd name="T44" fmla="*/ 1 w 37"/>
                    <a:gd name="T45" fmla="*/ 2 h 32"/>
                    <a:gd name="T46" fmla="*/ 2 w 37"/>
                    <a:gd name="T47" fmla="*/ 1 h 32"/>
                    <a:gd name="T48" fmla="*/ 4 w 37"/>
                    <a:gd name="T49" fmla="*/ 0 h 32"/>
                    <a:gd name="T50" fmla="*/ 6 w 37"/>
                    <a:gd name="T51" fmla="*/ 0 h 32"/>
                    <a:gd name="T52" fmla="*/ 7 w 37"/>
                    <a:gd name="T53" fmla="*/ 0 h 32"/>
                    <a:gd name="T54" fmla="*/ 9 w 37"/>
                    <a:gd name="T55" fmla="*/ 0 h 32"/>
                    <a:gd name="T56" fmla="*/ 11 w 37"/>
                    <a:gd name="T57" fmla="*/ 1 h 32"/>
                    <a:gd name="T58" fmla="*/ 12 w 37"/>
                    <a:gd name="T59" fmla="*/ 2 h 32"/>
                    <a:gd name="T60" fmla="*/ 13 w 37"/>
                    <a:gd name="T61" fmla="*/ 3 h 32"/>
                    <a:gd name="T62" fmla="*/ 13 w 37"/>
                    <a:gd name="T63" fmla="*/ 3 h 32"/>
                    <a:gd name="T64" fmla="*/ 13 w 37"/>
                    <a:gd name="T65" fmla="*/ 3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7" h="32">
                      <a:moveTo>
                        <a:pt x="36" y="9"/>
                      </a:moveTo>
                      <a:lnTo>
                        <a:pt x="37" y="14"/>
                      </a:lnTo>
                      <a:lnTo>
                        <a:pt x="37" y="18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6"/>
                      </a:lnTo>
                      <a:lnTo>
                        <a:pt x="30" y="27"/>
                      </a:lnTo>
                      <a:lnTo>
                        <a:pt x="27" y="30"/>
                      </a:lnTo>
                      <a:lnTo>
                        <a:pt x="24" y="31"/>
                      </a:lnTo>
                      <a:lnTo>
                        <a:pt x="21" y="31"/>
                      </a:lnTo>
                      <a:lnTo>
                        <a:pt x="17" y="32"/>
                      </a:lnTo>
                      <a:lnTo>
                        <a:pt x="14" y="32"/>
                      </a:lnTo>
                      <a:lnTo>
                        <a:pt x="11" y="31"/>
                      </a:lnTo>
                      <a:lnTo>
                        <a:pt x="10" y="31"/>
                      </a:lnTo>
                      <a:lnTo>
                        <a:pt x="7" y="28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5"/>
                      </a:lnTo>
                      <a:lnTo>
                        <a:pt x="2" y="10"/>
                      </a:lnTo>
                      <a:lnTo>
                        <a:pt x="3" y="6"/>
                      </a:lnTo>
                      <a:lnTo>
                        <a:pt x="7" y="2"/>
                      </a:ln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5" y="1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7" y="10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67" name="Freeform 216"/>
              <p:cNvSpPr>
                <a:spLocks/>
              </p:cNvSpPr>
              <p:nvPr/>
            </p:nvSpPr>
            <p:spPr bwMode="auto">
              <a:xfrm>
                <a:off x="1065" y="3058"/>
                <a:ext cx="76" cy="43"/>
              </a:xfrm>
              <a:custGeom>
                <a:avLst/>
                <a:gdLst>
                  <a:gd name="T0" fmla="*/ 76 w 228"/>
                  <a:gd name="T1" fmla="*/ 28 h 127"/>
                  <a:gd name="T2" fmla="*/ 62 w 228"/>
                  <a:gd name="T3" fmla="*/ 27 h 127"/>
                  <a:gd name="T4" fmla="*/ 48 w 228"/>
                  <a:gd name="T5" fmla="*/ 20 h 127"/>
                  <a:gd name="T6" fmla="*/ 35 w 228"/>
                  <a:gd name="T7" fmla="*/ 12 h 127"/>
                  <a:gd name="T8" fmla="*/ 22 w 228"/>
                  <a:gd name="T9" fmla="*/ 10 h 127"/>
                  <a:gd name="T10" fmla="*/ 9 w 228"/>
                  <a:gd name="T11" fmla="*/ 19 h 127"/>
                  <a:gd name="T12" fmla="*/ 10 w 228"/>
                  <a:gd name="T13" fmla="*/ 22 h 127"/>
                  <a:gd name="T14" fmla="*/ 11 w 228"/>
                  <a:gd name="T15" fmla="*/ 25 h 127"/>
                  <a:gd name="T16" fmla="*/ 11 w 228"/>
                  <a:gd name="T17" fmla="*/ 28 h 127"/>
                  <a:gd name="T18" fmla="*/ 12 w 228"/>
                  <a:gd name="T19" fmla="*/ 31 h 127"/>
                  <a:gd name="T20" fmla="*/ 16 w 228"/>
                  <a:gd name="T21" fmla="*/ 32 h 127"/>
                  <a:gd name="T22" fmla="*/ 18 w 228"/>
                  <a:gd name="T23" fmla="*/ 32 h 127"/>
                  <a:gd name="T24" fmla="*/ 20 w 228"/>
                  <a:gd name="T25" fmla="*/ 32 h 127"/>
                  <a:gd name="T26" fmla="*/ 22 w 228"/>
                  <a:gd name="T27" fmla="*/ 31 h 127"/>
                  <a:gd name="T28" fmla="*/ 24 w 228"/>
                  <a:gd name="T29" fmla="*/ 30 h 127"/>
                  <a:gd name="T30" fmla="*/ 26 w 228"/>
                  <a:gd name="T31" fmla="*/ 27 h 127"/>
                  <a:gd name="T32" fmla="*/ 26 w 228"/>
                  <a:gd name="T33" fmla="*/ 26 h 127"/>
                  <a:gd name="T34" fmla="*/ 25 w 228"/>
                  <a:gd name="T35" fmla="*/ 26 h 127"/>
                  <a:gd name="T36" fmla="*/ 24 w 228"/>
                  <a:gd name="T37" fmla="*/ 26 h 127"/>
                  <a:gd name="T38" fmla="*/ 24 w 228"/>
                  <a:gd name="T39" fmla="*/ 25 h 127"/>
                  <a:gd name="T40" fmla="*/ 23 w 228"/>
                  <a:gd name="T41" fmla="*/ 25 h 127"/>
                  <a:gd name="T42" fmla="*/ 16 w 228"/>
                  <a:gd name="T43" fmla="*/ 26 h 127"/>
                  <a:gd name="T44" fmla="*/ 16 w 228"/>
                  <a:gd name="T45" fmla="*/ 26 h 127"/>
                  <a:gd name="T46" fmla="*/ 16 w 228"/>
                  <a:gd name="T47" fmla="*/ 25 h 127"/>
                  <a:gd name="T48" fmla="*/ 16 w 228"/>
                  <a:gd name="T49" fmla="*/ 23 h 127"/>
                  <a:gd name="T50" fmla="*/ 16 w 228"/>
                  <a:gd name="T51" fmla="*/ 22 h 127"/>
                  <a:gd name="T52" fmla="*/ 17 w 228"/>
                  <a:gd name="T53" fmla="*/ 20 h 127"/>
                  <a:gd name="T54" fmla="*/ 20 w 228"/>
                  <a:gd name="T55" fmla="*/ 17 h 127"/>
                  <a:gd name="T56" fmla="*/ 24 w 228"/>
                  <a:gd name="T57" fmla="*/ 16 h 127"/>
                  <a:gd name="T58" fmla="*/ 29 w 228"/>
                  <a:gd name="T59" fmla="*/ 17 h 127"/>
                  <a:gd name="T60" fmla="*/ 33 w 228"/>
                  <a:gd name="T61" fmla="*/ 18 h 127"/>
                  <a:gd name="T62" fmla="*/ 36 w 228"/>
                  <a:gd name="T63" fmla="*/ 20 h 127"/>
                  <a:gd name="T64" fmla="*/ 38 w 228"/>
                  <a:gd name="T65" fmla="*/ 22 h 127"/>
                  <a:gd name="T66" fmla="*/ 40 w 228"/>
                  <a:gd name="T67" fmla="*/ 25 h 127"/>
                  <a:gd name="T68" fmla="*/ 40 w 228"/>
                  <a:gd name="T69" fmla="*/ 28 h 127"/>
                  <a:gd name="T70" fmla="*/ 39 w 228"/>
                  <a:gd name="T71" fmla="*/ 30 h 127"/>
                  <a:gd name="T72" fmla="*/ 36 w 228"/>
                  <a:gd name="T73" fmla="*/ 35 h 127"/>
                  <a:gd name="T74" fmla="*/ 33 w 228"/>
                  <a:gd name="T75" fmla="*/ 39 h 127"/>
                  <a:gd name="T76" fmla="*/ 28 w 228"/>
                  <a:gd name="T77" fmla="*/ 41 h 127"/>
                  <a:gd name="T78" fmla="*/ 23 w 228"/>
                  <a:gd name="T79" fmla="*/ 43 h 127"/>
                  <a:gd name="T80" fmla="*/ 18 w 228"/>
                  <a:gd name="T81" fmla="*/ 43 h 127"/>
                  <a:gd name="T82" fmla="*/ 13 w 228"/>
                  <a:gd name="T83" fmla="*/ 42 h 127"/>
                  <a:gd name="T84" fmla="*/ 10 w 228"/>
                  <a:gd name="T85" fmla="*/ 40 h 127"/>
                  <a:gd name="T86" fmla="*/ 7 w 228"/>
                  <a:gd name="T87" fmla="*/ 38 h 127"/>
                  <a:gd name="T88" fmla="*/ 4 w 228"/>
                  <a:gd name="T89" fmla="*/ 36 h 127"/>
                  <a:gd name="T90" fmla="*/ 2 w 228"/>
                  <a:gd name="T91" fmla="*/ 33 h 127"/>
                  <a:gd name="T92" fmla="*/ 0 w 228"/>
                  <a:gd name="T93" fmla="*/ 28 h 127"/>
                  <a:gd name="T94" fmla="*/ 0 w 228"/>
                  <a:gd name="T95" fmla="*/ 23 h 127"/>
                  <a:gd name="T96" fmla="*/ 1 w 228"/>
                  <a:gd name="T97" fmla="*/ 17 h 127"/>
                  <a:gd name="T98" fmla="*/ 3 w 228"/>
                  <a:gd name="T99" fmla="*/ 12 h 127"/>
                  <a:gd name="T100" fmla="*/ 7 w 228"/>
                  <a:gd name="T101" fmla="*/ 7 h 127"/>
                  <a:gd name="T102" fmla="*/ 16 w 228"/>
                  <a:gd name="T103" fmla="*/ 3 h 127"/>
                  <a:gd name="T104" fmla="*/ 30 w 228"/>
                  <a:gd name="T105" fmla="*/ 0 h 127"/>
                  <a:gd name="T106" fmla="*/ 45 w 228"/>
                  <a:gd name="T107" fmla="*/ 1 h 127"/>
                  <a:gd name="T108" fmla="*/ 59 w 228"/>
                  <a:gd name="T109" fmla="*/ 7 h 127"/>
                  <a:gd name="T110" fmla="*/ 71 w 228"/>
                  <a:gd name="T111" fmla="*/ 16 h 127"/>
                  <a:gd name="T112" fmla="*/ 76 w 228"/>
                  <a:gd name="T113" fmla="*/ 23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8" h="127">
                    <a:moveTo>
                      <a:pt x="225" y="67"/>
                    </a:moveTo>
                    <a:lnTo>
                      <a:pt x="228" y="82"/>
                    </a:lnTo>
                    <a:lnTo>
                      <a:pt x="206" y="85"/>
                    </a:lnTo>
                    <a:lnTo>
                      <a:pt x="185" y="81"/>
                    </a:lnTo>
                    <a:lnTo>
                      <a:pt x="164" y="71"/>
                    </a:lnTo>
                    <a:lnTo>
                      <a:pt x="145" y="59"/>
                    </a:lnTo>
                    <a:lnTo>
                      <a:pt x="125" y="46"/>
                    </a:lnTo>
                    <a:lnTo>
                      <a:pt x="105" y="35"/>
                    </a:lnTo>
                    <a:lnTo>
                      <a:pt x="86" y="29"/>
                    </a:lnTo>
                    <a:lnTo>
                      <a:pt x="66" y="29"/>
                    </a:lnTo>
                    <a:lnTo>
                      <a:pt x="48" y="37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31" y="65"/>
                    </a:lnTo>
                    <a:lnTo>
                      <a:pt x="32" y="69"/>
                    </a:lnTo>
                    <a:lnTo>
                      <a:pt x="32" y="75"/>
                    </a:lnTo>
                    <a:lnTo>
                      <a:pt x="34" y="80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37" y="91"/>
                    </a:lnTo>
                    <a:lnTo>
                      <a:pt x="41" y="94"/>
                    </a:lnTo>
                    <a:lnTo>
                      <a:pt x="47" y="95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7" y="95"/>
                    </a:lnTo>
                    <a:lnTo>
                      <a:pt x="60" y="94"/>
                    </a:lnTo>
                    <a:lnTo>
                      <a:pt x="64" y="93"/>
                    </a:lnTo>
                    <a:lnTo>
                      <a:pt x="66" y="91"/>
                    </a:lnTo>
                    <a:lnTo>
                      <a:pt x="69" y="90"/>
                    </a:lnTo>
                    <a:lnTo>
                      <a:pt x="73" y="88"/>
                    </a:lnTo>
                    <a:lnTo>
                      <a:pt x="74" y="85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7" y="78"/>
                    </a:lnTo>
                    <a:lnTo>
                      <a:pt x="75" y="77"/>
                    </a:lnTo>
                    <a:lnTo>
                      <a:pt x="74" y="76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1" y="75"/>
                    </a:lnTo>
                    <a:lnTo>
                      <a:pt x="70" y="73"/>
                    </a:lnTo>
                    <a:lnTo>
                      <a:pt x="51" y="80"/>
                    </a:lnTo>
                    <a:lnTo>
                      <a:pt x="49" y="78"/>
                    </a:lnTo>
                    <a:lnTo>
                      <a:pt x="48" y="77"/>
                    </a:lnTo>
                    <a:lnTo>
                      <a:pt x="48" y="76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68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51" y="59"/>
                    </a:lnTo>
                    <a:lnTo>
                      <a:pt x="54" y="54"/>
                    </a:lnTo>
                    <a:lnTo>
                      <a:pt x="60" y="51"/>
                    </a:lnTo>
                    <a:lnTo>
                      <a:pt x="66" y="50"/>
                    </a:lnTo>
                    <a:lnTo>
                      <a:pt x="73" y="48"/>
                    </a:lnTo>
                    <a:lnTo>
                      <a:pt x="79" y="50"/>
                    </a:lnTo>
                    <a:lnTo>
                      <a:pt x="86" y="50"/>
                    </a:lnTo>
                    <a:lnTo>
                      <a:pt x="92" y="51"/>
                    </a:lnTo>
                    <a:lnTo>
                      <a:pt x="98" y="54"/>
                    </a:lnTo>
                    <a:lnTo>
                      <a:pt x="103" y="55"/>
                    </a:lnTo>
                    <a:lnTo>
                      <a:pt x="107" y="58"/>
                    </a:lnTo>
                    <a:lnTo>
                      <a:pt x="111" y="60"/>
                    </a:lnTo>
                    <a:lnTo>
                      <a:pt x="114" y="64"/>
                    </a:lnTo>
                    <a:lnTo>
                      <a:pt x="117" y="68"/>
                    </a:lnTo>
                    <a:lnTo>
                      <a:pt x="120" y="73"/>
                    </a:lnTo>
                    <a:lnTo>
                      <a:pt x="120" y="77"/>
                    </a:lnTo>
                    <a:lnTo>
                      <a:pt x="120" y="82"/>
                    </a:lnTo>
                    <a:lnTo>
                      <a:pt x="120" y="86"/>
                    </a:lnTo>
                    <a:lnTo>
                      <a:pt x="117" y="90"/>
                    </a:lnTo>
                    <a:lnTo>
                      <a:pt x="114" y="94"/>
                    </a:lnTo>
                    <a:lnTo>
                      <a:pt x="109" y="102"/>
                    </a:lnTo>
                    <a:lnTo>
                      <a:pt x="104" y="107"/>
                    </a:lnTo>
                    <a:lnTo>
                      <a:pt x="98" y="114"/>
                    </a:lnTo>
                    <a:lnTo>
                      <a:pt x="91" y="118"/>
                    </a:lnTo>
                    <a:lnTo>
                      <a:pt x="84" y="121"/>
                    </a:lnTo>
                    <a:lnTo>
                      <a:pt x="77" y="124"/>
                    </a:lnTo>
                    <a:lnTo>
                      <a:pt x="69" y="127"/>
                    </a:lnTo>
                    <a:lnTo>
                      <a:pt x="61" y="127"/>
                    </a:lnTo>
                    <a:lnTo>
                      <a:pt x="53" y="127"/>
                    </a:lnTo>
                    <a:lnTo>
                      <a:pt x="44" y="124"/>
                    </a:lnTo>
                    <a:lnTo>
                      <a:pt x="40" y="123"/>
                    </a:lnTo>
                    <a:lnTo>
                      <a:pt x="35" y="120"/>
                    </a:lnTo>
                    <a:lnTo>
                      <a:pt x="31" y="118"/>
                    </a:lnTo>
                    <a:lnTo>
                      <a:pt x="26" y="115"/>
                    </a:lnTo>
                    <a:lnTo>
                      <a:pt x="22" y="112"/>
                    </a:lnTo>
                    <a:lnTo>
                      <a:pt x="17" y="108"/>
                    </a:lnTo>
                    <a:lnTo>
                      <a:pt x="13" y="106"/>
                    </a:lnTo>
                    <a:lnTo>
                      <a:pt x="9" y="102"/>
                    </a:lnTo>
                    <a:lnTo>
                      <a:pt x="5" y="98"/>
                    </a:lnTo>
                    <a:lnTo>
                      <a:pt x="2" y="94"/>
                    </a:lnTo>
                    <a:lnTo>
                      <a:pt x="1" y="84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2" y="50"/>
                    </a:lnTo>
                    <a:lnTo>
                      <a:pt x="5" y="42"/>
                    </a:lnTo>
                    <a:lnTo>
                      <a:pt x="9" y="34"/>
                    </a:lnTo>
                    <a:lnTo>
                      <a:pt x="14" y="28"/>
                    </a:lnTo>
                    <a:lnTo>
                      <a:pt x="21" y="21"/>
                    </a:lnTo>
                    <a:lnTo>
                      <a:pt x="28" y="16"/>
                    </a:lnTo>
                    <a:lnTo>
                      <a:pt x="48" y="8"/>
                    </a:lnTo>
                    <a:lnTo>
                      <a:pt x="69" y="3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35" y="4"/>
                    </a:lnTo>
                    <a:lnTo>
                      <a:pt x="156" y="11"/>
                    </a:lnTo>
                    <a:lnTo>
                      <a:pt x="177" y="20"/>
                    </a:lnTo>
                    <a:lnTo>
                      <a:pt x="195" y="33"/>
                    </a:lnTo>
                    <a:lnTo>
                      <a:pt x="212" y="48"/>
                    </a:lnTo>
                    <a:lnTo>
                      <a:pt x="227" y="67"/>
                    </a:lnTo>
                    <a:lnTo>
                      <a:pt x="225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8" name="Freeform 217"/>
              <p:cNvSpPr>
                <a:spLocks/>
              </p:cNvSpPr>
              <p:nvPr/>
            </p:nvSpPr>
            <p:spPr bwMode="auto">
              <a:xfrm>
                <a:off x="668" y="3089"/>
                <a:ext cx="5" cy="5"/>
              </a:xfrm>
              <a:custGeom>
                <a:avLst/>
                <a:gdLst>
                  <a:gd name="T0" fmla="*/ 5 w 16"/>
                  <a:gd name="T1" fmla="*/ 3 h 16"/>
                  <a:gd name="T2" fmla="*/ 5 w 16"/>
                  <a:gd name="T3" fmla="*/ 5 h 16"/>
                  <a:gd name="T4" fmla="*/ 0 w 16"/>
                  <a:gd name="T5" fmla="*/ 5 h 16"/>
                  <a:gd name="T6" fmla="*/ 1 w 16"/>
                  <a:gd name="T7" fmla="*/ 0 h 16"/>
                  <a:gd name="T8" fmla="*/ 1 w 16"/>
                  <a:gd name="T9" fmla="*/ 0 h 16"/>
                  <a:gd name="T10" fmla="*/ 2 w 16"/>
                  <a:gd name="T11" fmla="*/ 0 h 16"/>
                  <a:gd name="T12" fmla="*/ 2 w 16"/>
                  <a:gd name="T13" fmla="*/ 1 h 16"/>
                  <a:gd name="T14" fmla="*/ 3 w 16"/>
                  <a:gd name="T15" fmla="*/ 1 h 16"/>
                  <a:gd name="T16" fmla="*/ 3 w 16"/>
                  <a:gd name="T17" fmla="*/ 1 h 16"/>
                  <a:gd name="T18" fmla="*/ 3 w 16"/>
                  <a:gd name="T19" fmla="*/ 1 h 16"/>
                  <a:gd name="T20" fmla="*/ 4 w 16"/>
                  <a:gd name="T21" fmla="*/ 2 h 16"/>
                  <a:gd name="T22" fmla="*/ 4 w 16"/>
                  <a:gd name="T23" fmla="*/ 2 h 16"/>
                  <a:gd name="T24" fmla="*/ 5 w 16"/>
                  <a:gd name="T25" fmla="*/ 3 h 16"/>
                  <a:gd name="T26" fmla="*/ 5 w 16"/>
                  <a:gd name="T27" fmla="*/ 3 h 16"/>
                  <a:gd name="T28" fmla="*/ 5 w 16"/>
                  <a:gd name="T29" fmla="*/ 3 h 16"/>
                  <a:gd name="T30" fmla="*/ 5 w 16"/>
                  <a:gd name="T31" fmla="*/ 3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6">
                    <a:moveTo>
                      <a:pt x="15" y="8"/>
                    </a:moveTo>
                    <a:lnTo>
                      <a:pt x="16" y="15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Freeform 218"/>
              <p:cNvSpPr>
                <a:spLocks/>
              </p:cNvSpPr>
              <p:nvPr/>
            </p:nvSpPr>
            <p:spPr bwMode="auto">
              <a:xfrm>
                <a:off x="1517" y="3029"/>
                <a:ext cx="11" cy="9"/>
              </a:xfrm>
              <a:custGeom>
                <a:avLst/>
                <a:gdLst>
                  <a:gd name="T0" fmla="*/ 9 w 31"/>
                  <a:gd name="T1" fmla="*/ 0 h 29"/>
                  <a:gd name="T2" fmla="*/ 11 w 31"/>
                  <a:gd name="T3" fmla="*/ 1 h 29"/>
                  <a:gd name="T4" fmla="*/ 11 w 31"/>
                  <a:gd name="T5" fmla="*/ 2 h 29"/>
                  <a:gd name="T6" fmla="*/ 11 w 31"/>
                  <a:gd name="T7" fmla="*/ 3 h 29"/>
                  <a:gd name="T8" fmla="*/ 11 w 31"/>
                  <a:gd name="T9" fmla="*/ 5 h 29"/>
                  <a:gd name="T10" fmla="*/ 10 w 31"/>
                  <a:gd name="T11" fmla="*/ 6 h 29"/>
                  <a:gd name="T12" fmla="*/ 9 w 31"/>
                  <a:gd name="T13" fmla="*/ 7 h 29"/>
                  <a:gd name="T14" fmla="*/ 8 w 31"/>
                  <a:gd name="T15" fmla="*/ 7 h 29"/>
                  <a:gd name="T16" fmla="*/ 7 w 31"/>
                  <a:gd name="T17" fmla="*/ 8 h 29"/>
                  <a:gd name="T18" fmla="*/ 6 w 31"/>
                  <a:gd name="T19" fmla="*/ 9 h 29"/>
                  <a:gd name="T20" fmla="*/ 5 w 31"/>
                  <a:gd name="T21" fmla="*/ 9 h 29"/>
                  <a:gd name="T22" fmla="*/ 0 w 31"/>
                  <a:gd name="T23" fmla="*/ 8 h 29"/>
                  <a:gd name="T24" fmla="*/ 0 w 31"/>
                  <a:gd name="T25" fmla="*/ 7 h 29"/>
                  <a:gd name="T26" fmla="*/ 0 w 31"/>
                  <a:gd name="T27" fmla="*/ 5 h 29"/>
                  <a:gd name="T28" fmla="*/ 1 w 31"/>
                  <a:gd name="T29" fmla="*/ 4 h 29"/>
                  <a:gd name="T30" fmla="*/ 2 w 31"/>
                  <a:gd name="T31" fmla="*/ 3 h 29"/>
                  <a:gd name="T32" fmla="*/ 3 w 31"/>
                  <a:gd name="T33" fmla="*/ 2 h 29"/>
                  <a:gd name="T34" fmla="*/ 4 w 31"/>
                  <a:gd name="T35" fmla="*/ 1 h 29"/>
                  <a:gd name="T36" fmla="*/ 5 w 31"/>
                  <a:gd name="T37" fmla="*/ 1 h 29"/>
                  <a:gd name="T38" fmla="*/ 6 w 31"/>
                  <a:gd name="T39" fmla="*/ 0 h 29"/>
                  <a:gd name="T40" fmla="*/ 8 w 31"/>
                  <a:gd name="T41" fmla="*/ 0 h 29"/>
                  <a:gd name="T42" fmla="*/ 10 w 31"/>
                  <a:gd name="T43" fmla="*/ 0 h 29"/>
                  <a:gd name="T44" fmla="*/ 10 w 31"/>
                  <a:gd name="T45" fmla="*/ 0 h 29"/>
                  <a:gd name="T46" fmla="*/ 9 w 31"/>
                  <a:gd name="T47" fmla="*/ 0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1" h="29">
                    <a:moveTo>
                      <a:pt x="26" y="0"/>
                    </a:moveTo>
                    <a:lnTo>
                      <a:pt x="30" y="4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30" y="15"/>
                    </a:lnTo>
                    <a:lnTo>
                      <a:pt x="27" y="19"/>
                    </a:lnTo>
                    <a:lnTo>
                      <a:pt x="26" y="21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Freeform 219"/>
              <p:cNvSpPr>
                <a:spLocks/>
              </p:cNvSpPr>
              <p:nvPr/>
            </p:nvSpPr>
            <p:spPr bwMode="auto">
              <a:xfrm>
                <a:off x="1366" y="3035"/>
                <a:ext cx="118" cy="44"/>
              </a:xfrm>
              <a:custGeom>
                <a:avLst/>
                <a:gdLst>
                  <a:gd name="T0" fmla="*/ 118 w 355"/>
                  <a:gd name="T1" fmla="*/ 11 h 130"/>
                  <a:gd name="T2" fmla="*/ 117 w 355"/>
                  <a:gd name="T3" fmla="*/ 15 h 130"/>
                  <a:gd name="T4" fmla="*/ 115 w 355"/>
                  <a:gd name="T5" fmla="*/ 19 h 130"/>
                  <a:gd name="T6" fmla="*/ 113 w 355"/>
                  <a:gd name="T7" fmla="*/ 23 h 130"/>
                  <a:gd name="T8" fmla="*/ 111 w 355"/>
                  <a:gd name="T9" fmla="*/ 26 h 130"/>
                  <a:gd name="T10" fmla="*/ 109 w 355"/>
                  <a:gd name="T11" fmla="*/ 29 h 130"/>
                  <a:gd name="T12" fmla="*/ 107 w 355"/>
                  <a:gd name="T13" fmla="*/ 32 h 130"/>
                  <a:gd name="T14" fmla="*/ 104 w 355"/>
                  <a:gd name="T15" fmla="*/ 35 h 130"/>
                  <a:gd name="T16" fmla="*/ 101 w 355"/>
                  <a:gd name="T17" fmla="*/ 37 h 130"/>
                  <a:gd name="T18" fmla="*/ 97 w 355"/>
                  <a:gd name="T19" fmla="*/ 39 h 130"/>
                  <a:gd name="T20" fmla="*/ 93 w 355"/>
                  <a:gd name="T21" fmla="*/ 41 h 130"/>
                  <a:gd name="T22" fmla="*/ 83 w 355"/>
                  <a:gd name="T23" fmla="*/ 42 h 130"/>
                  <a:gd name="T24" fmla="*/ 73 w 355"/>
                  <a:gd name="T25" fmla="*/ 43 h 130"/>
                  <a:gd name="T26" fmla="*/ 63 w 355"/>
                  <a:gd name="T27" fmla="*/ 44 h 130"/>
                  <a:gd name="T28" fmla="*/ 53 w 355"/>
                  <a:gd name="T29" fmla="*/ 44 h 130"/>
                  <a:gd name="T30" fmla="*/ 44 w 355"/>
                  <a:gd name="T31" fmla="*/ 43 h 130"/>
                  <a:gd name="T32" fmla="*/ 34 w 355"/>
                  <a:gd name="T33" fmla="*/ 42 h 130"/>
                  <a:gd name="T34" fmla="*/ 25 w 355"/>
                  <a:gd name="T35" fmla="*/ 39 h 130"/>
                  <a:gd name="T36" fmla="*/ 16 w 355"/>
                  <a:gd name="T37" fmla="*/ 35 h 130"/>
                  <a:gd name="T38" fmla="*/ 8 w 355"/>
                  <a:gd name="T39" fmla="*/ 30 h 130"/>
                  <a:gd name="T40" fmla="*/ 0 w 355"/>
                  <a:gd name="T41" fmla="*/ 24 h 130"/>
                  <a:gd name="T42" fmla="*/ 0 w 355"/>
                  <a:gd name="T43" fmla="*/ 23 h 130"/>
                  <a:gd name="T44" fmla="*/ 0 w 355"/>
                  <a:gd name="T45" fmla="*/ 21 h 130"/>
                  <a:gd name="T46" fmla="*/ 0 w 355"/>
                  <a:gd name="T47" fmla="*/ 19 h 130"/>
                  <a:gd name="T48" fmla="*/ 0 w 355"/>
                  <a:gd name="T49" fmla="*/ 17 h 130"/>
                  <a:gd name="T50" fmla="*/ 0 w 355"/>
                  <a:gd name="T51" fmla="*/ 16 h 130"/>
                  <a:gd name="T52" fmla="*/ 1 w 355"/>
                  <a:gd name="T53" fmla="*/ 14 h 130"/>
                  <a:gd name="T54" fmla="*/ 2 w 355"/>
                  <a:gd name="T55" fmla="*/ 13 h 130"/>
                  <a:gd name="T56" fmla="*/ 3 w 355"/>
                  <a:gd name="T57" fmla="*/ 12 h 130"/>
                  <a:gd name="T58" fmla="*/ 4 w 355"/>
                  <a:gd name="T59" fmla="*/ 12 h 130"/>
                  <a:gd name="T60" fmla="*/ 6 w 355"/>
                  <a:gd name="T61" fmla="*/ 12 h 130"/>
                  <a:gd name="T62" fmla="*/ 8 w 355"/>
                  <a:gd name="T63" fmla="*/ 12 h 130"/>
                  <a:gd name="T64" fmla="*/ 10 w 355"/>
                  <a:gd name="T65" fmla="*/ 13 h 130"/>
                  <a:gd name="T66" fmla="*/ 12 w 355"/>
                  <a:gd name="T67" fmla="*/ 14 h 130"/>
                  <a:gd name="T68" fmla="*/ 14 w 355"/>
                  <a:gd name="T69" fmla="*/ 16 h 130"/>
                  <a:gd name="T70" fmla="*/ 16 w 355"/>
                  <a:gd name="T71" fmla="*/ 16 h 130"/>
                  <a:gd name="T72" fmla="*/ 18 w 355"/>
                  <a:gd name="T73" fmla="*/ 18 h 130"/>
                  <a:gd name="T74" fmla="*/ 20 w 355"/>
                  <a:gd name="T75" fmla="*/ 19 h 130"/>
                  <a:gd name="T76" fmla="*/ 21 w 355"/>
                  <a:gd name="T77" fmla="*/ 20 h 130"/>
                  <a:gd name="T78" fmla="*/ 23 w 355"/>
                  <a:gd name="T79" fmla="*/ 21 h 130"/>
                  <a:gd name="T80" fmla="*/ 25 w 355"/>
                  <a:gd name="T81" fmla="*/ 22 h 130"/>
                  <a:gd name="T82" fmla="*/ 32 w 355"/>
                  <a:gd name="T83" fmla="*/ 25 h 130"/>
                  <a:gd name="T84" fmla="*/ 39 w 355"/>
                  <a:gd name="T85" fmla="*/ 27 h 130"/>
                  <a:gd name="T86" fmla="*/ 47 w 355"/>
                  <a:gd name="T87" fmla="*/ 29 h 130"/>
                  <a:gd name="T88" fmla="*/ 54 w 355"/>
                  <a:gd name="T89" fmla="*/ 29 h 130"/>
                  <a:gd name="T90" fmla="*/ 61 w 355"/>
                  <a:gd name="T91" fmla="*/ 29 h 130"/>
                  <a:gd name="T92" fmla="*/ 69 w 355"/>
                  <a:gd name="T93" fmla="*/ 29 h 130"/>
                  <a:gd name="T94" fmla="*/ 77 w 355"/>
                  <a:gd name="T95" fmla="*/ 27 h 130"/>
                  <a:gd name="T96" fmla="*/ 84 w 355"/>
                  <a:gd name="T97" fmla="*/ 25 h 130"/>
                  <a:gd name="T98" fmla="*/ 90 w 355"/>
                  <a:gd name="T99" fmla="*/ 22 h 130"/>
                  <a:gd name="T100" fmla="*/ 97 w 355"/>
                  <a:gd name="T101" fmla="*/ 17 h 130"/>
                  <a:gd name="T102" fmla="*/ 98 w 355"/>
                  <a:gd name="T103" fmla="*/ 16 h 130"/>
                  <a:gd name="T104" fmla="*/ 100 w 355"/>
                  <a:gd name="T105" fmla="*/ 13 h 130"/>
                  <a:gd name="T106" fmla="*/ 101 w 355"/>
                  <a:gd name="T107" fmla="*/ 10 h 130"/>
                  <a:gd name="T108" fmla="*/ 102 w 355"/>
                  <a:gd name="T109" fmla="*/ 8 h 130"/>
                  <a:gd name="T110" fmla="*/ 103 w 355"/>
                  <a:gd name="T111" fmla="*/ 6 h 130"/>
                  <a:gd name="T112" fmla="*/ 104 w 355"/>
                  <a:gd name="T113" fmla="*/ 3 h 130"/>
                  <a:gd name="T114" fmla="*/ 106 w 355"/>
                  <a:gd name="T115" fmla="*/ 2 h 130"/>
                  <a:gd name="T116" fmla="*/ 107 w 355"/>
                  <a:gd name="T117" fmla="*/ 0 h 130"/>
                  <a:gd name="T118" fmla="*/ 109 w 355"/>
                  <a:gd name="T119" fmla="*/ 0 h 130"/>
                  <a:gd name="T120" fmla="*/ 112 w 355"/>
                  <a:gd name="T121" fmla="*/ 0 h 130"/>
                  <a:gd name="T122" fmla="*/ 118 w 355"/>
                  <a:gd name="T123" fmla="*/ 11 h 130"/>
                  <a:gd name="T124" fmla="*/ 118 w 355"/>
                  <a:gd name="T125" fmla="*/ 11 h 1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5" h="130">
                    <a:moveTo>
                      <a:pt x="355" y="33"/>
                    </a:moveTo>
                    <a:lnTo>
                      <a:pt x="351" y="44"/>
                    </a:lnTo>
                    <a:lnTo>
                      <a:pt x="346" y="56"/>
                    </a:lnTo>
                    <a:lnTo>
                      <a:pt x="340" y="67"/>
                    </a:lnTo>
                    <a:lnTo>
                      <a:pt x="335" y="77"/>
                    </a:lnTo>
                    <a:lnTo>
                      <a:pt x="327" y="86"/>
                    </a:lnTo>
                    <a:lnTo>
                      <a:pt x="321" y="95"/>
                    </a:lnTo>
                    <a:lnTo>
                      <a:pt x="312" y="103"/>
                    </a:lnTo>
                    <a:lnTo>
                      <a:pt x="303" y="110"/>
                    </a:lnTo>
                    <a:lnTo>
                      <a:pt x="292" y="116"/>
                    </a:lnTo>
                    <a:lnTo>
                      <a:pt x="280" y="120"/>
                    </a:lnTo>
                    <a:lnTo>
                      <a:pt x="249" y="125"/>
                    </a:lnTo>
                    <a:lnTo>
                      <a:pt x="219" y="128"/>
                    </a:lnTo>
                    <a:lnTo>
                      <a:pt x="189" y="130"/>
                    </a:lnTo>
                    <a:lnTo>
                      <a:pt x="160" y="130"/>
                    </a:lnTo>
                    <a:lnTo>
                      <a:pt x="132" y="128"/>
                    </a:lnTo>
                    <a:lnTo>
                      <a:pt x="103" y="123"/>
                    </a:lnTo>
                    <a:lnTo>
                      <a:pt x="76" y="115"/>
                    </a:lnTo>
                    <a:lnTo>
                      <a:pt x="49" y="103"/>
                    </a:lnTo>
                    <a:lnTo>
                      <a:pt x="25" y="89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2"/>
                    </a:lnTo>
                    <a:lnTo>
                      <a:pt x="5" y="38"/>
                    </a:lnTo>
                    <a:lnTo>
                      <a:pt x="8" y="35"/>
                    </a:lnTo>
                    <a:lnTo>
                      <a:pt x="13" y="35"/>
                    </a:lnTo>
                    <a:lnTo>
                      <a:pt x="19" y="35"/>
                    </a:lnTo>
                    <a:lnTo>
                      <a:pt x="25" y="36"/>
                    </a:lnTo>
                    <a:lnTo>
                      <a:pt x="31" y="39"/>
                    </a:lnTo>
                    <a:lnTo>
                      <a:pt x="36" y="42"/>
                    </a:lnTo>
                    <a:lnTo>
                      <a:pt x="42" y="46"/>
                    </a:lnTo>
                    <a:lnTo>
                      <a:pt x="48" y="48"/>
                    </a:lnTo>
                    <a:lnTo>
                      <a:pt x="53" y="52"/>
                    </a:lnTo>
                    <a:lnTo>
                      <a:pt x="59" y="56"/>
                    </a:lnTo>
                    <a:lnTo>
                      <a:pt x="64" y="60"/>
                    </a:lnTo>
                    <a:lnTo>
                      <a:pt x="69" y="63"/>
                    </a:lnTo>
                    <a:lnTo>
                      <a:pt x="74" y="65"/>
                    </a:lnTo>
                    <a:lnTo>
                      <a:pt x="95" y="73"/>
                    </a:lnTo>
                    <a:lnTo>
                      <a:pt x="117" y="80"/>
                    </a:lnTo>
                    <a:lnTo>
                      <a:pt x="141" y="85"/>
                    </a:lnTo>
                    <a:lnTo>
                      <a:pt x="163" y="87"/>
                    </a:lnTo>
                    <a:lnTo>
                      <a:pt x="185" y="87"/>
                    </a:lnTo>
                    <a:lnTo>
                      <a:pt x="209" y="86"/>
                    </a:lnTo>
                    <a:lnTo>
                      <a:pt x="231" y="81"/>
                    </a:lnTo>
                    <a:lnTo>
                      <a:pt x="252" y="74"/>
                    </a:lnTo>
                    <a:lnTo>
                      <a:pt x="271" y="64"/>
                    </a:lnTo>
                    <a:lnTo>
                      <a:pt x="291" y="51"/>
                    </a:lnTo>
                    <a:lnTo>
                      <a:pt x="296" y="46"/>
                    </a:lnTo>
                    <a:lnTo>
                      <a:pt x="301" y="39"/>
                    </a:lnTo>
                    <a:lnTo>
                      <a:pt x="305" y="31"/>
                    </a:lnTo>
                    <a:lnTo>
                      <a:pt x="308" y="25"/>
                    </a:lnTo>
                    <a:lnTo>
                      <a:pt x="310" y="17"/>
                    </a:lnTo>
                    <a:lnTo>
                      <a:pt x="314" y="10"/>
                    </a:lnTo>
                    <a:lnTo>
                      <a:pt x="318" y="5"/>
                    </a:lnTo>
                    <a:lnTo>
                      <a:pt x="322" y="1"/>
                    </a:lnTo>
                    <a:lnTo>
                      <a:pt x="329" y="0"/>
                    </a:lnTo>
                    <a:lnTo>
                      <a:pt x="337" y="0"/>
                    </a:lnTo>
                    <a:lnTo>
                      <a:pt x="35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Freeform 220"/>
              <p:cNvSpPr>
                <a:spLocks/>
              </p:cNvSpPr>
              <p:nvPr/>
            </p:nvSpPr>
            <p:spPr bwMode="auto">
              <a:xfrm>
                <a:off x="803" y="3082"/>
                <a:ext cx="14" cy="13"/>
              </a:xfrm>
              <a:custGeom>
                <a:avLst/>
                <a:gdLst>
                  <a:gd name="T0" fmla="*/ 13 w 42"/>
                  <a:gd name="T1" fmla="*/ 0 h 39"/>
                  <a:gd name="T2" fmla="*/ 14 w 42"/>
                  <a:gd name="T3" fmla="*/ 2 h 39"/>
                  <a:gd name="T4" fmla="*/ 14 w 42"/>
                  <a:gd name="T5" fmla="*/ 3 h 39"/>
                  <a:gd name="T6" fmla="*/ 14 w 42"/>
                  <a:gd name="T7" fmla="*/ 5 h 39"/>
                  <a:gd name="T8" fmla="*/ 13 w 42"/>
                  <a:gd name="T9" fmla="*/ 6 h 39"/>
                  <a:gd name="T10" fmla="*/ 13 w 42"/>
                  <a:gd name="T11" fmla="*/ 8 h 39"/>
                  <a:gd name="T12" fmla="*/ 12 w 42"/>
                  <a:gd name="T13" fmla="*/ 9 h 39"/>
                  <a:gd name="T14" fmla="*/ 10 w 42"/>
                  <a:gd name="T15" fmla="*/ 10 h 39"/>
                  <a:gd name="T16" fmla="*/ 9 w 42"/>
                  <a:gd name="T17" fmla="*/ 11 h 39"/>
                  <a:gd name="T18" fmla="*/ 8 w 42"/>
                  <a:gd name="T19" fmla="*/ 12 h 39"/>
                  <a:gd name="T20" fmla="*/ 6 w 42"/>
                  <a:gd name="T21" fmla="*/ 13 h 39"/>
                  <a:gd name="T22" fmla="*/ 6 w 42"/>
                  <a:gd name="T23" fmla="*/ 12 h 39"/>
                  <a:gd name="T24" fmla="*/ 4 w 42"/>
                  <a:gd name="T25" fmla="*/ 12 h 39"/>
                  <a:gd name="T26" fmla="*/ 3 w 42"/>
                  <a:gd name="T27" fmla="*/ 11 h 39"/>
                  <a:gd name="T28" fmla="*/ 3 w 42"/>
                  <a:gd name="T29" fmla="*/ 11 h 39"/>
                  <a:gd name="T30" fmla="*/ 2 w 42"/>
                  <a:gd name="T31" fmla="*/ 10 h 39"/>
                  <a:gd name="T32" fmla="*/ 1 w 42"/>
                  <a:gd name="T33" fmla="*/ 9 h 39"/>
                  <a:gd name="T34" fmla="*/ 1 w 42"/>
                  <a:gd name="T35" fmla="*/ 8 h 39"/>
                  <a:gd name="T36" fmla="*/ 0 w 42"/>
                  <a:gd name="T37" fmla="*/ 7 h 39"/>
                  <a:gd name="T38" fmla="*/ 0 w 42"/>
                  <a:gd name="T39" fmla="*/ 6 h 39"/>
                  <a:gd name="T40" fmla="*/ 0 w 42"/>
                  <a:gd name="T41" fmla="*/ 5 h 39"/>
                  <a:gd name="T42" fmla="*/ 1 w 42"/>
                  <a:gd name="T43" fmla="*/ 4 h 39"/>
                  <a:gd name="T44" fmla="*/ 2 w 42"/>
                  <a:gd name="T45" fmla="*/ 3 h 39"/>
                  <a:gd name="T46" fmla="*/ 3 w 42"/>
                  <a:gd name="T47" fmla="*/ 2 h 39"/>
                  <a:gd name="T48" fmla="*/ 5 w 42"/>
                  <a:gd name="T49" fmla="*/ 2 h 39"/>
                  <a:gd name="T50" fmla="*/ 6 w 42"/>
                  <a:gd name="T51" fmla="*/ 1 h 39"/>
                  <a:gd name="T52" fmla="*/ 7 w 42"/>
                  <a:gd name="T53" fmla="*/ 0 h 39"/>
                  <a:gd name="T54" fmla="*/ 9 w 42"/>
                  <a:gd name="T55" fmla="*/ 0 h 39"/>
                  <a:gd name="T56" fmla="*/ 10 w 42"/>
                  <a:gd name="T57" fmla="*/ 0 h 39"/>
                  <a:gd name="T58" fmla="*/ 11 w 42"/>
                  <a:gd name="T59" fmla="*/ 0 h 39"/>
                  <a:gd name="T60" fmla="*/ 13 w 42"/>
                  <a:gd name="T61" fmla="*/ 0 h 39"/>
                  <a:gd name="T62" fmla="*/ 13 w 42"/>
                  <a:gd name="T63" fmla="*/ 0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2" h="39">
                    <a:moveTo>
                      <a:pt x="39" y="1"/>
                    </a:moveTo>
                    <a:lnTo>
                      <a:pt x="42" y="6"/>
                    </a:lnTo>
                    <a:lnTo>
                      <a:pt x="42" y="10"/>
                    </a:lnTo>
                    <a:lnTo>
                      <a:pt x="42" y="15"/>
                    </a:lnTo>
                    <a:lnTo>
                      <a:pt x="40" y="19"/>
                    </a:lnTo>
                    <a:lnTo>
                      <a:pt x="38" y="23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7" y="34"/>
                    </a:lnTo>
                    <a:lnTo>
                      <a:pt x="23" y="36"/>
                    </a:lnTo>
                    <a:lnTo>
                      <a:pt x="19" y="39"/>
                    </a:lnTo>
                    <a:lnTo>
                      <a:pt x="17" y="37"/>
                    </a:lnTo>
                    <a:lnTo>
                      <a:pt x="13" y="36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Freeform 221"/>
              <p:cNvSpPr>
                <a:spLocks/>
              </p:cNvSpPr>
              <p:nvPr/>
            </p:nvSpPr>
            <p:spPr bwMode="auto">
              <a:xfrm>
                <a:off x="900" y="3075"/>
                <a:ext cx="19" cy="21"/>
              </a:xfrm>
              <a:custGeom>
                <a:avLst/>
                <a:gdLst>
                  <a:gd name="T0" fmla="*/ 19 w 56"/>
                  <a:gd name="T1" fmla="*/ 15 h 61"/>
                  <a:gd name="T2" fmla="*/ 19 w 56"/>
                  <a:gd name="T3" fmla="*/ 21 h 61"/>
                  <a:gd name="T4" fmla="*/ 17 w 56"/>
                  <a:gd name="T5" fmla="*/ 21 h 61"/>
                  <a:gd name="T6" fmla="*/ 14 w 56"/>
                  <a:gd name="T7" fmla="*/ 21 h 61"/>
                  <a:gd name="T8" fmla="*/ 12 w 56"/>
                  <a:gd name="T9" fmla="*/ 21 h 61"/>
                  <a:gd name="T10" fmla="*/ 10 w 56"/>
                  <a:gd name="T11" fmla="*/ 20 h 61"/>
                  <a:gd name="T12" fmla="*/ 8 w 56"/>
                  <a:gd name="T13" fmla="*/ 19 h 61"/>
                  <a:gd name="T14" fmla="*/ 7 w 56"/>
                  <a:gd name="T15" fmla="*/ 19 h 61"/>
                  <a:gd name="T16" fmla="*/ 5 w 56"/>
                  <a:gd name="T17" fmla="*/ 17 h 61"/>
                  <a:gd name="T18" fmla="*/ 3 w 56"/>
                  <a:gd name="T19" fmla="*/ 15 h 61"/>
                  <a:gd name="T20" fmla="*/ 2 w 56"/>
                  <a:gd name="T21" fmla="*/ 14 h 61"/>
                  <a:gd name="T22" fmla="*/ 1 w 56"/>
                  <a:gd name="T23" fmla="*/ 12 h 61"/>
                  <a:gd name="T24" fmla="*/ 0 w 56"/>
                  <a:gd name="T25" fmla="*/ 10 h 61"/>
                  <a:gd name="T26" fmla="*/ 0 w 56"/>
                  <a:gd name="T27" fmla="*/ 9 h 61"/>
                  <a:gd name="T28" fmla="*/ 0 w 56"/>
                  <a:gd name="T29" fmla="*/ 8 h 61"/>
                  <a:gd name="T30" fmla="*/ 1 w 56"/>
                  <a:gd name="T31" fmla="*/ 6 h 61"/>
                  <a:gd name="T32" fmla="*/ 1 w 56"/>
                  <a:gd name="T33" fmla="*/ 5 h 61"/>
                  <a:gd name="T34" fmla="*/ 2 w 56"/>
                  <a:gd name="T35" fmla="*/ 3 h 61"/>
                  <a:gd name="T36" fmla="*/ 3 w 56"/>
                  <a:gd name="T37" fmla="*/ 3 h 61"/>
                  <a:gd name="T38" fmla="*/ 4 w 56"/>
                  <a:gd name="T39" fmla="*/ 2 h 61"/>
                  <a:gd name="T40" fmla="*/ 5 w 56"/>
                  <a:gd name="T41" fmla="*/ 1 h 61"/>
                  <a:gd name="T42" fmla="*/ 7 w 56"/>
                  <a:gd name="T43" fmla="*/ 0 h 61"/>
                  <a:gd name="T44" fmla="*/ 7 w 56"/>
                  <a:gd name="T45" fmla="*/ 1 h 61"/>
                  <a:gd name="T46" fmla="*/ 9 w 56"/>
                  <a:gd name="T47" fmla="*/ 2 h 61"/>
                  <a:gd name="T48" fmla="*/ 10 w 56"/>
                  <a:gd name="T49" fmla="*/ 3 h 61"/>
                  <a:gd name="T50" fmla="*/ 12 w 56"/>
                  <a:gd name="T51" fmla="*/ 5 h 61"/>
                  <a:gd name="T52" fmla="*/ 13 w 56"/>
                  <a:gd name="T53" fmla="*/ 7 h 61"/>
                  <a:gd name="T54" fmla="*/ 15 w 56"/>
                  <a:gd name="T55" fmla="*/ 8 h 61"/>
                  <a:gd name="T56" fmla="*/ 16 w 56"/>
                  <a:gd name="T57" fmla="*/ 10 h 61"/>
                  <a:gd name="T58" fmla="*/ 17 w 56"/>
                  <a:gd name="T59" fmla="*/ 12 h 61"/>
                  <a:gd name="T60" fmla="*/ 18 w 56"/>
                  <a:gd name="T61" fmla="*/ 13 h 61"/>
                  <a:gd name="T62" fmla="*/ 19 w 56"/>
                  <a:gd name="T63" fmla="*/ 15 h 61"/>
                  <a:gd name="T64" fmla="*/ 19 w 56"/>
                  <a:gd name="T65" fmla="*/ 15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6" h="61">
                    <a:moveTo>
                      <a:pt x="56" y="44"/>
                    </a:moveTo>
                    <a:lnTo>
                      <a:pt x="55" y="60"/>
                    </a:lnTo>
                    <a:lnTo>
                      <a:pt x="49" y="61"/>
                    </a:lnTo>
                    <a:lnTo>
                      <a:pt x="42" y="61"/>
                    </a:lnTo>
                    <a:lnTo>
                      <a:pt x="35" y="60"/>
                    </a:lnTo>
                    <a:lnTo>
                      <a:pt x="30" y="59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5" y="50"/>
                    </a:lnTo>
                    <a:lnTo>
                      <a:pt x="9" y="44"/>
                    </a:lnTo>
                    <a:lnTo>
                      <a:pt x="5" y="40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5" y="10"/>
                    </a:lnTo>
                    <a:lnTo>
                      <a:pt x="9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30" y="10"/>
                    </a:lnTo>
                    <a:lnTo>
                      <a:pt x="35" y="14"/>
                    </a:lnTo>
                    <a:lnTo>
                      <a:pt x="39" y="20"/>
                    </a:lnTo>
                    <a:lnTo>
                      <a:pt x="43" y="24"/>
                    </a:lnTo>
                    <a:lnTo>
                      <a:pt x="47" y="29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Freeform 222"/>
              <p:cNvSpPr>
                <a:spLocks/>
              </p:cNvSpPr>
              <p:nvPr/>
            </p:nvSpPr>
            <p:spPr bwMode="auto">
              <a:xfrm>
                <a:off x="1134" y="3061"/>
                <a:ext cx="14" cy="9"/>
              </a:xfrm>
              <a:custGeom>
                <a:avLst/>
                <a:gdLst>
                  <a:gd name="T0" fmla="*/ 13 w 42"/>
                  <a:gd name="T1" fmla="*/ 8 h 27"/>
                  <a:gd name="T2" fmla="*/ 11 w 42"/>
                  <a:gd name="T3" fmla="*/ 9 h 27"/>
                  <a:gd name="T4" fmla="*/ 10 w 42"/>
                  <a:gd name="T5" fmla="*/ 9 h 27"/>
                  <a:gd name="T6" fmla="*/ 8 w 42"/>
                  <a:gd name="T7" fmla="*/ 9 h 27"/>
                  <a:gd name="T8" fmla="*/ 7 w 42"/>
                  <a:gd name="T9" fmla="*/ 9 h 27"/>
                  <a:gd name="T10" fmla="*/ 6 w 42"/>
                  <a:gd name="T11" fmla="*/ 9 h 27"/>
                  <a:gd name="T12" fmla="*/ 4 w 42"/>
                  <a:gd name="T13" fmla="*/ 8 h 27"/>
                  <a:gd name="T14" fmla="*/ 3 w 42"/>
                  <a:gd name="T15" fmla="*/ 7 h 27"/>
                  <a:gd name="T16" fmla="*/ 2 w 42"/>
                  <a:gd name="T17" fmla="*/ 7 h 27"/>
                  <a:gd name="T18" fmla="*/ 1 w 42"/>
                  <a:gd name="T19" fmla="*/ 5 h 27"/>
                  <a:gd name="T20" fmla="*/ 0 w 42"/>
                  <a:gd name="T21" fmla="*/ 3 h 27"/>
                  <a:gd name="T22" fmla="*/ 1 w 42"/>
                  <a:gd name="T23" fmla="*/ 0 h 27"/>
                  <a:gd name="T24" fmla="*/ 3 w 42"/>
                  <a:gd name="T25" fmla="*/ 0 h 27"/>
                  <a:gd name="T26" fmla="*/ 4 w 42"/>
                  <a:gd name="T27" fmla="*/ 0 h 27"/>
                  <a:gd name="T28" fmla="*/ 7 w 42"/>
                  <a:gd name="T29" fmla="*/ 0 h 27"/>
                  <a:gd name="T30" fmla="*/ 9 w 42"/>
                  <a:gd name="T31" fmla="*/ 0 h 27"/>
                  <a:gd name="T32" fmla="*/ 10 w 42"/>
                  <a:gd name="T33" fmla="*/ 0 h 27"/>
                  <a:gd name="T34" fmla="*/ 12 w 42"/>
                  <a:gd name="T35" fmla="*/ 1 h 27"/>
                  <a:gd name="T36" fmla="*/ 13 w 42"/>
                  <a:gd name="T37" fmla="*/ 3 h 27"/>
                  <a:gd name="T38" fmla="*/ 14 w 42"/>
                  <a:gd name="T39" fmla="*/ 4 h 27"/>
                  <a:gd name="T40" fmla="*/ 14 w 42"/>
                  <a:gd name="T41" fmla="*/ 6 h 27"/>
                  <a:gd name="T42" fmla="*/ 13 w 42"/>
                  <a:gd name="T43" fmla="*/ 8 h 27"/>
                  <a:gd name="T44" fmla="*/ 13 w 42"/>
                  <a:gd name="T45" fmla="*/ 8 h 27"/>
                  <a:gd name="T46" fmla="*/ 13 w 42"/>
                  <a:gd name="T47" fmla="*/ 8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2" h="27">
                    <a:moveTo>
                      <a:pt x="38" y="23"/>
                    </a:moveTo>
                    <a:lnTo>
                      <a:pt x="34" y="26"/>
                    </a:lnTo>
                    <a:lnTo>
                      <a:pt x="30" y="27"/>
                    </a:lnTo>
                    <a:lnTo>
                      <a:pt x="25" y="27"/>
                    </a:lnTo>
                    <a:lnTo>
                      <a:pt x="21" y="27"/>
                    </a:lnTo>
                    <a:lnTo>
                      <a:pt x="17" y="26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7" y="4"/>
                    </a:lnTo>
                    <a:lnTo>
                      <a:pt x="39" y="8"/>
                    </a:lnTo>
                    <a:lnTo>
                      <a:pt x="42" y="12"/>
                    </a:lnTo>
                    <a:lnTo>
                      <a:pt x="42" y="17"/>
                    </a:lnTo>
                    <a:lnTo>
                      <a:pt x="39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Freeform 223"/>
              <p:cNvSpPr>
                <a:spLocks/>
              </p:cNvSpPr>
              <p:nvPr/>
            </p:nvSpPr>
            <p:spPr bwMode="auto">
              <a:xfrm>
                <a:off x="1220" y="3057"/>
                <a:ext cx="20" cy="18"/>
              </a:xfrm>
              <a:custGeom>
                <a:avLst/>
                <a:gdLst>
                  <a:gd name="T0" fmla="*/ 20 w 60"/>
                  <a:gd name="T1" fmla="*/ 6 h 55"/>
                  <a:gd name="T2" fmla="*/ 20 w 60"/>
                  <a:gd name="T3" fmla="*/ 8 h 55"/>
                  <a:gd name="T4" fmla="*/ 20 w 60"/>
                  <a:gd name="T5" fmla="*/ 9 h 55"/>
                  <a:gd name="T6" fmla="*/ 19 w 60"/>
                  <a:gd name="T7" fmla="*/ 11 h 55"/>
                  <a:gd name="T8" fmla="*/ 19 w 60"/>
                  <a:gd name="T9" fmla="*/ 11 h 55"/>
                  <a:gd name="T10" fmla="*/ 18 w 60"/>
                  <a:gd name="T11" fmla="*/ 12 h 55"/>
                  <a:gd name="T12" fmla="*/ 17 w 60"/>
                  <a:gd name="T13" fmla="*/ 14 h 55"/>
                  <a:gd name="T14" fmla="*/ 16 w 60"/>
                  <a:gd name="T15" fmla="*/ 14 h 55"/>
                  <a:gd name="T16" fmla="*/ 15 w 60"/>
                  <a:gd name="T17" fmla="*/ 15 h 55"/>
                  <a:gd name="T18" fmla="*/ 14 w 60"/>
                  <a:gd name="T19" fmla="*/ 16 h 55"/>
                  <a:gd name="T20" fmla="*/ 13 w 60"/>
                  <a:gd name="T21" fmla="*/ 17 h 55"/>
                  <a:gd name="T22" fmla="*/ 12 w 60"/>
                  <a:gd name="T23" fmla="*/ 17 h 55"/>
                  <a:gd name="T24" fmla="*/ 11 w 60"/>
                  <a:gd name="T25" fmla="*/ 17 h 55"/>
                  <a:gd name="T26" fmla="*/ 9 w 60"/>
                  <a:gd name="T27" fmla="*/ 18 h 55"/>
                  <a:gd name="T28" fmla="*/ 8 w 60"/>
                  <a:gd name="T29" fmla="*/ 18 h 55"/>
                  <a:gd name="T30" fmla="*/ 7 w 60"/>
                  <a:gd name="T31" fmla="*/ 17 h 55"/>
                  <a:gd name="T32" fmla="*/ 6 w 60"/>
                  <a:gd name="T33" fmla="*/ 17 h 55"/>
                  <a:gd name="T34" fmla="*/ 4 w 60"/>
                  <a:gd name="T35" fmla="*/ 17 h 55"/>
                  <a:gd name="T36" fmla="*/ 4 w 60"/>
                  <a:gd name="T37" fmla="*/ 16 h 55"/>
                  <a:gd name="T38" fmla="*/ 3 w 60"/>
                  <a:gd name="T39" fmla="*/ 15 h 55"/>
                  <a:gd name="T40" fmla="*/ 2 w 60"/>
                  <a:gd name="T41" fmla="*/ 14 h 55"/>
                  <a:gd name="T42" fmla="*/ 1 w 60"/>
                  <a:gd name="T43" fmla="*/ 13 h 55"/>
                  <a:gd name="T44" fmla="*/ 0 w 60"/>
                  <a:gd name="T45" fmla="*/ 11 h 55"/>
                  <a:gd name="T46" fmla="*/ 0 w 60"/>
                  <a:gd name="T47" fmla="*/ 10 h 55"/>
                  <a:gd name="T48" fmla="*/ 1 w 60"/>
                  <a:gd name="T49" fmla="*/ 8 h 55"/>
                  <a:gd name="T50" fmla="*/ 1 w 60"/>
                  <a:gd name="T51" fmla="*/ 7 h 55"/>
                  <a:gd name="T52" fmla="*/ 3 w 60"/>
                  <a:gd name="T53" fmla="*/ 5 h 55"/>
                  <a:gd name="T54" fmla="*/ 4 w 60"/>
                  <a:gd name="T55" fmla="*/ 4 h 55"/>
                  <a:gd name="T56" fmla="*/ 5 w 60"/>
                  <a:gd name="T57" fmla="*/ 3 h 55"/>
                  <a:gd name="T58" fmla="*/ 7 w 60"/>
                  <a:gd name="T59" fmla="*/ 2 h 55"/>
                  <a:gd name="T60" fmla="*/ 8 w 60"/>
                  <a:gd name="T61" fmla="*/ 0 h 55"/>
                  <a:gd name="T62" fmla="*/ 10 w 60"/>
                  <a:gd name="T63" fmla="*/ 0 h 55"/>
                  <a:gd name="T64" fmla="*/ 11 w 60"/>
                  <a:gd name="T65" fmla="*/ 0 h 55"/>
                  <a:gd name="T66" fmla="*/ 13 w 60"/>
                  <a:gd name="T67" fmla="*/ 0 h 55"/>
                  <a:gd name="T68" fmla="*/ 14 w 60"/>
                  <a:gd name="T69" fmla="*/ 0 h 55"/>
                  <a:gd name="T70" fmla="*/ 16 w 60"/>
                  <a:gd name="T71" fmla="*/ 1 h 55"/>
                  <a:gd name="T72" fmla="*/ 17 w 60"/>
                  <a:gd name="T73" fmla="*/ 2 h 55"/>
                  <a:gd name="T74" fmla="*/ 18 w 60"/>
                  <a:gd name="T75" fmla="*/ 3 h 55"/>
                  <a:gd name="T76" fmla="*/ 19 w 60"/>
                  <a:gd name="T77" fmla="*/ 4 h 55"/>
                  <a:gd name="T78" fmla="*/ 19 w 60"/>
                  <a:gd name="T79" fmla="*/ 5 h 55"/>
                  <a:gd name="T80" fmla="*/ 20 w 60"/>
                  <a:gd name="T81" fmla="*/ 6 h 55"/>
                  <a:gd name="T82" fmla="*/ 20 w 60"/>
                  <a:gd name="T83" fmla="*/ 6 h 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0" h="55">
                    <a:moveTo>
                      <a:pt x="59" y="19"/>
                    </a:moveTo>
                    <a:lnTo>
                      <a:pt x="60" y="25"/>
                    </a:lnTo>
                    <a:lnTo>
                      <a:pt x="59" y="29"/>
                    </a:lnTo>
                    <a:lnTo>
                      <a:pt x="58" y="33"/>
                    </a:lnTo>
                    <a:lnTo>
                      <a:pt x="56" y="35"/>
                    </a:lnTo>
                    <a:lnTo>
                      <a:pt x="54" y="38"/>
                    </a:lnTo>
                    <a:lnTo>
                      <a:pt x="51" y="42"/>
                    </a:lnTo>
                    <a:lnTo>
                      <a:pt x="47" y="44"/>
                    </a:lnTo>
                    <a:lnTo>
                      <a:pt x="45" y="47"/>
                    </a:lnTo>
                    <a:lnTo>
                      <a:pt x="42" y="49"/>
                    </a:lnTo>
                    <a:lnTo>
                      <a:pt x="39" y="53"/>
                    </a:lnTo>
                    <a:lnTo>
                      <a:pt x="36" y="53"/>
                    </a:lnTo>
                    <a:lnTo>
                      <a:pt x="32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1" y="49"/>
                    </a:lnTo>
                    <a:lnTo>
                      <a:pt x="8" y="47"/>
                    </a:lnTo>
                    <a:lnTo>
                      <a:pt x="6" y="43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1" y="5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7" y="4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6" y="12"/>
                    </a:lnTo>
                    <a:lnTo>
                      <a:pt x="58" y="16"/>
                    </a:lnTo>
                    <a:lnTo>
                      <a:pt x="5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Freeform 224"/>
              <p:cNvSpPr>
                <a:spLocks/>
              </p:cNvSpPr>
              <p:nvPr/>
            </p:nvSpPr>
            <p:spPr bwMode="auto">
              <a:xfrm>
                <a:off x="1532" y="3036"/>
                <a:ext cx="7" cy="8"/>
              </a:xfrm>
              <a:custGeom>
                <a:avLst/>
                <a:gdLst>
                  <a:gd name="T0" fmla="*/ 7 w 21"/>
                  <a:gd name="T1" fmla="*/ 2 h 23"/>
                  <a:gd name="T2" fmla="*/ 7 w 21"/>
                  <a:gd name="T3" fmla="*/ 3 h 23"/>
                  <a:gd name="T4" fmla="*/ 7 w 21"/>
                  <a:gd name="T5" fmla="*/ 4 h 23"/>
                  <a:gd name="T6" fmla="*/ 7 w 21"/>
                  <a:gd name="T7" fmla="*/ 5 h 23"/>
                  <a:gd name="T8" fmla="*/ 7 w 21"/>
                  <a:gd name="T9" fmla="*/ 5 h 23"/>
                  <a:gd name="T10" fmla="*/ 7 w 21"/>
                  <a:gd name="T11" fmla="*/ 6 h 23"/>
                  <a:gd name="T12" fmla="*/ 6 w 21"/>
                  <a:gd name="T13" fmla="*/ 7 h 23"/>
                  <a:gd name="T14" fmla="*/ 6 w 21"/>
                  <a:gd name="T15" fmla="*/ 8 h 23"/>
                  <a:gd name="T16" fmla="*/ 5 w 21"/>
                  <a:gd name="T17" fmla="*/ 8 h 23"/>
                  <a:gd name="T18" fmla="*/ 4 w 21"/>
                  <a:gd name="T19" fmla="*/ 8 h 23"/>
                  <a:gd name="T20" fmla="*/ 4 w 21"/>
                  <a:gd name="T21" fmla="*/ 8 h 23"/>
                  <a:gd name="T22" fmla="*/ 1 w 21"/>
                  <a:gd name="T23" fmla="*/ 8 h 23"/>
                  <a:gd name="T24" fmla="*/ 0 w 21"/>
                  <a:gd name="T25" fmla="*/ 7 h 23"/>
                  <a:gd name="T26" fmla="*/ 0 w 21"/>
                  <a:gd name="T27" fmla="*/ 6 h 23"/>
                  <a:gd name="T28" fmla="*/ 0 w 21"/>
                  <a:gd name="T29" fmla="*/ 5 h 23"/>
                  <a:gd name="T30" fmla="*/ 0 w 21"/>
                  <a:gd name="T31" fmla="*/ 5 h 23"/>
                  <a:gd name="T32" fmla="*/ 1 w 21"/>
                  <a:gd name="T33" fmla="*/ 3 h 23"/>
                  <a:gd name="T34" fmla="*/ 1 w 21"/>
                  <a:gd name="T35" fmla="*/ 2 h 23"/>
                  <a:gd name="T36" fmla="*/ 1 w 21"/>
                  <a:gd name="T37" fmla="*/ 2 h 23"/>
                  <a:gd name="T38" fmla="*/ 2 w 21"/>
                  <a:gd name="T39" fmla="*/ 1 h 23"/>
                  <a:gd name="T40" fmla="*/ 2 w 21"/>
                  <a:gd name="T41" fmla="*/ 1 h 23"/>
                  <a:gd name="T42" fmla="*/ 3 w 21"/>
                  <a:gd name="T43" fmla="*/ 0 h 23"/>
                  <a:gd name="T44" fmla="*/ 4 w 21"/>
                  <a:gd name="T45" fmla="*/ 0 h 23"/>
                  <a:gd name="T46" fmla="*/ 4 w 21"/>
                  <a:gd name="T47" fmla="*/ 0 h 23"/>
                  <a:gd name="T48" fmla="*/ 4 w 21"/>
                  <a:gd name="T49" fmla="*/ 0 h 23"/>
                  <a:gd name="T50" fmla="*/ 5 w 21"/>
                  <a:gd name="T51" fmla="*/ 0 h 23"/>
                  <a:gd name="T52" fmla="*/ 5 w 21"/>
                  <a:gd name="T53" fmla="*/ 0 h 23"/>
                  <a:gd name="T54" fmla="*/ 6 w 21"/>
                  <a:gd name="T55" fmla="*/ 1 h 23"/>
                  <a:gd name="T56" fmla="*/ 6 w 21"/>
                  <a:gd name="T57" fmla="*/ 1 h 23"/>
                  <a:gd name="T58" fmla="*/ 7 w 21"/>
                  <a:gd name="T59" fmla="*/ 2 h 23"/>
                  <a:gd name="T60" fmla="*/ 7 w 21"/>
                  <a:gd name="T61" fmla="*/ 2 h 23"/>
                  <a:gd name="T62" fmla="*/ 7 w 21"/>
                  <a:gd name="T63" fmla="*/ 2 h 23"/>
                  <a:gd name="T64" fmla="*/ 7 w 21"/>
                  <a:gd name="T65" fmla="*/ 2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23">
                    <a:moveTo>
                      <a:pt x="21" y="6"/>
                    </a:moveTo>
                    <a:lnTo>
                      <a:pt x="21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0" y="18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Freeform 225"/>
              <p:cNvSpPr>
                <a:spLocks/>
              </p:cNvSpPr>
              <p:nvPr/>
            </p:nvSpPr>
            <p:spPr bwMode="auto">
              <a:xfrm>
                <a:off x="870" y="3085"/>
                <a:ext cx="18" cy="25"/>
              </a:xfrm>
              <a:custGeom>
                <a:avLst/>
                <a:gdLst>
                  <a:gd name="T0" fmla="*/ 18 w 52"/>
                  <a:gd name="T1" fmla="*/ 8 h 75"/>
                  <a:gd name="T2" fmla="*/ 18 w 52"/>
                  <a:gd name="T3" fmla="*/ 10 h 75"/>
                  <a:gd name="T4" fmla="*/ 18 w 52"/>
                  <a:gd name="T5" fmla="*/ 13 h 75"/>
                  <a:gd name="T6" fmla="*/ 17 w 52"/>
                  <a:gd name="T7" fmla="*/ 14 h 75"/>
                  <a:gd name="T8" fmla="*/ 16 w 52"/>
                  <a:gd name="T9" fmla="*/ 16 h 75"/>
                  <a:gd name="T10" fmla="*/ 14 w 52"/>
                  <a:gd name="T11" fmla="*/ 18 h 75"/>
                  <a:gd name="T12" fmla="*/ 12 w 52"/>
                  <a:gd name="T13" fmla="*/ 19 h 75"/>
                  <a:gd name="T14" fmla="*/ 10 w 52"/>
                  <a:gd name="T15" fmla="*/ 21 h 75"/>
                  <a:gd name="T16" fmla="*/ 9 w 52"/>
                  <a:gd name="T17" fmla="*/ 23 h 75"/>
                  <a:gd name="T18" fmla="*/ 7 w 52"/>
                  <a:gd name="T19" fmla="*/ 24 h 75"/>
                  <a:gd name="T20" fmla="*/ 6 w 52"/>
                  <a:gd name="T21" fmla="*/ 25 h 75"/>
                  <a:gd name="T22" fmla="*/ 5 w 52"/>
                  <a:gd name="T23" fmla="*/ 25 h 75"/>
                  <a:gd name="T24" fmla="*/ 4 w 52"/>
                  <a:gd name="T25" fmla="*/ 25 h 75"/>
                  <a:gd name="T26" fmla="*/ 4 w 52"/>
                  <a:gd name="T27" fmla="*/ 25 h 75"/>
                  <a:gd name="T28" fmla="*/ 3 w 52"/>
                  <a:gd name="T29" fmla="*/ 25 h 75"/>
                  <a:gd name="T30" fmla="*/ 2 w 52"/>
                  <a:gd name="T31" fmla="*/ 25 h 75"/>
                  <a:gd name="T32" fmla="*/ 2 w 52"/>
                  <a:gd name="T33" fmla="*/ 25 h 75"/>
                  <a:gd name="T34" fmla="*/ 1 w 52"/>
                  <a:gd name="T35" fmla="*/ 25 h 75"/>
                  <a:gd name="T36" fmla="*/ 1 w 52"/>
                  <a:gd name="T37" fmla="*/ 25 h 75"/>
                  <a:gd name="T38" fmla="*/ 1 w 52"/>
                  <a:gd name="T39" fmla="*/ 25 h 75"/>
                  <a:gd name="T40" fmla="*/ 0 w 52"/>
                  <a:gd name="T41" fmla="*/ 24 h 75"/>
                  <a:gd name="T42" fmla="*/ 2 w 52"/>
                  <a:gd name="T43" fmla="*/ 23 h 75"/>
                  <a:gd name="T44" fmla="*/ 4 w 52"/>
                  <a:gd name="T45" fmla="*/ 20 h 75"/>
                  <a:gd name="T46" fmla="*/ 6 w 52"/>
                  <a:gd name="T47" fmla="*/ 18 h 75"/>
                  <a:gd name="T48" fmla="*/ 7 w 52"/>
                  <a:gd name="T49" fmla="*/ 16 h 75"/>
                  <a:gd name="T50" fmla="*/ 8 w 52"/>
                  <a:gd name="T51" fmla="*/ 13 h 75"/>
                  <a:gd name="T52" fmla="*/ 9 w 52"/>
                  <a:gd name="T53" fmla="*/ 11 h 75"/>
                  <a:gd name="T54" fmla="*/ 10 w 52"/>
                  <a:gd name="T55" fmla="*/ 8 h 75"/>
                  <a:gd name="T56" fmla="*/ 10 w 52"/>
                  <a:gd name="T57" fmla="*/ 6 h 75"/>
                  <a:gd name="T58" fmla="*/ 9 w 52"/>
                  <a:gd name="T59" fmla="*/ 3 h 75"/>
                  <a:gd name="T60" fmla="*/ 8 w 52"/>
                  <a:gd name="T61" fmla="*/ 1 h 75"/>
                  <a:gd name="T62" fmla="*/ 10 w 52"/>
                  <a:gd name="T63" fmla="*/ 0 h 75"/>
                  <a:gd name="T64" fmla="*/ 11 w 52"/>
                  <a:gd name="T65" fmla="*/ 0 h 75"/>
                  <a:gd name="T66" fmla="*/ 12 w 52"/>
                  <a:gd name="T67" fmla="*/ 0 h 75"/>
                  <a:gd name="T68" fmla="*/ 14 w 52"/>
                  <a:gd name="T69" fmla="*/ 1 h 75"/>
                  <a:gd name="T70" fmla="*/ 15 w 52"/>
                  <a:gd name="T71" fmla="*/ 3 h 75"/>
                  <a:gd name="T72" fmla="*/ 16 w 52"/>
                  <a:gd name="T73" fmla="*/ 3 h 75"/>
                  <a:gd name="T74" fmla="*/ 16 w 52"/>
                  <a:gd name="T75" fmla="*/ 5 h 75"/>
                  <a:gd name="T76" fmla="*/ 17 w 52"/>
                  <a:gd name="T77" fmla="*/ 6 h 75"/>
                  <a:gd name="T78" fmla="*/ 18 w 52"/>
                  <a:gd name="T79" fmla="*/ 7 h 75"/>
                  <a:gd name="T80" fmla="*/ 18 w 52"/>
                  <a:gd name="T81" fmla="*/ 8 h 75"/>
                  <a:gd name="T82" fmla="*/ 18 w 52"/>
                  <a:gd name="T83" fmla="*/ 8 h 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2" h="75">
                    <a:moveTo>
                      <a:pt x="52" y="25"/>
                    </a:moveTo>
                    <a:lnTo>
                      <a:pt x="52" y="31"/>
                    </a:lnTo>
                    <a:lnTo>
                      <a:pt x="51" y="38"/>
                    </a:lnTo>
                    <a:lnTo>
                      <a:pt x="48" y="43"/>
                    </a:lnTo>
                    <a:lnTo>
                      <a:pt x="45" y="48"/>
                    </a:lnTo>
                    <a:lnTo>
                      <a:pt x="41" y="53"/>
                    </a:lnTo>
                    <a:lnTo>
                      <a:pt x="35" y="58"/>
                    </a:lnTo>
                    <a:lnTo>
                      <a:pt x="30" y="64"/>
                    </a:lnTo>
                    <a:lnTo>
                      <a:pt x="25" y="68"/>
                    </a:lnTo>
                    <a:lnTo>
                      <a:pt x="20" y="72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2" y="74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2" y="74"/>
                    </a:lnTo>
                    <a:lnTo>
                      <a:pt x="0" y="73"/>
                    </a:lnTo>
                    <a:lnTo>
                      <a:pt x="5" y="68"/>
                    </a:lnTo>
                    <a:lnTo>
                      <a:pt x="11" y="61"/>
                    </a:lnTo>
                    <a:lnTo>
                      <a:pt x="16" y="55"/>
                    </a:lnTo>
                    <a:lnTo>
                      <a:pt x="20" y="47"/>
                    </a:lnTo>
                    <a:lnTo>
                      <a:pt x="24" y="40"/>
                    </a:lnTo>
                    <a:lnTo>
                      <a:pt x="26" y="32"/>
                    </a:lnTo>
                    <a:lnTo>
                      <a:pt x="28" y="25"/>
                    </a:lnTo>
                    <a:lnTo>
                      <a:pt x="28" y="17"/>
                    </a:lnTo>
                    <a:lnTo>
                      <a:pt x="26" y="9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8"/>
                    </a:lnTo>
                    <a:lnTo>
                      <a:pt x="45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1" y="22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226"/>
              <p:cNvSpPr>
                <a:spLocks/>
              </p:cNvSpPr>
              <p:nvPr/>
            </p:nvSpPr>
            <p:spPr bwMode="auto">
              <a:xfrm>
                <a:off x="858" y="3091"/>
                <a:ext cx="12" cy="9"/>
              </a:xfrm>
              <a:custGeom>
                <a:avLst/>
                <a:gdLst>
                  <a:gd name="T0" fmla="*/ 11 w 37"/>
                  <a:gd name="T1" fmla="*/ 6 h 27"/>
                  <a:gd name="T2" fmla="*/ 11 w 37"/>
                  <a:gd name="T3" fmla="*/ 7 h 27"/>
                  <a:gd name="T4" fmla="*/ 10 w 37"/>
                  <a:gd name="T5" fmla="*/ 7 h 27"/>
                  <a:gd name="T6" fmla="*/ 9 w 37"/>
                  <a:gd name="T7" fmla="*/ 8 h 27"/>
                  <a:gd name="T8" fmla="*/ 8 w 37"/>
                  <a:gd name="T9" fmla="*/ 8 h 27"/>
                  <a:gd name="T10" fmla="*/ 8 w 37"/>
                  <a:gd name="T11" fmla="*/ 9 h 27"/>
                  <a:gd name="T12" fmla="*/ 7 w 37"/>
                  <a:gd name="T13" fmla="*/ 9 h 27"/>
                  <a:gd name="T14" fmla="*/ 6 w 37"/>
                  <a:gd name="T15" fmla="*/ 9 h 27"/>
                  <a:gd name="T16" fmla="*/ 5 w 37"/>
                  <a:gd name="T17" fmla="*/ 9 h 27"/>
                  <a:gd name="T18" fmla="*/ 4 w 37"/>
                  <a:gd name="T19" fmla="*/ 9 h 27"/>
                  <a:gd name="T20" fmla="*/ 4 w 37"/>
                  <a:gd name="T21" fmla="*/ 9 h 27"/>
                  <a:gd name="T22" fmla="*/ 3 w 37"/>
                  <a:gd name="T23" fmla="*/ 9 h 27"/>
                  <a:gd name="T24" fmla="*/ 2 w 37"/>
                  <a:gd name="T25" fmla="*/ 8 h 27"/>
                  <a:gd name="T26" fmla="*/ 1 w 37"/>
                  <a:gd name="T27" fmla="*/ 7 h 27"/>
                  <a:gd name="T28" fmla="*/ 1 w 37"/>
                  <a:gd name="T29" fmla="*/ 6 h 27"/>
                  <a:gd name="T30" fmla="*/ 1 w 37"/>
                  <a:gd name="T31" fmla="*/ 5 h 27"/>
                  <a:gd name="T32" fmla="*/ 0 w 37"/>
                  <a:gd name="T33" fmla="*/ 4 h 27"/>
                  <a:gd name="T34" fmla="*/ 1 w 37"/>
                  <a:gd name="T35" fmla="*/ 3 h 27"/>
                  <a:gd name="T36" fmla="*/ 1 w 37"/>
                  <a:gd name="T37" fmla="*/ 2 h 27"/>
                  <a:gd name="T38" fmla="*/ 2 w 37"/>
                  <a:gd name="T39" fmla="*/ 1 h 27"/>
                  <a:gd name="T40" fmla="*/ 3 w 37"/>
                  <a:gd name="T41" fmla="*/ 0 h 27"/>
                  <a:gd name="T42" fmla="*/ 4 w 37"/>
                  <a:gd name="T43" fmla="*/ 0 h 27"/>
                  <a:gd name="T44" fmla="*/ 6 w 37"/>
                  <a:gd name="T45" fmla="*/ 0 h 27"/>
                  <a:gd name="T46" fmla="*/ 7 w 37"/>
                  <a:gd name="T47" fmla="*/ 0 h 27"/>
                  <a:gd name="T48" fmla="*/ 8 w 37"/>
                  <a:gd name="T49" fmla="*/ 0 h 27"/>
                  <a:gd name="T50" fmla="*/ 9 w 37"/>
                  <a:gd name="T51" fmla="*/ 1 h 27"/>
                  <a:gd name="T52" fmla="*/ 11 w 37"/>
                  <a:gd name="T53" fmla="*/ 1 h 27"/>
                  <a:gd name="T54" fmla="*/ 11 w 37"/>
                  <a:gd name="T55" fmla="*/ 2 h 27"/>
                  <a:gd name="T56" fmla="*/ 12 w 37"/>
                  <a:gd name="T57" fmla="*/ 3 h 27"/>
                  <a:gd name="T58" fmla="*/ 12 w 37"/>
                  <a:gd name="T59" fmla="*/ 4 h 27"/>
                  <a:gd name="T60" fmla="*/ 12 w 37"/>
                  <a:gd name="T61" fmla="*/ 6 h 27"/>
                  <a:gd name="T62" fmla="*/ 12 w 37"/>
                  <a:gd name="T63" fmla="*/ 6 h 27"/>
                  <a:gd name="T64" fmla="*/ 11 w 37"/>
                  <a:gd name="T65" fmla="*/ 6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7" h="27">
                    <a:moveTo>
                      <a:pt x="34" y="17"/>
                    </a:moveTo>
                    <a:lnTo>
                      <a:pt x="33" y="20"/>
                    </a:lnTo>
                    <a:lnTo>
                      <a:pt x="32" y="21"/>
                    </a:lnTo>
                    <a:lnTo>
                      <a:pt x="29" y="23"/>
                    </a:lnTo>
                    <a:lnTo>
                      <a:pt x="26" y="25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0" y="27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9" y="26"/>
                    </a:lnTo>
                    <a:lnTo>
                      <a:pt x="7" y="23"/>
                    </a:lnTo>
                    <a:lnTo>
                      <a:pt x="4" y="2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6" y="17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227"/>
              <p:cNvSpPr>
                <a:spLocks/>
              </p:cNvSpPr>
              <p:nvPr/>
            </p:nvSpPr>
            <p:spPr bwMode="auto">
              <a:xfrm>
                <a:off x="1495" y="3051"/>
                <a:ext cx="22" cy="23"/>
              </a:xfrm>
              <a:custGeom>
                <a:avLst/>
                <a:gdLst>
                  <a:gd name="T0" fmla="*/ 19 w 67"/>
                  <a:gd name="T1" fmla="*/ 8 h 70"/>
                  <a:gd name="T2" fmla="*/ 21 w 67"/>
                  <a:gd name="T3" fmla="*/ 10 h 70"/>
                  <a:gd name="T4" fmla="*/ 21 w 67"/>
                  <a:gd name="T5" fmla="*/ 12 h 70"/>
                  <a:gd name="T6" fmla="*/ 22 w 67"/>
                  <a:gd name="T7" fmla="*/ 13 h 70"/>
                  <a:gd name="T8" fmla="*/ 22 w 67"/>
                  <a:gd name="T9" fmla="*/ 15 h 70"/>
                  <a:gd name="T10" fmla="*/ 21 w 67"/>
                  <a:gd name="T11" fmla="*/ 17 h 70"/>
                  <a:gd name="T12" fmla="*/ 21 w 67"/>
                  <a:gd name="T13" fmla="*/ 19 h 70"/>
                  <a:gd name="T14" fmla="*/ 20 w 67"/>
                  <a:gd name="T15" fmla="*/ 20 h 70"/>
                  <a:gd name="T16" fmla="*/ 18 w 67"/>
                  <a:gd name="T17" fmla="*/ 21 h 70"/>
                  <a:gd name="T18" fmla="*/ 17 w 67"/>
                  <a:gd name="T19" fmla="*/ 22 h 70"/>
                  <a:gd name="T20" fmla="*/ 15 w 67"/>
                  <a:gd name="T21" fmla="*/ 23 h 70"/>
                  <a:gd name="T22" fmla="*/ 13 w 67"/>
                  <a:gd name="T23" fmla="*/ 23 h 70"/>
                  <a:gd name="T24" fmla="*/ 11 w 67"/>
                  <a:gd name="T25" fmla="*/ 22 h 70"/>
                  <a:gd name="T26" fmla="*/ 10 w 67"/>
                  <a:gd name="T27" fmla="*/ 21 h 70"/>
                  <a:gd name="T28" fmla="*/ 8 w 67"/>
                  <a:gd name="T29" fmla="*/ 20 h 70"/>
                  <a:gd name="T30" fmla="*/ 7 w 67"/>
                  <a:gd name="T31" fmla="*/ 19 h 70"/>
                  <a:gd name="T32" fmla="*/ 5 w 67"/>
                  <a:gd name="T33" fmla="*/ 18 h 70"/>
                  <a:gd name="T34" fmla="*/ 4 w 67"/>
                  <a:gd name="T35" fmla="*/ 17 h 70"/>
                  <a:gd name="T36" fmla="*/ 3 w 67"/>
                  <a:gd name="T37" fmla="*/ 15 h 70"/>
                  <a:gd name="T38" fmla="*/ 2 w 67"/>
                  <a:gd name="T39" fmla="*/ 13 h 70"/>
                  <a:gd name="T40" fmla="*/ 0 w 67"/>
                  <a:gd name="T41" fmla="*/ 13 h 70"/>
                  <a:gd name="T42" fmla="*/ 0 w 67"/>
                  <a:gd name="T43" fmla="*/ 11 h 70"/>
                  <a:gd name="T44" fmla="*/ 0 w 67"/>
                  <a:gd name="T45" fmla="*/ 10 h 70"/>
                  <a:gd name="T46" fmla="*/ 0 w 67"/>
                  <a:gd name="T47" fmla="*/ 9 h 70"/>
                  <a:gd name="T48" fmla="*/ 0 w 67"/>
                  <a:gd name="T49" fmla="*/ 7 h 70"/>
                  <a:gd name="T50" fmla="*/ 0 w 67"/>
                  <a:gd name="T51" fmla="*/ 6 h 70"/>
                  <a:gd name="T52" fmla="*/ 0 w 67"/>
                  <a:gd name="T53" fmla="*/ 5 h 70"/>
                  <a:gd name="T54" fmla="*/ 1 w 67"/>
                  <a:gd name="T55" fmla="*/ 4 h 70"/>
                  <a:gd name="T56" fmla="*/ 1 w 67"/>
                  <a:gd name="T57" fmla="*/ 2 h 70"/>
                  <a:gd name="T58" fmla="*/ 2 w 67"/>
                  <a:gd name="T59" fmla="*/ 1 h 70"/>
                  <a:gd name="T60" fmla="*/ 3 w 67"/>
                  <a:gd name="T61" fmla="*/ 0 h 70"/>
                  <a:gd name="T62" fmla="*/ 4 w 67"/>
                  <a:gd name="T63" fmla="*/ 2 h 70"/>
                  <a:gd name="T64" fmla="*/ 6 w 67"/>
                  <a:gd name="T65" fmla="*/ 2 h 70"/>
                  <a:gd name="T66" fmla="*/ 7 w 67"/>
                  <a:gd name="T67" fmla="*/ 3 h 70"/>
                  <a:gd name="T68" fmla="*/ 10 w 67"/>
                  <a:gd name="T69" fmla="*/ 3 h 70"/>
                  <a:gd name="T70" fmla="*/ 11 w 67"/>
                  <a:gd name="T71" fmla="*/ 3 h 70"/>
                  <a:gd name="T72" fmla="*/ 13 w 67"/>
                  <a:gd name="T73" fmla="*/ 3 h 70"/>
                  <a:gd name="T74" fmla="*/ 15 w 67"/>
                  <a:gd name="T75" fmla="*/ 3 h 70"/>
                  <a:gd name="T76" fmla="*/ 17 w 67"/>
                  <a:gd name="T77" fmla="*/ 4 h 70"/>
                  <a:gd name="T78" fmla="*/ 18 w 67"/>
                  <a:gd name="T79" fmla="*/ 6 h 70"/>
                  <a:gd name="T80" fmla="*/ 19 w 67"/>
                  <a:gd name="T81" fmla="*/ 8 h 70"/>
                  <a:gd name="T82" fmla="*/ 19 w 67"/>
                  <a:gd name="T83" fmla="*/ 8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" h="70">
                    <a:moveTo>
                      <a:pt x="59" y="24"/>
                    </a:moveTo>
                    <a:lnTo>
                      <a:pt x="63" y="31"/>
                    </a:lnTo>
                    <a:lnTo>
                      <a:pt x="65" y="36"/>
                    </a:lnTo>
                    <a:lnTo>
                      <a:pt x="67" y="41"/>
                    </a:lnTo>
                    <a:lnTo>
                      <a:pt x="67" y="47"/>
                    </a:lnTo>
                    <a:lnTo>
                      <a:pt x="65" y="52"/>
                    </a:lnTo>
                    <a:lnTo>
                      <a:pt x="64" y="57"/>
                    </a:lnTo>
                    <a:lnTo>
                      <a:pt x="60" y="61"/>
                    </a:lnTo>
                    <a:lnTo>
                      <a:pt x="56" y="65"/>
                    </a:lnTo>
                    <a:lnTo>
                      <a:pt x="51" y="67"/>
                    </a:lnTo>
                    <a:lnTo>
                      <a:pt x="45" y="70"/>
                    </a:lnTo>
                    <a:lnTo>
                      <a:pt x="39" y="70"/>
                    </a:lnTo>
                    <a:lnTo>
                      <a:pt x="34" y="67"/>
                    </a:lnTo>
                    <a:lnTo>
                      <a:pt x="29" y="65"/>
                    </a:lnTo>
                    <a:lnTo>
                      <a:pt x="25" y="62"/>
                    </a:lnTo>
                    <a:lnTo>
                      <a:pt x="20" y="58"/>
                    </a:lnTo>
                    <a:lnTo>
                      <a:pt x="16" y="54"/>
                    </a:lnTo>
                    <a:lnTo>
                      <a:pt x="12" y="51"/>
                    </a:lnTo>
                    <a:lnTo>
                      <a:pt x="8" y="47"/>
                    </a:lnTo>
                    <a:lnTo>
                      <a:pt x="5" y="41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2" y="5"/>
                    </a:lnTo>
                    <a:lnTo>
                      <a:pt x="17" y="7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41" y="9"/>
                    </a:lnTo>
                    <a:lnTo>
                      <a:pt x="47" y="10"/>
                    </a:lnTo>
                    <a:lnTo>
                      <a:pt x="52" y="13"/>
                    </a:lnTo>
                    <a:lnTo>
                      <a:pt x="56" y="18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228"/>
              <p:cNvSpPr>
                <a:spLocks/>
              </p:cNvSpPr>
              <p:nvPr/>
            </p:nvSpPr>
            <p:spPr bwMode="auto">
              <a:xfrm>
                <a:off x="817" y="3099"/>
                <a:ext cx="44" cy="21"/>
              </a:xfrm>
              <a:custGeom>
                <a:avLst/>
                <a:gdLst>
                  <a:gd name="T0" fmla="*/ 12 w 132"/>
                  <a:gd name="T1" fmla="*/ 7 h 61"/>
                  <a:gd name="T2" fmla="*/ 12 w 132"/>
                  <a:gd name="T3" fmla="*/ 7 h 61"/>
                  <a:gd name="T4" fmla="*/ 11 w 132"/>
                  <a:gd name="T5" fmla="*/ 8 h 61"/>
                  <a:gd name="T6" fmla="*/ 11 w 132"/>
                  <a:gd name="T7" fmla="*/ 8 h 61"/>
                  <a:gd name="T8" fmla="*/ 11 w 132"/>
                  <a:gd name="T9" fmla="*/ 8 h 61"/>
                  <a:gd name="T10" fmla="*/ 10 w 132"/>
                  <a:gd name="T11" fmla="*/ 8 h 61"/>
                  <a:gd name="T12" fmla="*/ 10 w 132"/>
                  <a:gd name="T13" fmla="*/ 9 h 61"/>
                  <a:gd name="T14" fmla="*/ 10 w 132"/>
                  <a:gd name="T15" fmla="*/ 9 h 61"/>
                  <a:gd name="T16" fmla="*/ 10 w 132"/>
                  <a:gd name="T17" fmla="*/ 9 h 61"/>
                  <a:gd name="T18" fmla="*/ 10 w 132"/>
                  <a:gd name="T19" fmla="*/ 10 h 61"/>
                  <a:gd name="T20" fmla="*/ 10 w 132"/>
                  <a:gd name="T21" fmla="*/ 10 h 61"/>
                  <a:gd name="T22" fmla="*/ 12 w 132"/>
                  <a:gd name="T23" fmla="*/ 12 h 61"/>
                  <a:gd name="T24" fmla="*/ 14 w 132"/>
                  <a:gd name="T25" fmla="*/ 11 h 61"/>
                  <a:gd name="T26" fmla="*/ 17 w 132"/>
                  <a:gd name="T27" fmla="*/ 10 h 61"/>
                  <a:gd name="T28" fmla="*/ 20 w 132"/>
                  <a:gd name="T29" fmla="*/ 9 h 61"/>
                  <a:gd name="T30" fmla="*/ 22 w 132"/>
                  <a:gd name="T31" fmla="*/ 9 h 61"/>
                  <a:gd name="T32" fmla="*/ 25 w 132"/>
                  <a:gd name="T33" fmla="*/ 9 h 61"/>
                  <a:gd name="T34" fmla="*/ 28 w 132"/>
                  <a:gd name="T35" fmla="*/ 9 h 61"/>
                  <a:gd name="T36" fmla="*/ 31 w 132"/>
                  <a:gd name="T37" fmla="*/ 9 h 61"/>
                  <a:gd name="T38" fmla="*/ 34 w 132"/>
                  <a:gd name="T39" fmla="*/ 8 h 61"/>
                  <a:gd name="T40" fmla="*/ 37 w 132"/>
                  <a:gd name="T41" fmla="*/ 7 h 61"/>
                  <a:gd name="T42" fmla="*/ 40 w 132"/>
                  <a:gd name="T43" fmla="*/ 6 h 61"/>
                  <a:gd name="T44" fmla="*/ 41 w 132"/>
                  <a:gd name="T45" fmla="*/ 6 h 61"/>
                  <a:gd name="T46" fmla="*/ 43 w 132"/>
                  <a:gd name="T47" fmla="*/ 7 h 61"/>
                  <a:gd name="T48" fmla="*/ 43 w 132"/>
                  <a:gd name="T49" fmla="*/ 9 h 61"/>
                  <a:gd name="T50" fmla="*/ 43 w 132"/>
                  <a:gd name="T51" fmla="*/ 9 h 61"/>
                  <a:gd name="T52" fmla="*/ 44 w 132"/>
                  <a:gd name="T53" fmla="*/ 11 h 61"/>
                  <a:gd name="T54" fmla="*/ 44 w 132"/>
                  <a:gd name="T55" fmla="*/ 12 h 61"/>
                  <a:gd name="T56" fmla="*/ 43 w 132"/>
                  <a:gd name="T57" fmla="*/ 13 h 61"/>
                  <a:gd name="T58" fmla="*/ 43 w 132"/>
                  <a:gd name="T59" fmla="*/ 15 h 61"/>
                  <a:gd name="T60" fmla="*/ 43 w 132"/>
                  <a:gd name="T61" fmla="*/ 16 h 61"/>
                  <a:gd name="T62" fmla="*/ 43 w 132"/>
                  <a:gd name="T63" fmla="*/ 18 h 61"/>
                  <a:gd name="T64" fmla="*/ 39 w 132"/>
                  <a:gd name="T65" fmla="*/ 19 h 61"/>
                  <a:gd name="T66" fmla="*/ 35 w 132"/>
                  <a:gd name="T67" fmla="*/ 21 h 61"/>
                  <a:gd name="T68" fmla="*/ 30 w 132"/>
                  <a:gd name="T69" fmla="*/ 21 h 61"/>
                  <a:gd name="T70" fmla="*/ 26 w 132"/>
                  <a:gd name="T71" fmla="*/ 21 h 61"/>
                  <a:gd name="T72" fmla="*/ 22 w 132"/>
                  <a:gd name="T73" fmla="*/ 20 h 61"/>
                  <a:gd name="T74" fmla="*/ 17 w 132"/>
                  <a:gd name="T75" fmla="*/ 18 h 61"/>
                  <a:gd name="T76" fmla="*/ 13 w 132"/>
                  <a:gd name="T77" fmla="*/ 17 h 61"/>
                  <a:gd name="T78" fmla="*/ 9 w 132"/>
                  <a:gd name="T79" fmla="*/ 14 h 61"/>
                  <a:gd name="T80" fmla="*/ 5 w 132"/>
                  <a:gd name="T81" fmla="*/ 12 h 61"/>
                  <a:gd name="T82" fmla="*/ 1 w 132"/>
                  <a:gd name="T83" fmla="*/ 9 h 61"/>
                  <a:gd name="T84" fmla="*/ 1 w 132"/>
                  <a:gd name="T85" fmla="*/ 9 h 61"/>
                  <a:gd name="T86" fmla="*/ 0 w 132"/>
                  <a:gd name="T87" fmla="*/ 8 h 61"/>
                  <a:gd name="T88" fmla="*/ 0 w 132"/>
                  <a:gd name="T89" fmla="*/ 7 h 61"/>
                  <a:gd name="T90" fmla="*/ 0 w 132"/>
                  <a:gd name="T91" fmla="*/ 6 h 61"/>
                  <a:gd name="T92" fmla="*/ 0 w 132"/>
                  <a:gd name="T93" fmla="*/ 4 h 61"/>
                  <a:gd name="T94" fmla="*/ 0 w 132"/>
                  <a:gd name="T95" fmla="*/ 3 h 61"/>
                  <a:gd name="T96" fmla="*/ 0 w 132"/>
                  <a:gd name="T97" fmla="*/ 2 h 61"/>
                  <a:gd name="T98" fmla="*/ 1 w 132"/>
                  <a:gd name="T99" fmla="*/ 1 h 61"/>
                  <a:gd name="T100" fmla="*/ 2 w 132"/>
                  <a:gd name="T101" fmla="*/ 0 h 61"/>
                  <a:gd name="T102" fmla="*/ 3 w 132"/>
                  <a:gd name="T103" fmla="*/ 0 h 61"/>
                  <a:gd name="T104" fmla="*/ 12 w 132"/>
                  <a:gd name="T105" fmla="*/ 7 h 61"/>
                  <a:gd name="T106" fmla="*/ 12 w 132"/>
                  <a:gd name="T107" fmla="*/ 7 h 61"/>
                  <a:gd name="T108" fmla="*/ 12 w 132"/>
                  <a:gd name="T109" fmla="*/ 7 h 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2" h="61">
                    <a:moveTo>
                      <a:pt x="35" y="19"/>
                    </a:moveTo>
                    <a:lnTo>
                      <a:pt x="35" y="21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30" y="30"/>
                    </a:lnTo>
                    <a:lnTo>
                      <a:pt x="37" y="35"/>
                    </a:lnTo>
                    <a:lnTo>
                      <a:pt x="43" y="31"/>
                    </a:lnTo>
                    <a:lnTo>
                      <a:pt x="51" y="29"/>
                    </a:lnTo>
                    <a:lnTo>
                      <a:pt x="59" y="27"/>
                    </a:lnTo>
                    <a:lnTo>
                      <a:pt x="67" y="26"/>
                    </a:lnTo>
                    <a:lnTo>
                      <a:pt x="76" y="26"/>
                    </a:lnTo>
                    <a:lnTo>
                      <a:pt x="85" y="26"/>
                    </a:lnTo>
                    <a:lnTo>
                      <a:pt x="94" y="25"/>
                    </a:lnTo>
                    <a:lnTo>
                      <a:pt x="103" y="23"/>
                    </a:lnTo>
                    <a:lnTo>
                      <a:pt x="111" y="21"/>
                    </a:lnTo>
                    <a:lnTo>
                      <a:pt x="120" y="17"/>
                    </a:lnTo>
                    <a:lnTo>
                      <a:pt x="124" y="18"/>
                    </a:lnTo>
                    <a:lnTo>
                      <a:pt x="128" y="21"/>
                    </a:lnTo>
                    <a:lnTo>
                      <a:pt x="129" y="25"/>
                    </a:lnTo>
                    <a:lnTo>
                      <a:pt x="130" y="27"/>
                    </a:lnTo>
                    <a:lnTo>
                      <a:pt x="132" y="31"/>
                    </a:lnTo>
                    <a:lnTo>
                      <a:pt x="132" y="35"/>
                    </a:lnTo>
                    <a:lnTo>
                      <a:pt x="130" y="39"/>
                    </a:lnTo>
                    <a:lnTo>
                      <a:pt x="130" y="43"/>
                    </a:lnTo>
                    <a:lnTo>
                      <a:pt x="129" y="47"/>
                    </a:lnTo>
                    <a:lnTo>
                      <a:pt x="129" y="51"/>
                    </a:lnTo>
                    <a:lnTo>
                      <a:pt x="116" y="56"/>
                    </a:lnTo>
                    <a:lnTo>
                      <a:pt x="104" y="60"/>
                    </a:lnTo>
                    <a:lnTo>
                      <a:pt x="91" y="61"/>
                    </a:lnTo>
                    <a:lnTo>
                      <a:pt x="78" y="60"/>
                    </a:lnTo>
                    <a:lnTo>
                      <a:pt x="65" y="57"/>
                    </a:lnTo>
                    <a:lnTo>
                      <a:pt x="52" y="53"/>
                    </a:lnTo>
                    <a:lnTo>
                      <a:pt x="39" y="48"/>
                    </a:lnTo>
                    <a:lnTo>
                      <a:pt x="27" y="42"/>
                    </a:lnTo>
                    <a:lnTo>
                      <a:pt x="16" y="35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35" y="21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229"/>
              <p:cNvSpPr>
                <a:spLocks/>
              </p:cNvSpPr>
              <p:nvPr/>
            </p:nvSpPr>
            <p:spPr bwMode="auto">
              <a:xfrm>
                <a:off x="1148" y="3076"/>
                <a:ext cx="11" cy="8"/>
              </a:xfrm>
              <a:custGeom>
                <a:avLst/>
                <a:gdLst>
                  <a:gd name="T0" fmla="*/ 11 w 35"/>
                  <a:gd name="T1" fmla="*/ 2 h 26"/>
                  <a:gd name="T2" fmla="*/ 11 w 35"/>
                  <a:gd name="T3" fmla="*/ 3 h 26"/>
                  <a:gd name="T4" fmla="*/ 11 w 35"/>
                  <a:gd name="T5" fmla="*/ 4 h 26"/>
                  <a:gd name="T6" fmla="*/ 11 w 35"/>
                  <a:gd name="T7" fmla="*/ 5 h 26"/>
                  <a:gd name="T8" fmla="*/ 11 w 35"/>
                  <a:gd name="T9" fmla="*/ 5 h 26"/>
                  <a:gd name="T10" fmla="*/ 11 w 35"/>
                  <a:gd name="T11" fmla="*/ 6 h 26"/>
                  <a:gd name="T12" fmla="*/ 10 w 35"/>
                  <a:gd name="T13" fmla="*/ 6 h 26"/>
                  <a:gd name="T14" fmla="*/ 10 w 35"/>
                  <a:gd name="T15" fmla="*/ 7 h 26"/>
                  <a:gd name="T16" fmla="*/ 9 w 35"/>
                  <a:gd name="T17" fmla="*/ 7 h 26"/>
                  <a:gd name="T18" fmla="*/ 9 w 35"/>
                  <a:gd name="T19" fmla="*/ 7 h 26"/>
                  <a:gd name="T20" fmla="*/ 8 w 35"/>
                  <a:gd name="T21" fmla="*/ 8 h 26"/>
                  <a:gd name="T22" fmla="*/ 7 w 35"/>
                  <a:gd name="T23" fmla="*/ 8 h 26"/>
                  <a:gd name="T24" fmla="*/ 7 w 35"/>
                  <a:gd name="T25" fmla="*/ 8 h 26"/>
                  <a:gd name="T26" fmla="*/ 6 w 35"/>
                  <a:gd name="T27" fmla="*/ 8 h 26"/>
                  <a:gd name="T28" fmla="*/ 4 w 35"/>
                  <a:gd name="T29" fmla="*/ 8 h 26"/>
                  <a:gd name="T30" fmla="*/ 3 w 35"/>
                  <a:gd name="T31" fmla="*/ 8 h 26"/>
                  <a:gd name="T32" fmla="*/ 3 w 35"/>
                  <a:gd name="T33" fmla="*/ 8 h 26"/>
                  <a:gd name="T34" fmla="*/ 2 w 35"/>
                  <a:gd name="T35" fmla="*/ 8 h 26"/>
                  <a:gd name="T36" fmla="*/ 2 w 35"/>
                  <a:gd name="T37" fmla="*/ 8 h 26"/>
                  <a:gd name="T38" fmla="*/ 1 w 35"/>
                  <a:gd name="T39" fmla="*/ 7 h 26"/>
                  <a:gd name="T40" fmla="*/ 0 w 35"/>
                  <a:gd name="T41" fmla="*/ 6 h 26"/>
                  <a:gd name="T42" fmla="*/ 0 w 35"/>
                  <a:gd name="T43" fmla="*/ 5 h 26"/>
                  <a:gd name="T44" fmla="*/ 0 w 35"/>
                  <a:gd name="T45" fmla="*/ 5 h 26"/>
                  <a:gd name="T46" fmla="*/ 0 w 35"/>
                  <a:gd name="T47" fmla="*/ 4 h 26"/>
                  <a:gd name="T48" fmla="*/ 0 w 35"/>
                  <a:gd name="T49" fmla="*/ 3 h 26"/>
                  <a:gd name="T50" fmla="*/ 1 w 35"/>
                  <a:gd name="T51" fmla="*/ 2 h 26"/>
                  <a:gd name="T52" fmla="*/ 1 w 35"/>
                  <a:gd name="T53" fmla="*/ 2 h 26"/>
                  <a:gd name="T54" fmla="*/ 2 w 35"/>
                  <a:gd name="T55" fmla="*/ 2 h 26"/>
                  <a:gd name="T56" fmla="*/ 2 w 35"/>
                  <a:gd name="T57" fmla="*/ 1 h 26"/>
                  <a:gd name="T58" fmla="*/ 3 w 35"/>
                  <a:gd name="T59" fmla="*/ 1 h 26"/>
                  <a:gd name="T60" fmla="*/ 3 w 35"/>
                  <a:gd name="T61" fmla="*/ 1 h 26"/>
                  <a:gd name="T62" fmla="*/ 4 w 35"/>
                  <a:gd name="T63" fmla="*/ 0 h 26"/>
                  <a:gd name="T64" fmla="*/ 5 w 35"/>
                  <a:gd name="T65" fmla="*/ 0 h 26"/>
                  <a:gd name="T66" fmla="*/ 6 w 35"/>
                  <a:gd name="T67" fmla="*/ 0 h 26"/>
                  <a:gd name="T68" fmla="*/ 7 w 35"/>
                  <a:gd name="T69" fmla="*/ 0 h 26"/>
                  <a:gd name="T70" fmla="*/ 8 w 35"/>
                  <a:gd name="T71" fmla="*/ 1 h 26"/>
                  <a:gd name="T72" fmla="*/ 8 w 35"/>
                  <a:gd name="T73" fmla="*/ 1 h 26"/>
                  <a:gd name="T74" fmla="*/ 9 w 35"/>
                  <a:gd name="T75" fmla="*/ 1 h 26"/>
                  <a:gd name="T76" fmla="*/ 10 w 35"/>
                  <a:gd name="T77" fmla="*/ 1 h 26"/>
                  <a:gd name="T78" fmla="*/ 11 w 35"/>
                  <a:gd name="T79" fmla="*/ 2 h 26"/>
                  <a:gd name="T80" fmla="*/ 11 w 35"/>
                  <a:gd name="T81" fmla="*/ 2 h 26"/>
                  <a:gd name="T82" fmla="*/ 11 w 35"/>
                  <a:gd name="T83" fmla="*/ 2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" h="26">
                    <a:moveTo>
                      <a:pt x="34" y="8"/>
                    </a:moveTo>
                    <a:lnTo>
                      <a:pt x="35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4" y="19"/>
                    </a:lnTo>
                    <a:lnTo>
                      <a:pt x="32" y="21"/>
                    </a:lnTo>
                    <a:lnTo>
                      <a:pt x="31" y="23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8" y="25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Freeform 230"/>
              <p:cNvSpPr>
                <a:spLocks/>
              </p:cNvSpPr>
              <p:nvPr/>
            </p:nvSpPr>
            <p:spPr bwMode="auto">
              <a:xfrm>
                <a:off x="1120" y="3073"/>
                <a:ext cx="112" cy="55"/>
              </a:xfrm>
              <a:custGeom>
                <a:avLst/>
                <a:gdLst>
                  <a:gd name="T0" fmla="*/ 112 w 337"/>
                  <a:gd name="T1" fmla="*/ 18 h 164"/>
                  <a:gd name="T2" fmla="*/ 112 w 337"/>
                  <a:gd name="T3" fmla="*/ 28 h 164"/>
                  <a:gd name="T4" fmla="*/ 108 w 337"/>
                  <a:gd name="T5" fmla="*/ 37 h 164"/>
                  <a:gd name="T6" fmla="*/ 98 w 337"/>
                  <a:gd name="T7" fmla="*/ 47 h 164"/>
                  <a:gd name="T8" fmla="*/ 78 w 337"/>
                  <a:gd name="T9" fmla="*/ 55 h 164"/>
                  <a:gd name="T10" fmla="*/ 56 w 337"/>
                  <a:gd name="T11" fmla="*/ 54 h 164"/>
                  <a:gd name="T12" fmla="*/ 34 w 337"/>
                  <a:gd name="T13" fmla="*/ 51 h 164"/>
                  <a:gd name="T14" fmla="*/ 21 w 337"/>
                  <a:gd name="T15" fmla="*/ 44 h 164"/>
                  <a:gd name="T16" fmla="*/ 11 w 337"/>
                  <a:gd name="T17" fmla="*/ 37 h 164"/>
                  <a:gd name="T18" fmla="*/ 3 w 337"/>
                  <a:gd name="T19" fmla="*/ 26 h 164"/>
                  <a:gd name="T20" fmla="*/ 8 w 337"/>
                  <a:gd name="T21" fmla="*/ 25 h 164"/>
                  <a:gd name="T22" fmla="*/ 35 w 337"/>
                  <a:gd name="T23" fmla="*/ 37 h 164"/>
                  <a:gd name="T24" fmla="*/ 64 w 337"/>
                  <a:gd name="T25" fmla="*/ 39 h 164"/>
                  <a:gd name="T26" fmla="*/ 92 w 337"/>
                  <a:gd name="T27" fmla="*/ 34 h 164"/>
                  <a:gd name="T28" fmla="*/ 97 w 337"/>
                  <a:gd name="T29" fmla="*/ 31 h 164"/>
                  <a:gd name="T30" fmla="*/ 101 w 337"/>
                  <a:gd name="T31" fmla="*/ 27 h 164"/>
                  <a:gd name="T32" fmla="*/ 105 w 337"/>
                  <a:gd name="T33" fmla="*/ 23 h 164"/>
                  <a:gd name="T34" fmla="*/ 106 w 337"/>
                  <a:gd name="T35" fmla="*/ 17 h 164"/>
                  <a:gd name="T36" fmla="*/ 104 w 337"/>
                  <a:gd name="T37" fmla="*/ 13 h 164"/>
                  <a:gd name="T38" fmla="*/ 99 w 337"/>
                  <a:gd name="T39" fmla="*/ 10 h 164"/>
                  <a:gd name="T40" fmla="*/ 95 w 337"/>
                  <a:gd name="T41" fmla="*/ 9 h 164"/>
                  <a:gd name="T42" fmla="*/ 90 w 337"/>
                  <a:gd name="T43" fmla="*/ 9 h 164"/>
                  <a:gd name="T44" fmla="*/ 85 w 337"/>
                  <a:gd name="T45" fmla="*/ 12 h 164"/>
                  <a:gd name="T46" fmla="*/ 81 w 337"/>
                  <a:gd name="T47" fmla="*/ 16 h 164"/>
                  <a:gd name="T48" fmla="*/ 81 w 337"/>
                  <a:gd name="T49" fmla="*/ 18 h 164"/>
                  <a:gd name="T50" fmla="*/ 82 w 337"/>
                  <a:gd name="T51" fmla="*/ 20 h 164"/>
                  <a:gd name="T52" fmla="*/ 84 w 337"/>
                  <a:gd name="T53" fmla="*/ 21 h 164"/>
                  <a:gd name="T54" fmla="*/ 88 w 337"/>
                  <a:gd name="T55" fmla="*/ 21 h 164"/>
                  <a:gd name="T56" fmla="*/ 92 w 337"/>
                  <a:gd name="T57" fmla="*/ 20 h 164"/>
                  <a:gd name="T58" fmla="*/ 96 w 337"/>
                  <a:gd name="T59" fmla="*/ 17 h 164"/>
                  <a:gd name="T60" fmla="*/ 98 w 337"/>
                  <a:gd name="T61" fmla="*/ 16 h 164"/>
                  <a:gd name="T62" fmla="*/ 97 w 337"/>
                  <a:gd name="T63" fmla="*/ 20 h 164"/>
                  <a:gd name="T64" fmla="*/ 94 w 337"/>
                  <a:gd name="T65" fmla="*/ 24 h 164"/>
                  <a:gd name="T66" fmla="*/ 89 w 337"/>
                  <a:gd name="T67" fmla="*/ 26 h 164"/>
                  <a:gd name="T68" fmla="*/ 85 w 337"/>
                  <a:gd name="T69" fmla="*/ 27 h 164"/>
                  <a:gd name="T70" fmla="*/ 81 w 337"/>
                  <a:gd name="T71" fmla="*/ 29 h 164"/>
                  <a:gd name="T72" fmla="*/ 77 w 337"/>
                  <a:gd name="T73" fmla="*/ 28 h 164"/>
                  <a:gd name="T74" fmla="*/ 74 w 337"/>
                  <a:gd name="T75" fmla="*/ 24 h 164"/>
                  <a:gd name="T76" fmla="*/ 72 w 337"/>
                  <a:gd name="T77" fmla="*/ 20 h 164"/>
                  <a:gd name="T78" fmla="*/ 72 w 337"/>
                  <a:gd name="T79" fmla="*/ 15 h 164"/>
                  <a:gd name="T80" fmla="*/ 75 w 337"/>
                  <a:gd name="T81" fmla="*/ 10 h 164"/>
                  <a:gd name="T82" fmla="*/ 78 w 337"/>
                  <a:gd name="T83" fmla="*/ 6 h 164"/>
                  <a:gd name="T84" fmla="*/ 82 w 337"/>
                  <a:gd name="T85" fmla="*/ 2 h 164"/>
                  <a:gd name="T86" fmla="*/ 86 w 337"/>
                  <a:gd name="T87" fmla="*/ 0 h 164"/>
                  <a:gd name="T88" fmla="*/ 94 w 337"/>
                  <a:gd name="T89" fmla="*/ 1 h 164"/>
                  <a:gd name="T90" fmla="*/ 102 w 337"/>
                  <a:gd name="T91" fmla="*/ 5 h 164"/>
                  <a:gd name="T92" fmla="*/ 108 w 337"/>
                  <a:gd name="T93" fmla="*/ 9 h 164"/>
                  <a:gd name="T94" fmla="*/ 110 w 337"/>
                  <a:gd name="T95" fmla="*/ 11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7" h="164">
                    <a:moveTo>
                      <a:pt x="331" y="33"/>
                    </a:moveTo>
                    <a:lnTo>
                      <a:pt x="335" y="44"/>
                    </a:lnTo>
                    <a:lnTo>
                      <a:pt x="336" y="53"/>
                    </a:lnTo>
                    <a:lnTo>
                      <a:pt x="337" y="63"/>
                    </a:lnTo>
                    <a:lnTo>
                      <a:pt x="337" y="74"/>
                    </a:lnTo>
                    <a:lnTo>
                      <a:pt x="336" y="83"/>
                    </a:lnTo>
                    <a:lnTo>
                      <a:pt x="333" y="92"/>
                    </a:lnTo>
                    <a:lnTo>
                      <a:pt x="331" y="101"/>
                    </a:lnTo>
                    <a:lnTo>
                      <a:pt x="325" y="110"/>
                    </a:lnTo>
                    <a:lnTo>
                      <a:pt x="320" y="118"/>
                    </a:lnTo>
                    <a:lnTo>
                      <a:pt x="314" y="126"/>
                    </a:lnTo>
                    <a:lnTo>
                      <a:pt x="295" y="141"/>
                    </a:lnTo>
                    <a:lnTo>
                      <a:pt x="277" y="153"/>
                    </a:lnTo>
                    <a:lnTo>
                      <a:pt x="256" y="160"/>
                    </a:lnTo>
                    <a:lnTo>
                      <a:pt x="235" y="164"/>
                    </a:lnTo>
                    <a:lnTo>
                      <a:pt x="213" y="164"/>
                    </a:lnTo>
                    <a:lnTo>
                      <a:pt x="191" y="162"/>
                    </a:lnTo>
                    <a:lnTo>
                      <a:pt x="167" y="160"/>
                    </a:lnTo>
                    <a:lnTo>
                      <a:pt x="145" y="156"/>
                    </a:lnTo>
                    <a:lnTo>
                      <a:pt x="123" y="152"/>
                    </a:lnTo>
                    <a:lnTo>
                      <a:pt x="102" y="151"/>
                    </a:lnTo>
                    <a:lnTo>
                      <a:pt x="89" y="145"/>
                    </a:lnTo>
                    <a:lnTo>
                      <a:pt x="76" y="139"/>
                    </a:lnTo>
                    <a:lnTo>
                      <a:pt x="64" y="132"/>
                    </a:lnTo>
                    <a:lnTo>
                      <a:pt x="54" y="126"/>
                    </a:lnTo>
                    <a:lnTo>
                      <a:pt x="43" y="118"/>
                    </a:lnTo>
                    <a:lnTo>
                      <a:pt x="33" y="109"/>
                    </a:lnTo>
                    <a:lnTo>
                      <a:pt x="24" y="100"/>
                    </a:lnTo>
                    <a:lnTo>
                      <a:pt x="16" y="89"/>
                    </a:lnTo>
                    <a:lnTo>
                      <a:pt x="8" y="77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25" y="76"/>
                    </a:lnTo>
                    <a:lnTo>
                      <a:pt x="50" y="91"/>
                    </a:lnTo>
                    <a:lnTo>
                      <a:pt x="76" y="101"/>
                    </a:lnTo>
                    <a:lnTo>
                      <a:pt x="105" y="109"/>
                    </a:lnTo>
                    <a:lnTo>
                      <a:pt x="134" y="114"/>
                    </a:lnTo>
                    <a:lnTo>
                      <a:pt x="162" y="115"/>
                    </a:lnTo>
                    <a:lnTo>
                      <a:pt x="192" y="115"/>
                    </a:lnTo>
                    <a:lnTo>
                      <a:pt x="221" y="113"/>
                    </a:lnTo>
                    <a:lnTo>
                      <a:pt x="250" y="108"/>
                    </a:lnTo>
                    <a:lnTo>
                      <a:pt x="277" y="100"/>
                    </a:lnTo>
                    <a:lnTo>
                      <a:pt x="281" y="97"/>
                    </a:lnTo>
                    <a:lnTo>
                      <a:pt x="286" y="93"/>
                    </a:lnTo>
                    <a:lnTo>
                      <a:pt x="291" y="91"/>
                    </a:lnTo>
                    <a:lnTo>
                      <a:pt x="295" y="87"/>
                    </a:lnTo>
                    <a:lnTo>
                      <a:pt x="301" y="84"/>
                    </a:lnTo>
                    <a:lnTo>
                      <a:pt x="305" y="80"/>
                    </a:lnTo>
                    <a:lnTo>
                      <a:pt x="308" y="77"/>
                    </a:lnTo>
                    <a:lnTo>
                      <a:pt x="312" y="72"/>
                    </a:lnTo>
                    <a:lnTo>
                      <a:pt x="315" y="68"/>
                    </a:lnTo>
                    <a:lnTo>
                      <a:pt x="318" y="63"/>
                    </a:lnTo>
                    <a:lnTo>
                      <a:pt x="319" y="57"/>
                    </a:lnTo>
                    <a:lnTo>
                      <a:pt x="319" y="51"/>
                    </a:lnTo>
                    <a:lnTo>
                      <a:pt x="318" y="46"/>
                    </a:lnTo>
                    <a:lnTo>
                      <a:pt x="315" y="42"/>
                    </a:lnTo>
                    <a:lnTo>
                      <a:pt x="312" y="38"/>
                    </a:lnTo>
                    <a:lnTo>
                      <a:pt x="308" y="36"/>
                    </a:lnTo>
                    <a:lnTo>
                      <a:pt x="305" y="33"/>
                    </a:lnTo>
                    <a:lnTo>
                      <a:pt x="299" y="31"/>
                    </a:lnTo>
                    <a:lnTo>
                      <a:pt x="295" y="29"/>
                    </a:lnTo>
                    <a:lnTo>
                      <a:pt x="290" y="27"/>
                    </a:lnTo>
                    <a:lnTo>
                      <a:pt x="286" y="27"/>
                    </a:lnTo>
                    <a:lnTo>
                      <a:pt x="281" y="27"/>
                    </a:lnTo>
                    <a:lnTo>
                      <a:pt x="276" y="27"/>
                    </a:lnTo>
                    <a:lnTo>
                      <a:pt x="271" y="28"/>
                    </a:lnTo>
                    <a:lnTo>
                      <a:pt x="265" y="31"/>
                    </a:lnTo>
                    <a:lnTo>
                      <a:pt x="260" y="33"/>
                    </a:lnTo>
                    <a:lnTo>
                      <a:pt x="255" y="36"/>
                    </a:lnTo>
                    <a:lnTo>
                      <a:pt x="251" y="40"/>
                    </a:lnTo>
                    <a:lnTo>
                      <a:pt x="248" y="44"/>
                    </a:lnTo>
                    <a:lnTo>
                      <a:pt x="244" y="49"/>
                    </a:lnTo>
                    <a:lnTo>
                      <a:pt x="244" y="51"/>
                    </a:lnTo>
                    <a:lnTo>
                      <a:pt x="244" y="53"/>
                    </a:lnTo>
                    <a:lnTo>
                      <a:pt x="244" y="55"/>
                    </a:lnTo>
                    <a:lnTo>
                      <a:pt x="246" y="57"/>
                    </a:lnTo>
                    <a:lnTo>
                      <a:pt x="247" y="59"/>
                    </a:lnTo>
                    <a:lnTo>
                      <a:pt x="248" y="61"/>
                    </a:lnTo>
                    <a:lnTo>
                      <a:pt x="250" y="62"/>
                    </a:lnTo>
                    <a:lnTo>
                      <a:pt x="251" y="63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60" y="64"/>
                    </a:lnTo>
                    <a:lnTo>
                      <a:pt x="265" y="63"/>
                    </a:lnTo>
                    <a:lnTo>
                      <a:pt x="269" y="63"/>
                    </a:lnTo>
                    <a:lnTo>
                      <a:pt x="273" y="62"/>
                    </a:lnTo>
                    <a:lnTo>
                      <a:pt x="277" y="59"/>
                    </a:lnTo>
                    <a:lnTo>
                      <a:pt x="281" y="57"/>
                    </a:lnTo>
                    <a:lnTo>
                      <a:pt x="284" y="54"/>
                    </a:lnTo>
                    <a:lnTo>
                      <a:pt x="288" y="51"/>
                    </a:lnTo>
                    <a:lnTo>
                      <a:pt x="290" y="49"/>
                    </a:lnTo>
                    <a:lnTo>
                      <a:pt x="291" y="45"/>
                    </a:lnTo>
                    <a:lnTo>
                      <a:pt x="294" y="49"/>
                    </a:lnTo>
                    <a:lnTo>
                      <a:pt x="294" y="53"/>
                    </a:lnTo>
                    <a:lnTo>
                      <a:pt x="294" y="57"/>
                    </a:lnTo>
                    <a:lnTo>
                      <a:pt x="291" y="61"/>
                    </a:lnTo>
                    <a:lnTo>
                      <a:pt x="289" y="64"/>
                    </a:lnTo>
                    <a:lnTo>
                      <a:pt x="286" y="68"/>
                    </a:lnTo>
                    <a:lnTo>
                      <a:pt x="282" y="72"/>
                    </a:lnTo>
                    <a:lnTo>
                      <a:pt x="278" y="75"/>
                    </a:lnTo>
                    <a:lnTo>
                      <a:pt x="273" y="77"/>
                    </a:lnTo>
                    <a:lnTo>
                      <a:pt x="269" y="77"/>
                    </a:lnTo>
                    <a:lnTo>
                      <a:pt x="265" y="79"/>
                    </a:lnTo>
                    <a:lnTo>
                      <a:pt x="261" y="80"/>
                    </a:lnTo>
                    <a:lnTo>
                      <a:pt x="256" y="81"/>
                    </a:lnTo>
                    <a:lnTo>
                      <a:pt x="252" y="84"/>
                    </a:lnTo>
                    <a:lnTo>
                      <a:pt x="248" y="85"/>
                    </a:lnTo>
                    <a:lnTo>
                      <a:pt x="244" y="87"/>
                    </a:lnTo>
                    <a:lnTo>
                      <a:pt x="241" y="87"/>
                    </a:lnTo>
                    <a:lnTo>
                      <a:pt x="237" y="85"/>
                    </a:lnTo>
                    <a:lnTo>
                      <a:pt x="233" y="84"/>
                    </a:lnTo>
                    <a:lnTo>
                      <a:pt x="229" y="81"/>
                    </a:lnTo>
                    <a:lnTo>
                      <a:pt x="226" y="77"/>
                    </a:lnTo>
                    <a:lnTo>
                      <a:pt x="224" y="72"/>
                    </a:lnTo>
                    <a:lnTo>
                      <a:pt x="222" y="68"/>
                    </a:lnTo>
                    <a:lnTo>
                      <a:pt x="220" y="63"/>
                    </a:lnTo>
                    <a:lnTo>
                      <a:pt x="218" y="59"/>
                    </a:lnTo>
                    <a:lnTo>
                      <a:pt x="217" y="54"/>
                    </a:lnTo>
                    <a:lnTo>
                      <a:pt x="217" y="49"/>
                    </a:lnTo>
                    <a:lnTo>
                      <a:pt x="217" y="44"/>
                    </a:lnTo>
                    <a:lnTo>
                      <a:pt x="218" y="38"/>
                    </a:lnTo>
                    <a:lnTo>
                      <a:pt x="222" y="34"/>
                    </a:lnTo>
                    <a:lnTo>
                      <a:pt x="225" y="29"/>
                    </a:lnTo>
                    <a:lnTo>
                      <a:pt x="227" y="25"/>
                    </a:lnTo>
                    <a:lnTo>
                      <a:pt x="230" y="21"/>
                    </a:lnTo>
                    <a:lnTo>
                      <a:pt x="234" y="17"/>
                    </a:lnTo>
                    <a:lnTo>
                      <a:pt x="238" y="14"/>
                    </a:lnTo>
                    <a:lnTo>
                      <a:pt x="242" y="10"/>
                    </a:lnTo>
                    <a:lnTo>
                      <a:pt x="247" y="7"/>
                    </a:lnTo>
                    <a:lnTo>
                      <a:pt x="251" y="4"/>
                    </a:lnTo>
                    <a:lnTo>
                      <a:pt x="255" y="2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6" y="2"/>
                    </a:lnTo>
                    <a:lnTo>
                      <a:pt x="284" y="4"/>
                    </a:lnTo>
                    <a:lnTo>
                      <a:pt x="291" y="7"/>
                    </a:lnTo>
                    <a:lnTo>
                      <a:pt x="299" y="10"/>
                    </a:lnTo>
                    <a:lnTo>
                      <a:pt x="306" y="14"/>
                    </a:lnTo>
                    <a:lnTo>
                      <a:pt x="312" y="19"/>
                    </a:lnTo>
                    <a:lnTo>
                      <a:pt x="319" y="23"/>
                    </a:lnTo>
                    <a:lnTo>
                      <a:pt x="325" y="28"/>
                    </a:lnTo>
                    <a:lnTo>
                      <a:pt x="332" y="33"/>
                    </a:lnTo>
                    <a:lnTo>
                      <a:pt x="331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Freeform 231"/>
              <p:cNvSpPr>
                <a:spLocks/>
              </p:cNvSpPr>
              <p:nvPr/>
            </p:nvSpPr>
            <p:spPr bwMode="auto">
              <a:xfrm>
                <a:off x="662" y="3114"/>
                <a:ext cx="14" cy="14"/>
              </a:xfrm>
              <a:custGeom>
                <a:avLst/>
                <a:gdLst>
                  <a:gd name="T0" fmla="*/ 14 w 43"/>
                  <a:gd name="T1" fmla="*/ 4 h 42"/>
                  <a:gd name="T2" fmla="*/ 14 w 43"/>
                  <a:gd name="T3" fmla="*/ 5 h 42"/>
                  <a:gd name="T4" fmla="*/ 14 w 43"/>
                  <a:gd name="T5" fmla="*/ 6 h 42"/>
                  <a:gd name="T6" fmla="*/ 13 w 43"/>
                  <a:gd name="T7" fmla="*/ 7 h 42"/>
                  <a:gd name="T8" fmla="*/ 13 w 43"/>
                  <a:gd name="T9" fmla="*/ 9 h 42"/>
                  <a:gd name="T10" fmla="*/ 12 w 43"/>
                  <a:gd name="T11" fmla="*/ 10 h 42"/>
                  <a:gd name="T12" fmla="*/ 10 w 43"/>
                  <a:gd name="T13" fmla="*/ 11 h 42"/>
                  <a:gd name="T14" fmla="*/ 10 w 43"/>
                  <a:gd name="T15" fmla="*/ 12 h 42"/>
                  <a:gd name="T16" fmla="*/ 8 w 43"/>
                  <a:gd name="T17" fmla="*/ 13 h 42"/>
                  <a:gd name="T18" fmla="*/ 7 w 43"/>
                  <a:gd name="T19" fmla="*/ 14 h 42"/>
                  <a:gd name="T20" fmla="*/ 6 w 43"/>
                  <a:gd name="T21" fmla="*/ 14 h 42"/>
                  <a:gd name="T22" fmla="*/ 5 w 43"/>
                  <a:gd name="T23" fmla="*/ 14 h 42"/>
                  <a:gd name="T24" fmla="*/ 5 w 43"/>
                  <a:gd name="T25" fmla="*/ 13 h 42"/>
                  <a:gd name="T26" fmla="*/ 4 w 43"/>
                  <a:gd name="T27" fmla="*/ 13 h 42"/>
                  <a:gd name="T28" fmla="*/ 3 w 43"/>
                  <a:gd name="T29" fmla="*/ 13 h 42"/>
                  <a:gd name="T30" fmla="*/ 3 w 43"/>
                  <a:gd name="T31" fmla="*/ 12 h 42"/>
                  <a:gd name="T32" fmla="*/ 2 w 43"/>
                  <a:gd name="T33" fmla="*/ 12 h 42"/>
                  <a:gd name="T34" fmla="*/ 1 w 43"/>
                  <a:gd name="T35" fmla="*/ 12 h 42"/>
                  <a:gd name="T36" fmla="*/ 1 w 43"/>
                  <a:gd name="T37" fmla="*/ 11 h 42"/>
                  <a:gd name="T38" fmla="*/ 0 w 43"/>
                  <a:gd name="T39" fmla="*/ 10 h 42"/>
                  <a:gd name="T40" fmla="*/ 0 w 43"/>
                  <a:gd name="T41" fmla="*/ 10 h 42"/>
                  <a:gd name="T42" fmla="*/ 0 w 43"/>
                  <a:gd name="T43" fmla="*/ 9 h 42"/>
                  <a:gd name="T44" fmla="*/ 0 w 43"/>
                  <a:gd name="T45" fmla="*/ 8 h 42"/>
                  <a:gd name="T46" fmla="*/ 0 w 43"/>
                  <a:gd name="T47" fmla="*/ 7 h 42"/>
                  <a:gd name="T48" fmla="*/ 0 w 43"/>
                  <a:gd name="T49" fmla="*/ 6 h 42"/>
                  <a:gd name="T50" fmla="*/ 0 w 43"/>
                  <a:gd name="T51" fmla="*/ 5 h 42"/>
                  <a:gd name="T52" fmla="*/ 0 w 43"/>
                  <a:gd name="T53" fmla="*/ 4 h 42"/>
                  <a:gd name="T54" fmla="*/ 0 w 43"/>
                  <a:gd name="T55" fmla="*/ 3 h 42"/>
                  <a:gd name="T56" fmla="*/ 0 w 43"/>
                  <a:gd name="T57" fmla="*/ 2 h 42"/>
                  <a:gd name="T58" fmla="*/ 1 w 43"/>
                  <a:gd name="T59" fmla="*/ 1 h 42"/>
                  <a:gd name="T60" fmla="*/ 2 w 43"/>
                  <a:gd name="T61" fmla="*/ 0 h 42"/>
                  <a:gd name="T62" fmla="*/ 3 w 43"/>
                  <a:gd name="T63" fmla="*/ 0 h 42"/>
                  <a:gd name="T64" fmla="*/ 4 w 43"/>
                  <a:gd name="T65" fmla="*/ 0 h 42"/>
                  <a:gd name="T66" fmla="*/ 6 w 43"/>
                  <a:gd name="T67" fmla="*/ 0 h 42"/>
                  <a:gd name="T68" fmla="*/ 7 w 43"/>
                  <a:gd name="T69" fmla="*/ 0 h 42"/>
                  <a:gd name="T70" fmla="*/ 8 w 43"/>
                  <a:gd name="T71" fmla="*/ 0 h 42"/>
                  <a:gd name="T72" fmla="*/ 10 w 43"/>
                  <a:gd name="T73" fmla="*/ 0 h 42"/>
                  <a:gd name="T74" fmla="*/ 11 w 43"/>
                  <a:gd name="T75" fmla="*/ 1 h 42"/>
                  <a:gd name="T76" fmla="*/ 12 w 43"/>
                  <a:gd name="T77" fmla="*/ 1 h 42"/>
                  <a:gd name="T78" fmla="*/ 13 w 43"/>
                  <a:gd name="T79" fmla="*/ 2 h 42"/>
                  <a:gd name="T80" fmla="*/ 14 w 43"/>
                  <a:gd name="T81" fmla="*/ 4 h 42"/>
                  <a:gd name="T82" fmla="*/ 14 w 43"/>
                  <a:gd name="T83" fmla="*/ 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" h="42">
                    <a:moveTo>
                      <a:pt x="43" y="11"/>
                    </a:moveTo>
                    <a:lnTo>
                      <a:pt x="43" y="15"/>
                    </a:lnTo>
                    <a:lnTo>
                      <a:pt x="43" y="18"/>
                    </a:lnTo>
                    <a:lnTo>
                      <a:pt x="40" y="22"/>
                    </a:lnTo>
                    <a:lnTo>
                      <a:pt x="39" y="26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30" y="37"/>
                    </a:lnTo>
                    <a:lnTo>
                      <a:pt x="26" y="39"/>
                    </a:lnTo>
                    <a:lnTo>
                      <a:pt x="22" y="41"/>
                    </a:lnTo>
                    <a:lnTo>
                      <a:pt x="18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Freeform 232"/>
              <p:cNvSpPr>
                <a:spLocks/>
              </p:cNvSpPr>
              <p:nvPr/>
            </p:nvSpPr>
            <p:spPr bwMode="auto">
              <a:xfrm>
                <a:off x="1296" y="3069"/>
                <a:ext cx="17" cy="15"/>
              </a:xfrm>
              <a:custGeom>
                <a:avLst/>
                <a:gdLst>
                  <a:gd name="T0" fmla="*/ 17 w 51"/>
                  <a:gd name="T1" fmla="*/ 8 h 44"/>
                  <a:gd name="T2" fmla="*/ 17 w 51"/>
                  <a:gd name="T3" fmla="*/ 9 h 44"/>
                  <a:gd name="T4" fmla="*/ 16 w 51"/>
                  <a:gd name="T5" fmla="*/ 10 h 44"/>
                  <a:gd name="T6" fmla="*/ 16 w 51"/>
                  <a:gd name="T7" fmla="*/ 11 h 44"/>
                  <a:gd name="T8" fmla="*/ 16 w 51"/>
                  <a:gd name="T9" fmla="*/ 12 h 44"/>
                  <a:gd name="T10" fmla="*/ 15 w 51"/>
                  <a:gd name="T11" fmla="*/ 12 h 44"/>
                  <a:gd name="T12" fmla="*/ 15 w 51"/>
                  <a:gd name="T13" fmla="*/ 13 h 44"/>
                  <a:gd name="T14" fmla="*/ 14 w 51"/>
                  <a:gd name="T15" fmla="*/ 13 h 44"/>
                  <a:gd name="T16" fmla="*/ 13 w 51"/>
                  <a:gd name="T17" fmla="*/ 14 h 44"/>
                  <a:gd name="T18" fmla="*/ 13 w 51"/>
                  <a:gd name="T19" fmla="*/ 15 h 44"/>
                  <a:gd name="T20" fmla="*/ 12 w 51"/>
                  <a:gd name="T21" fmla="*/ 15 h 44"/>
                  <a:gd name="T22" fmla="*/ 11 w 51"/>
                  <a:gd name="T23" fmla="*/ 15 h 44"/>
                  <a:gd name="T24" fmla="*/ 9 w 51"/>
                  <a:gd name="T25" fmla="*/ 15 h 44"/>
                  <a:gd name="T26" fmla="*/ 8 w 51"/>
                  <a:gd name="T27" fmla="*/ 15 h 44"/>
                  <a:gd name="T28" fmla="*/ 7 w 51"/>
                  <a:gd name="T29" fmla="*/ 15 h 44"/>
                  <a:gd name="T30" fmla="*/ 6 w 51"/>
                  <a:gd name="T31" fmla="*/ 15 h 44"/>
                  <a:gd name="T32" fmla="*/ 4 w 51"/>
                  <a:gd name="T33" fmla="*/ 15 h 44"/>
                  <a:gd name="T34" fmla="*/ 3 w 51"/>
                  <a:gd name="T35" fmla="*/ 14 h 44"/>
                  <a:gd name="T36" fmla="*/ 2 w 51"/>
                  <a:gd name="T37" fmla="*/ 13 h 44"/>
                  <a:gd name="T38" fmla="*/ 1 w 51"/>
                  <a:gd name="T39" fmla="*/ 12 h 44"/>
                  <a:gd name="T40" fmla="*/ 0 w 51"/>
                  <a:gd name="T41" fmla="*/ 12 h 44"/>
                  <a:gd name="T42" fmla="*/ 0 w 51"/>
                  <a:gd name="T43" fmla="*/ 10 h 44"/>
                  <a:gd name="T44" fmla="*/ 0 w 51"/>
                  <a:gd name="T45" fmla="*/ 9 h 44"/>
                  <a:gd name="T46" fmla="*/ 0 w 51"/>
                  <a:gd name="T47" fmla="*/ 7 h 44"/>
                  <a:gd name="T48" fmla="*/ 1 w 51"/>
                  <a:gd name="T49" fmla="*/ 6 h 44"/>
                  <a:gd name="T50" fmla="*/ 1 w 51"/>
                  <a:gd name="T51" fmla="*/ 4 h 44"/>
                  <a:gd name="T52" fmla="*/ 2 w 51"/>
                  <a:gd name="T53" fmla="*/ 3 h 44"/>
                  <a:gd name="T54" fmla="*/ 3 w 51"/>
                  <a:gd name="T55" fmla="*/ 2 h 44"/>
                  <a:gd name="T56" fmla="*/ 4 w 51"/>
                  <a:gd name="T57" fmla="*/ 1 h 44"/>
                  <a:gd name="T58" fmla="*/ 6 w 51"/>
                  <a:gd name="T59" fmla="*/ 1 h 44"/>
                  <a:gd name="T60" fmla="*/ 7 w 51"/>
                  <a:gd name="T61" fmla="*/ 0 h 44"/>
                  <a:gd name="T62" fmla="*/ 8 w 51"/>
                  <a:gd name="T63" fmla="*/ 0 h 44"/>
                  <a:gd name="T64" fmla="*/ 9 w 51"/>
                  <a:gd name="T65" fmla="*/ 0 h 44"/>
                  <a:gd name="T66" fmla="*/ 11 w 51"/>
                  <a:gd name="T67" fmla="*/ 1 h 44"/>
                  <a:gd name="T68" fmla="*/ 12 w 51"/>
                  <a:gd name="T69" fmla="*/ 2 h 44"/>
                  <a:gd name="T70" fmla="*/ 13 w 51"/>
                  <a:gd name="T71" fmla="*/ 3 h 44"/>
                  <a:gd name="T72" fmla="*/ 14 w 51"/>
                  <a:gd name="T73" fmla="*/ 3 h 44"/>
                  <a:gd name="T74" fmla="*/ 15 w 51"/>
                  <a:gd name="T75" fmla="*/ 5 h 44"/>
                  <a:gd name="T76" fmla="*/ 16 w 51"/>
                  <a:gd name="T77" fmla="*/ 6 h 44"/>
                  <a:gd name="T78" fmla="*/ 16 w 51"/>
                  <a:gd name="T79" fmla="*/ 7 h 44"/>
                  <a:gd name="T80" fmla="*/ 17 w 51"/>
                  <a:gd name="T81" fmla="*/ 9 h 44"/>
                  <a:gd name="T82" fmla="*/ 17 w 51"/>
                  <a:gd name="T83" fmla="*/ 9 h 44"/>
                  <a:gd name="T84" fmla="*/ 17 w 51"/>
                  <a:gd name="T85" fmla="*/ 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1" h="44">
                    <a:moveTo>
                      <a:pt x="51" y="23"/>
                    </a:moveTo>
                    <a:lnTo>
                      <a:pt x="51" y="26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7" y="34"/>
                    </a:lnTo>
                    <a:lnTo>
                      <a:pt x="45" y="35"/>
                    </a:lnTo>
                    <a:lnTo>
                      <a:pt x="44" y="38"/>
                    </a:lnTo>
                    <a:lnTo>
                      <a:pt x="43" y="39"/>
                    </a:lnTo>
                    <a:lnTo>
                      <a:pt x="40" y="42"/>
                    </a:lnTo>
                    <a:lnTo>
                      <a:pt x="39" y="43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9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7" y="18"/>
                    </a:lnTo>
                    <a:lnTo>
                      <a:pt x="49" y="21"/>
                    </a:lnTo>
                    <a:lnTo>
                      <a:pt x="51" y="25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Freeform 233"/>
              <p:cNvSpPr>
                <a:spLocks/>
              </p:cNvSpPr>
              <p:nvPr/>
            </p:nvSpPr>
            <p:spPr bwMode="auto">
              <a:xfrm>
                <a:off x="720" y="3111"/>
                <a:ext cx="13" cy="12"/>
              </a:xfrm>
              <a:custGeom>
                <a:avLst/>
                <a:gdLst>
                  <a:gd name="T0" fmla="*/ 12 w 39"/>
                  <a:gd name="T1" fmla="*/ 3 h 35"/>
                  <a:gd name="T2" fmla="*/ 12 w 39"/>
                  <a:gd name="T3" fmla="*/ 5 h 35"/>
                  <a:gd name="T4" fmla="*/ 13 w 39"/>
                  <a:gd name="T5" fmla="*/ 6 h 35"/>
                  <a:gd name="T6" fmla="*/ 12 w 39"/>
                  <a:gd name="T7" fmla="*/ 7 h 35"/>
                  <a:gd name="T8" fmla="*/ 12 w 39"/>
                  <a:gd name="T9" fmla="*/ 8 h 35"/>
                  <a:gd name="T10" fmla="*/ 12 w 39"/>
                  <a:gd name="T11" fmla="*/ 9 h 35"/>
                  <a:gd name="T12" fmla="*/ 11 w 39"/>
                  <a:gd name="T13" fmla="*/ 10 h 35"/>
                  <a:gd name="T14" fmla="*/ 11 w 39"/>
                  <a:gd name="T15" fmla="*/ 11 h 35"/>
                  <a:gd name="T16" fmla="*/ 10 w 39"/>
                  <a:gd name="T17" fmla="*/ 11 h 35"/>
                  <a:gd name="T18" fmla="*/ 9 w 39"/>
                  <a:gd name="T19" fmla="*/ 11 h 35"/>
                  <a:gd name="T20" fmla="*/ 8 w 39"/>
                  <a:gd name="T21" fmla="*/ 12 h 35"/>
                  <a:gd name="T22" fmla="*/ 6 w 39"/>
                  <a:gd name="T23" fmla="*/ 12 h 35"/>
                  <a:gd name="T24" fmla="*/ 6 w 39"/>
                  <a:gd name="T25" fmla="*/ 12 h 35"/>
                  <a:gd name="T26" fmla="*/ 5 w 39"/>
                  <a:gd name="T27" fmla="*/ 12 h 35"/>
                  <a:gd name="T28" fmla="*/ 4 w 39"/>
                  <a:gd name="T29" fmla="*/ 11 h 35"/>
                  <a:gd name="T30" fmla="*/ 3 w 39"/>
                  <a:gd name="T31" fmla="*/ 11 h 35"/>
                  <a:gd name="T32" fmla="*/ 2 w 39"/>
                  <a:gd name="T33" fmla="*/ 10 h 35"/>
                  <a:gd name="T34" fmla="*/ 2 w 39"/>
                  <a:gd name="T35" fmla="*/ 9 h 35"/>
                  <a:gd name="T36" fmla="*/ 2 w 39"/>
                  <a:gd name="T37" fmla="*/ 8 h 35"/>
                  <a:gd name="T38" fmla="*/ 1 w 39"/>
                  <a:gd name="T39" fmla="*/ 7 h 35"/>
                  <a:gd name="T40" fmla="*/ 0 w 39"/>
                  <a:gd name="T41" fmla="*/ 7 h 35"/>
                  <a:gd name="T42" fmla="*/ 1 w 39"/>
                  <a:gd name="T43" fmla="*/ 0 h 35"/>
                  <a:gd name="T44" fmla="*/ 2 w 39"/>
                  <a:gd name="T45" fmla="*/ 0 h 35"/>
                  <a:gd name="T46" fmla="*/ 3 w 39"/>
                  <a:gd name="T47" fmla="*/ 0 h 35"/>
                  <a:gd name="T48" fmla="*/ 5 w 39"/>
                  <a:gd name="T49" fmla="*/ 0 h 35"/>
                  <a:gd name="T50" fmla="*/ 6 w 39"/>
                  <a:gd name="T51" fmla="*/ 0 h 35"/>
                  <a:gd name="T52" fmla="*/ 8 w 39"/>
                  <a:gd name="T53" fmla="*/ 0 h 35"/>
                  <a:gd name="T54" fmla="*/ 9 w 39"/>
                  <a:gd name="T55" fmla="*/ 0 h 35"/>
                  <a:gd name="T56" fmla="*/ 10 w 39"/>
                  <a:gd name="T57" fmla="*/ 1 h 35"/>
                  <a:gd name="T58" fmla="*/ 11 w 39"/>
                  <a:gd name="T59" fmla="*/ 1 h 35"/>
                  <a:gd name="T60" fmla="*/ 12 w 39"/>
                  <a:gd name="T61" fmla="*/ 2 h 35"/>
                  <a:gd name="T62" fmla="*/ 12 w 39"/>
                  <a:gd name="T63" fmla="*/ 3 h 35"/>
                  <a:gd name="T64" fmla="*/ 12 w 39"/>
                  <a:gd name="T65" fmla="*/ 3 h 35"/>
                  <a:gd name="T66" fmla="*/ 12 w 39"/>
                  <a:gd name="T67" fmla="*/ 3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" h="35">
                    <a:moveTo>
                      <a:pt x="36" y="10"/>
                    </a:moveTo>
                    <a:lnTo>
                      <a:pt x="37" y="14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7" y="33"/>
                    </a:lnTo>
                    <a:lnTo>
                      <a:pt x="23" y="34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4" y="34"/>
                    </a:lnTo>
                    <a:lnTo>
                      <a:pt x="11" y="33"/>
                    </a:lnTo>
                    <a:lnTo>
                      <a:pt x="10" y="31"/>
                    </a:lnTo>
                    <a:lnTo>
                      <a:pt x="7" y="29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234"/>
              <p:cNvSpPr>
                <a:spLocks/>
              </p:cNvSpPr>
              <p:nvPr/>
            </p:nvSpPr>
            <p:spPr bwMode="auto">
              <a:xfrm>
                <a:off x="1351" y="3068"/>
                <a:ext cx="19" cy="20"/>
              </a:xfrm>
              <a:custGeom>
                <a:avLst/>
                <a:gdLst>
                  <a:gd name="T0" fmla="*/ 18 w 58"/>
                  <a:gd name="T1" fmla="*/ 3 h 59"/>
                  <a:gd name="T2" fmla="*/ 18 w 58"/>
                  <a:gd name="T3" fmla="*/ 5 h 59"/>
                  <a:gd name="T4" fmla="*/ 19 w 58"/>
                  <a:gd name="T5" fmla="*/ 7 h 59"/>
                  <a:gd name="T6" fmla="*/ 19 w 58"/>
                  <a:gd name="T7" fmla="*/ 10 h 59"/>
                  <a:gd name="T8" fmla="*/ 18 w 58"/>
                  <a:gd name="T9" fmla="*/ 12 h 59"/>
                  <a:gd name="T10" fmla="*/ 17 w 58"/>
                  <a:gd name="T11" fmla="*/ 14 h 59"/>
                  <a:gd name="T12" fmla="*/ 15 w 58"/>
                  <a:gd name="T13" fmla="*/ 15 h 59"/>
                  <a:gd name="T14" fmla="*/ 14 w 58"/>
                  <a:gd name="T15" fmla="*/ 17 h 59"/>
                  <a:gd name="T16" fmla="*/ 12 w 58"/>
                  <a:gd name="T17" fmla="*/ 18 h 59"/>
                  <a:gd name="T18" fmla="*/ 10 w 58"/>
                  <a:gd name="T19" fmla="*/ 19 h 59"/>
                  <a:gd name="T20" fmla="*/ 9 w 58"/>
                  <a:gd name="T21" fmla="*/ 20 h 59"/>
                  <a:gd name="T22" fmla="*/ 7 w 58"/>
                  <a:gd name="T23" fmla="*/ 20 h 59"/>
                  <a:gd name="T24" fmla="*/ 6 w 58"/>
                  <a:gd name="T25" fmla="*/ 20 h 59"/>
                  <a:gd name="T26" fmla="*/ 5 w 58"/>
                  <a:gd name="T27" fmla="*/ 19 h 59"/>
                  <a:gd name="T28" fmla="*/ 4 w 58"/>
                  <a:gd name="T29" fmla="*/ 18 h 59"/>
                  <a:gd name="T30" fmla="*/ 4 w 58"/>
                  <a:gd name="T31" fmla="*/ 17 h 59"/>
                  <a:gd name="T32" fmla="*/ 3 w 58"/>
                  <a:gd name="T33" fmla="*/ 16 h 59"/>
                  <a:gd name="T34" fmla="*/ 2 w 58"/>
                  <a:gd name="T35" fmla="*/ 15 h 59"/>
                  <a:gd name="T36" fmla="*/ 1 w 58"/>
                  <a:gd name="T37" fmla="*/ 14 h 59"/>
                  <a:gd name="T38" fmla="*/ 1 w 58"/>
                  <a:gd name="T39" fmla="*/ 13 h 59"/>
                  <a:gd name="T40" fmla="*/ 0 w 58"/>
                  <a:gd name="T41" fmla="*/ 12 h 59"/>
                  <a:gd name="T42" fmla="*/ 0 w 58"/>
                  <a:gd name="T43" fmla="*/ 11 h 59"/>
                  <a:gd name="T44" fmla="*/ 1 w 58"/>
                  <a:gd name="T45" fmla="*/ 9 h 59"/>
                  <a:gd name="T46" fmla="*/ 1 w 58"/>
                  <a:gd name="T47" fmla="*/ 8 h 59"/>
                  <a:gd name="T48" fmla="*/ 2 w 58"/>
                  <a:gd name="T49" fmla="*/ 7 h 59"/>
                  <a:gd name="T50" fmla="*/ 2 w 58"/>
                  <a:gd name="T51" fmla="*/ 5 h 59"/>
                  <a:gd name="T52" fmla="*/ 3 w 58"/>
                  <a:gd name="T53" fmla="*/ 4 h 59"/>
                  <a:gd name="T54" fmla="*/ 4 w 58"/>
                  <a:gd name="T55" fmla="*/ 3 h 59"/>
                  <a:gd name="T56" fmla="*/ 4 w 58"/>
                  <a:gd name="T57" fmla="*/ 2 h 59"/>
                  <a:gd name="T58" fmla="*/ 5 w 58"/>
                  <a:gd name="T59" fmla="*/ 1 h 59"/>
                  <a:gd name="T60" fmla="*/ 7 w 58"/>
                  <a:gd name="T61" fmla="*/ 1 h 59"/>
                  <a:gd name="T62" fmla="*/ 8 w 58"/>
                  <a:gd name="T63" fmla="*/ 1 h 59"/>
                  <a:gd name="T64" fmla="*/ 9 w 58"/>
                  <a:gd name="T65" fmla="*/ 0 h 59"/>
                  <a:gd name="T66" fmla="*/ 10 w 58"/>
                  <a:gd name="T67" fmla="*/ 0 h 59"/>
                  <a:gd name="T68" fmla="*/ 11 w 58"/>
                  <a:gd name="T69" fmla="*/ 0 h 59"/>
                  <a:gd name="T70" fmla="*/ 13 w 58"/>
                  <a:gd name="T71" fmla="*/ 0 h 59"/>
                  <a:gd name="T72" fmla="*/ 14 w 58"/>
                  <a:gd name="T73" fmla="*/ 0 h 59"/>
                  <a:gd name="T74" fmla="*/ 15 w 58"/>
                  <a:gd name="T75" fmla="*/ 0 h 59"/>
                  <a:gd name="T76" fmla="*/ 16 w 58"/>
                  <a:gd name="T77" fmla="*/ 1 h 59"/>
                  <a:gd name="T78" fmla="*/ 17 w 58"/>
                  <a:gd name="T79" fmla="*/ 2 h 59"/>
                  <a:gd name="T80" fmla="*/ 18 w 58"/>
                  <a:gd name="T81" fmla="*/ 3 h 59"/>
                  <a:gd name="T82" fmla="*/ 18 w 58"/>
                  <a:gd name="T83" fmla="*/ 3 h 59"/>
                  <a:gd name="T84" fmla="*/ 18 w 58"/>
                  <a:gd name="T85" fmla="*/ 3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" h="59">
                    <a:moveTo>
                      <a:pt x="54" y="8"/>
                    </a:moveTo>
                    <a:lnTo>
                      <a:pt x="56" y="16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5" y="34"/>
                    </a:lnTo>
                    <a:lnTo>
                      <a:pt x="51" y="41"/>
                    </a:lnTo>
                    <a:lnTo>
                      <a:pt x="47" y="45"/>
                    </a:lnTo>
                    <a:lnTo>
                      <a:pt x="42" y="50"/>
                    </a:lnTo>
                    <a:lnTo>
                      <a:pt x="37" y="54"/>
                    </a:lnTo>
                    <a:lnTo>
                      <a:pt x="31" y="56"/>
                    </a:lnTo>
                    <a:lnTo>
                      <a:pt x="26" y="58"/>
                    </a:lnTo>
                    <a:lnTo>
                      <a:pt x="22" y="59"/>
                    </a:lnTo>
                    <a:lnTo>
                      <a:pt x="18" y="58"/>
                    </a:lnTo>
                    <a:lnTo>
                      <a:pt x="15" y="56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7" y="45"/>
                    </a:lnTo>
                    <a:lnTo>
                      <a:pt x="4" y="42"/>
                    </a:lnTo>
                    <a:lnTo>
                      <a:pt x="3" y="38"/>
                    </a:lnTo>
                    <a:lnTo>
                      <a:pt x="0" y="35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4" y="24"/>
                    </a:lnTo>
                    <a:lnTo>
                      <a:pt x="5" y="20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50" y="3"/>
                    </a:lnTo>
                    <a:lnTo>
                      <a:pt x="52" y="5"/>
                    </a:lnTo>
                    <a:lnTo>
                      <a:pt x="54" y="9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235"/>
              <p:cNvSpPr>
                <a:spLocks/>
              </p:cNvSpPr>
              <p:nvPr/>
            </p:nvSpPr>
            <p:spPr bwMode="auto">
              <a:xfrm>
                <a:off x="1538" y="3059"/>
                <a:ext cx="7" cy="11"/>
              </a:xfrm>
              <a:custGeom>
                <a:avLst/>
                <a:gdLst>
                  <a:gd name="T0" fmla="*/ 6 w 21"/>
                  <a:gd name="T1" fmla="*/ 0 h 33"/>
                  <a:gd name="T2" fmla="*/ 7 w 21"/>
                  <a:gd name="T3" fmla="*/ 1 h 33"/>
                  <a:gd name="T4" fmla="*/ 7 w 21"/>
                  <a:gd name="T5" fmla="*/ 3 h 33"/>
                  <a:gd name="T6" fmla="*/ 7 w 21"/>
                  <a:gd name="T7" fmla="*/ 4 h 33"/>
                  <a:gd name="T8" fmla="*/ 7 w 21"/>
                  <a:gd name="T9" fmla="*/ 6 h 33"/>
                  <a:gd name="T10" fmla="*/ 7 w 21"/>
                  <a:gd name="T11" fmla="*/ 7 h 33"/>
                  <a:gd name="T12" fmla="*/ 6 w 21"/>
                  <a:gd name="T13" fmla="*/ 8 h 33"/>
                  <a:gd name="T14" fmla="*/ 6 w 21"/>
                  <a:gd name="T15" fmla="*/ 9 h 33"/>
                  <a:gd name="T16" fmla="*/ 5 w 21"/>
                  <a:gd name="T17" fmla="*/ 10 h 33"/>
                  <a:gd name="T18" fmla="*/ 4 w 21"/>
                  <a:gd name="T19" fmla="*/ 11 h 33"/>
                  <a:gd name="T20" fmla="*/ 3 w 21"/>
                  <a:gd name="T21" fmla="*/ 11 h 33"/>
                  <a:gd name="T22" fmla="*/ 2 w 21"/>
                  <a:gd name="T23" fmla="*/ 10 h 33"/>
                  <a:gd name="T24" fmla="*/ 0 w 21"/>
                  <a:gd name="T25" fmla="*/ 9 h 33"/>
                  <a:gd name="T26" fmla="*/ 0 w 21"/>
                  <a:gd name="T27" fmla="*/ 7 h 33"/>
                  <a:gd name="T28" fmla="*/ 0 w 21"/>
                  <a:gd name="T29" fmla="*/ 6 h 33"/>
                  <a:gd name="T30" fmla="*/ 0 w 21"/>
                  <a:gd name="T31" fmla="*/ 4 h 33"/>
                  <a:gd name="T32" fmla="*/ 1 w 21"/>
                  <a:gd name="T33" fmla="*/ 3 h 33"/>
                  <a:gd name="T34" fmla="*/ 2 w 21"/>
                  <a:gd name="T35" fmla="*/ 1 h 33"/>
                  <a:gd name="T36" fmla="*/ 3 w 21"/>
                  <a:gd name="T37" fmla="*/ 1 h 33"/>
                  <a:gd name="T38" fmla="*/ 5 w 21"/>
                  <a:gd name="T39" fmla="*/ 0 h 33"/>
                  <a:gd name="T40" fmla="*/ 6 w 21"/>
                  <a:gd name="T41" fmla="*/ 0 h 33"/>
                  <a:gd name="T42" fmla="*/ 6 w 21"/>
                  <a:gd name="T43" fmla="*/ 0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" h="33">
                    <a:moveTo>
                      <a:pt x="19" y="0"/>
                    </a:moveTo>
                    <a:lnTo>
                      <a:pt x="21" y="4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8" y="28"/>
                    </a:lnTo>
                    <a:lnTo>
                      <a:pt x="15" y="30"/>
                    </a:lnTo>
                    <a:lnTo>
                      <a:pt x="13" y="32"/>
                    </a:lnTo>
                    <a:lnTo>
                      <a:pt x="9" y="33"/>
                    </a:lnTo>
                    <a:lnTo>
                      <a:pt x="5" y="30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236"/>
              <p:cNvSpPr>
                <a:spLocks/>
              </p:cNvSpPr>
              <p:nvPr/>
            </p:nvSpPr>
            <p:spPr bwMode="auto">
              <a:xfrm>
                <a:off x="961" y="3100"/>
                <a:ext cx="7" cy="7"/>
              </a:xfrm>
              <a:custGeom>
                <a:avLst/>
                <a:gdLst>
                  <a:gd name="T0" fmla="*/ 5 w 22"/>
                  <a:gd name="T1" fmla="*/ 0 h 21"/>
                  <a:gd name="T2" fmla="*/ 6 w 22"/>
                  <a:gd name="T3" fmla="*/ 1 h 21"/>
                  <a:gd name="T4" fmla="*/ 7 w 22"/>
                  <a:gd name="T5" fmla="*/ 2 h 21"/>
                  <a:gd name="T6" fmla="*/ 7 w 22"/>
                  <a:gd name="T7" fmla="*/ 3 h 21"/>
                  <a:gd name="T8" fmla="*/ 7 w 22"/>
                  <a:gd name="T9" fmla="*/ 4 h 21"/>
                  <a:gd name="T10" fmla="*/ 7 w 22"/>
                  <a:gd name="T11" fmla="*/ 4 h 21"/>
                  <a:gd name="T12" fmla="*/ 6 w 22"/>
                  <a:gd name="T13" fmla="*/ 5 h 21"/>
                  <a:gd name="T14" fmla="*/ 5 w 22"/>
                  <a:gd name="T15" fmla="*/ 6 h 21"/>
                  <a:gd name="T16" fmla="*/ 5 w 22"/>
                  <a:gd name="T17" fmla="*/ 7 h 21"/>
                  <a:gd name="T18" fmla="*/ 4 w 22"/>
                  <a:gd name="T19" fmla="*/ 7 h 21"/>
                  <a:gd name="T20" fmla="*/ 3 w 22"/>
                  <a:gd name="T21" fmla="*/ 7 h 21"/>
                  <a:gd name="T22" fmla="*/ 0 w 22"/>
                  <a:gd name="T23" fmla="*/ 7 h 21"/>
                  <a:gd name="T24" fmla="*/ 0 w 22"/>
                  <a:gd name="T25" fmla="*/ 6 h 21"/>
                  <a:gd name="T26" fmla="*/ 0 w 22"/>
                  <a:gd name="T27" fmla="*/ 5 h 21"/>
                  <a:gd name="T28" fmla="*/ 0 w 22"/>
                  <a:gd name="T29" fmla="*/ 4 h 21"/>
                  <a:gd name="T30" fmla="*/ 1 w 22"/>
                  <a:gd name="T31" fmla="*/ 3 h 21"/>
                  <a:gd name="T32" fmla="*/ 1 w 22"/>
                  <a:gd name="T33" fmla="*/ 2 h 21"/>
                  <a:gd name="T34" fmla="*/ 2 w 22"/>
                  <a:gd name="T35" fmla="*/ 1 h 21"/>
                  <a:gd name="T36" fmla="*/ 3 w 22"/>
                  <a:gd name="T37" fmla="*/ 1 h 21"/>
                  <a:gd name="T38" fmla="*/ 4 w 22"/>
                  <a:gd name="T39" fmla="*/ 0 h 21"/>
                  <a:gd name="T40" fmla="*/ 4 w 22"/>
                  <a:gd name="T41" fmla="*/ 0 h 21"/>
                  <a:gd name="T42" fmla="*/ 6 w 22"/>
                  <a:gd name="T43" fmla="*/ 0 h 21"/>
                  <a:gd name="T44" fmla="*/ 6 w 22"/>
                  <a:gd name="T45" fmla="*/ 0 h 21"/>
                  <a:gd name="T46" fmla="*/ 5 w 22"/>
                  <a:gd name="T47" fmla="*/ 0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" h="21">
                    <a:moveTo>
                      <a:pt x="17" y="0"/>
                    </a:moveTo>
                    <a:lnTo>
                      <a:pt x="19" y="3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1" y="13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0" y="21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237"/>
              <p:cNvSpPr>
                <a:spLocks/>
              </p:cNvSpPr>
              <p:nvPr/>
            </p:nvSpPr>
            <p:spPr bwMode="auto">
              <a:xfrm>
                <a:off x="913" y="3104"/>
                <a:ext cx="20" cy="15"/>
              </a:xfrm>
              <a:custGeom>
                <a:avLst/>
                <a:gdLst>
                  <a:gd name="T0" fmla="*/ 20 w 59"/>
                  <a:gd name="T1" fmla="*/ 4 h 46"/>
                  <a:gd name="T2" fmla="*/ 20 w 59"/>
                  <a:gd name="T3" fmla="*/ 5 h 46"/>
                  <a:gd name="T4" fmla="*/ 20 w 59"/>
                  <a:gd name="T5" fmla="*/ 7 h 46"/>
                  <a:gd name="T6" fmla="*/ 20 w 59"/>
                  <a:gd name="T7" fmla="*/ 8 h 46"/>
                  <a:gd name="T8" fmla="*/ 20 w 59"/>
                  <a:gd name="T9" fmla="*/ 9 h 46"/>
                  <a:gd name="T10" fmla="*/ 19 w 59"/>
                  <a:gd name="T11" fmla="*/ 10 h 46"/>
                  <a:gd name="T12" fmla="*/ 18 w 59"/>
                  <a:gd name="T13" fmla="*/ 11 h 46"/>
                  <a:gd name="T14" fmla="*/ 17 w 59"/>
                  <a:gd name="T15" fmla="*/ 12 h 46"/>
                  <a:gd name="T16" fmla="*/ 16 w 59"/>
                  <a:gd name="T17" fmla="*/ 13 h 46"/>
                  <a:gd name="T18" fmla="*/ 14 w 59"/>
                  <a:gd name="T19" fmla="*/ 14 h 46"/>
                  <a:gd name="T20" fmla="*/ 14 w 59"/>
                  <a:gd name="T21" fmla="*/ 15 h 46"/>
                  <a:gd name="T22" fmla="*/ 12 w 59"/>
                  <a:gd name="T23" fmla="*/ 15 h 46"/>
                  <a:gd name="T24" fmla="*/ 10 w 59"/>
                  <a:gd name="T25" fmla="*/ 15 h 46"/>
                  <a:gd name="T26" fmla="*/ 8 w 59"/>
                  <a:gd name="T27" fmla="*/ 15 h 46"/>
                  <a:gd name="T28" fmla="*/ 7 w 59"/>
                  <a:gd name="T29" fmla="*/ 15 h 46"/>
                  <a:gd name="T30" fmla="*/ 5 w 59"/>
                  <a:gd name="T31" fmla="*/ 15 h 46"/>
                  <a:gd name="T32" fmla="*/ 4 w 59"/>
                  <a:gd name="T33" fmla="*/ 14 h 46"/>
                  <a:gd name="T34" fmla="*/ 2 w 59"/>
                  <a:gd name="T35" fmla="*/ 13 h 46"/>
                  <a:gd name="T36" fmla="*/ 1 w 59"/>
                  <a:gd name="T37" fmla="*/ 12 h 46"/>
                  <a:gd name="T38" fmla="*/ 1 w 59"/>
                  <a:gd name="T39" fmla="*/ 11 h 46"/>
                  <a:gd name="T40" fmla="*/ 0 w 59"/>
                  <a:gd name="T41" fmla="*/ 9 h 46"/>
                  <a:gd name="T42" fmla="*/ 0 w 59"/>
                  <a:gd name="T43" fmla="*/ 8 h 46"/>
                  <a:gd name="T44" fmla="*/ 0 w 59"/>
                  <a:gd name="T45" fmla="*/ 7 h 46"/>
                  <a:gd name="T46" fmla="*/ 1 w 59"/>
                  <a:gd name="T47" fmla="*/ 6 h 46"/>
                  <a:gd name="T48" fmla="*/ 1 w 59"/>
                  <a:gd name="T49" fmla="*/ 5 h 46"/>
                  <a:gd name="T50" fmla="*/ 2 w 59"/>
                  <a:gd name="T51" fmla="*/ 4 h 46"/>
                  <a:gd name="T52" fmla="*/ 3 w 59"/>
                  <a:gd name="T53" fmla="*/ 4 h 46"/>
                  <a:gd name="T54" fmla="*/ 4 w 59"/>
                  <a:gd name="T55" fmla="*/ 3 h 46"/>
                  <a:gd name="T56" fmla="*/ 5 w 59"/>
                  <a:gd name="T57" fmla="*/ 2 h 46"/>
                  <a:gd name="T58" fmla="*/ 6 w 59"/>
                  <a:gd name="T59" fmla="*/ 2 h 46"/>
                  <a:gd name="T60" fmla="*/ 7 w 59"/>
                  <a:gd name="T61" fmla="*/ 1 h 46"/>
                  <a:gd name="T62" fmla="*/ 8 w 59"/>
                  <a:gd name="T63" fmla="*/ 1 h 46"/>
                  <a:gd name="T64" fmla="*/ 10 w 59"/>
                  <a:gd name="T65" fmla="*/ 1 h 46"/>
                  <a:gd name="T66" fmla="*/ 11 w 59"/>
                  <a:gd name="T67" fmla="*/ 0 h 46"/>
                  <a:gd name="T68" fmla="*/ 13 w 59"/>
                  <a:gd name="T69" fmla="*/ 0 h 46"/>
                  <a:gd name="T70" fmla="*/ 14 w 59"/>
                  <a:gd name="T71" fmla="*/ 0 h 46"/>
                  <a:gd name="T72" fmla="*/ 16 w 59"/>
                  <a:gd name="T73" fmla="*/ 0 h 46"/>
                  <a:gd name="T74" fmla="*/ 17 w 59"/>
                  <a:gd name="T75" fmla="*/ 0 h 46"/>
                  <a:gd name="T76" fmla="*/ 18 w 59"/>
                  <a:gd name="T77" fmla="*/ 1 h 46"/>
                  <a:gd name="T78" fmla="*/ 19 w 59"/>
                  <a:gd name="T79" fmla="*/ 2 h 46"/>
                  <a:gd name="T80" fmla="*/ 20 w 59"/>
                  <a:gd name="T81" fmla="*/ 4 h 46"/>
                  <a:gd name="T82" fmla="*/ 20 w 59"/>
                  <a:gd name="T83" fmla="*/ 4 h 46"/>
                  <a:gd name="T84" fmla="*/ 20 w 59"/>
                  <a:gd name="T85" fmla="*/ 4 h 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" h="46">
                    <a:moveTo>
                      <a:pt x="58" y="11"/>
                    </a:moveTo>
                    <a:lnTo>
                      <a:pt x="59" y="16"/>
                    </a:lnTo>
                    <a:lnTo>
                      <a:pt x="59" y="20"/>
                    </a:lnTo>
                    <a:lnTo>
                      <a:pt x="59" y="25"/>
                    </a:lnTo>
                    <a:lnTo>
                      <a:pt x="58" y="29"/>
                    </a:lnTo>
                    <a:lnTo>
                      <a:pt x="55" y="31"/>
                    </a:lnTo>
                    <a:lnTo>
                      <a:pt x="53" y="35"/>
                    </a:lnTo>
                    <a:lnTo>
                      <a:pt x="50" y="38"/>
                    </a:lnTo>
                    <a:lnTo>
                      <a:pt x="46" y="41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4" y="46"/>
                    </a:lnTo>
                    <a:lnTo>
                      <a:pt x="29" y="46"/>
                    </a:lnTo>
                    <a:lnTo>
                      <a:pt x="24" y="46"/>
                    </a:lnTo>
                    <a:lnTo>
                      <a:pt x="20" y="46"/>
                    </a:lnTo>
                    <a:lnTo>
                      <a:pt x="15" y="45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3" y="1"/>
                    </a:lnTo>
                    <a:lnTo>
                      <a:pt x="38" y="1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4" y="4"/>
                    </a:lnTo>
                    <a:lnTo>
                      <a:pt x="57" y="7"/>
                    </a:lnTo>
                    <a:lnTo>
                      <a:pt x="59" y="12"/>
                    </a:lnTo>
                    <a:lnTo>
                      <a:pt x="5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238"/>
              <p:cNvSpPr>
                <a:spLocks/>
              </p:cNvSpPr>
              <p:nvPr/>
            </p:nvSpPr>
            <p:spPr bwMode="auto">
              <a:xfrm>
                <a:off x="838" y="3111"/>
                <a:ext cx="6" cy="6"/>
              </a:xfrm>
              <a:custGeom>
                <a:avLst/>
                <a:gdLst>
                  <a:gd name="T0" fmla="*/ 6 w 20"/>
                  <a:gd name="T1" fmla="*/ 2 h 17"/>
                  <a:gd name="T2" fmla="*/ 6 w 20"/>
                  <a:gd name="T3" fmla="*/ 3 h 17"/>
                  <a:gd name="T4" fmla="*/ 6 w 20"/>
                  <a:gd name="T5" fmla="*/ 4 h 17"/>
                  <a:gd name="T6" fmla="*/ 5 w 20"/>
                  <a:gd name="T7" fmla="*/ 5 h 17"/>
                  <a:gd name="T8" fmla="*/ 5 w 20"/>
                  <a:gd name="T9" fmla="*/ 5 h 17"/>
                  <a:gd name="T10" fmla="*/ 4 w 20"/>
                  <a:gd name="T11" fmla="*/ 6 h 17"/>
                  <a:gd name="T12" fmla="*/ 3 w 20"/>
                  <a:gd name="T13" fmla="*/ 6 h 17"/>
                  <a:gd name="T14" fmla="*/ 2 w 20"/>
                  <a:gd name="T15" fmla="*/ 6 h 17"/>
                  <a:gd name="T16" fmla="*/ 2 w 20"/>
                  <a:gd name="T17" fmla="*/ 6 h 17"/>
                  <a:gd name="T18" fmla="*/ 1 w 20"/>
                  <a:gd name="T19" fmla="*/ 6 h 17"/>
                  <a:gd name="T20" fmla="*/ 1 w 20"/>
                  <a:gd name="T21" fmla="*/ 5 h 17"/>
                  <a:gd name="T22" fmla="*/ 0 w 20"/>
                  <a:gd name="T23" fmla="*/ 0 h 17"/>
                  <a:gd name="T24" fmla="*/ 1 w 20"/>
                  <a:gd name="T25" fmla="*/ 0 h 17"/>
                  <a:gd name="T26" fmla="*/ 2 w 20"/>
                  <a:gd name="T27" fmla="*/ 0 h 17"/>
                  <a:gd name="T28" fmla="*/ 2 w 20"/>
                  <a:gd name="T29" fmla="*/ 0 h 17"/>
                  <a:gd name="T30" fmla="*/ 3 w 20"/>
                  <a:gd name="T31" fmla="*/ 0 h 17"/>
                  <a:gd name="T32" fmla="*/ 3 w 20"/>
                  <a:gd name="T33" fmla="*/ 1 h 17"/>
                  <a:gd name="T34" fmla="*/ 4 w 20"/>
                  <a:gd name="T35" fmla="*/ 1 h 17"/>
                  <a:gd name="T36" fmla="*/ 5 w 20"/>
                  <a:gd name="T37" fmla="*/ 1 h 17"/>
                  <a:gd name="T38" fmla="*/ 5 w 20"/>
                  <a:gd name="T39" fmla="*/ 2 h 17"/>
                  <a:gd name="T40" fmla="*/ 6 w 20"/>
                  <a:gd name="T41" fmla="*/ 2 h 17"/>
                  <a:gd name="T42" fmla="*/ 6 w 20"/>
                  <a:gd name="T43" fmla="*/ 2 h 17"/>
                  <a:gd name="T44" fmla="*/ 6 w 20"/>
                  <a:gd name="T45" fmla="*/ 2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20" y="9"/>
                    </a:lnTo>
                    <a:lnTo>
                      <a:pt x="19" y="10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239"/>
              <p:cNvSpPr>
                <a:spLocks/>
              </p:cNvSpPr>
              <p:nvPr/>
            </p:nvSpPr>
            <p:spPr bwMode="auto">
              <a:xfrm>
                <a:off x="850" y="3111"/>
                <a:ext cx="6" cy="6"/>
              </a:xfrm>
              <a:custGeom>
                <a:avLst/>
                <a:gdLst>
                  <a:gd name="T0" fmla="*/ 6 w 17"/>
                  <a:gd name="T1" fmla="*/ 4 h 18"/>
                  <a:gd name="T2" fmla="*/ 6 w 17"/>
                  <a:gd name="T3" fmla="*/ 4 h 18"/>
                  <a:gd name="T4" fmla="*/ 5 w 17"/>
                  <a:gd name="T5" fmla="*/ 5 h 18"/>
                  <a:gd name="T6" fmla="*/ 5 w 17"/>
                  <a:gd name="T7" fmla="*/ 5 h 18"/>
                  <a:gd name="T8" fmla="*/ 4 w 17"/>
                  <a:gd name="T9" fmla="*/ 6 h 18"/>
                  <a:gd name="T10" fmla="*/ 4 w 17"/>
                  <a:gd name="T11" fmla="*/ 6 h 18"/>
                  <a:gd name="T12" fmla="*/ 3 w 17"/>
                  <a:gd name="T13" fmla="*/ 6 h 18"/>
                  <a:gd name="T14" fmla="*/ 2 w 17"/>
                  <a:gd name="T15" fmla="*/ 6 h 18"/>
                  <a:gd name="T16" fmla="*/ 2 w 17"/>
                  <a:gd name="T17" fmla="*/ 6 h 18"/>
                  <a:gd name="T18" fmla="*/ 1 w 17"/>
                  <a:gd name="T19" fmla="*/ 6 h 18"/>
                  <a:gd name="T20" fmla="*/ 0 w 17"/>
                  <a:gd name="T21" fmla="*/ 6 h 18"/>
                  <a:gd name="T22" fmla="*/ 0 w 17"/>
                  <a:gd name="T23" fmla="*/ 0 h 18"/>
                  <a:gd name="T24" fmla="*/ 1 w 17"/>
                  <a:gd name="T25" fmla="*/ 0 h 18"/>
                  <a:gd name="T26" fmla="*/ 2 w 17"/>
                  <a:gd name="T27" fmla="*/ 0 h 18"/>
                  <a:gd name="T28" fmla="*/ 3 w 17"/>
                  <a:gd name="T29" fmla="*/ 0 h 18"/>
                  <a:gd name="T30" fmla="*/ 4 w 17"/>
                  <a:gd name="T31" fmla="*/ 0 h 18"/>
                  <a:gd name="T32" fmla="*/ 5 w 17"/>
                  <a:gd name="T33" fmla="*/ 0 h 18"/>
                  <a:gd name="T34" fmla="*/ 5 w 17"/>
                  <a:gd name="T35" fmla="*/ 1 h 18"/>
                  <a:gd name="T36" fmla="*/ 6 w 17"/>
                  <a:gd name="T37" fmla="*/ 1 h 18"/>
                  <a:gd name="T38" fmla="*/ 6 w 17"/>
                  <a:gd name="T39" fmla="*/ 2 h 18"/>
                  <a:gd name="T40" fmla="*/ 6 w 17"/>
                  <a:gd name="T41" fmla="*/ 3 h 18"/>
                  <a:gd name="T42" fmla="*/ 6 w 17"/>
                  <a:gd name="T43" fmla="*/ 4 h 18"/>
                  <a:gd name="T44" fmla="*/ 6 w 17"/>
                  <a:gd name="T45" fmla="*/ 4 h 18"/>
                  <a:gd name="T46" fmla="*/ 6 w 17"/>
                  <a:gd name="T47" fmla="*/ 4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6" y="11"/>
                    </a:moveTo>
                    <a:lnTo>
                      <a:pt x="16" y="13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240"/>
              <p:cNvSpPr>
                <a:spLocks/>
              </p:cNvSpPr>
              <p:nvPr/>
            </p:nvSpPr>
            <p:spPr bwMode="auto">
              <a:xfrm>
                <a:off x="1169" y="3087"/>
                <a:ext cx="20" cy="18"/>
              </a:xfrm>
              <a:custGeom>
                <a:avLst/>
                <a:gdLst>
                  <a:gd name="T0" fmla="*/ 19 w 60"/>
                  <a:gd name="T1" fmla="*/ 10 h 55"/>
                  <a:gd name="T2" fmla="*/ 19 w 60"/>
                  <a:gd name="T3" fmla="*/ 11 h 55"/>
                  <a:gd name="T4" fmla="*/ 19 w 60"/>
                  <a:gd name="T5" fmla="*/ 12 h 55"/>
                  <a:gd name="T6" fmla="*/ 19 w 60"/>
                  <a:gd name="T7" fmla="*/ 13 h 55"/>
                  <a:gd name="T8" fmla="*/ 19 w 60"/>
                  <a:gd name="T9" fmla="*/ 14 h 55"/>
                  <a:gd name="T10" fmla="*/ 18 w 60"/>
                  <a:gd name="T11" fmla="*/ 15 h 55"/>
                  <a:gd name="T12" fmla="*/ 17 w 60"/>
                  <a:gd name="T13" fmla="*/ 15 h 55"/>
                  <a:gd name="T14" fmla="*/ 16 w 60"/>
                  <a:gd name="T15" fmla="*/ 16 h 55"/>
                  <a:gd name="T16" fmla="*/ 16 w 60"/>
                  <a:gd name="T17" fmla="*/ 17 h 55"/>
                  <a:gd name="T18" fmla="*/ 15 w 60"/>
                  <a:gd name="T19" fmla="*/ 17 h 55"/>
                  <a:gd name="T20" fmla="*/ 14 w 60"/>
                  <a:gd name="T21" fmla="*/ 18 h 55"/>
                  <a:gd name="T22" fmla="*/ 12 w 60"/>
                  <a:gd name="T23" fmla="*/ 18 h 55"/>
                  <a:gd name="T24" fmla="*/ 10 w 60"/>
                  <a:gd name="T25" fmla="*/ 18 h 55"/>
                  <a:gd name="T26" fmla="*/ 9 w 60"/>
                  <a:gd name="T27" fmla="*/ 18 h 55"/>
                  <a:gd name="T28" fmla="*/ 7 w 60"/>
                  <a:gd name="T29" fmla="*/ 18 h 55"/>
                  <a:gd name="T30" fmla="*/ 6 w 60"/>
                  <a:gd name="T31" fmla="*/ 17 h 55"/>
                  <a:gd name="T32" fmla="*/ 4 w 60"/>
                  <a:gd name="T33" fmla="*/ 16 h 55"/>
                  <a:gd name="T34" fmla="*/ 3 w 60"/>
                  <a:gd name="T35" fmla="*/ 15 h 55"/>
                  <a:gd name="T36" fmla="*/ 2 w 60"/>
                  <a:gd name="T37" fmla="*/ 14 h 55"/>
                  <a:gd name="T38" fmla="*/ 1 w 60"/>
                  <a:gd name="T39" fmla="*/ 13 h 55"/>
                  <a:gd name="T40" fmla="*/ 0 w 60"/>
                  <a:gd name="T41" fmla="*/ 11 h 55"/>
                  <a:gd name="T42" fmla="*/ 0 w 60"/>
                  <a:gd name="T43" fmla="*/ 10 h 55"/>
                  <a:gd name="T44" fmla="*/ 0 w 60"/>
                  <a:gd name="T45" fmla="*/ 8 h 55"/>
                  <a:gd name="T46" fmla="*/ 0 w 60"/>
                  <a:gd name="T47" fmla="*/ 7 h 55"/>
                  <a:gd name="T48" fmla="*/ 1 w 60"/>
                  <a:gd name="T49" fmla="*/ 6 h 55"/>
                  <a:gd name="T50" fmla="*/ 2 w 60"/>
                  <a:gd name="T51" fmla="*/ 4 h 55"/>
                  <a:gd name="T52" fmla="*/ 3 w 60"/>
                  <a:gd name="T53" fmla="*/ 4 h 55"/>
                  <a:gd name="T54" fmla="*/ 4 w 60"/>
                  <a:gd name="T55" fmla="*/ 3 h 55"/>
                  <a:gd name="T56" fmla="*/ 6 w 60"/>
                  <a:gd name="T57" fmla="*/ 2 h 55"/>
                  <a:gd name="T58" fmla="*/ 7 w 60"/>
                  <a:gd name="T59" fmla="*/ 1 h 55"/>
                  <a:gd name="T60" fmla="*/ 9 w 60"/>
                  <a:gd name="T61" fmla="*/ 1 h 55"/>
                  <a:gd name="T62" fmla="*/ 11 w 60"/>
                  <a:gd name="T63" fmla="*/ 0 h 55"/>
                  <a:gd name="T64" fmla="*/ 12 w 60"/>
                  <a:gd name="T65" fmla="*/ 0 h 55"/>
                  <a:gd name="T66" fmla="*/ 14 w 60"/>
                  <a:gd name="T67" fmla="*/ 1 h 55"/>
                  <a:gd name="T68" fmla="*/ 15 w 60"/>
                  <a:gd name="T69" fmla="*/ 1 h 55"/>
                  <a:gd name="T70" fmla="*/ 16 w 60"/>
                  <a:gd name="T71" fmla="*/ 3 h 55"/>
                  <a:gd name="T72" fmla="*/ 17 w 60"/>
                  <a:gd name="T73" fmla="*/ 4 h 55"/>
                  <a:gd name="T74" fmla="*/ 18 w 60"/>
                  <a:gd name="T75" fmla="*/ 6 h 55"/>
                  <a:gd name="T76" fmla="*/ 18 w 60"/>
                  <a:gd name="T77" fmla="*/ 7 h 55"/>
                  <a:gd name="T78" fmla="*/ 19 w 60"/>
                  <a:gd name="T79" fmla="*/ 9 h 55"/>
                  <a:gd name="T80" fmla="*/ 20 w 60"/>
                  <a:gd name="T81" fmla="*/ 10 h 55"/>
                  <a:gd name="T82" fmla="*/ 20 w 60"/>
                  <a:gd name="T83" fmla="*/ 10 h 55"/>
                  <a:gd name="T84" fmla="*/ 19 w 60"/>
                  <a:gd name="T85" fmla="*/ 10 h 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0" h="55">
                    <a:moveTo>
                      <a:pt x="58" y="30"/>
                    </a:moveTo>
                    <a:lnTo>
                      <a:pt x="58" y="34"/>
                    </a:lnTo>
                    <a:lnTo>
                      <a:pt x="58" y="38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3" y="45"/>
                    </a:lnTo>
                    <a:lnTo>
                      <a:pt x="50" y="47"/>
                    </a:lnTo>
                    <a:lnTo>
                      <a:pt x="49" y="49"/>
                    </a:lnTo>
                    <a:lnTo>
                      <a:pt x="47" y="51"/>
                    </a:lnTo>
                    <a:lnTo>
                      <a:pt x="44" y="52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1" y="55"/>
                    </a:lnTo>
                    <a:lnTo>
                      <a:pt x="27" y="55"/>
                    </a:lnTo>
                    <a:lnTo>
                      <a:pt x="22" y="54"/>
                    </a:lnTo>
                    <a:lnTo>
                      <a:pt x="18" y="51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43"/>
                    </a:lnTo>
                    <a:lnTo>
                      <a:pt x="2" y="39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3" y="8"/>
                    </a:lnTo>
                    <a:lnTo>
                      <a:pt x="17" y="5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5" y="4"/>
                    </a:lnTo>
                    <a:lnTo>
                      <a:pt x="48" y="8"/>
                    </a:lnTo>
                    <a:lnTo>
                      <a:pt x="50" y="13"/>
                    </a:lnTo>
                    <a:lnTo>
                      <a:pt x="53" y="19"/>
                    </a:lnTo>
                    <a:lnTo>
                      <a:pt x="54" y="22"/>
                    </a:lnTo>
                    <a:lnTo>
                      <a:pt x="57" y="28"/>
                    </a:lnTo>
                    <a:lnTo>
                      <a:pt x="60" y="32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Freeform 241"/>
              <p:cNvSpPr>
                <a:spLocks/>
              </p:cNvSpPr>
              <p:nvPr/>
            </p:nvSpPr>
            <p:spPr bwMode="auto">
              <a:xfrm>
                <a:off x="1238" y="3083"/>
                <a:ext cx="30" cy="21"/>
              </a:xfrm>
              <a:custGeom>
                <a:avLst/>
                <a:gdLst>
                  <a:gd name="T0" fmla="*/ 30 w 91"/>
                  <a:gd name="T1" fmla="*/ 1 h 65"/>
                  <a:gd name="T2" fmla="*/ 30 w 91"/>
                  <a:gd name="T3" fmla="*/ 4 h 65"/>
                  <a:gd name="T4" fmla="*/ 29 w 91"/>
                  <a:gd name="T5" fmla="*/ 5 h 65"/>
                  <a:gd name="T6" fmla="*/ 28 w 91"/>
                  <a:gd name="T7" fmla="*/ 8 h 65"/>
                  <a:gd name="T8" fmla="*/ 26 w 91"/>
                  <a:gd name="T9" fmla="*/ 10 h 65"/>
                  <a:gd name="T10" fmla="*/ 24 w 91"/>
                  <a:gd name="T11" fmla="*/ 12 h 65"/>
                  <a:gd name="T12" fmla="*/ 22 w 91"/>
                  <a:gd name="T13" fmla="*/ 14 h 65"/>
                  <a:gd name="T14" fmla="*/ 20 w 91"/>
                  <a:gd name="T15" fmla="*/ 15 h 65"/>
                  <a:gd name="T16" fmla="*/ 18 w 91"/>
                  <a:gd name="T17" fmla="*/ 16 h 65"/>
                  <a:gd name="T18" fmla="*/ 16 w 91"/>
                  <a:gd name="T19" fmla="*/ 18 h 65"/>
                  <a:gd name="T20" fmla="*/ 14 w 91"/>
                  <a:gd name="T21" fmla="*/ 19 h 65"/>
                  <a:gd name="T22" fmla="*/ 11 w 91"/>
                  <a:gd name="T23" fmla="*/ 20 h 65"/>
                  <a:gd name="T24" fmla="*/ 10 w 91"/>
                  <a:gd name="T25" fmla="*/ 21 h 65"/>
                  <a:gd name="T26" fmla="*/ 8 w 91"/>
                  <a:gd name="T27" fmla="*/ 21 h 65"/>
                  <a:gd name="T28" fmla="*/ 6 w 91"/>
                  <a:gd name="T29" fmla="*/ 20 h 65"/>
                  <a:gd name="T30" fmla="*/ 5 w 91"/>
                  <a:gd name="T31" fmla="*/ 19 h 65"/>
                  <a:gd name="T32" fmla="*/ 4 w 91"/>
                  <a:gd name="T33" fmla="*/ 18 h 65"/>
                  <a:gd name="T34" fmla="*/ 3 w 91"/>
                  <a:gd name="T35" fmla="*/ 17 h 65"/>
                  <a:gd name="T36" fmla="*/ 2 w 91"/>
                  <a:gd name="T37" fmla="*/ 15 h 65"/>
                  <a:gd name="T38" fmla="*/ 1 w 91"/>
                  <a:gd name="T39" fmla="*/ 14 h 65"/>
                  <a:gd name="T40" fmla="*/ 0 w 91"/>
                  <a:gd name="T41" fmla="*/ 12 h 65"/>
                  <a:gd name="T42" fmla="*/ 2 w 91"/>
                  <a:gd name="T43" fmla="*/ 11 h 65"/>
                  <a:gd name="T44" fmla="*/ 4 w 91"/>
                  <a:gd name="T45" fmla="*/ 10 h 65"/>
                  <a:gd name="T46" fmla="*/ 7 w 91"/>
                  <a:gd name="T47" fmla="*/ 10 h 65"/>
                  <a:gd name="T48" fmla="*/ 10 w 91"/>
                  <a:gd name="T49" fmla="*/ 9 h 65"/>
                  <a:gd name="T50" fmla="*/ 12 w 91"/>
                  <a:gd name="T51" fmla="*/ 8 h 65"/>
                  <a:gd name="T52" fmla="*/ 15 w 91"/>
                  <a:gd name="T53" fmla="*/ 7 h 65"/>
                  <a:gd name="T54" fmla="*/ 17 w 91"/>
                  <a:gd name="T55" fmla="*/ 6 h 65"/>
                  <a:gd name="T56" fmla="*/ 19 w 91"/>
                  <a:gd name="T57" fmla="*/ 4 h 65"/>
                  <a:gd name="T58" fmla="*/ 21 w 91"/>
                  <a:gd name="T59" fmla="*/ 3 h 65"/>
                  <a:gd name="T60" fmla="*/ 23 w 91"/>
                  <a:gd name="T61" fmla="*/ 0 h 65"/>
                  <a:gd name="T62" fmla="*/ 23 w 91"/>
                  <a:gd name="T63" fmla="*/ 0 h 65"/>
                  <a:gd name="T64" fmla="*/ 24 w 91"/>
                  <a:gd name="T65" fmla="*/ 0 h 65"/>
                  <a:gd name="T66" fmla="*/ 25 w 91"/>
                  <a:gd name="T67" fmla="*/ 1 h 65"/>
                  <a:gd name="T68" fmla="*/ 25 w 91"/>
                  <a:gd name="T69" fmla="*/ 1 h 65"/>
                  <a:gd name="T70" fmla="*/ 26 w 91"/>
                  <a:gd name="T71" fmla="*/ 1 h 65"/>
                  <a:gd name="T72" fmla="*/ 27 w 91"/>
                  <a:gd name="T73" fmla="*/ 1 h 65"/>
                  <a:gd name="T74" fmla="*/ 28 w 91"/>
                  <a:gd name="T75" fmla="*/ 1 h 65"/>
                  <a:gd name="T76" fmla="*/ 28 w 91"/>
                  <a:gd name="T77" fmla="*/ 1 h 65"/>
                  <a:gd name="T78" fmla="*/ 29 w 91"/>
                  <a:gd name="T79" fmla="*/ 1 h 65"/>
                  <a:gd name="T80" fmla="*/ 30 w 91"/>
                  <a:gd name="T81" fmla="*/ 1 h 65"/>
                  <a:gd name="T82" fmla="*/ 30 w 91"/>
                  <a:gd name="T83" fmla="*/ 1 h 65"/>
                  <a:gd name="T84" fmla="*/ 30 w 91"/>
                  <a:gd name="T85" fmla="*/ 1 h 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1" h="65">
                    <a:moveTo>
                      <a:pt x="90" y="3"/>
                    </a:moveTo>
                    <a:lnTo>
                      <a:pt x="90" y="11"/>
                    </a:lnTo>
                    <a:lnTo>
                      <a:pt x="88" y="17"/>
                    </a:lnTo>
                    <a:lnTo>
                      <a:pt x="84" y="24"/>
                    </a:lnTo>
                    <a:lnTo>
                      <a:pt x="78" y="30"/>
                    </a:lnTo>
                    <a:lnTo>
                      <a:pt x="73" y="37"/>
                    </a:lnTo>
                    <a:lnTo>
                      <a:pt x="67" y="42"/>
                    </a:lnTo>
                    <a:lnTo>
                      <a:pt x="61" y="47"/>
                    </a:lnTo>
                    <a:lnTo>
                      <a:pt x="55" y="51"/>
                    </a:lnTo>
                    <a:lnTo>
                      <a:pt x="48" y="56"/>
                    </a:lnTo>
                    <a:lnTo>
                      <a:pt x="42" y="60"/>
                    </a:lnTo>
                    <a:lnTo>
                      <a:pt x="34" y="63"/>
                    </a:lnTo>
                    <a:lnTo>
                      <a:pt x="29" y="65"/>
                    </a:lnTo>
                    <a:lnTo>
                      <a:pt x="24" y="64"/>
                    </a:lnTo>
                    <a:lnTo>
                      <a:pt x="18" y="63"/>
                    </a:lnTo>
                    <a:lnTo>
                      <a:pt x="14" y="60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5" y="47"/>
                    </a:lnTo>
                    <a:lnTo>
                      <a:pt x="3" y="42"/>
                    </a:lnTo>
                    <a:lnTo>
                      <a:pt x="0" y="37"/>
                    </a:lnTo>
                    <a:lnTo>
                      <a:pt x="7" y="34"/>
                    </a:lnTo>
                    <a:lnTo>
                      <a:pt x="13" y="32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7" y="25"/>
                    </a:lnTo>
                    <a:lnTo>
                      <a:pt x="44" y="22"/>
                    </a:lnTo>
                    <a:lnTo>
                      <a:pt x="52" y="18"/>
                    </a:lnTo>
                    <a:lnTo>
                      <a:pt x="59" y="13"/>
                    </a:lnTo>
                    <a:lnTo>
                      <a:pt x="64" y="8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242"/>
              <p:cNvSpPr>
                <a:spLocks/>
              </p:cNvSpPr>
              <p:nvPr/>
            </p:nvSpPr>
            <p:spPr bwMode="auto">
              <a:xfrm>
                <a:off x="1483" y="3068"/>
                <a:ext cx="15" cy="16"/>
              </a:xfrm>
              <a:custGeom>
                <a:avLst/>
                <a:gdLst>
                  <a:gd name="T0" fmla="*/ 14 w 45"/>
                  <a:gd name="T1" fmla="*/ 10 h 46"/>
                  <a:gd name="T2" fmla="*/ 15 w 45"/>
                  <a:gd name="T3" fmla="*/ 11 h 46"/>
                  <a:gd name="T4" fmla="*/ 15 w 45"/>
                  <a:gd name="T5" fmla="*/ 12 h 46"/>
                  <a:gd name="T6" fmla="*/ 15 w 45"/>
                  <a:gd name="T7" fmla="*/ 13 h 46"/>
                  <a:gd name="T8" fmla="*/ 14 w 45"/>
                  <a:gd name="T9" fmla="*/ 13 h 46"/>
                  <a:gd name="T10" fmla="*/ 14 w 45"/>
                  <a:gd name="T11" fmla="*/ 14 h 46"/>
                  <a:gd name="T12" fmla="*/ 13 w 45"/>
                  <a:gd name="T13" fmla="*/ 14 h 46"/>
                  <a:gd name="T14" fmla="*/ 12 w 45"/>
                  <a:gd name="T15" fmla="*/ 15 h 46"/>
                  <a:gd name="T16" fmla="*/ 12 w 45"/>
                  <a:gd name="T17" fmla="*/ 15 h 46"/>
                  <a:gd name="T18" fmla="*/ 11 w 45"/>
                  <a:gd name="T19" fmla="*/ 16 h 46"/>
                  <a:gd name="T20" fmla="*/ 11 w 45"/>
                  <a:gd name="T21" fmla="*/ 16 h 46"/>
                  <a:gd name="T22" fmla="*/ 9 w 45"/>
                  <a:gd name="T23" fmla="*/ 16 h 46"/>
                  <a:gd name="T24" fmla="*/ 8 w 45"/>
                  <a:gd name="T25" fmla="*/ 15 h 46"/>
                  <a:gd name="T26" fmla="*/ 7 w 45"/>
                  <a:gd name="T27" fmla="*/ 14 h 46"/>
                  <a:gd name="T28" fmla="*/ 6 w 45"/>
                  <a:gd name="T29" fmla="*/ 13 h 46"/>
                  <a:gd name="T30" fmla="*/ 5 w 45"/>
                  <a:gd name="T31" fmla="*/ 12 h 46"/>
                  <a:gd name="T32" fmla="*/ 4 w 45"/>
                  <a:gd name="T33" fmla="*/ 11 h 46"/>
                  <a:gd name="T34" fmla="*/ 3 w 45"/>
                  <a:gd name="T35" fmla="*/ 10 h 46"/>
                  <a:gd name="T36" fmla="*/ 2 w 45"/>
                  <a:gd name="T37" fmla="*/ 9 h 46"/>
                  <a:gd name="T38" fmla="*/ 1 w 45"/>
                  <a:gd name="T39" fmla="*/ 7 h 46"/>
                  <a:gd name="T40" fmla="*/ 0 w 45"/>
                  <a:gd name="T41" fmla="*/ 7 h 46"/>
                  <a:gd name="T42" fmla="*/ 1 w 45"/>
                  <a:gd name="T43" fmla="*/ 0 h 46"/>
                  <a:gd name="T44" fmla="*/ 3 w 45"/>
                  <a:gd name="T45" fmla="*/ 0 h 46"/>
                  <a:gd name="T46" fmla="*/ 5 w 45"/>
                  <a:gd name="T47" fmla="*/ 0 h 46"/>
                  <a:gd name="T48" fmla="*/ 6 w 45"/>
                  <a:gd name="T49" fmla="*/ 1 h 46"/>
                  <a:gd name="T50" fmla="*/ 8 w 45"/>
                  <a:gd name="T51" fmla="*/ 2 h 46"/>
                  <a:gd name="T52" fmla="*/ 9 w 45"/>
                  <a:gd name="T53" fmla="*/ 3 h 46"/>
                  <a:gd name="T54" fmla="*/ 10 w 45"/>
                  <a:gd name="T55" fmla="*/ 5 h 46"/>
                  <a:gd name="T56" fmla="*/ 11 w 45"/>
                  <a:gd name="T57" fmla="*/ 6 h 46"/>
                  <a:gd name="T58" fmla="*/ 12 w 45"/>
                  <a:gd name="T59" fmla="*/ 8 h 46"/>
                  <a:gd name="T60" fmla="*/ 13 w 45"/>
                  <a:gd name="T61" fmla="*/ 9 h 46"/>
                  <a:gd name="T62" fmla="*/ 14 w 45"/>
                  <a:gd name="T63" fmla="*/ 10 h 46"/>
                  <a:gd name="T64" fmla="*/ 14 w 45"/>
                  <a:gd name="T65" fmla="*/ 10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46">
                    <a:moveTo>
                      <a:pt x="43" y="29"/>
                    </a:moveTo>
                    <a:lnTo>
                      <a:pt x="44" y="33"/>
                    </a:lnTo>
                    <a:lnTo>
                      <a:pt x="45" y="35"/>
                    </a:lnTo>
                    <a:lnTo>
                      <a:pt x="44" y="37"/>
                    </a:lnTo>
                    <a:lnTo>
                      <a:pt x="43" y="38"/>
                    </a:lnTo>
                    <a:lnTo>
                      <a:pt x="41" y="39"/>
                    </a:lnTo>
                    <a:lnTo>
                      <a:pt x="40" y="41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4" y="45"/>
                    </a:lnTo>
                    <a:lnTo>
                      <a:pt x="32" y="46"/>
                    </a:lnTo>
                    <a:lnTo>
                      <a:pt x="28" y="45"/>
                    </a:lnTo>
                    <a:lnTo>
                      <a:pt x="23" y="43"/>
                    </a:lnTo>
                    <a:lnTo>
                      <a:pt x="21" y="41"/>
                    </a:lnTo>
                    <a:lnTo>
                      <a:pt x="18" y="38"/>
                    </a:lnTo>
                    <a:lnTo>
                      <a:pt x="14" y="35"/>
                    </a:lnTo>
                    <a:lnTo>
                      <a:pt x="11" y="31"/>
                    </a:lnTo>
                    <a:lnTo>
                      <a:pt x="9" y="28"/>
                    </a:lnTo>
                    <a:lnTo>
                      <a:pt x="6" y="25"/>
                    </a:lnTo>
                    <a:lnTo>
                      <a:pt x="4" y="21"/>
                    </a:lnTo>
                    <a:lnTo>
                      <a:pt x="0" y="2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3" y="5"/>
                    </a:lnTo>
                    <a:lnTo>
                      <a:pt x="27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6" y="22"/>
                    </a:lnTo>
                    <a:lnTo>
                      <a:pt x="40" y="26"/>
                    </a:lnTo>
                    <a:lnTo>
                      <a:pt x="4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243"/>
              <p:cNvSpPr>
                <a:spLocks/>
              </p:cNvSpPr>
              <p:nvPr/>
            </p:nvSpPr>
            <p:spPr bwMode="auto">
              <a:xfrm>
                <a:off x="939" y="3107"/>
                <a:ext cx="13" cy="13"/>
              </a:xfrm>
              <a:custGeom>
                <a:avLst/>
                <a:gdLst>
                  <a:gd name="T0" fmla="*/ 13 w 39"/>
                  <a:gd name="T1" fmla="*/ 4 h 38"/>
                  <a:gd name="T2" fmla="*/ 13 w 39"/>
                  <a:gd name="T3" fmla="*/ 5 h 38"/>
                  <a:gd name="T4" fmla="*/ 13 w 39"/>
                  <a:gd name="T5" fmla="*/ 7 h 38"/>
                  <a:gd name="T6" fmla="*/ 13 w 39"/>
                  <a:gd name="T7" fmla="*/ 8 h 38"/>
                  <a:gd name="T8" fmla="*/ 12 w 39"/>
                  <a:gd name="T9" fmla="*/ 9 h 38"/>
                  <a:gd name="T10" fmla="*/ 11 w 39"/>
                  <a:gd name="T11" fmla="*/ 10 h 38"/>
                  <a:gd name="T12" fmla="*/ 10 w 39"/>
                  <a:gd name="T13" fmla="*/ 11 h 38"/>
                  <a:gd name="T14" fmla="*/ 10 w 39"/>
                  <a:gd name="T15" fmla="*/ 12 h 38"/>
                  <a:gd name="T16" fmla="*/ 9 w 39"/>
                  <a:gd name="T17" fmla="*/ 12 h 38"/>
                  <a:gd name="T18" fmla="*/ 7 w 39"/>
                  <a:gd name="T19" fmla="*/ 13 h 38"/>
                  <a:gd name="T20" fmla="*/ 7 w 39"/>
                  <a:gd name="T21" fmla="*/ 13 h 38"/>
                  <a:gd name="T22" fmla="*/ 6 w 39"/>
                  <a:gd name="T23" fmla="*/ 13 h 38"/>
                  <a:gd name="T24" fmla="*/ 5 w 39"/>
                  <a:gd name="T25" fmla="*/ 13 h 38"/>
                  <a:gd name="T26" fmla="*/ 4 w 39"/>
                  <a:gd name="T27" fmla="*/ 13 h 38"/>
                  <a:gd name="T28" fmla="*/ 4 w 39"/>
                  <a:gd name="T29" fmla="*/ 13 h 38"/>
                  <a:gd name="T30" fmla="*/ 3 w 39"/>
                  <a:gd name="T31" fmla="*/ 12 h 38"/>
                  <a:gd name="T32" fmla="*/ 2 w 39"/>
                  <a:gd name="T33" fmla="*/ 12 h 38"/>
                  <a:gd name="T34" fmla="*/ 1 w 39"/>
                  <a:gd name="T35" fmla="*/ 11 h 38"/>
                  <a:gd name="T36" fmla="*/ 1 w 39"/>
                  <a:gd name="T37" fmla="*/ 11 h 38"/>
                  <a:gd name="T38" fmla="*/ 0 w 39"/>
                  <a:gd name="T39" fmla="*/ 10 h 38"/>
                  <a:gd name="T40" fmla="*/ 0 w 39"/>
                  <a:gd name="T41" fmla="*/ 9 h 38"/>
                  <a:gd name="T42" fmla="*/ 0 w 39"/>
                  <a:gd name="T43" fmla="*/ 7 h 38"/>
                  <a:gd name="T44" fmla="*/ 0 w 39"/>
                  <a:gd name="T45" fmla="*/ 4 h 38"/>
                  <a:gd name="T46" fmla="*/ 1 w 39"/>
                  <a:gd name="T47" fmla="*/ 3 h 38"/>
                  <a:gd name="T48" fmla="*/ 3 w 39"/>
                  <a:gd name="T49" fmla="*/ 1 h 38"/>
                  <a:gd name="T50" fmla="*/ 5 w 39"/>
                  <a:gd name="T51" fmla="*/ 1 h 38"/>
                  <a:gd name="T52" fmla="*/ 7 w 39"/>
                  <a:gd name="T53" fmla="*/ 0 h 38"/>
                  <a:gd name="T54" fmla="*/ 9 w 39"/>
                  <a:gd name="T55" fmla="*/ 0 h 38"/>
                  <a:gd name="T56" fmla="*/ 10 w 39"/>
                  <a:gd name="T57" fmla="*/ 1 h 38"/>
                  <a:gd name="T58" fmla="*/ 12 w 39"/>
                  <a:gd name="T59" fmla="*/ 2 h 38"/>
                  <a:gd name="T60" fmla="*/ 13 w 39"/>
                  <a:gd name="T61" fmla="*/ 4 h 38"/>
                  <a:gd name="T62" fmla="*/ 13 w 39"/>
                  <a:gd name="T63" fmla="*/ 4 h 38"/>
                  <a:gd name="T64" fmla="*/ 13 w 39"/>
                  <a:gd name="T65" fmla="*/ 4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11"/>
                    </a:moveTo>
                    <a:lnTo>
                      <a:pt x="39" y="16"/>
                    </a:lnTo>
                    <a:lnTo>
                      <a:pt x="39" y="19"/>
                    </a:lnTo>
                    <a:lnTo>
                      <a:pt x="38" y="22"/>
                    </a:lnTo>
                    <a:lnTo>
                      <a:pt x="37" y="25"/>
                    </a:lnTo>
                    <a:lnTo>
                      <a:pt x="34" y="29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6" y="36"/>
                    </a:lnTo>
                    <a:lnTo>
                      <a:pt x="22" y="37"/>
                    </a:lnTo>
                    <a:lnTo>
                      <a:pt x="20" y="38"/>
                    </a:lnTo>
                    <a:lnTo>
                      <a:pt x="17" y="38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3"/>
                    </a:lnTo>
                    <a:lnTo>
                      <a:pt x="37" y="6"/>
                    </a:lnTo>
                    <a:lnTo>
                      <a:pt x="39" y="12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244"/>
              <p:cNvSpPr>
                <a:spLocks/>
              </p:cNvSpPr>
              <p:nvPr/>
            </p:nvSpPr>
            <p:spPr bwMode="auto">
              <a:xfrm>
                <a:off x="1317" y="3081"/>
                <a:ext cx="52" cy="30"/>
              </a:xfrm>
              <a:custGeom>
                <a:avLst/>
                <a:gdLst>
                  <a:gd name="T0" fmla="*/ 52 w 155"/>
                  <a:gd name="T1" fmla="*/ 21 h 91"/>
                  <a:gd name="T2" fmla="*/ 49 w 155"/>
                  <a:gd name="T3" fmla="*/ 23 h 91"/>
                  <a:gd name="T4" fmla="*/ 46 w 155"/>
                  <a:gd name="T5" fmla="*/ 25 h 91"/>
                  <a:gd name="T6" fmla="*/ 42 w 155"/>
                  <a:gd name="T7" fmla="*/ 27 h 91"/>
                  <a:gd name="T8" fmla="*/ 39 w 155"/>
                  <a:gd name="T9" fmla="*/ 28 h 91"/>
                  <a:gd name="T10" fmla="*/ 35 w 155"/>
                  <a:gd name="T11" fmla="*/ 29 h 91"/>
                  <a:gd name="T12" fmla="*/ 31 w 155"/>
                  <a:gd name="T13" fmla="*/ 30 h 91"/>
                  <a:gd name="T14" fmla="*/ 27 w 155"/>
                  <a:gd name="T15" fmla="*/ 30 h 91"/>
                  <a:gd name="T16" fmla="*/ 23 w 155"/>
                  <a:gd name="T17" fmla="*/ 30 h 91"/>
                  <a:gd name="T18" fmla="*/ 19 w 155"/>
                  <a:gd name="T19" fmla="*/ 29 h 91"/>
                  <a:gd name="T20" fmla="*/ 16 w 155"/>
                  <a:gd name="T21" fmla="*/ 27 h 91"/>
                  <a:gd name="T22" fmla="*/ 13 w 155"/>
                  <a:gd name="T23" fmla="*/ 24 h 91"/>
                  <a:gd name="T24" fmla="*/ 11 w 155"/>
                  <a:gd name="T25" fmla="*/ 22 h 91"/>
                  <a:gd name="T26" fmla="*/ 9 w 155"/>
                  <a:gd name="T27" fmla="*/ 20 h 91"/>
                  <a:gd name="T28" fmla="*/ 6 w 155"/>
                  <a:gd name="T29" fmla="*/ 17 h 91"/>
                  <a:gd name="T30" fmla="*/ 4 w 155"/>
                  <a:gd name="T31" fmla="*/ 15 h 91"/>
                  <a:gd name="T32" fmla="*/ 2 w 155"/>
                  <a:gd name="T33" fmla="*/ 13 h 91"/>
                  <a:gd name="T34" fmla="*/ 1 w 155"/>
                  <a:gd name="T35" fmla="*/ 10 h 91"/>
                  <a:gd name="T36" fmla="*/ 0 w 155"/>
                  <a:gd name="T37" fmla="*/ 7 h 91"/>
                  <a:gd name="T38" fmla="*/ 0 w 155"/>
                  <a:gd name="T39" fmla="*/ 3 h 91"/>
                  <a:gd name="T40" fmla="*/ 1 w 155"/>
                  <a:gd name="T41" fmla="*/ 0 h 91"/>
                  <a:gd name="T42" fmla="*/ 6 w 155"/>
                  <a:gd name="T43" fmla="*/ 3 h 91"/>
                  <a:gd name="T44" fmla="*/ 10 w 155"/>
                  <a:gd name="T45" fmla="*/ 7 h 91"/>
                  <a:gd name="T46" fmla="*/ 15 w 155"/>
                  <a:gd name="T47" fmla="*/ 10 h 91"/>
                  <a:gd name="T48" fmla="*/ 20 w 155"/>
                  <a:gd name="T49" fmla="*/ 13 h 91"/>
                  <a:gd name="T50" fmla="*/ 25 w 155"/>
                  <a:gd name="T51" fmla="*/ 15 h 91"/>
                  <a:gd name="T52" fmla="*/ 31 w 155"/>
                  <a:gd name="T53" fmla="*/ 16 h 91"/>
                  <a:gd name="T54" fmla="*/ 36 w 155"/>
                  <a:gd name="T55" fmla="*/ 18 h 91"/>
                  <a:gd name="T56" fmla="*/ 41 w 155"/>
                  <a:gd name="T57" fmla="*/ 19 h 91"/>
                  <a:gd name="T58" fmla="*/ 47 w 155"/>
                  <a:gd name="T59" fmla="*/ 21 h 91"/>
                  <a:gd name="T60" fmla="*/ 52 w 155"/>
                  <a:gd name="T61" fmla="*/ 21 h 91"/>
                  <a:gd name="T62" fmla="*/ 52 w 155"/>
                  <a:gd name="T63" fmla="*/ 21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5" h="91">
                    <a:moveTo>
                      <a:pt x="155" y="65"/>
                    </a:moveTo>
                    <a:lnTo>
                      <a:pt x="147" y="70"/>
                    </a:lnTo>
                    <a:lnTo>
                      <a:pt x="137" y="77"/>
                    </a:lnTo>
                    <a:lnTo>
                      <a:pt x="126" y="82"/>
                    </a:lnTo>
                    <a:lnTo>
                      <a:pt x="116" y="86"/>
                    </a:lnTo>
                    <a:lnTo>
                      <a:pt x="104" y="89"/>
                    </a:lnTo>
                    <a:lnTo>
                      <a:pt x="92" y="91"/>
                    </a:lnTo>
                    <a:lnTo>
                      <a:pt x="81" y="91"/>
                    </a:lnTo>
                    <a:lnTo>
                      <a:pt x="69" y="90"/>
                    </a:lnTo>
                    <a:lnTo>
                      <a:pt x="57" y="87"/>
                    </a:lnTo>
                    <a:lnTo>
                      <a:pt x="47" y="82"/>
                    </a:lnTo>
                    <a:lnTo>
                      <a:pt x="40" y="74"/>
                    </a:lnTo>
                    <a:lnTo>
                      <a:pt x="32" y="68"/>
                    </a:lnTo>
                    <a:lnTo>
                      <a:pt x="26" y="61"/>
                    </a:lnTo>
                    <a:lnTo>
                      <a:pt x="18" y="53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31" y="21"/>
                    </a:lnTo>
                    <a:lnTo>
                      <a:pt x="45" y="30"/>
                    </a:lnTo>
                    <a:lnTo>
                      <a:pt x="60" y="38"/>
                    </a:lnTo>
                    <a:lnTo>
                      <a:pt x="75" y="44"/>
                    </a:lnTo>
                    <a:lnTo>
                      <a:pt x="91" y="50"/>
                    </a:lnTo>
                    <a:lnTo>
                      <a:pt x="107" y="55"/>
                    </a:lnTo>
                    <a:lnTo>
                      <a:pt x="122" y="59"/>
                    </a:lnTo>
                    <a:lnTo>
                      <a:pt x="139" y="63"/>
                    </a:lnTo>
                    <a:lnTo>
                      <a:pt x="155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245"/>
              <p:cNvSpPr>
                <a:spLocks/>
              </p:cNvSpPr>
              <p:nvPr/>
            </p:nvSpPr>
            <p:spPr bwMode="auto">
              <a:xfrm>
                <a:off x="1047" y="3101"/>
                <a:ext cx="7" cy="4"/>
              </a:xfrm>
              <a:custGeom>
                <a:avLst/>
                <a:gdLst>
                  <a:gd name="T0" fmla="*/ 7 w 22"/>
                  <a:gd name="T1" fmla="*/ 1 h 13"/>
                  <a:gd name="T2" fmla="*/ 7 w 22"/>
                  <a:gd name="T3" fmla="*/ 2 h 13"/>
                  <a:gd name="T4" fmla="*/ 6 w 22"/>
                  <a:gd name="T5" fmla="*/ 3 h 13"/>
                  <a:gd name="T6" fmla="*/ 5 w 22"/>
                  <a:gd name="T7" fmla="*/ 3 h 13"/>
                  <a:gd name="T8" fmla="*/ 5 w 22"/>
                  <a:gd name="T9" fmla="*/ 4 h 13"/>
                  <a:gd name="T10" fmla="*/ 4 w 22"/>
                  <a:gd name="T11" fmla="*/ 4 h 13"/>
                  <a:gd name="T12" fmla="*/ 3 w 22"/>
                  <a:gd name="T13" fmla="*/ 4 h 13"/>
                  <a:gd name="T14" fmla="*/ 3 w 22"/>
                  <a:gd name="T15" fmla="*/ 4 h 13"/>
                  <a:gd name="T16" fmla="*/ 2 w 22"/>
                  <a:gd name="T17" fmla="*/ 4 h 13"/>
                  <a:gd name="T18" fmla="*/ 1 w 22"/>
                  <a:gd name="T19" fmla="*/ 4 h 13"/>
                  <a:gd name="T20" fmla="*/ 0 w 22"/>
                  <a:gd name="T21" fmla="*/ 4 h 13"/>
                  <a:gd name="T22" fmla="*/ 0 w 22"/>
                  <a:gd name="T23" fmla="*/ 3 h 13"/>
                  <a:gd name="T24" fmla="*/ 0 w 22"/>
                  <a:gd name="T25" fmla="*/ 2 h 13"/>
                  <a:gd name="T26" fmla="*/ 0 w 22"/>
                  <a:gd name="T27" fmla="*/ 1 h 13"/>
                  <a:gd name="T28" fmla="*/ 1 w 22"/>
                  <a:gd name="T29" fmla="*/ 0 h 13"/>
                  <a:gd name="T30" fmla="*/ 2 w 22"/>
                  <a:gd name="T31" fmla="*/ 0 h 13"/>
                  <a:gd name="T32" fmla="*/ 3 w 22"/>
                  <a:gd name="T33" fmla="*/ 0 h 13"/>
                  <a:gd name="T34" fmla="*/ 4 w 22"/>
                  <a:gd name="T35" fmla="*/ 0 h 13"/>
                  <a:gd name="T36" fmla="*/ 5 w 22"/>
                  <a:gd name="T37" fmla="*/ 0 h 13"/>
                  <a:gd name="T38" fmla="*/ 6 w 22"/>
                  <a:gd name="T39" fmla="*/ 1 h 13"/>
                  <a:gd name="T40" fmla="*/ 7 w 22"/>
                  <a:gd name="T41" fmla="*/ 1 h 13"/>
                  <a:gd name="T42" fmla="*/ 7 w 22"/>
                  <a:gd name="T43" fmla="*/ 1 h 13"/>
                  <a:gd name="T44" fmla="*/ 7 w 22"/>
                  <a:gd name="T45" fmla="*/ 1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lnTo>
                      <a:pt x="21" y="8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246"/>
              <p:cNvSpPr>
                <a:spLocks/>
              </p:cNvSpPr>
              <p:nvPr/>
            </p:nvSpPr>
            <p:spPr bwMode="auto">
              <a:xfrm>
                <a:off x="1105" y="3097"/>
                <a:ext cx="9" cy="14"/>
              </a:xfrm>
              <a:custGeom>
                <a:avLst/>
                <a:gdLst>
                  <a:gd name="T0" fmla="*/ 9 w 25"/>
                  <a:gd name="T1" fmla="*/ 5 h 42"/>
                  <a:gd name="T2" fmla="*/ 9 w 25"/>
                  <a:gd name="T3" fmla="*/ 6 h 42"/>
                  <a:gd name="T4" fmla="*/ 9 w 25"/>
                  <a:gd name="T5" fmla="*/ 7 h 42"/>
                  <a:gd name="T6" fmla="*/ 9 w 25"/>
                  <a:gd name="T7" fmla="*/ 8 h 42"/>
                  <a:gd name="T8" fmla="*/ 9 w 25"/>
                  <a:gd name="T9" fmla="*/ 9 h 42"/>
                  <a:gd name="T10" fmla="*/ 9 w 25"/>
                  <a:gd name="T11" fmla="*/ 10 h 42"/>
                  <a:gd name="T12" fmla="*/ 9 w 25"/>
                  <a:gd name="T13" fmla="*/ 10 h 42"/>
                  <a:gd name="T14" fmla="*/ 8 w 25"/>
                  <a:gd name="T15" fmla="*/ 11 h 42"/>
                  <a:gd name="T16" fmla="*/ 8 w 25"/>
                  <a:gd name="T17" fmla="*/ 12 h 42"/>
                  <a:gd name="T18" fmla="*/ 7 w 25"/>
                  <a:gd name="T19" fmla="*/ 13 h 42"/>
                  <a:gd name="T20" fmla="*/ 6 w 25"/>
                  <a:gd name="T21" fmla="*/ 13 h 42"/>
                  <a:gd name="T22" fmla="*/ 1 w 25"/>
                  <a:gd name="T23" fmla="*/ 14 h 42"/>
                  <a:gd name="T24" fmla="*/ 1 w 25"/>
                  <a:gd name="T25" fmla="*/ 13 h 42"/>
                  <a:gd name="T26" fmla="*/ 0 w 25"/>
                  <a:gd name="T27" fmla="*/ 11 h 42"/>
                  <a:gd name="T28" fmla="*/ 0 w 25"/>
                  <a:gd name="T29" fmla="*/ 10 h 42"/>
                  <a:gd name="T30" fmla="*/ 0 w 25"/>
                  <a:gd name="T31" fmla="*/ 8 h 42"/>
                  <a:gd name="T32" fmla="*/ 0 w 25"/>
                  <a:gd name="T33" fmla="*/ 6 h 42"/>
                  <a:gd name="T34" fmla="*/ 0 w 25"/>
                  <a:gd name="T35" fmla="*/ 5 h 42"/>
                  <a:gd name="T36" fmla="*/ 0 w 25"/>
                  <a:gd name="T37" fmla="*/ 3 h 42"/>
                  <a:gd name="T38" fmla="*/ 1 w 25"/>
                  <a:gd name="T39" fmla="*/ 2 h 42"/>
                  <a:gd name="T40" fmla="*/ 3 w 25"/>
                  <a:gd name="T41" fmla="*/ 1 h 42"/>
                  <a:gd name="T42" fmla="*/ 4 w 25"/>
                  <a:gd name="T43" fmla="*/ 0 h 42"/>
                  <a:gd name="T44" fmla="*/ 5 w 25"/>
                  <a:gd name="T45" fmla="*/ 0 h 42"/>
                  <a:gd name="T46" fmla="*/ 6 w 25"/>
                  <a:gd name="T47" fmla="*/ 0 h 42"/>
                  <a:gd name="T48" fmla="*/ 6 w 25"/>
                  <a:gd name="T49" fmla="*/ 0 h 42"/>
                  <a:gd name="T50" fmla="*/ 7 w 25"/>
                  <a:gd name="T51" fmla="*/ 1 h 42"/>
                  <a:gd name="T52" fmla="*/ 8 w 25"/>
                  <a:gd name="T53" fmla="*/ 1 h 42"/>
                  <a:gd name="T54" fmla="*/ 8 w 25"/>
                  <a:gd name="T55" fmla="*/ 2 h 42"/>
                  <a:gd name="T56" fmla="*/ 8 w 25"/>
                  <a:gd name="T57" fmla="*/ 3 h 42"/>
                  <a:gd name="T58" fmla="*/ 9 w 25"/>
                  <a:gd name="T59" fmla="*/ 3 h 42"/>
                  <a:gd name="T60" fmla="*/ 9 w 25"/>
                  <a:gd name="T61" fmla="*/ 4 h 42"/>
                  <a:gd name="T62" fmla="*/ 9 w 25"/>
                  <a:gd name="T63" fmla="*/ 5 h 42"/>
                  <a:gd name="T64" fmla="*/ 9 w 25"/>
                  <a:gd name="T65" fmla="*/ 5 h 42"/>
                  <a:gd name="T66" fmla="*/ 9 w 25"/>
                  <a:gd name="T67" fmla="*/ 5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" h="42">
                    <a:moveTo>
                      <a:pt x="25" y="14"/>
                    </a:moveTo>
                    <a:lnTo>
                      <a:pt x="25" y="18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2" y="34"/>
                    </a:lnTo>
                    <a:lnTo>
                      <a:pt x="21" y="37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4" y="42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4" y="10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Freeform 247"/>
              <p:cNvSpPr>
                <a:spLocks/>
              </p:cNvSpPr>
              <p:nvPr/>
            </p:nvSpPr>
            <p:spPr bwMode="auto">
              <a:xfrm>
                <a:off x="1371" y="3078"/>
                <a:ext cx="14" cy="19"/>
              </a:xfrm>
              <a:custGeom>
                <a:avLst/>
                <a:gdLst>
                  <a:gd name="T0" fmla="*/ 6 w 42"/>
                  <a:gd name="T1" fmla="*/ 5 h 57"/>
                  <a:gd name="T2" fmla="*/ 7 w 42"/>
                  <a:gd name="T3" fmla="*/ 6 h 57"/>
                  <a:gd name="T4" fmla="*/ 7 w 42"/>
                  <a:gd name="T5" fmla="*/ 6 h 57"/>
                  <a:gd name="T6" fmla="*/ 8 w 42"/>
                  <a:gd name="T7" fmla="*/ 7 h 57"/>
                  <a:gd name="T8" fmla="*/ 8 w 42"/>
                  <a:gd name="T9" fmla="*/ 7 h 57"/>
                  <a:gd name="T10" fmla="*/ 9 w 42"/>
                  <a:gd name="T11" fmla="*/ 7 h 57"/>
                  <a:gd name="T12" fmla="*/ 10 w 42"/>
                  <a:gd name="T13" fmla="*/ 7 h 57"/>
                  <a:gd name="T14" fmla="*/ 11 w 42"/>
                  <a:gd name="T15" fmla="*/ 7 h 57"/>
                  <a:gd name="T16" fmla="*/ 11 w 42"/>
                  <a:gd name="T17" fmla="*/ 7 h 57"/>
                  <a:gd name="T18" fmla="*/ 12 w 42"/>
                  <a:gd name="T19" fmla="*/ 6 h 57"/>
                  <a:gd name="T20" fmla="*/ 13 w 42"/>
                  <a:gd name="T21" fmla="*/ 6 h 57"/>
                  <a:gd name="T22" fmla="*/ 13 w 42"/>
                  <a:gd name="T23" fmla="*/ 5 h 57"/>
                  <a:gd name="T24" fmla="*/ 14 w 42"/>
                  <a:gd name="T25" fmla="*/ 6 h 57"/>
                  <a:gd name="T26" fmla="*/ 14 w 42"/>
                  <a:gd name="T27" fmla="*/ 8 h 57"/>
                  <a:gd name="T28" fmla="*/ 14 w 42"/>
                  <a:gd name="T29" fmla="*/ 10 h 57"/>
                  <a:gd name="T30" fmla="*/ 13 w 42"/>
                  <a:gd name="T31" fmla="*/ 11 h 57"/>
                  <a:gd name="T32" fmla="*/ 12 w 42"/>
                  <a:gd name="T33" fmla="*/ 13 h 57"/>
                  <a:gd name="T34" fmla="*/ 11 w 42"/>
                  <a:gd name="T35" fmla="*/ 14 h 57"/>
                  <a:gd name="T36" fmla="*/ 10 w 42"/>
                  <a:gd name="T37" fmla="*/ 15 h 57"/>
                  <a:gd name="T38" fmla="*/ 9 w 42"/>
                  <a:gd name="T39" fmla="*/ 16 h 57"/>
                  <a:gd name="T40" fmla="*/ 8 w 42"/>
                  <a:gd name="T41" fmla="*/ 18 h 57"/>
                  <a:gd name="T42" fmla="*/ 6 w 42"/>
                  <a:gd name="T43" fmla="*/ 19 h 57"/>
                  <a:gd name="T44" fmla="*/ 2 w 42"/>
                  <a:gd name="T45" fmla="*/ 19 h 57"/>
                  <a:gd name="T46" fmla="*/ 1 w 42"/>
                  <a:gd name="T47" fmla="*/ 17 h 57"/>
                  <a:gd name="T48" fmla="*/ 0 w 42"/>
                  <a:gd name="T49" fmla="*/ 15 h 57"/>
                  <a:gd name="T50" fmla="*/ 0 w 42"/>
                  <a:gd name="T51" fmla="*/ 13 h 57"/>
                  <a:gd name="T52" fmla="*/ 1 w 42"/>
                  <a:gd name="T53" fmla="*/ 11 h 57"/>
                  <a:gd name="T54" fmla="*/ 1 w 42"/>
                  <a:gd name="T55" fmla="*/ 9 h 57"/>
                  <a:gd name="T56" fmla="*/ 2 w 42"/>
                  <a:gd name="T57" fmla="*/ 7 h 57"/>
                  <a:gd name="T58" fmla="*/ 3 w 42"/>
                  <a:gd name="T59" fmla="*/ 5 h 57"/>
                  <a:gd name="T60" fmla="*/ 5 w 42"/>
                  <a:gd name="T61" fmla="*/ 3 h 57"/>
                  <a:gd name="T62" fmla="*/ 6 w 42"/>
                  <a:gd name="T63" fmla="*/ 2 h 57"/>
                  <a:gd name="T64" fmla="*/ 7 w 42"/>
                  <a:gd name="T65" fmla="*/ 0 h 57"/>
                  <a:gd name="T66" fmla="*/ 10 w 42"/>
                  <a:gd name="T67" fmla="*/ 0 h 57"/>
                  <a:gd name="T68" fmla="*/ 6 w 42"/>
                  <a:gd name="T69" fmla="*/ 6 h 57"/>
                  <a:gd name="T70" fmla="*/ 6 w 42"/>
                  <a:gd name="T71" fmla="*/ 6 h 57"/>
                  <a:gd name="T72" fmla="*/ 6 w 42"/>
                  <a:gd name="T73" fmla="*/ 5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2" h="57">
                    <a:moveTo>
                      <a:pt x="17" y="16"/>
                    </a:moveTo>
                    <a:lnTo>
                      <a:pt x="20" y="18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6" y="19"/>
                    </a:lnTo>
                    <a:lnTo>
                      <a:pt x="38" y="18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9"/>
                    </a:lnTo>
                    <a:lnTo>
                      <a:pt x="40" y="32"/>
                    </a:lnTo>
                    <a:lnTo>
                      <a:pt x="37" y="38"/>
                    </a:lnTo>
                    <a:lnTo>
                      <a:pt x="34" y="42"/>
                    </a:lnTo>
                    <a:lnTo>
                      <a:pt x="31" y="46"/>
                    </a:lnTo>
                    <a:lnTo>
                      <a:pt x="27" y="49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3" y="27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7" y="5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17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248"/>
              <p:cNvSpPr>
                <a:spLocks/>
              </p:cNvSpPr>
              <p:nvPr/>
            </p:nvSpPr>
            <p:spPr bwMode="auto">
              <a:xfrm>
                <a:off x="984" y="3108"/>
                <a:ext cx="6" cy="7"/>
              </a:xfrm>
              <a:custGeom>
                <a:avLst/>
                <a:gdLst>
                  <a:gd name="T0" fmla="*/ 6 w 17"/>
                  <a:gd name="T1" fmla="*/ 3 h 20"/>
                  <a:gd name="T2" fmla="*/ 6 w 17"/>
                  <a:gd name="T3" fmla="*/ 4 h 20"/>
                  <a:gd name="T4" fmla="*/ 6 w 17"/>
                  <a:gd name="T5" fmla="*/ 4 h 20"/>
                  <a:gd name="T6" fmla="*/ 6 w 17"/>
                  <a:gd name="T7" fmla="*/ 5 h 20"/>
                  <a:gd name="T8" fmla="*/ 6 w 17"/>
                  <a:gd name="T9" fmla="*/ 5 h 20"/>
                  <a:gd name="T10" fmla="*/ 6 w 17"/>
                  <a:gd name="T11" fmla="*/ 6 h 20"/>
                  <a:gd name="T12" fmla="*/ 6 w 17"/>
                  <a:gd name="T13" fmla="*/ 6 h 20"/>
                  <a:gd name="T14" fmla="*/ 6 w 17"/>
                  <a:gd name="T15" fmla="*/ 6 h 20"/>
                  <a:gd name="T16" fmla="*/ 5 w 17"/>
                  <a:gd name="T17" fmla="*/ 6 h 20"/>
                  <a:gd name="T18" fmla="*/ 5 w 17"/>
                  <a:gd name="T19" fmla="*/ 6 h 20"/>
                  <a:gd name="T20" fmla="*/ 4 w 17"/>
                  <a:gd name="T21" fmla="*/ 6 h 20"/>
                  <a:gd name="T22" fmla="*/ 0 w 17"/>
                  <a:gd name="T23" fmla="*/ 7 h 20"/>
                  <a:gd name="T24" fmla="*/ 0 w 17"/>
                  <a:gd name="T25" fmla="*/ 1 h 20"/>
                  <a:gd name="T26" fmla="*/ 1 w 17"/>
                  <a:gd name="T27" fmla="*/ 0 h 20"/>
                  <a:gd name="T28" fmla="*/ 2 w 17"/>
                  <a:gd name="T29" fmla="*/ 0 h 20"/>
                  <a:gd name="T30" fmla="*/ 2 w 17"/>
                  <a:gd name="T31" fmla="*/ 0 h 20"/>
                  <a:gd name="T32" fmla="*/ 3 w 17"/>
                  <a:gd name="T33" fmla="*/ 0 h 20"/>
                  <a:gd name="T34" fmla="*/ 4 w 17"/>
                  <a:gd name="T35" fmla="*/ 1 h 20"/>
                  <a:gd name="T36" fmla="*/ 4 w 17"/>
                  <a:gd name="T37" fmla="*/ 1 h 20"/>
                  <a:gd name="T38" fmla="*/ 5 w 17"/>
                  <a:gd name="T39" fmla="*/ 1 h 20"/>
                  <a:gd name="T40" fmla="*/ 6 w 17"/>
                  <a:gd name="T41" fmla="*/ 2 h 20"/>
                  <a:gd name="T42" fmla="*/ 6 w 17"/>
                  <a:gd name="T43" fmla="*/ 2 h 20"/>
                  <a:gd name="T44" fmla="*/ 6 w 17"/>
                  <a:gd name="T45" fmla="*/ 3 h 20"/>
                  <a:gd name="T46" fmla="*/ 6 w 17"/>
                  <a:gd name="T47" fmla="*/ 3 h 20"/>
                  <a:gd name="T48" fmla="*/ 6 w 17"/>
                  <a:gd name="T49" fmla="*/ 3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" h="20">
                    <a:moveTo>
                      <a:pt x="16" y="8"/>
                    </a:moveTo>
                    <a:lnTo>
                      <a:pt x="17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" y="2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249"/>
              <p:cNvSpPr>
                <a:spLocks/>
              </p:cNvSpPr>
              <p:nvPr/>
            </p:nvSpPr>
            <p:spPr bwMode="auto">
              <a:xfrm>
                <a:off x="1148" y="3098"/>
                <a:ext cx="13" cy="5"/>
              </a:xfrm>
              <a:custGeom>
                <a:avLst/>
                <a:gdLst>
                  <a:gd name="T0" fmla="*/ 13 w 38"/>
                  <a:gd name="T1" fmla="*/ 2 h 15"/>
                  <a:gd name="T2" fmla="*/ 12 w 38"/>
                  <a:gd name="T3" fmla="*/ 4 h 15"/>
                  <a:gd name="T4" fmla="*/ 11 w 38"/>
                  <a:gd name="T5" fmla="*/ 5 h 15"/>
                  <a:gd name="T6" fmla="*/ 10 w 38"/>
                  <a:gd name="T7" fmla="*/ 5 h 15"/>
                  <a:gd name="T8" fmla="*/ 9 w 38"/>
                  <a:gd name="T9" fmla="*/ 5 h 15"/>
                  <a:gd name="T10" fmla="*/ 7 w 38"/>
                  <a:gd name="T11" fmla="*/ 5 h 15"/>
                  <a:gd name="T12" fmla="*/ 6 w 38"/>
                  <a:gd name="T13" fmla="*/ 5 h 15"/>
                  <a:gd name="T14" fmla="*/ 4 w 38"/>
                  <a:gd name="T15" fmla="*/ 4 h 15"/>
                  <a:gd name="T16" fmla="*/ 3 w 38"/>
                  <a:gd name="T17" fmla="*/ 4 h 15"/>
                  <a:gd name="T18" fmla="*/ 1 w 38"/>
                  <a:gd name="T19" fmla="*/ 4 h 15"/>
                  <a:gd name="T20" fmla="*/ 0 w 38"/>
                  <a:gd name="T21" fmla="*/ 3 h 15"/>
                  <a:gd name="T22" fmla="*/ 0 w 38"/>
                  <a:gd name="T23" fmla="*/ 0 h 15"/>
                  <a:gd name="T24" fmla="*/ 1 w 38"/>
                  <a:gd name="T25" fmla="*/ 1 h 15"/>
                  <a:gd name="T26" fmla="*/ 3 w 38"/>
                  <a:gd name="T27" fmla="*/ 1 h 15"/>
                  <a:gd name="T28" fmla="*/ 4 w 38"/>
                  <a:gd name="T29" fmla="*/ 0 h 15"/>
                  <a:gd name="T30" fmla="*/ 6 w 38"/>
                  <a:gd name="T31" fmla="*/ 0 h 15"/>
                  <a:gd name="T32" fmla="*/ 8 w 38"/>
                  <a:gd name="T33" fmla="*/ 0 h 15"/>
                  <a:gd name="T34" fmla="*/ 9 w 38"/>
                  <a:gd name="T35" fmla="*/ 0 h 15"/>
                  <a:gd name="T36" fmla="*/ 11 w 38"/>
                  <a:gd name="T37" fmla="*/ 0 h 15"/>
                  <a:gd name="T38" fmla="*/ 12 w 38"/>
                  <a:gd name="T39" fmla="*/ 0 h 15"/>
                  <a:gd name="T40" fmla="*/ 12 w 38"/>
                  <a:gd name="T41" fmla="*/ 1 h 15"/>
                  <a:gd name="T42" fmla="*/ 13 w 38"/>
                  <a:gd name="T43" fmla="*/ 2 h 15"/>
                  <a:gd name="T44" fmla="*/ 13 w 38"/>
                  <a:gd name="T45" fmla="*/ 2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8" h="15">
                    <a:moveTo>
                      <a:pt x="38" y="7"/>
                    </a:moveTo>
                    <a:lnTo>
                      <a:pt x="35" y="11"/>
                    </a:lnTo>
                    <a:lnTo>
                      <a:pt x="33" y="14"/>
                    </a:lnTo>
                    <a:lnTo>
                      <a:pt x="29" y="15"/>
                    </a:lnTo>
                    <a:lnTo>
                      <a:pt x="25" y="15"/>
                    </a:lnTo>
                    <a:lnTo>
                      <a:pt x="21" y="15"/>
                    </a:lnTo>
                    <a:lnTo>
                      <a:pt x="17" y="14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6" y="3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250"/>
              <p:cNvSpPr>
                <a:spLocks/>
              </p:cNvSpPr>
              <p:nvPr/>
            </p:nvSpPr>
            <p:spPr bwMode="auto">
              <a:xfrm>
                <a:off x="1252" y="3091"/>
                <a:ext cx="8" cy="5"/>
              </a:xfrm>
              <a:custGeom>
                <a:avLst/>
                <a:gdLst>
                  <a:gd name="T0" fmla="*/ 8 w 22"/>
                  <a:gd name="T1" fmla="*/ 1 h 17"/>
                  <a:gd name="T2" fmla="*/ 8 w 22"/>
                  <a:gd name="T3" fmla="*/ 1 h 17"/>
                  <a:gd name="T4" fmla="*/ 8 w 22"/>
                  <a:gd name="T5" fmla="*/ 2 h 17"/>
                  <a:gd name="T6" fmla="*/ 8 w 22"/>
                  <a:gd name="T7" fmla="*/ 3 h 17"/>
                  <a:gd name="T8" fmla="*/ 8 w 22"/>
                  <a:gd name="T9" fmla="*/ 3 h 17"/>
                  <a:gd name="T10" fmla="*/ 8 w 22"/>
                  <a:gd name="T11" fmla="*/ 4 h 17"/>
                  <a:gd name="T12" fmla="*/ 7 w 22"/>
                  <a:gd name="T13" fmla="*/ 4 h 17"/>
                  <a:gd name="T14" fmla="*/ 7 w 22"/>
                  <a:gd name="T15" fmla="*/ 4 h 17"/>
                  <a:gd name="T16" fmla="*/ 6 w 22"/>
                  <a:gd name="T17" fmla="*/ 4 h 17"/>
                  <a:gd name="T18" fmla="*/ 6 w 22"/>
                  <a:gd name="T19" fmla="*/ 4 h 17"/>
                  <a:gd name="T20" fmla="*/ 5 w 22"/>
                  <a:gd name="T21" fmla="*/ 4 h 17"/>
                  <a:gd name="T22" fmla="*/ 4 w 22"/>
                  <a:gd name="T23" fmla="*/ 4 h 17"/>
                  <a:gd name="T24" fmla="*/ 4 w 22"/>
                  <a:gd name="T25" fmla="*/ 4 h 17"/>
                  <a:gd name="T26" fmla="*/ 3 w 22"/>
                  <a:gd name="T27" fmla="*/ 4 h 17"/>
                  <a:gd name="T28" fmla="*/ 3 w 22"/>
                  <a:gd name="T29" fmla="*/ 4 h 17"/>
                  <a:gd name="T30" fmla="*/ 2 w 22"/>
                  <a:gd name="T31" fmla="*/ 4 h 17"/>
                  <a:gd name="T32" fmla="*/ 1 w 22"/>
                  <a:gd name="T33" fmla="*/ 5 h 17"/>
                  <a:gd name="T34" fmla="*/ 1 w 22"/>
                  <a:gd name="T35" fmla="*/ 4 h 17"/>
                  <a:gd name="T36" fmla="*/ 0 w 22"/>
                  <a:gd name="T37" fmla="*/ 4 h 17"/>
                  <a:gd name="T38" fmla="*/ 0 w 22"/>
                  <a:gd name="T39" fmla="*/ 4 h 17"/>
                  <a:gd name="T40" fmla="*/ 0 w 22"/>
                  <a:gd name="T41" fmla="*/ 4 h 17"/>
                  <a:gd name="T42" fmla="*/ 0 w 22"/>
                  <a:gd name="T43" fmla="*/ 3 h 17"/>
                  <a:gd name="T44" fmla="*/ 0 w 22"/>
                  <a:gd name="T45" fmla="*/ 2 h 17"/>
                  <a:gd name="T46" fmla="*/ 0 w 22"/>
                  <a:gd name="T47" fmla="*/ 1 h 17"/>
                  <a:gd name="T48" fmla="*/ 1 w 22"/>
                  <a:gd name="T49" fmla="*/ 1 h 17"/>
                  <a:gd name="T50" fmla="*/ 3 w 22"/>
                  <a:gd name="T51" fmla="*/ 0 h 17"/>
                  <a:gd name="T52" fmla="*/ 3 w 22"/>
                  <a:gd name="T53" fmla="*/ 0 h 17"/>
                  <a:gd name="T54" fmla="*/ 4 w 22"/>
                  <a:gd name="T55" fmla="*/ 0 h 17"/>
                  <a:gd name="T56" fmla="*/ 6 w 22"/>
                  <a:gd name="T57" fmla="*/ 0 h 17"/>
                  <a:gd name="T58" fmla="*/ 7 w 22"/>
                  <a:gd name="T59" fmla="*/ 0 h 17"/>
                  <a:gd name="T60" fmla="*/ 8 w 22"/>
                  <a:gd name="T61" fmla="*/ 1 h 17"/>
                  <a:gd name="T62" fmla="*/ 8 w 22"/>
                  <a:gd name="T63" fmla="*/ 1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" h="17">
                    <a:moveTo>
                      <a:pt x="21" y="2"/>
                    </a:moveTo>
                    <a:lnTo>
                      <a:pt x="21" y="5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251"/>
              <p:cNvSpPr>
                <a:spLocks/>
              </p:cNvSpPr>
              <p:nvPr/>
            </p:nvSpPr>
            <p:spPr bwMode="auto">
              <a:xfrm>
                <a:off x="1003" y="3109"/>
                <a:ext cx="44" cy="18"/>
              </a:xfrm>
              <a:custGeom>
                <a:avLst/>
                <a:gdLst>
                  <a:gd name="T0" fmla="*/ 41 w 132"/>
                  <a:gd name="T1" fmla="*/ 7 h 53"/>
                  <a:gd name="T2" fmla="*/ 34 w 132"/>
                  <a:gd name="T3" fmla="*/ 13 h 53"/>
                  <a:gd name="T4" fmla="*/ 25 w 132"/>
                  <a:gd name="T5" fmla="*/ 17 h 53"/>
                  <a:gd name="T6" fmla="*/ 15 w 132"/>
                  <a:gd name="T7" fmla="*/ 18 h 53"/>
                  <a:gd name="T8" fmla="*/ 5 w 132"/>
                  <a:gd name="T9" fmla="*/ 18 h 53"/>
                  <a:gd name="T10" fmla="*/ 1 w 132"/>
                  <a:gd name="T11" fmla="*/ 17 h 53"/>
                  <a:gd name="T12" fmla="*/ 3 w 132"/>
                  <a:gd name="T13" fmla="*/ 17 h 53"/>
                  <a:gd name="T14" fmla="*/ 4 w 132"/>
                  <a:gd name="T15" fmla="*/ 15 h 53"/>
                  <a:gd name="T16" fmla="*/ 5 w 132"/>
                  <a:gd name="T17" fmla="*/ 14 h 53"/>
                  <a:gd name="T18" fmla="*/ 6 w 132"/>
                  <a:gd name="T19" fmla="*/ 13 h 53"/>
                  <a:gd name="T20" fmla="*/ 5 w 132"/>
                  <a:gd name="T21" fmla="*/ 7 h 53"/>
                  <a:gd name="T22" fmla="*/ 12 w 132"/>
                  <a:gd name="T23" fmla="*/ 8 h 53"/>
                  <a:gd name="T24" fmla="*/ 11 w 132"/>
                  <a:gd name="T25" fmla="*/ 10 h 53"/>
                  <a:gd name="T26" fmla="*/ 11 w 132"/>
                  <a:gd name="T27" fmla="*/ 11 h 53"/>
                  <a:gd name="T28" fmla="*/ 10 w 132"/>
                  <a:gd name="T29" fmla="*/ 12 h 53"/>
                  <a:gd name="T30" fmla="*/ 10 w 132"/>
                  <a:gd name="T31" fmla="*/ 13 h 53"/>
                  <a:gd name="T32" fmla="*/ 11 w 132"/>
                  <a:gd name="T33" fmla="*/ 15 h 53"/>
                  <a:gd name="T34" fmla="*/ 12 w 132"/>
                  <a:gd name="T35" fmla="*/ 16 h 53"/>
                  <a:gd name="T36" fmla="*/ 14 w 132"/>
                  <a:gd name="T37" fmla="*/ 16 h 53"/>
                  <a:gd name="T38" fmla="*/ 15 w 132"/>
                  <a:gd name="T39" fmla="*/ 16 h 53"/>
                  <a:gd name="T40" fmla="*/ 17 w 132"/>
                  <a:gd name="T41" fmla="*/ 16 h 53"/>
                  <a:gd name="T42" fmla="*/ 18 w 132"/>
                  <a:gd name="T43" fmla="*/ 15 h 53"/>
                  <a:gd name="T44" fmla="*/ 19 w 132"/>
                  <a:gd name="T45" fmla="*/ 14 h 53"/>
                  <a:gd name="T46" fmla="*/ 20 w 132"/>
                  <a:gd name="T47" fmla="*/ 13 h 53"/>
                  <a:gd name="T48" fmla="*/ 20 w 132"/>
                  <a:gd name="T49" fmla="*/ 12 h 53"/>
                  <a:gd name="T50" fmla="*/ 21 w 132"/>
                  <a:gd name="T51" fmla="*/ 11 h 53"/>
                  <a:gd name="T52" fmla="*/ 17 w 132"/>
                  <a:gd name="T53" fmla="*/ 7 h 53"/>
                  <a:gd name="T54" fmla="*/ 27 w 132"/>
                  <a:gd name="T55" fmla="*/ 6 h 53"/>
                  <a:gd name="T56" fmla="*/ 27 w 132"/>
                  <a:gd name="T57" fmla="*/ 8 h 53"/>
                  <a:gd name="T58" fmla="*/ 28 w 132"/>
                  <a:gd name="T59" fmla="*/ 10 h 53"/>
                  <a:gd name="T60" fmla="*/ 28 w 132"/>
                  <a:gd name="T61" fmla="*/ 11 h 53"/>
                  <a:gd name="T62" fmla="*/ 30 w 132"/>
                  <a:gd name="T63" fmla="*/ 12 h 53"/>
                  <a:gd name="T64" fmla="*/ 31 w 132"/>
                  <a:gd name="T65" fmla="*/ 13 h 53"/>
                  <a:gd name="T66" fmla="*/ 33 w 132"/>
                  <a:gd name="T67" fmla="*/ 12 h 53"/>
                  <a:gd name="T68" fmla="*/ 34 w 132"/>
                  <a:gd name="T69" fmla="*/ 12 h 53"/>
                  <a:gd name="T70" fmla="*/ 34 w 132"/>
                  <a:gd name="T71" fmla="*/ 10 h 53"/>
                  <a:gd name="T72" fmla="*/ 35 w 132"/>
                  <a:gd name="T73" fmla="*/ 9 h 53"/>
                  <a:gd name="T74" fmla="*/ 32 w 132"/>
                  <a:gd name="T75" fmla="*/ 3 h 53"/>
                  <a:gd name="T76" fmla="*/ 34 w 132"/>
                  <a:gd name="T77" fmla="*/ 1 h 53"/>
                  <a:gd name="T78" fmla="*/ 37 w 132"/>
                  <a:gd name="T79" fmla="*/ 0 h 53"/>
                  <a:gd name="T80" fmla="*/ 39 w 132"/>
                  <a:gd name="T81" fmla="*/ 0 h 53"/>
                  <a:gd name="T82" fmla="*/ 41 w 132"/>
                  <a:gd name="T83" fmla="*/ 1 h 53"/>
                  <a:gd name="T84" fmla="*/ 44 w 132"/>
                  <a:gd name="T85" fmla="*/ 3 h 53"/>
                  <a:gd name="T86" fmla="*/ 44 w 132"/>
                  <a:gd name="T87" fmla="*/ 3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2" h="53">
                    <a:moveTo>
                      <a:pt x="132" y="9"/>
                    </a:moveTo>
                    <a:lnTo>
                      <a:pt x="123" y="21"/>
                    </a:lnTo>
                    <a:lnTo>
                      <a:pt x="113" y="31"/>
                    </a:lnTo>
                    <a:lnTo>
                      <a:pt x="101" y="39"/>
                    </a:lnTo>
                    <a:lnTo>
                      <a:pt x="88" y="44"/>
                    </a:lnTo>
                    <a:lnTo>
                      <a:pt x="75" y="49"/>
                    </a:lnTo>
                    <a:lnTo>
                      <a:pt x="60" y="52"/>
                    </a:lnTo>
                    <a:lnTo>
                      <a:pt x="45" y="53"/>
                    </a:lnTo>
                    <a:lnTo>
                      <a:pt x="30" y="53"/>
                    </a:lnTo>
                    <a:lnTo>
                      <a:pt x="15" y="53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8" y="49"/>
                    </a:lnTo>
                    <a:lnTo>
                      <a:pt x="9" y="48"/>
                    </a:lnTo>
                    <a:lnTo>
                      <a:pt x="11" y="45"/>
                    </a:lnTo>
                    <a:lnTo>
                      <a:pt x="12" y="44"/>
                    </a:lnTo>
                    <a:lnTo>
                      <a:pt x="15" y="42"/>
                    </a:lnTo>
                    <a:lnTo>
                      <a:pt x="16" y="40"/>
                    </a:lnTo>
                    <a:lnTo>
                      <a:pt x="17" y="38"/>
                    </a:lnTo>
                    <a:lnTo>
                      <a:pt x="19" y="36"/>
                    </a:lnTo>
                    <a:lnTo>
                      <a:pt x="15" y="21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2" y="42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7" y="47"/>
                    </a:lnTo>
                    <a:lnTo>
                      <a:pt x="39" y="48"/>
                    </a:lnTo>
                    <a:lnTo>
                      <a:pt x="42" y="48"/>
                    </a:lnTo>
                    <a:lnTo>
                      <a:pt x="43" y="48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4" y="47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2" y="22"/>
                    </a:lnTo>
                    <a:lnTo>
                      <a:pt x="81" y="15"/>
                    </a:lnTo>
                    <a:lnTo>
                      <a:pt x="80" y="19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1" y="27"/>
                    </a:lnTo>
                    <a:lnTo>
                      <a:pt x="83" y="29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5"/>
                    </a:lnTo>
                    <a:lnTo>
                      <a:pt x="89" y="36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6" y="38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1" y="34"/>
                    </a:lnTo>
                    <a:lnTo>
                      <a:pt x="102" y="32"/>
                    </a:lnTo>
                    <a:lnTo>
                      <a:pt x="103" y="30"/>
                    </a:lnTo>
                    <a:lnTo>
                      <a:pt x="105" y="29"/>
                    </a:lnTo>
                    <a:lnTo>
                      <a:pt x="105" y="26"/>
                    </a:lnTo>
                    <a:lnTo>
                      <a:pt x="106" y="25"/>
                    </a:lnTo>
                    <a:lnTo>
                      <a:pt x="96" y="10"/>
                    </a:lnTo>
                    <a:lnTo>
                      <a:pt x="99" y="6"/>
                    </a:lnTo>
                    <a:lnTo>
                      <a:pt x="103" y="4"/>
                    </a:lnTo>
                    <a:lnTo>
                      <a:pt x="107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4" y="4"/>
                    </a:lnTo>
                    <a:lnTo>
                      <a:pt x="128" y="6"/>
                    </a:lnTo>
                    <a:lnTo>
                      <a:pt x="132" y="10"/>
                    </a:lnTo>
                    <a:lnTo>
                      <a:pt x="132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252"/>
              <p:cNvSpPr>
                <a:spLocks/>
              </p:cNvSpPr>
              <p:nvPr/>
            </p:nvSpPr>
            <p:spPr bwMode="auto">
              <a:xfrm>
                <a:off x="1060" y="3108"/>
                <a:ext cx="16" cy="12"/>
              </a:xfrm>
              <a:custGeom>
                <a:avLst/>
                <a:gdLst>
                  <a:gd name="T0" fmla="*/ 16 w 47"/>
                  <a:gd name="T1" fmla="*/ 4 h 36"/>
                  <a:gd name="T2" fmla="*/ 16 w 47"/>
                  <a:gd name="T3" fmla="*/ 5 h 36"/>
                  <a:gd name="T4" fmla="*/ 16 w 47"/>
                  <a:gd name="T5" fmla="*/ 6 h 36"/>
                  <a:gd name="T6" fmla="*/ 16 w 47"/>
                  <a:gd name="T7" fmla="*/ 7 h 36"/>
                  <a:gd name="T8" fmla="*/ 16 w 47"/>
                  <a:gd name="T9" fmla="*/ 8 h 36"/>
                  <a:gd name="T10" fmla="*/ 16 w 47"/>
                  <a:gd name="T11" fmla="*/ 9 h 36"/>
                  <a:gd name="T12" fmla="*/ 15 w 47"/>
                  <a:gd name="T13" fmla="*/ 9 h 36"/>
                  <a:gd name="T14" fmla="*/ 14 w 47"/>
                  <a:gd name="T15" fmla="*/ 10 h 36"/>
                  <a:gd name="T16" fmla="*/ 14 w 47"/>
                  <a:gd name="T17" fmla="*/ 11 h 36"/>
                  <a:gd name="T18" fmla="*/ 13 w 47"/>
                  <a:gd name="T19" fmla="*/ 11 h 36"/>
                  <a:gd name="T20" fmla="*/ 12 w 47"/>
                  <a:gd name="T21" fmla="*/ 12 h 36"/>
                  <a:gd name="T22" fmla="*/ 11 w 47"/>
                  <a:gd name="T23" fmla="*/ 12 h 36"/>
                  <a:gd name="T24" fmla="*/ 10 w 47"/>
                  <a:gd name="T25" fmla="*/ 12 h 36"/>
                  <a:gd name="T26" fmla="*/ 8 w 47"/>
                  <a:gd name="T27" fmla="*/ 12 h 36"/>
                  <a:gd name="T28" fmla="*/ 6 w 47"/>
                  <a:gd name="T29" fmla="*/ 12 h 36"/>
                  <a:gd name="T30" fmla="*/ 5 w 47"/>
                  <a:gd name="T31" fmla="*/ 11 h 36"/>
                  <a:gd name="T32" fmla="*/ 4 w 47"/>
                  <a:gd name="T33" fmla="*/ 10 h 36"/>
                  <a:gd name="T34" fmla="*/ 3 w 47"/>
                  <a:gd name="T35" fmla="*/ 9 h 36"/>
                  <a:gd name="T36" fmla="*/ 2 w 47"/>
                  <a:gd name="T37" fmla="*/ 9 h 36"/>
                  <a:gd name="T38" fmla="*/ 1 w 47"/>
                  <a:gd name="T39" fmla="*/ 8 h 36"/>
                  <a:gd name="T40" fmla="*/ 0 w 47"/>
                  <a:gd name="T41" fmla="*/ 7 h 36"/>
                  <a:gd name="T42" fmla="*/ 1 w 47"/>
                  <a:gd name="T43" fmla="*/ 5 h 36"/>
                  <a:gd name="T44" fmla="*/ 1 w 47"/>
                  <a:gd name="T45" fmla="*/ 2 h 36"/>
                  <a:gd name="T46" fmla="*/ 3 w 47"/>
                  <a:gd name="T47" fmla="*/ 1 h 36"/>
                  <a:gd name="T48" fmla="*/ 5 w 47"/>
                  <a:gd name="T49" fmla="*/ 0 h 36"/>
                  <a:gd name="T50" fmla="*/ 7 w 47"/>
                  <a:gd name="T51" fmla="*/ 0 h 36"/>
                  <a:gd name="T52" fmla="*/ 9 w 47"/>
                  <a:gd name="T53" fmla="*/ 0 h 36"/>
                  <a:gd name="T54" fmla="*/ 11 w 47"/>
                  <a:gd name="T55" fmla="*/ 0 h 36"/>
                  <a:gd name="T56" fmla="*/ 13 w 47"/>
                  <a:gd name="T57" fmla="*/ 1 h 36"/>
                  <a:gd name="T58" fmla="*/ 15 w 47"/>
                  <a:gd name="T59" fmla="*/ 2 h 36"/>
                  <a:gd name="T60" fmla="*/ 16 w 47"/>
                  <a:gd name="T61" fmla="*/ 4 h 36"/>
                  <a:gd name="T62" fmla="*/ 16 w 47"/>
                  <a:gd name="T63" fmla="*/ 4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" h="36">
                    <a:moveTo>
                      <a:pt x="46" y="11"/>
                    </a:move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3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1" y="32"/>
                    </a:lnTo>
                    <a:lnTo>
                      <a:pt x="38" y="34"/>
                    </a:lnTo>
                    <a:lnTo>
                      <a:pt x="36" y="35"/>
                    </a:lnTo>
                    <a:lnTo>
                      <a:pt x="32" y="36"/>
                    </a:lnTo>
                    <a:lnTo>
                      <a:pt x="28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253"/>
              <p:cNvSpPr>
                <a:spLocks/>
              </p:cNvSpPr>
              <p:nvPr/>
            </p:nvSpPr>
            <p:spPr bwMode="auto">
              <a:xfrm>
                <a:off x="1244" y="3094"/>
                <a:ext cx="5" cy="7"/>
              </a:xfrm>
              <a:custGeom>
                <a:avLst/>
                <a:gdLst>
                  <a:gd name="T0" fmla="*/ 5 w 17"/>
                  <a:gd name="T1" fmla="*/ 1 h 20"/>
                  <a:gd name="T2" fmla="*/ 5 w 17"/>
                  <a:gd name="T3" fmla="*/ 2 h 20"/>
                  <a:gd name="T4" fmla="*/ 5 w 17"/>
                  <a:gd name="T5" fmla="*/ 2 h 20"/>
                  <a:gd name="T6" fmla="*/ 5 w 17"/>
                  <a:gd name="T7" fmla="*/ 4 h 20"/>
                  <a:gd name="T8" fmla="*/ 5 w 17"/>
                  <a:gd name="T9" fmla="*/ 4 h 20"/>
                  <a:gd name="T10" fmla="*/ 5 w 17"/>
                  <a:gd name="T11" fmla="*/ 5 h 20"/>
                  <a:gd name="T12" fmla="*/ 4 w 17"/>
                  <a:gd name="T13" fmla="*/ 5 h 20"/>
                  <a:gd name="T14" fmla="*/ 4 w 17"/>
                  <a:gd name="T15" fmla="*/ 6 h 20"/>
                  <a:gd name="T16" fmla="*/ 4 w 17"/>
                  <a:gd name="T17" fmla="*/ 6 h 20"/>
                  <a:gd name="T18" fmla="*/ 3 w 17"/>
                  <a:gd name="T19" fmla="*/ 7 h 20"/>
                  <a:gd name="T20" fmla="*/ 3 w 17"/>
                  <a:gd name="T21" fmla="*/ 7 h 20"/>
                  <a:gd name="T22" fmla="*/ 2 w 17"/>
                  <a:gd name="T23" fmla="*/ 7 h 20"/>
                  <a:gd name="T24" fmla="*/ 2 w 17"/>
                  <a:gd name="T25" fmla="*/ 7 h 20"/>
                  <a:gd name="T26" fmla="*/ 2 w 17"/>
                  <a:gd name="T27" fmla="*/ 7 h 20"/>
                  <a:gd name="T28" fmla="*/ 1 w 17"/>
                  <a:gd name="T29" fmla="*/ 7 h 20"/>
                  <a:gd name="T30" fmla="*/ 1 w 17"/>
                  <a:gd name="T31" fmla="*/ 7 h 20"/>
                  <a:gd name="T32" fmla="*/ 1 w 17"/>
                  <a:gd name="T33" fmla="*/ 7 h 20"/>
                  <a:gd name="T34" fmla="*/ 1 w 17"/>
                  <a:gd name="T35" fmla="*/ 7 h 20"/>
                  <a:gd name="T36" fmla="*/ 1 w 17"/>
                  <a:gd name="T37" fmla="*/ 6 h 20"/>
                  <a:gd name="T38" fmla="*/ 1 w 17"/>
                  <a:gd name="T39" fmla="*/ 6 h 20"/>
                  <a:gd name="T40" fmla="*/ 0 w 17"/>
                  <a:gd name="T41" fmla="*/ 6 h 20"/>
                  <a:gd name="T42" fmla="*/ 0 w 17"/>
                  <a:gd name="T43" fmla="*/ 5 h 20"/>
                  <a:gd name="T44" fmla="*/ 0 w 17"/>
                  <a:gd name="T45" fmla="*/ 4 h 20"/>
                  <a:gd name="T46" fmla="*/ 0 w 17"/>
                  <a:gd name="T47" fmla="*/ 2 h 20"/>
                  <a:gd name="T48" fmla="*/ 1 w 17"/>
                  <a:gd name="T49" fmla="*/ 1 h 20"/>
                  <a:gd name="T50" fmla="*/ 1 w 17"/>
                  <a:gd name="T51" fmla="*/ 1 h 20"/>
                  <a:gd name="T52" fmla="*/ 2 w 17"/>
                  <a:gd name="T53" fmla="*/ 0 h 20"/>
                  <a:gd name="T54" fmla="*/ 3 w 17"/>
                  <a:gd name="T55" fmla="*/ 0 h 20"/>
                  <a:gd name="T56" fmla="*/ 4 w 17"/>
                  <a:gd name="T57" fmla="*/ 0 h 20"/>
                  <a:gd name="T58" fmla="*/ 4 w 17"/>
                  <a:gd name="T59" fmla="*/ 0 h 20"/>
                  <a:gd name="T60" fmla="*/ 5 w 17"/>
                  <a:gd name="T61" fmla="*/ 1 h 20"/>
                  <a:gd name="T62" fmla="*/ 5 w 17"/>
                  <a:gd name="T63" fmla="*/ 1 h 20"/>
                  <a:gd name="T64" fmla="*/ 5 w 17"/>
                  <a:gd name="T65" fmla="*/ 1 h 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" h="20">
                    <a:moveTo>
                      <a:pt x="16" y="3"/>
                    </a:moveTo>
                    <a:lnTo>
                      <a:pt x="17" y="6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Freeform 254"/>
              <p:cNvSpPr>
                <a:spLocks/>
              </p:cNvSpPr>
              <p:nvPr/>
            </p:nvSpPr>
            <p:spPr bwMode="auto">
              <a:xfrm>
                <a:off x="1460" y="3078"/>
                <a:ext cx="23" cy="20"/>
              </a:xfrm>
              <a:custGeom>
                <a:avLst/>
                <a:gdLst>
                  <a:gd name="T0" fmla="*/ 23 w 69"/>
                  <a:gd name="T1" fmla="*/ 4 h 60"/>
                  <a:gd name="T2" fmla="*/ 23 w 69"/>
                  <a:gd name="T3" fmla="*/ 7 h 60"/>
                  <a:gd name="T4" fmla="*/ 23 w 69"/>
                  <a:gd name="T5" fmla="*/ 8 h 60"/>
                  <a:gd name="T6" fmla="*/ 23 w 69"/>
                  <a:gd name="T7" fmla="*/ 10 h 60"/>
                  <a:gd name="T8" fmla="*/ 23 w 69"/>
                  <a:gd name="T9" fmla="*/ 12 h 60"/>
                  <a:gd name="T10" fmla="*/ 22 w 69"/>
                  <a:gd name="T11" fmla="*/ 14 h 60"/>
                  <a:gd name="T12" fmla="*/ 22 w 69"/>
                  <a:gd name="T13" fmla="*/ 15 h 60"/>
                  <a:gd name="T14" fmla="*/ 21 w 69"/>
                  <a:gd name="T15" fmla="*/ 17 h 60"/>
                  <a:gd name="T16" fmla="*/ 20 w 69"/>
                  <a:gd name="T17" fmla="*/ 18 h 60"/>
                  <a:gd name="T18" fmla="*/ 19 w 69"/>
                  <a:gd name="T19" fmla="*/ 19 h 60"/>
                  <a:gd name="T20" fmla="*/ 17 w 69"/>
                  <a:gd name="T21" fmla="*/ 20 h 60"/>
                  <a:gd name="T22" fmla="*/ 15 w 69"/>
                  <a:gd name="T23" fmla="*/ 20 h 60"/>
                  <a:gd name="T24" fmla="*/ 13 w 69"/>
                  <a:gd name="T25" fmla="*/ 20 h 60"/>
                  <a:gd name="T26" fmla="*/ 11 w 69"/>
                  <a:gd name="T27" fmla="*/ 19 h 60"/>
                  <a:gd name="T28" fmla="*/ 9 w 69"/>
                  <a:gd name="T29" fmla="*/ 19 h 60"/>
                  <a:gd name="T30" fmla="*/ 7 w 69"/>
                  <a:gd name="T31" fmla="*/ 18 h 60"/>
                  <a:gd name="T32" fmla="*/ 5 w 69"/>
                  <a:gd name="T33" fmla="*/ 17 h 60"/>
                  <a:gd name="T34" fmla="*/ 4 w 69"/>
                  <a:gd name="T35" fmla="*/ 17 h 60"/>
                  <a:gd name="T36" fmla="*/ 2 w 69"/>
                  <a:gd name="T37" fmla="*/ 15 h 60"/>
                  <a:gd name="T38" fmla="*/ 1 w 69"/>
                  <a:gd name="T39" fmla="*/ 14 h 60"/>
                  <a:gd name="T40" fmla="*/ 0 w 69"/>
                  <a:gd name="T41" fmla="*/ 11 h 60"/>
                  <a:gd name="T42" fmla="*/ 0 w 69"/>
                  <a:gd name="T43" fmla="*/ 10 h 60"/>
                  <a:gd name="T44" fmla="*/ 1 w 69"/>
                  <a:gd name="T45" fmla="*/ 9 h 60"/>
                  <a:gd name="T46" fmla="*/ 2 w 69"/>
                  <a:gd name="T47" fmla="*/ 7 h 60"/>
                  <a:gd name="T48" fmla="*/ 3 w 69"/>
                  <a:gd name="T49" fmla="*/ 6 h 60"/>
                  <a:gd name="T50" fmla="*/ 4 w 69"/>
                  <a:gd name="T51" fmla="*/ 5 h 60"/>
                  <a:gd name="T52" fmla="*/ 5 w 69"/>
                  <a:gd name="T53" fmla="*/ 4 h 60"/>
                  <a:gd name="T54" fmla="*/ 7 w 69"/>
                  <a:gd name="T55" fmla="*/ 3 h 60"/>
                  <a:gd name="T56" fmla="*/ 8 w 69"/>
                  <a:gd name="T57" fmla="*/ 2 h 60"/>
                  <a:gd name="T58" fmla="*/ 9 w 69"/>
                  <a:gd name="T59" fmla="*/ 1 h 60"/>
                  <a:gd name="T60" fmla="*/ 10 w 69"/>
                  <a:gd name="T61" fmla="*/ 0 h 60"/>
                  <a:gd name="T62" fmla="*/ 12 w 69"/>
                  <a:gd name="T63" fmla="*/ 0 h 60"/>
                  <a:gd name="T64" fmla="*/ 14 w 69"/>
                  <a:gd name="T65" fmla="*/ 0 h 60"/>
                  <a:gd name="T66" fmla="*/ 15 w 69"/>
                  <a:gd name="T67" fmla="*/ 0 h 60"/>
                  <a:gd name="T68" fmla="*/ 16 w 69"/>
                  <a:gd name="T69" fmla="*/ 0 h 60"/>
                  <a:gd name="T70" fmla="*/ 17 w 69"/>
                  <a:gd name="T71" fmla="*/ 0 h 60"/>
                  <a:gd name="T72" fmla="*/ 19 w 69"/>
                  <a:gd name="T73" fmla="*/ 1 h 60"/>
                  <a:gd name="T74" fmla="*/ 20 w 69"/>
                  <a:gd name="T75" fmla="*/ 1 h 60"/>
                  <a:gd name="T76" fmla="*/ 21 w 69"/>
                  <a:gd name="T77" fmla="*/ 2 h 60"/>
                  <a:gd name="T78" fmla="*/ 22 w 69"/>
                  <a:gd name="T79" fmla="*/ 4 h 60"/>
                  <a:gd name="T80" fmla="*/ 23 w 69"/>
                  <a:gd name="T81" fmla="*/ 5 h 60"/>
                  <a:gd name="T82" fmla="*/ 23 w 69"/>
                  <a:gd name="T83" fmla="*/ 5 h 60"/>
                  <a:gd name="T84" fmla="*/ 23 w 69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" h="60">
                    <a:moveTo>
                      <a:pt x="68" y="13"/>
                    </a:moveTo>
                    <a:lnTo>
                      <a:pt x="69" y="20"/>
                    </a:lnTo>
                    <a:lnTo>
                      <a:pt x="69" y="25"/>
                    </a:lnTo>
                    <a:lnTo>
                      <a:pt x="69" y="30"/>
                    </a:lnTo>
                    <a:lnTo>
                      <a:pt x="68" y="35"/>
                    </a:lnTo>
                    <a:lnTo>
                      <a:pt x="67" y="41"/>
                    </a:lnTo>
                    <a:lnTo>
                      <a:pt x="65" y="46"/>
                    </a:lnTo>
                    <a:lnTo>
                      <a:pt x="63" y="50"/>
                    </a:lnTo>
                    <a:lnTo>
                      <a:pt x="59" y="54"/>
                    </a:lnTo>
                    <a:lnTo>
                      <a:pt x="56" y="56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39" y="59"/>
                    </a:lnTo>
                    <a:lnTo>
                      <a:pt x="33" y="58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6" y="52"/>
                    </a:lnTo>
                    <a:lnTo>
                      <a:pt x="11" y="50"/>
                    </a:lnTo>
                    <a:lnTo>
                      <a:pt x="7" y="46"/>
                    </a:lnTo>
                    <a:lnTo>
                      <a:pt x="3" y="41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5" y="22"/>
                    </a:lnTo>
                    <a:lnTo>
                      <a:pt x="8" y="18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20" y="9"/>
                    </a:lnTo>
                    <a:lnTo>
                      <a:pt x="24" y="7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8" y="15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Freeform 255"/>
              <p:cNvSpPr>
                <a:spLocks/>
              </p:cNvSpPr>
              <p:nvPr/>
            </p:nvSpPr>
            <p:spPr bwMode="auto">
              <a:xfrm>
                <a:off x="991" y="3113"/>
                <a:ext cx="14" cy="11"/>
              </a:xfrm>
              <a:custGeom>
                <a:avLst/>
                <a:gdLst>
                  <a:gd name="T0" fmla="*/ 13 w 41"/>
                  <a:gd name="T1" fmla="*/ 3 h 34"/>
                  <a:gd name="T2" fmla="*/ 13 w 41"/>
                  <a:gd name="T3" fmla="*/ 3 h 34"/>
                  <a:gd name="T4" fmla="*/ 12 w 41"/>
                  <a:gd name="T5" fmla="*/ 4 h 34"/>
                  <a:gd name="T6" fmla="*/ 11 w 41"/>
                  <a:gd name="T7" fmla="*/ 4 h 34"/>
                  <a:gd name="T8" fmla="*/ 11 w 41"/>
                  <a:gd name="T9" fmla="*/ 4 h 34"/>
                  <a:gd name="T10" fmla="*/ 10 w 41"/>
                  <a:gd name="T11" fmla="*/ 5 h 34"/>
                  <a:gd name="T12" fmla="*/ 9 w 41"/>
                  <a:gd name="T13" fmla="*/ 6 h 34"/>
                  <a:gd name="T14" fmla="*/ 9 w 41"/>
                  <a:gd name="T15" fmla="*/ 6 h 34"/>
                  <a:gd name="T16" fmla="*/ 8 w 41"/>
                  <a:gd name="T17" fmla="*/ 7 h 34"/>
                  <a:gd name="T18" fmla="*/ 8 w 41"/>
                  <a:gd name="T19" fmla="*/ 8 h 34"/>
                  <a:gd name="T20" fmla="*/ 8 w 41"/>
                  <a:gd name="T21" fmla="*/ 8 h 34"/>
                  <a:gd name="T22" fmla="*/ 8 w 41"/>
                  <a:gd name="T23" fmla="*/ 8 h 34"/>
                  <a:gd name="T24" fmla="*/ 8 w 41"/>
                  <a:gd name="T25" fmla="*/ 9 h 34"/>
                  <a:gd name="T26" fmla="*/ 8 w 41"/>
                  <a:gd name="T27" fmla="*/ 9 h 34"/>
                  <a:gd name="T28" fmla="*/ 8 w 41"/>
                  <a:gd name="T29" fmla="*/ 10 h 34"/>
                  <a:gd name="T30" fmla="*/ 8 w 41"/>
                  <a:gd name="T31" fmla="*/ 10 h 34"/>
                  <a:gd name="T32" fmla="*/ 8 w 41"/>
                  <a:gd name="T33" fmla="*/ 10 h 34"/>
                  <a:gd name="T34" fmla="*/ 8 w 41"/>
                  <a:gd name="T35" fmla="*/ 11 h 34"/>
                  <a:gd name="T36" fmla="*/ 8 w 41"/>
                  <a:gd name="T37" fmla="*/ 11 h 34"/>
                  <a:gd name="T38" fmla="*/ 9 w 41"/>
                  <a:gd name="T39" fmla="*/ 11 h 34"/>
                  <a:gd name="T40" fmla="*/ 9 w 41"/>
                  <a:gd name="T41" fmla="*/ 11 h 34"/>
                  <a:gd name="T42" fmla="*/ 8 w 41"/>
                  <a:gd name="T43" fmla="*/ 11 h 34"/>
                  <a:gd name="T44" fmla="*/ 7 w 41"/>
                  <a:gd name="T45" fmla="*/ 11 h 34"/>
                  <a:gd name="T46" fmla="*/ 6 w 41"/>
                  <a:gd name="T47" fmla="*/ 11 h 34"/>
                  <a:gd name="T48" fmla="*/ 5 w 41"/>
                  <a:gd name="T49" fmla="*/ 10 h 34"/>
                  <a:gd name="T50" fmla="*/ 4 w 41"/>
                  <a:gd name="T51" fmla="*/ 10 h 34"/>
                  <a:gd name="T52" fmla="*/ 3 w 41"/>
                  <a:gd name="T53" fmla="*/ 10 h 34"/>
                  <a:gd name="T54" fmla="*/ 3 w 41"/>
                  <a:gd name="T55" fmla="*/ 9 h 34"/>
                  <a:gd name="T56" fmla="*/ 2 w 41"/>
                  <a:gd name="T57" fmla="*/ 9 h 34"/>
                  <a:gd name="T58" fmla="*/ 1 w 41"/>
                  <a:gd name="T59" fmla="*/ 8 h 34"/>
                  <a:gd name="T60" fmla="*/ 0 w 41"/>
                  <a:gd name="T61" fmla="*/ 8 h 34"/>
                  <a:gd name="T62" fmla="*/ 2 w 41"/>
                  <a:gd name="T63" fmla="*/ 7 h 34"/>
                  <a:gd name="T64" fmla="*/ 3 w 41"/>
                  <a:gd name="T65" fmla="*/ 6 h 34"/>
                  <a:gd name="T66" fmla="*/ 4 w 41"/>
                  <a:gd name="T67" fmla="*/ 4 h 34"/>
                  <a:gd name="T68" fmla="*/ 5 w 41"/>
                  <a:gd name="T69" fmla="*/ 3 h 34"/>
                  <a:gd name="T70" fmla="*/ 6 w 41"/>
                  <a:gd name="T71" fmla="*/ 2 h 34"/>
                  <a:gd name="T72" fmla="*/ 8 w 41"/>
                  <a:gd name="T73" fmla="*/ 1 h 34"/>
                  <a:gd name="T74" fmla="*/ 9 w 41"/>
                  <a:gd name="T75" fmla="*/ 0 h 34"/>
                  <a:gd name="T76" fmla="*/ 10 w 41"/>
                  <a:gd name="T77" fmla="*/ 0 h 34"/>
                  <a:gd name="T78" fmla="*/ 12 w 41"/>
                  <a:gd name="T79" fmla="*/ 1 h 34"/>
                  <a:gd name="T80" fmla="*/ 14 w 41"/>
                  <a:gd name="T81" fmla="*/ 3 h 34"/>
                  <a:gd name="T82" fmla="*/ 14 w 41"/>
                  <a:gd name="T83" fmla="*/ 3 h 34"/>
                  <a:gd name="T84" fmla="*/ 13 w 41"/>
                  <a:gd name="T85" fmla="*/ 3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1" h="34">
                    <a:moveTo>
                      <a:pt x="39" y="8"/>
                    </a:moveTo>
                    <a:lnTo>
                      <a:pt x="38" y="9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1" y="13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5" y="19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6" y="9"/>
                    </a:lnTo>
                    <a:lnTo>
                      <a:pt x="18" y="5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3"/>
                    </a:lnTo>
                    <a:lnTo>
                      <a:pt x="41" y="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Freeform 256"/>
              <p:cNvSpPr>
                <a:spLocks/>
              </p:cNvSpPr>
              <p:nvPr/>
            </p:nvSpPr>
            <p:spPr bwMode="auto">
              <a:xfrm>
                <a:off x="1081" y="3108"/>
                <a:ext cx="18" cy="18"/>
              </a:xfrm>
              <a:custGeom>
                <a:avLst/>
                <a:gdLst>
                  <a:gd name="T0" fmla="*/ 18 w 52"/>
                  <a:gd name="T1" fmla="*/ 5 h 56"/>
                  <a:gd name="T2" fmla="*/ 18 w 52"/>
                  <a:gd name="T3" fmla="*/ 7 h 56"/>
                  <a:gd name="T4" fmla="*/ 18 w 52"/>
                  <a:gd name="T5" fmla="*/ 8 h 56"/>
                  <a:gd name="T6" fmla="*/ 17 w 52"/>
                  <a:gd name="T7" fmla="*/ 10 h 56"/>
                  <a:gd name="T8" fmla="*/ 17 w 52"/>
                  <a:gd name="T9" fmla="*/ 12 h 56"/>
                  <a:gd name="T10" fmla="*/ 16 w 52"/>
                  <a:gd name="T11" fmla="*/ 13 h 56"/>
                  <a:gd name="T12" fmla="*/ 16 w 52"/>
                  <a:gd name="T13" fmla="*/ 14 h 56"/>
                  <a:gd name="T14" fmla="*/ 15 w 52"/>
                  <a:gd name="T15" fmla="*/ 15 h 56"/>
                  <a:gd name="T16" fmla="*/ 13 w 52"/>
                  <a:gd name="T17" fmla="*/ 17 h 56"/>
                  <a:gd name="T18" fmla="*/ 12 w 52"/>
                  <a:gd name="T19" fmla="*/ 17 h 56"/>
                  <a:gd name="T20" fmla="*/ 10 w 52"/>
                  <a:gd name="T21" fmla="*/ 18 h 56"/>
                  <a:gd name="T22" fmla="*/ 2 w 52"/>
                  <a:gd name="T23" fmla="*/ 17 h 56"/>
                  <a:gd name="T24" fmla="*/ 1 w 52"/>
                  <a:gd name="T25" fmla="*/ 15 h 56"/>
                  <a:gd name="T26" fmla="*/ 0 w 52"/>
                  <a:gd name="T27" fmla="*/ 14 h 56"/>
                  <a:gd name="T28" fmla="*/ 0 w 52"/>
                  <a:gd name="T29" fmla="*/ 12 h 56"/>
                  <a:gd name="T30" fmla="*/ 0 w 52"/>
                  <a:gd name="T31" fmla="*/ 10 h 56"/>
                  <a:gd name="T32" fmla="*/ 1 w 52"/>
                  <a:gd name="T33" fmla="*/ 8 h 56"/>
                  <a:gd name="T34" fmla="*/ 1 w 52"/>
                  <a:gd name="T35" fmla="*/ 6 h 56"/>
                  <a:gd name="T36" fmla="*/ 3 w 52"/>
                  <a:gd name="T37" fmla="*/ 5 h 56"/>
                  <a:gd name="T38" fmla="*/ 4 w 52"/>
                  <a:gd name="T39" fmla="*/ 3 h 56"/>
                  <a:gd name="T40" fmla="*/ 5 w 52"/>
                  <a:gd name="T41" fmla="*/ 1 h 56"/>
                  <a:gd name="T42" fmla="*/ 7 w 52"/>
                  <a:gd name="T43" fmla="*/ 0 h 56"/>
                  <a:gd name="T44" fmla="*/ 8 w 52"/>
                  <a:gd name="T45" fmla="*/ 0 h 56"/>
                  <a:gd name="T46" fmla="*/ 10 w 52"/>
                  <a:gd name="T47" fmla="*/ 0 h 56"/>
                  <a:gd name="T48" fmla="*/ 11 w 52"/>
                  <a:gd name="T49" fmla="*/ 0 h 56"/>
                  <a:gd name="T50" fmla="*/ 13 w 52"/>
                  <a:gd name="T51" fmla="*/ 0 h 56"/>
                  <a:gd name="T52" fmla="*/ 15 w 52"/>
                  <a:gd name="T53" fmla="*/ 0 h 56"/>
                  <a:gd name="T54" fmla="*/ 16 w 52"/>
                  <a:gd name="T55" fmla="*/ 0 h 56"/>
                  <a:gd name="T56" fmla="*/ 17 w 52"/>
                  <a:gd name="T57" fmla="*/ 1 h 56"/>
                  <a:gd name="T58" fmla="*/ 18 w 52"/>
                  <a:gd name="T59" fmla="*/ 2 h 56"/>
                  <a:gd name="T60" fmla="*/ 18 w 52"/>
                  <a:gd name="T61" fmla="*/ 4 h 56"/>
                  <a:gd name="T62" fmla="*/ 18 w 52"/>
                  <a:gd name="T63" fmla="*/ 5 h 56"/>
                  <a:gd name="T64" fmla="*/ 18 w 52"/>
                  <a:gd name="T65" fmla="*/ 5 h 56"/>
                  <a:gd name="T66" fmla="*/ 18 w 52"/>
                  <a:gd name="T67" fmla="*/ 5 h 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2" h="56">
                    <a:moveTo>
                      <a:pt x="51" y="17"/>
                    </a:moveTo>
                    <a:lnTo>
                      <a:pt x="52" y="22"/>
                    </a:lnTo>
                    <a:lnTo>
                      <a:pt x="51" y="26"/>
                    </a:lnTo>
                    <a:lnTo>
                      <a:pt x="50" y="31"/>
                    </a:lnTo>
                    <a:lnTo>
                      <a:pt x="49" y="36"/>
                    </a:lnTo>
                    <a:lnTo>
                      <a:pt x="47" y="40"/>
                    </a:lnTo>
                    <a:lnTo>
                      <a:pt x="45" y="44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4" y="53"/>
                    </a:lnTo>
                    <a:lnTo>
                      <a:pt x="30" y="56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8" y="14"/>
                    </a:lnTo>
                    <a:lnTo>
                      <a:pt x="11" y="9"/>
                    </a:lnTo>
                    <a:lnTo>
                      <a:pt x="15" y="4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49" y="4"/>
                    </a:lnTo>
                    <a:lnTo>
                      <a:pt x="51" y="7"/>
                    </a:lnTo>
                    <a:lnTo>
                      <a:pt x="52" y="11"/>
                    </a:lnTo>
                    <a:lnTo>
                      <a:pt x="52" y="17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8" name="Freeform 257"/>
              <p:cNvSpPr>
                <a:spLocks/>
              </p:cNvSpPr>
              <p:nvPr/>
            </p:nvSpPr>
            <p:spPr bwMode="auto">
              <a:xfrm>
                <a:off x="1322" y="3091"/>
                <a:ext cx="10" cy="7"/>
              </a:xfrm>
              <a:custGeom>
                <a:avLst/>
                <a:gdLst>
                  <a:gd name="T0" fmla="*/ 10 w 29"/>
                  <a:gd name="T1" fmla="*/ 4 h 21"/>
                  <a:gd name="T2" fmla="*/ 9 w 29"/>
                  <a:gd name="T3" fmla="*/ 5 h 21"/>
                  <a:gd name="T4" fmla="*/ 9 w 29"/>
                  <a:gd name="T5" fmla="*/ 5 h 21"/>
                  <a:gd name="T6" fmla="*/ 8 w 29"/>
                  <a:gd name="T7" fmla="*/ 6 h 21"/>
                  <a:gd name="T8" fmla="*/ 7 w 29"/>
                  <a:gd name="T9" fmla="*/ 6 h 21"/>
                  <a:gd name="T10" fmla="*/ 7 w 29"/>
                  <a:gd name="T11" fmla="*/ 7 h 21"/>
                  <a:gd name="T12" fmla="*/ 6 w 29"/>
                  <a:gd name="T13" fmla="*/ 7 h 21"/>
                  <a:gd name="T14" fmla="*/ 5 w 29"/>
                  <a:gd name="T15" fmla="*/ 7 h 21"/>
                  <a:gd name="T16" fmla="*/ 4 w 29"/>
                  <a:gd name="T17" fmla="*/ 7 h 21"/>
                  <a:gd name="T18" fmla="*/ 4 w 29"/>
                  <a:gd name="T19" fmla="*/ 7 h 21"/>
                  <a:gd name="T20" fmla="*/ 3 w 29"/>
                  <a:gd name="T21" fmla="*/ 7 h 21"/>
                  <a:gd name="T22" fmla="*/ 2 w 29"/>
                  <a:gd name="T23" fmla="*/ 7 h 21"/>
                  <a:gd name="T24" fmla="*/ 2 w 29"/>
                  <a:gd name="T25" fmla="*/ 6 h 21"/>
                  <a:gd name="T26" fmla="*/ 1 w 29"/>
                  <a:gd name="T27" fmla="*/ 6 h 21"/>
                  <a:gd name="T28" fmla="*/ 1 w 29"/>
                  <a:gd name="T29" fmla="*/ 6 h 21"/>
                  <a:gd name="T30" fmla="*/ 1 w 29"/>
                  <a:gd name="T31" fmla="*/ 5 h 21"/>
                  <a:gd name="T32" fmla="*/ 0 w 29"/>
                  <a:gd name="T33" fmla="*/ 5 h 21"/>
                  <a:gd name="T34" fmla="*/ 0 w 29"/>
                  <a:gd name="T35" fmla="*/ 4 h 21"/>
                  <a:gd name="T36" fmla="*/ 0 w 29"/>
                  <a:gd name="T37" fmla="*/ 4 h 21"/>
                  <a:gd name="T38" fmla="*/ 0 w 29"/>
                  <a:gd name="T39" fmla="*/ 4 h 21"/>
                  <a:gd name="T40" fmla="*/ 0 w 29"/>
                  <a:gd name="T41" fmla="*/ 3 h 21"/>
                  <a:gd name="T42" fmla="*/ 1 w 29"/>
                  <a:gd name="T43" fmla="*/ 2 h 21"/>
                  <a:gd name="T44" fmla="*/ 2 w 29"/>
                  <a:gd name="T45" fmla="*/ 1 h 21"/>
                  <a:gd name="T46" fmla="*/ 4 w 29"/>
                  <a:gd name="T47" fmla="*/ 1 h 21"/>
                  <a:gd name="T48" fmla="*/ 5 w 29"/>
                  <a:gd name="T49" fmla="*/ 1 h 21"/>
                  <a:gd name="T50" fmla="*/ 7 w 29"/>
                  <a:gd name="T51" fmla="*/ 0 h 21"/>
                  <a:gd name="T52" fmla="*/ 8 w 29"/>
                  <a:gd name="T53" fmla="*/ 0 h 21"/>
                  <a:gd name="T54" fmla="*/ 9 w 29"/>
                  <a:gd name="T55" fmla="*/ 1 h 21"/>
                  <a:gd name="T56" fmla="*/ 10 w 29"/>
                  <a:gd name="T57" fmla="*/ 1 h 21"/>
                  <a:gd name="T58" fmla="*/ 10 w 29"/>
                  <a:gd name="T59" fmla="*/ 3 h 21"/>
                  <a:gd name="T60" fmla="*/ 10 w 29"/>
                  <a:gd name="T61" fmla="*/ 4 h 21"/>
                  <a:gd name="T62" fmla="*/ 10 w 29"/>
                  <a:gd name="T63" fmla="*/ 4 h 21"/>
                  <a:gd name="T64" fmla="*/ 10 w 29"/>
                  <a:gd name="T65" fmla="*/ 4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" h="21">
                    <a:moveTo>
                      <a:pt x="29" y="12"/>
                    </a:moveTo>
                    <a:lnTo>
                      <a:pt x="26" y="15"/>
                    </a:lnTo>
                    <a:lnTo>
                      <a:pt x="25" y="16"/>
                    </a:lnTo>
                    <a:lnTo>
                      <a:pt x="22" y="17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Freeform 258"/>
              <p:cNvSpPr>
                <a:spLocks/>
              </p:cNvSpPr>
              <p:nvPr/>
            </p:nvSpPr>
            <p:spPr bwMode="auto">
              <a:xfrm>
                <a:off x="1419" y="3089"/>
                <a:ext cx="17" cy="7"/>
              </a:xfrm>
              <a:custGeom>
                <a:avLst/>
                <a:gdLst>
                  <a:gd name="T0" fmla="*/ 17 w 53"/>
                  <a:gd name="T1" fmla="*/ 3 h 21"/>
                  <a:gd name="T2" fmla="*/ 17 w 53"/>
                  <a:gd name="T3" fmla="*/ 4 h 21"/>
                  <a:gd name="T4" fmla="*/ 17 w 53"/>
                  <a:gd name="T5" fmla="*/ 4 h 21"/>
                  <a:gd name="T6" fmla="*/ 17 w 53"/>
                  <a:gd name="T7" fmla="*/ 5 h 21"/>
                  <a:gd name="T8" fmla="*/ 17 w 53"/>
                  <a:gd name="T9" fmla="*/ 5 h 21"/>
                  <a:gd name="T10" fmla="*/ 16 w 53"/>
                  <a:gd name="T11" fmla="*/ 6 h 21"/>
                  <a:gd name="T12" fmla="*/ 16 w 53"/>
                  <a:gd name="T13" fmla="*/ 6 h 21"/>
                  <a:gd name="T14" fmla="*/ 15 w 53"/>
                  <a:gd name="T15" fmla="*/ 6 h 21"/>
                  <a:gd name="T16" fmla="*/ 15 w 53"/>
                  <a:gd name="T17" fmla="*/ 6 h 21"/>
                  <a:gd name="T18" fmla="*/ 14 w 53"/>
                  <a:gd name="T19" fmla="*/ 6 h 21"/>
                  <a:gd name="T20" fmla="*/ 14 w 53"/>
                  <a:gd name="T21" fmla="*/ 7 h 21"/>
                  <a:gd name="T22" fmla="*/ 13 w 53"/>
                  <a:gd name="T23" fmla="*/ 7 h 21"/>
                  <a:gd name="T24" fmla="*/ 11 w 53"/>
                  <a:gd name="T25" fmla="*/ 7 h 21"/>
                  <a:gd name="T26" fmla="*/ 10 w 53"/>
                  <a:gd name="T27" fmla="*/ 7 h 21"/>
                  <a:gd name="T28" fmla="*/ 8 w 53"/>
                  <a:gd name="T29" fmla="*/ 7 h 21"/>
                  <a:gd name="T30" fmla="*/ 7 w 53"/>
                  <a:gd name="T31" fmla="*/ 7 h 21"/>
                  <a:gd name="T32" fmla="*/ 5 w 53"/>
                  <a:gd name="T33" fmla="*/ 6 h 21"/>
                  <a:gd name="T34" fmla="*/ 4 w 53"/>
                  <a:gd name="T35" fmla="*/ 6 h 21"/>
                  <a:gd name="T36" fmla="*/ 3 w 53"/>
                  <a:gd name="T37" fmla="*/ 6 h 21"/>
                  <a:gd name="T38" fmla="*/ 2 w 53"/>
                  <a:gd name="T39" fmla="*/ 5 h 21"/>
                  <a:gd name="T40" fmla="*/ 0 w 53"/>
                  <a:gd name="T41" fmla="*/ 5 h 21"/>
                  <a:gd name="T42" fmla="*/ 1 w 53"/>
                  <a:gd name="T43" fmla="*/ 3 h 21"/>
                  <a:gd name="T44" fmla="*/ 2 w 53"/>
                  <a:gd name="T45" fmla="*/ 1 h 21"/>
                  <a:gd name="T46" fmla="*/ 3 w 53"/>
                  <a:gd name="T47" fmla="*/ 0 h 21"/>
                  <a:gd name="T48" fmla="*/ 5 w 53"/>
                  <a:gd name="T49" fmla="*/ 0 h 21"/>
                  <a:gd name="T50" fmla="*/ 7 w 53"/>
                  <a:gd name="T51" fmla="*/ 0 h 21"/>
                  <a:gd name="T52" fmla="*/ 8 w 53"/>
                  <a:gd name="T53" fmla="*/ 0 h 21"/>
                  <a:gd name="T54" fmla="*/ 10 w 53"/>
                  <a:gd name="T55" fmla="*/ 1 h 21"/>
                  <a:gd name="T56" fmla="*/ 12 w 53"/>
                  <a:gd name="T57" fmla="*/ 1 h 21"/>
                  <a:gd name="T58" fmla="*/ 14 w 53"/>
                  <a:gd name="T59" fmla="*/ 1 h 21"/>
                  <a:gd name="T60" fmla="*/ 16 w 53"/>
                  <a:gd name="T61" fmla="*/ 0 h 21"/>
                  <a:gd name="T62" fmla="*/ 17 w 53"/>
                  <a:gd name="T63" fmla="*/ 3 h 21"/>
                  <a:gd name="T64" fmla="*/ 17 w 53"/>
                  <a:gd name="T65" fmla="*/ 3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3" h="21">
                    <a:moveTo>
                      <a:pt x="53" y="10"/>
                    </a:moveTo>
                    <a:lnTo>
                      <a:pt x="53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2" y="15"/>
                    </a:lnTo>
                    <a:lnTo>
                      <a:pt x="51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4" y="21"/>
                    </a:lnTo>
                    <a:lnTo>
                      <a:pt x="39" y="21"/>
                    </a:lnTo>
                    <a:lnTo>
                      <a:pt x="35" y="21"/>
                    </a:lnTo>
                    <a:lnTo>
                      <a:pt x="30" y="21"/>
                    </a:lnTo>
                    <a:lnTo>
                      <a:pt x="26" y="21"/>
                    </a:lnTo>
                    <a:lnTo>
                      <a:pt x="22" y="21"/>
                    </a:lnTo>
                    <a:lnTo>
                      <a:pt x="17" y="19"/>
                    </a:lnTo>
                    <a:lnTo>
                      <a:pt x="13" y="19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Freeform 259"/>
              <p:cNvSpPr>
                <a:spLocks/>
              </p:cNvSpPr>
              <p:nvPr/>
            </p:nvSpPr>
            <p:spPr bwMode="auto">
              <a:xfrm>
                <a:off x="1439" y="3089"/>
                <a:ext cx="34" cy="28"/>
              </a:xfrm>
              <a:custGeom>
                <a:avLst/>
                <a:gdLst>
                  <a:gd name="T0" fmla="*/ 20 w 100"/>
                  <a:gd name="T1" fmla="*/ 14 h 84"/>
                  <a:gd name="T2" fmla="*/ 22 w 100"/>
                  <a:gd name="T3" fmla="*/ 14 h 84"/>
                  <a:gd name="T4" fmla="*/ 24 w 100"/>
                  <a:gd name="T5" fmla="*/ 14 h 84"/>
                  <a:gd name="T6" fmla="*/ 26 w 100"/>
                  <a:gd name="T7" fmla="*/ 14 h 84"/>
                  <a:gd name="T8" fmla="*/ 28 w 100"/>
                  <a:gd name="T9" fmla="*/ 15 h 84"/>
                  <a:gd name="T10" fmla="*/ 30 w 100"/>
                  <a:gd name="T11" fmla="*/ 15 h 84"/>
                  <a:gd name="T12" fmla="*/ 31 w 100"/>
                  <a:gd name="T13" fmla="*/ 15 h 84"/>
                  <a:gd name="T14" fmla="*/ 33 w 100"/>
                  <a:gd name="T15" fmla="*/ 16 h 84"/>
                  <a:gd name="T16" fmla="*/ 33 w 100"/>
                  <a:gd name="T17" fmla="*/ 18 h 84"/>
                  <a:gd name="T18" fmla="*/ 34 w 100"/>
                  <a:gd name="T19" fmla="*/ 19 h 84"/>
                  <a:gd name="T20" fmla="*/ 33 w 100"/>
                  <a:gd name="T21" fmla="*/ 20 h 84"/>
                  <a:gd name="T22" fmla="*/ 32 w 100"/>
                  <a:gd name="T23" fmla="*/ 22 h 84"/>
                  <a:gd name="T24" fmla="*/ 29 w 100"/>
                  <a:gd name="T25" fmla="*/ 24 h 84"/>
                  <a:gd name="T26" fmla="*/ 27 w 100"/>
                  <a:gd name="T27" fmla="*/ 25 h 84"/>
                  <a:gd name="T28" fmla="*/ 24 w 100"/>
                  <a:gd name="T29" fmla="*/ 26 h 84"/>
                  <a:gd name="T30" fmla="*/ 21 w 100"/>
                  <a:gd name="T31" fmla="*/ 27 h 84"/>
                  <a:gd name="T32" fmla="*/ 18 w 100"/>
                  <a:gd name="T33" fmla="*/ 28 h 84"/>
                  <a:gd name="T34" fmla="*/ 15 w 100"/>
                  <a:gd name="T35" fmla="*/ 28 h 84"/>
                  <a:gd name="T36" fmla="*/ 12 w 100"/>
                  <a:gd name="T37" fmla="*/ 28 h 84"/>
                  <a:gd name="T38" fmla="*/ 9 w 100"/>
                  <a:gd name="T39" fmla="*/ 28 h 84"/>
                  <a:gd name="T40" fmla="*/ 6 w 100"/>
                  <a:gd name="T41" fmla="*/ 28 h 84"/>
                  <a:gd name="T42" fmla="*/ 4 w 100"/>
                  <a:gd name="T43" fmla="*/ 26 h 84"/>
                  <a:gd name="T44" fmla="*/ 4 w 100"/>
                  <a:gd name="T45" fmla="*/ 25 h 84"/>
                  <a:gd name="T46" fmla="*/ 2 w 100"/>
                  <a:gd name="T47" fmla="*/ 24 h 84"/>
                  <a:gd name="T48" fmla="*/ 1 w 100"/>
                  <a:gd name="T49" fmla="*/ 22 h 84"/>
                  <a:gd name="T50" fmla="*/ 1 w 100"/>
                  <a:gd name="T51" fmla="*/ 21 h 84"/>
                  <a:gd name="T52" fmla="*/ 1 w 100"/>
                  <a:gd name="T53" fmla="*/ 19 h 84"/>
                  <a:gd name="T54" fmla="*/ 0 w 100"/>
                  <a:gd name="T55" fmla="*/ 17 h 84"/>
                  <a:gd name="T56" fmla="*/ 0 w 100"/>
                  <a:gd name="T57" fmla="*/ 16 h 84"/>
                  <a:gd name="T58" fmla="*/ 0 w 100"/>
                  <a:gd name="T59" fmla="*/ 14 h 84"/>
                  <a:gd name="T60" fmla="*/ 1 w 100"/>
                  <a:gd name="T61" fmla="*/ 12 h 84"/>
                  <a:gd name="T62" fmla="*/ 2 w 100"/>
                  <a:gd name="T63" fmla="*/ 11 h 84"/>
                  <a:gd name="T64" fmla="*/ 3 w 100"/>
                  <a:gd name="T65" fmla="*/ 10 h 84"/>
                  <a:gd name="T66" fmla="*/ 4 w 100"/>
                  <a:gd name="T67" fmla="*/ 9 h 84"/>
                  <a:gd name="T68" fmla="*/ 4 w 100"/>
                  <a:gd name="T69" fmla="*/ 8 h 84"/>
                  <a:gd name="T70" fmla="*/ 5 w 100"/>
                  <a:gd name="T71" fmla="*/ 7 h 84"/>
                  <a:gd name="T72" fmla="*/ 6 w 100"/>
                  <a:gd name="T73" fmla="*/ 5 h 84"/>
                  <a:gd name="T74" fmla="*/ 7 w 100"/>
                  <a:gd name="T75" fmla="*/ 5 h 84"/>
                  <a:gd name="T76" fmla="*/ 7 w 100"/>
                  <a:gd name="T77" fmla="*/ 3 h 84"/>
                  <a:gd name="T78" fmla="*/ 8 w 100"/>
                  <a:gd name="T79" fmla="*/ 2 h 84"/>
                  <a:gd name="T80" fmla="*/ 8 w 100"/>
                  <a:gd name="T81" fmla="*/ 0 h 84"/>
                  <a:gd name="T82" fmla="*/ 10 w 100"/>
                  <a:gd name="T83" fmla="*/ 1 h 84"/>
                  <a:gd name="T84" fmla="*/ 12 w 100"/>
                  <a:gd name="T85" fmla="*/ 1 h 84"/>
                  <a:gd name="T86" fmla="*/ 13 w 100"/>
                  <a:gd name="T87" fmla="*/ 3 h 84"/>
                  <a:gd name="T88" fmla="*/ 14 w 100"/>
                  <a:gd name="T89" fmla="*/ 5 h 84"/>
                  <a:gd name="T90" fmla="*/ 14 w 100"/>
                  <a:gd name="T91" fmla="*/ 6 h 84"/>
                  <a:gd name="T92" fmla="*/ 14 w 100"/>
                  <a:gd name="T93" fmla="*/ 8 h 84"/>
                  <a:gd name="T94" fmla="*/ 15 w 100"/>
                  <a:gd name="T95" fmla="*/ 11 h 84"/>
                  <a:gd name="T96" fmla="*/ 16 w 100"/>
                  <a:gd name="T97" fmla="*/ 12 h 84"/>
                  <a:gd name="T98" fmla="*/ 17 w 100"/>
                  <a:gd name="T99" fmla="*/ 13 h 84"/>
                  <a:gd name="T100" fmla="*/ 20 w 100"/>
                  <a:gd name="T101" fmla="*/ 14 h 84"/>
                  <a:gd name="T102" fmla="*/ 20 w 100"/>
                  <a:gd name="T103" fmla="*/ 14 h 84"/>
                  <a:gd name="T104" fmla="*/ 20 w 100"/>
                  <a:gd name="T105" fmla="*/ 14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0" h="84">
                    <a:moveTo>
                      <a:pt x="59" y="41"/>
                    </a:moveTo>
                    <a:lnTo>
                      <a:pt x="64" y="42"/>
                    </a:lnTo>
                    <a:lnTo>
                      <a:pt x="70" y="42"/>
                    </a:lnTo>
                    <a:lnTo>
                      <a:pt x="76" y="42"/>
                    </a:lnTo>
                    <a:lnTo>
                      <a:pt x="81" y="44"/>
                    </a:lnTo>
                    <a:lnTo>
                      <a:pt x="87" y="45"/>
                    </a:lnTo>
                    <a:lnTo>
                      <a:pt x="92" y="46"/>
                    </a:lnTo>
                    <a:lnTo>
                      <a:pt x="96" y="49"/>
                    </a:lnTo>
                    <a:lnTo>
                      <a:pt x="98" y="53"/>
                    </a:lnTo>
                    <a:lnTo>
                      <a:pt x="100" y="57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5" y="71"/>
                    </a:lnTo>
                    <a:lnTo>
                      <a:pt x="79" y="75"/>
                    </a:lnTo>
                    <a:lnTo>
                      <a:pt x="71" y="79"/>
                    </a:lnTo>
                    <a:lnTo>
                      <a:pt x="62" y="81"/>
                    </a:lnTo>
                    <a:lnTo>
                      <a:pt x="54" y="83"/>
                    </a:lnTo>
                    <a:lnTo>
                      <a:pt x="45" y="84"/>
                    </a:lnTo>
                    <a:lnTo>
                      <a:pt x="36" y="84"/>
                    </a:lnTo>
                    <a:lnTo>
                      <a:pt x="27" y="84"/>
                    </a:lnTo>
                    <a:lnTo>
                      <a:pt x="17" y="83"/>
                    </a:lnTo>
                    <a:lnTo>
                      <a:pt x="13" y="79"/>
                    </a:lnTo>
                    <a:lnTo>
                      <a:pt x="11" y="75"/>
                    </a:lnTo>
                    <a:lnTo>
                      <a:pt x="7" y="71"/>
                    </a:lnTo>
                    <a:lnTo>
                      <a:pt x="4" y="67"/>
                    </a:lnTo>
                    <a:lnTo>
                      <a:pt x="3" y="62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1" y="27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19" y="16"/>
                    </a:lnTo>
                    <a:lnTo>
                      <a:pt x="20" y="14"/>
                    </a:lnTo>
                    <a:lnTo>
                      <a:pt x="21" y="10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0" y="14"/>
                    </a:lnTo>
                    <a:lnTo>
                      <a:pt x="41" y="19"/>
                    </a:lnTo>
                    <a:lnTo>
                      <a:pt x="42" y="25"/>
                    </a:lnTo>
                    <a:lnTo>
                      <a:pt x="43" y="32"/>
                    </a:lnTo>
                    <a:lnTo>
                      <a:pt x="46" y="36"/>
                    </a:lnTo>
                    <a:lnTo>
                      <a:pt x="51" y="40"/>
                    </a:lnTo>
                    <a:lnTo>
                      <a:pt x="59" y="42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1" name="Freeform 260"/>
              <p:cNvSpPr>
                <a:spLocks/>
              </p:cNvSpPr>
              <p:nvPr/>
            </p:nvSpPr>
            <p:spPr bwMode="auto">
              <a:xfrm>
                <a:off x="1335" y="3100"/>
                <a:ext cx="10" cy="7"/>
              </a:xfrm>
              <a:custGeom>
                <a:avLst/>
                <a:gdLst>
                  <a:gd name="T0" fmla="*/ 9 w 31"/>
                  <a:gd name="T1" fmla="*/ 7 h 22"/>
                  <a:gd name="T2" fmla="*/ 1 w 31"/>
                  <a:gd name="T3" fmla="*/ 7 h 22"/>
                  <a:gd name="T4" fmla="*/ 1 w 31"/>
                  <a:gd name="T5" fmla="*/ 6 h 22"/>
                  <a:gd name="T6" fmla="*/ 0 w 31"/>
                  <a:gd name="T7" fmla="*/ 5 h 22"/>
                  <a:gd name="T8" fmla="*/ 0 w 31"/>
                  <a:gd name="T9" fmla="*/ 4 h 22"/>
                  <a:gd name="T10" fmla="*/ 0 w 31"/>
                  <a:gd name="T11" fmla="*/ 4 h 22"/>
                  <a:gd name="T12" fmla="*/ 0 w 31"/>
                  <a:gd name="T13" fmla="*/ 3 h 22"/>
                  <a:gd name="T14" fmla="*/ 0 w 31"/>
                  <a:gd name="T15" fmla="*/ 2 h 22"/>
                  <a:gd name="T16" fmla="*/ 1 w 31"/>
                  <a:gd name="T17" fmla="*/ 1 h 22"/>
                  <a:gd name="T18" fmla="*/ 2 w 31"/>
                  <a:gd name="T19" fmla="*/ 0 h 22"/>
                  <a:gd name="T20" fmla="*/ 3 w 31"/>
                  <a:gd name="T21" fmla="*/ 0 h 22"/>
                  <a:gd name="T22" fmla="*/ 4 w 31"/>
                  <a:gd name="T23" fmla="*/ 0 h 22"/>
                  <a:gd name="T24" fmla="*/ 5 w 31"/>
                  <a:gd name="T25" fmla="*/ 0 h 22"/>
                  <a:gd name="T26" fmla="*/ 6 w 31"/>
                  <a:gd name="T27" fmla="*/ 0 h 22"/>
                  <a:gd name="T28" fmla="*/ 7 w 31"/>
                  <a:gd name="T29" fmla="*/ 0 h 22"/>
                  <a:gd name="T30" fmla="*/ 8 w 31"/>
                  <a:gd name="T31" fmla="*/ 1 h 22"/>
                  <a:gd name="T32" fmla="*/ 9 w 31"/>
                  <a:gd name="T33" fmla="*/ 2 h 22"/>
                  <a:gd name="T34" fmla="*/ 10 w 31"/>
                  <a:gd name="T35" fmla="*/ 3 h 22"/>
                  <a:gd name="T36" fmla="*/ 10 w 31"/>
                  <a:gd name="T37" fmla="*/ 4 h 22"/>
                  <a:gd name="T38" fmla="*/ 10 w 31"/>
                  <a:gd name="T39" fmla="*/ 4 h 22"/>
                  <a:gd name="T40" fmla="*/ 10 w 31"/>
                  <a:gd name="T41" fmla="*/ 5 h 22"/>
                  <a:gd name="T42" fmla="*/ 9 w 31"/>
                  <a:gd name="T43" fmla="*/ 7 h 22"/>
                  <a:gd name="T44" fmla="*/ 9 w 31"/>
                  <a:gd name="T45" fmla="*/ 7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1" h="22">
                    <a:moveTo>
                      <a:pt x="29" y="21"/>
                    </a:moveTo>
                    <a:lnTo>
                      <a:pt x="4" y="22"/>
                    </a:lnTo>
                    <a:lnTo>
                      <a:pt x="2" y="20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Freeform 261"/>
              <p:cNvSpPr>
                <a:spLocks/>
              </p:cNvSpPr>
              <p:nvPr/>
            </p:nvSpPr>
            <p:spPr bwMode="auto">
              <a:xfrm>
                <a:off x="1443" y="3099"/>
                <a:ext cx="10" cy="10"/>
              </a:xfrm>
              <a:custGeom>
                <a:avLst/>
                <a:gdLst>
                  <a:gd name="T0" fmla="*/ 10 w 29"/>
                  <a:gd name="T1" fmla="*/ 1 h 29"/>
                  <a:gd name="T2" fmla="*/ 10 w 29"/>
                  <a:gd name="T3" fmla="*/ 3 h 29"/>
                  <a:gd name="T4" fmla="*/ 10 w 29"/>
                  <a:gd name="T5" fmla="*/ 3 h 29"/>
                  <a:gd name="T6" fmla="*/ 9 w 29"/>
                  <a:gd name="T7" fmla="*/ 4 h 29"/>
                  <a:gd name="T8" fmla="*/ 9 w 29"/>
                  <a:gd name="T9" fmla="*/ 5 h 29"/>
                  <a:gd name="T10" fmla="*/ 8 w 29"/>
                  <a:gd name="T11" fmla="*/ 6 h 29"/>
                  <a:gd name="T12" fmla="*/ 8 w 29"/>
                  <a:gd name="T13" fmla="*/ 7 h 29"/>
                  <a:gd name="T14" fmla="*/ 7 w 29"/>
                  <a:gd name="T15" fmla="*/ 8 h 29"/>
                  <a:gd name="T16" fmla="*/ 6 w 29"/>
                  <a:gd name="T17" fmla="*/ 8 h 29"/>
                  <a:gd name="T18" fmla="*/ 6 w 29"/>
                  <a:gd name="T19" fmla="*/ 9 h 29"/>
                  <a:gd name="T20" fmla="*/ 5 w 29"/>
                  <a:gd name="T21" fmla="*/ 9 h 29"/>
                  <a:gd name="T22" fmla="*/ 4 w 29"/>
                  <a:gd name="T23" fmla="*/ 10 h 29"/>
                  <a:gd name="T24" fmla="*/ 4 w 29"/>
                  <a:gd name="T25" fmla="*/ 10 h 29"/>
                  <a:gd name="T26" fmla="*/ 3 w 29"/>
                  <a:gd name="T27" fmla="*/ 10 h 29"/>
                  <a:gd name="T28" fmla="*/ 3 w 29"/>
                  <a:gd name="T29" fmla="*/ 10 h 29"/>
                  <a:gd name="T30" fmla="*/ 2 w 29"/>
                  <a:gd name="T31" fmla="*/ 9 h 29"/>
                  <a:gd name="T32" fmla="*/ 2 w 29"/>
                  <a:gd name="T33" fmla="*/ 9 h 29"/>
                  <a:gd name="T34" fmla="*/ 1 w 29"/>
                  <a:gd name="T35" fmla="*/ 9 h 29"/>
                  <a:gd name="T36" fmla="*/ 1 w 29"/>
                  <a:gd name="T37" fmla="*/ 9 h 29"/>
                  <a:gd name="T38" fmla="*/ 0 w 29"/>
                  <a:gd name="T39" fmla="*/ 8 h 29"/>
                  <a:gd name="T40" fmla="*/ 0 w 29"/>
                  <a:gd name="T41" fmla="*/ 8 h 29"/>
                  <a:gd name="T42" fmla="*/ 0 w 29"/>
                  <a:gd name="T43" fmla="*/ 7 h 29"/>
                  <a:gd name="T44" fmla="*/ 0 w 29"/>
                  <a:gd name="T45" fmla="*/ 5 h 29"/>
                  <a:gd name="T46" fmla="*/ 0 w 29"/>
                  <a:gd name="T47" fmla="*/ 4 h 29"/>
                  <a:gd name="T48" fmla="*/ 1 w 29"/>
                  <a:gd name="T49" fmla="*/ 3 h 29"/>
                  <a:gd name="T50" fmla="*/ 1 w 29"/>
                  <a:gd name="T51" fmla="*/ 3 h 29"/>
                  <a:gd name="T52" fmla="*/ 2 w 29"/>
                  <a:gd name="T53" fmla="*/ 2 h 29"/>
                  <a:gd name="T54" fmla="*/ 3 w 29"/>
                  <a:gd name="T55" fmla="*/ 1 h 29"/>
                  <a:gd name="T56" fmla="*/ 4 w 29"/>
                  <a:gd name="T57" fmla="*/ 0 h 29"/>
                  <a:gd name="T58" fmla="*/ 5 w 29"/>
                  <a:gd name="T59" fmla="*/ 0 h 29"/>
                  <a:gd name="T60" fmla="*/ 6 w 29"/>
                  <a:gd name="T61" fmla="*/ 0 h 29"/>
                  <a:gd name="T62" fmla="*/ 6 w 29"/>
                  <a:gd name="T63" fmla="*/ 0 h 29"/>
                  <a:gd name="T64" fmla="*/ 7 w 29"/>
                  <a:gd name="T65" fmla="*/ 0 h 29"/>
                  <a:gd name="T66" fmla="*/ 7 w 29"/>
                  <a:gd name="T67" fmla="*/ 0 h 29"/>
                  <a:gd name="T68" fmla="*/ 8 w 29"/>
                  <a:gd name="T69" fmla="*/ 0 h 29"/>
                  <a:gd name="T70" fmla="*/ 8 w 29"/>
                  <a:gd name="T71" fmla="*/ 0 h 29"/>
                  <a:gd name="T72" fmla="*/ 9 w 29"/>
                  <a:gd name="T73" fmla="*/ 1 h 29"/>
                  <a:gd name="T74" fmla="*/ 9 w 29"/>
                  <a:gd name="T75" fmla="*/ 1 h 29"/>
                  <a:gd name="T76" fmla="*/ 9 w 29"/>
                  <a:gd name="T77" fmla="*/ 1 h 29"/>
                  <a:gd name="T78" fmla="*/ 10 w 29"/>
                  <a:gd name="T79" fmla="*/ 1 h 29"/>
                  <a:gd name="T80" fmla="*/ 10 w 29"/>
                  <a:gd name="T81" fmla="*/ 1 h 29"/>
                  <a:gd name="T82" fmla="*/ 10 w 29"/>
                  <a:gd name="T83" fmla="*/ 1 h 29"/>
                  <a:gd name="T84" fmla="*/ 10 w 29"/>
                  <a:gd name="T85" fmla="*/ 1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" h="29">
                    <a:moveTo>
                      <a:pt x="28" y="4"/>
                    </a:moveTo>
                    <a:lnTo>
                      <a:pt x="28" y="8"/>
                    </a:lnTo>
                    <a:lnTo>
                      <a:pt x="28" y="10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1" y="22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5" y="27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Freeform 262"/>
              <p:cNvSpPr>
                <a:spLocks/>
              </p:cNvSpPr>
              <p:nvPr/>
            </p:nvSpPr>
            <p:spPr bwMode="auto">
              <a:xfrm>
                <a:off x="1484" y="3098"/>
                <a:ext cx="10" cy="17"/>
              </a:xfrm>
              <a:custGeom>
                <a:avLst/>
                <a:gdLst>
                  <a:gd name="T0" fmla="*/ 9 w 29"/>
                  <a:gd name="T1" fmla="*/ 0 h 52"/>
                  <a:gd name="T2" fmla="*/ 9 w 29"/>
                  <a:gd name="T3" fmla="*/ 2 h 52"/>
                  <a:gd name="T4" fmla="*/ 10 w 29"/>
                  <a:gd name="T5" fmla="*/ 4 h 52"/>
                  <a:gd name="T6" fmla="*/ 10 w 29"/>
                  <a:gd name="T7" fmla="*/ 6 h 52"/>
                  <a:gd name="T8" fmla="*/ 10 w 29"/>
                  <a:gd name="T9" fmla="*/ 7 h 52"/>
                  <a:gd name="T10" fmla="*/ 9 w 29"/>
                  <a:gd name="T11" fmla="*/ 9 h 52"/>
                  <a:gd name="T12" fmla="*/ 9 w 29"/>
                  <a:gd name="T13" fmla="*/ 11 h 52"/>
                  <a:gd name="T14" fmla="*/ 9 w 29"/>
                  <a:gd name="T15" fmla="*/ 12 h 52"/>
                  <a:gd name="T16" fmla="*/ 8 w 29"/>
                  <a:gd name="T17" fmla="*/ 14 h 52"/>
                  <a:gd name="T18" fmla="*/ 7 w 29"/>
                  <a:gd name="T19" fmla="*/ 15 h 52"/>
                  <a:gd name="T20" fmla="*/ 6 w 29"/>
                  <a:gd name="T21" fmla="*/ 17 h 52"/>
                  <a:gd name="T22" fmla="*/ 6 w 29"/>
                  <a:gd name="T23" fmla="*/ 17 h 52"/>
                  <a:gd name="T24" fmla="*/ 5 w 29"/>
                  <a:gd name="T25" fmla="*/ 17 h 52"/>
                  <a:gd name="T26" fmla="*/ 4 w 29"/>
                  <a:gd name="T27" fmla="*/ 17 h 52"/>
                  <a:gd name="T28" fmla="*/ 3 w 29"/>
                  <a:gd name="T29" fmla="*/ 17 h 52"/>
                  <a:gd name="T30" fmla="*/ 3 w 29"/>
                  <a:gd name="T31" fmla="*/ 17 h 52"/>
                  <a:gd name="T32" fmla="*/ 2 w 29"/>
                  <a:gd name="T33" fmla="*/ 16 h 52"/>
                  <a:gd name="T34" fmla="*/ 1 w 29"/>
                  <a:gd name="T35" fmla="*/ 16 h 52"/>
                  <a:gd name="T36" fmla="*/ 1 w 29"/>
                  <a:gd name="T37" fmla="*/ 15 h 52"/>
                  <a:gd name="T38" fmla="*/ 1 w 29"/>
                  <a:gd name="T39" fmla="*/ 15 h 52"/>
                  <a:gd name="T40" fmla="*/ 1 w 29"/>
                  <a:gd name="T41" fmla="*/ 14 h 52"/>
                  <a:gd name="T42" fmla="*/ 0 w 29"/>
                  <a:gd name="T43" fmla="*/ 12 h 52"/>
                  <a:gd name="T44" fmla="*/ 0 w 29"/>
                  <a:gd name="T45" fmla="*/ 10 h 52"/>
                  <a:gd name="T46" fmla="*/ 0 w 29"/>
                  <a:gd name="T47" fmla="*/ 8 h 52"/>
                  <a:gd name="T48" fmla="*/ 1 w 29"/>
                  <a:gd name="T49" fmla="*/ 6 h 52"/>
                  <a:gd name="T50" fmla="*/ 2 w 29"/>
                  <a:gd name="T51" fmla="*/ 5 h 52"/>
                  <a:gd name="T52" fmla="*/ 3 w 29"/>
                  <a:gd name="T53" fmla="*/ 3 h 52"/>
                  <a:gd name="T54" fmla="*/ 4 w 29"/>
                  <a:gd name="T55" fmla="*/ 2 h 52"/>
                  <a:gd name="T56" fmla="*/ 6 w 29"/>
                  <a:gd name="T57" fmla="*/ 1 h 52"/>
                  <a:gd name="T58" fmla="*/ 8 w 29"/>
                  <a:gd name="T59" fmla="*/ 0 h 52"/>
                  <a:gd name="T60" fmla="*/ 9 w 29"/>
                  <a:gd name="T61" fmla="*/ 0 h 52"/>
                  <a:gd name="T62" fmla="*/ 9 w 29"/>
                  <a:gd name="T63" fmla="*/ 0 h 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" h="52">
                    <a:moveTo>
                      <a:pt x="26" y="0"/>
                    </a:moveTo>
                    <a:lnTo>
                      <a:pt x="27" y="5"/>
                    </a:lnTo>
                    <a:lnTo>
                      <a:pt x="29" y="12"/>
                    </a:lnTo>
                    <a:lnTo>
                      <a:pt x="29" y="17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6" y="33"/>
                    </a:lnTo>
                    <a:lnTo>
                      <a:pt x="25" y="38"/>
                    </a:lnTo>
                    <a:lnTo>
                      <a:pt x="23" y="42"/>
                    </a:lnTo>
                    <a:lnTo>
                      <a:pt x="21" y="47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Freeform 263"/>
              <p:cNvSpPr>
                <a:spLocks/>
              </p:cNvSpPr>
              <p:nvPr/>
            </p:nvSpPr>
            <p:spPr bwMode="auto">
              <a:xfrm>
                <a:off x="1456" y="3104"/>
                <a:ext cx="10" cy="8"/>
              </a:xfrm>
              <a:custGeom>
                <a:avLst/>
                <a:gdLst>
                  <a:gd name="T0" fmla="*/ 9 w 29"/>
                  <a:gd name="T1" fmla="*/ 2 h 24"/>
                  <a:gd name="T2" fmla="*/ 10 w 29"/>
                  <a:gd name="T3" fmla="*/ 3 h 24"/>
                  <a:gd name="T4" fmla="*/ 9 w 29"/>
                  <a:gd name="T5" fmla="*/ 4 h 24"/>
                  <a:gd name="T6" fmla="*/ 9 w 29"/>
                  <a:gd name="T7" fmla="*/ 5 h 24"/>
                  <a:gd name="T8" fmla="*/ 9 w 29"/>
                  <a:gd name="T9" fmla="*/ 5 h 24"/>
                  <a:gd name="T10" fmla="*/ 9 w 29"/>
                  <a:gd name="T11" fmla="*/ 6 h 24"/>
                  <a:gd name="T12" fmla="*/ 8 w 29"/>
                  <a:gd name="T13" fmla="*/ 6 h 24"/>
                  <a:gd name="T14" fmla="*/ 7 w 29"/>
                  <a:gd name="T15" fmla="*/ 7 h 24"/>
                  <a:gd name="T16" fmla="*/ 7 w 29"/>
                  <a:gd name="T17" fmla="*/ 7 h 24"/>
                  <a:gd name="T18" fmla="*/ 6 w 29"/>
                  <a:gd name="T19" fmla="*/ 8 h 24"/>
                  <a:gd name="T20" fmla="*/ 4 w 29"/>
                  <a:gd name="T21" fmla="*/ 8 h 24"/>
                  <a:gd name="T22" fmla="*/ 4 w 29"/>
                  <a:gd name="T23" fmla="*/ 8 h 24"/>
                  <a:gd name="T24" fmla="*/ 3 w 29"/>
                  <a:gd name="T25" fmla="*/ 8 h 24"/>
                  <a:gd name="T26" fmla="*/ 3 w 29"/>
                  <a:gd name="T27" fmla="*/ 8 h 24"/>
                  <a:gd name="T28" fmla="*/ 3 w 29"/>
                  <a:gd name="T29" fmla="*/ 8 h 24"/>
                  <a:gd name="T30" fmla="*/ 2 w 29"/>
                  <a:gd name="T31" fmla="*/ 8 h 24"/>
                  <a:gd name="T32" fmla="*/ 1 w 29"/>
                  <a:gd name="T33" fmla="*/ 8 h 24"/>
                  <a:gd name="T34" fmla="*/ 1 w 29"/>
                  <a:gd name="T35" fmla="*/ 8 h 24"/>
                  <a:gd name="T36" fmla="*/ 1 w 29"/>
                  <a:gd name="T37" fmla="*/ 7 h 24"/>
                  <a:gd name="T38" fmla="*/ 0 w 29"/>
                  <a:gd name="T39" fmla="*/ 7 h 24"/>
                  <a:gd name="T40" fmla="*/ 0 w 29"/>
                  <a:gd name="T41" fmla="*/ 6 h 24"/>
                  <a:gd name="T42" fmla="*/ 0 w 29"/>
                  <a:gd name="T43" fmla="*/ 4 h 24"/>
                  <a:gd name="T44" fmla="*/ 0 w 29"/>
                  <a:gd name="T45" fmla="*/ 3 h 24"/>
                  <a:gd name="T46" fmla="*/ 1 w 29"/>
                  <a:gd name="T47" fmla="*/ 2 h 24"/>
                  <a:gd name="T48" fmla="*/ 2 w 29"/>
                  <a:gd name="T49" fmla="*/ 1 h 24"/>
                  <a:gd name="T50" fmla="*/ 3 w 29"/>
                  <a:gd name="T51" fmla="*/ 1 h 24"/>
                  <a:gd name="T52" fmla="*/ 5 w 29"/>
                  <a:gd name="T53" fmla="*/ 0 h 24"/>
                  <a:gd name="T54" fmla="*/ 6 w 29"/>
                  <a:gd name="T55" fmla="*/ 0 h 24"/>
                  <a:gd name="T56" fmla="*/ 8 w 29"/>
                  <a:gd name="T57" fmla="*/ 1 h 24"/>
                  <a:gd name="T58" fmla="*/ 9 w 29"/>
                  <a:gd name="T59" fmla="*/ 1 h 24"/>
                  <a:gd name="T60" fmla="*/ 10 w 29"/>
                  <a:gd name="T61" fmla="*/ 2 h 24"/>
                  <a:gd name="T62" fmla="*/ 10 w 29"/>
                  <a:gd name="T63" fmla="*/ 2 h 24"/>
                  <a:gd name="T64" fmla="*/ 9 w 29"/>
                  <a:gd name="T65" fmla="*/ 2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" h="24">
                    <a:moveTo>
                      <a:pt x="27" y="6"/>
                    </a:moveTo>
                    <a:lnTo>
                      <a:pt x="29" y="10"/>
                    </a:lnTo>
                    <a:lnTo>
                      <a:pt x="27" y="11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1" y="20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Freeform 264"/>
              <p:cNvSpPr>
                <a:spLocks/>
              </p:cNvSpPr>
              <p:nvPr/>
            </p:nvSpPr>
            <p:spPr bwMode="auto">
              <a:xfrm>
                <a:off x="1322" y="3114"/>
                <a:ext cx="18" cy="12"/>
              </a:xfrm>
              <a:custGeom>
                <a:avLst/>
                <a:gdLst>
                  <a:gd name="T0" fmla="*/ 18 w 54"/>
                  <a:gd name="T1" fmla="*/ 5 h 36"/>
                  <a:gd name="T2" fmla="*/ 18 w 54"/>
                  <a:gd name="T3" fmla="*/ 6 h 36"/>
                  <a:gd name="T4" fmla="*/ 17 w 54"/>
                  <a:gd name="T5" fmla="*/ 7 h 36"/>
                  <a:gd name="T6" fmla="*/ 17 w 54"/>
                  <a:gd name="T7" fmla="*/ 8 h 36"/>
                  <a:gd name="T8" fmla="*/ 17 w 54"/>
                  <a:gd name="T9" fmla="*/ 8 h 36"/>
                  <a:gd name="T10" fmla="*/ 16 w 54"/>
                  <a:gd name="T11" fmla="*/ 9 h 36"/>
                  <a:gd name="T12" fmla="*/ 15 w 54"/>
                  <a:gd name="T13" fmla="*/ 10 h 36"/>
                  <a:gd name="T14" fmla="*/ 15 w 54"/>
                  <a:gd name="T15" fmla="*/ 11 h 36"/>
                  <a:gd name="T16" fmla="*/ 14 w 54"/>
                  <a:gd name="T17" fmla="*/ 11 h 36"/>
                  <a:gd name="T18" fmla="*/ 13 w 54"/>
                  <a:gd name="T19" fmla="*/ 11 h 36"/>
                  <a:gd name="T20" fmla="*/ 12 w 54"/>
                  <a:gd name="T21" fmla="*/ 12 h 36"/>
                  <a:gd name="T22" fmla="*/ 10 w 54"/>
                  <a:gd name="T23" fmla="*/ 12 h 36"/>
                  <a:gd name="T24" fmla="*/ 9 w 54"/>
                  <a:gd name="T25" fmla="*/ 12 h 36"/>
                  <a:gd name="T26" fmla="*/ 7 w 54"/>
                  <a:gd name="T27" fmla="*/ 12 h 36"/>
                  <a:gd name="T28" fmla="*/ 6 w 54"/>
                  <a:gd name="T29" fmla="*/ 12 h 36"/>
                  <a:gd name="T30" fmla="*/ 4 w 54"/>
                  <a:gd name="T31" fmla="*/ 11 h 36"/>
                  <a:gd name="T32" fmla="*/ 3 w 54"/>
                  <a:gd name="T33" fmla="*/ 11 h 36"/>
                  <a:gd name="T34" fmla="*/ 2 w 54"/>
                  <a:gd name="T35" fmla="*/ 10 h 36"/>
                  <a:gd name="T36" fmla="*/ 1 w 54"/>
                  <a:gd name="T37" fmla="*/ 9 h 36"/>
                  <a:gd name="T38" fmla="*/ 0 w 54"/>
                  <a:gd name="T39" fmla="*/ 8 h 36"/>
                  <a:gd name="T40" fmla="*/ 0 w 54"/>
                  <a:gd name="T41" fmla="*/ 6 h 36"/>
                  <a:gd name="T42" fmla="*/ 0 w 54"/>
                  <a:gd name="T43" fmla="*/ 5 h 36"/>
                  <a:gd name="T44" fmla="*/ 1 w 54"/>
                  <a:gd name="T45" fmla="*/ 3 h 36"/>
                  <a:gd name="T46" fmla="*/ 3 w 54"/>
                  <a:gd name="T47" fmla="*/ 2 h 36"/>
                  <a:gd name="T48" fmla="*/ 4 w 54"/>
                  <a:gd name="T49" fmla="*/ 1 h 36"/>
                  <a:gd name="T50" fmla="*/ 6 w 54"/>
                  <a:gd name="T51" fmla="*/ 1 h 36"/>
                  <a:gd name="T52" fmla="*/ 7 w 54"/>
                  <a:gd name="T53" fmla="*/ 0 h 36"/>
                  <a:gd name="T54" fmla="*/ 9 w 54"/>
                  <a:gd name="T55" fmla="*/ 0 h 36"/>
                  <a:gd name="T56" fmla="*/ 10 w 54"/>
                  <a:gd name="T57" fmla="*/ 1 h 36"/>
                  <a:gd name="T58" fmla="*/ 12 w 54"/>
                  <a:gd name="T59" fmla="*/ 1 h 36"/>
                  <a:gd name="T60" fmla="*/ 13 w 54"/>
                  <a:gd name="T61" fmla="*/ 2 h 36"/>
                  <a:gd name="T62" fmla="*/ 14 w 54"/>
                  <a:gd name="T63" fmla="*/ 2 h 36"/>
                  <a:gd name="T64" fmla="*/ 14 w 54"/>
                  <a:gd name="T65" fmla="*/ 3 h 36"/>
                  <a:gd name="T66" fmla="*/ 15 w 54"/>
                  <a:gd name="T67" fmla="*/ 3 h 36"/>
                  <a:gd name="T68" fmla="*/ 15 w 54"/>
                  <a:gd name="T69" fmla="*/ 3 h 36"/>
                  <a:gd name="T70" fmla="*/ 16 w 54"/>
                  <a:gd name="T71" fmla="*/ 3 h 36"/>
                  <a:gd name="T72" fmla="*/ 16 w 54"/>
                  <a:gd name="T73" fmla="*/ 4 h 36"/>
                  <a:gd name="T74" fmla="*/ 17 w 54"/>
                  <a:gd name="T75" fmla="*/ 4 h 36"/>
                  <a:gd name="T76" fmla="*/ 17 w 54"/>
                  <a:gd name="T77" fmla="*/ 4 h 36"/>
                  <a:gd name="T78" fmla="*/ 17 w 54"/>
                  <a:gd name="T79" fmla="*/ 5 h 36"/>
                  <a:gd name="T80" fmla="*/ 18 w 54"/>
                  <a:gd name="T81" fmla="*/ 5 h 36"/>
                  <a:gd name="T82" fmla="*/ 18 w 54"/>
                  <a:gd name="T83" fmla="*/ 5 h 36"/>
                  <a:gd name="T84" fmla="*/ 18 w 54"/>
                  <a:gd name="T85" fmla="*/ 5 h 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4" h="36">
                    <a:moveTo>
                      <a:pt x="54" y="14"/>
                    </a:moveTo>
                    <a:lnTo>
                      <a:pt x="54" y="17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0" y="25"/>
                    </a:lnTo>
                    <a:lnTo>
                      <a:pt x="48" y="28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7" y="36"/>
                    </a:lnTo>
                    <a:lnTo>
                      <a:pt x="31" y="36"/>
                    </a:lnTo>
                    <a:lnTo>
                      <a:pt x="26" y="36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3" y="34"/>
                    </a:lnTo>
                    <a:lnTo>
                      <a:pt x="9" y="33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2" y="14"/>
                    </a:lnTo>
                    <a:lnTo>
                      <a:pt x="54" y="15"/>
                    </a:lnTo>
                    <a:lnTo>
                      <a:pt x="5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265"/>
              <p:cNvSpPr>
                <a:spLocks/>
              </p:cNvSpPr>
              <p:nvPr/>
            </p:nvSpPr>
            <p:spPr bwMode="auto">
              <a:xfrm>
                <a:off x="1349" y="3116"/>
                <a:ext cx="12" cy="8"/>
              </a:xfrm>
              <a:custGeom>
                <a:avLst/>
                <a:gdLst>
                  <a:gd name="T0" fmla="*/ 12 w 34"/>
                  <a:gd name="T1" fmla="*/ 1 h 24"/>
                  <a:gd name="T2" fmla="*/ 12 w 34"/>
                  <a:gd name="T3" fmla="*/ 3 h 24"/>
                  <a:gd name="T4" fmla="*/ 11 w 34"/>
                  <a:gd name="T5" fmla="*/ 4 h 24"/>
                  <a:gd name="T6" fmla="*/ 10 w 34"/>
                  <a:gd name="T7" fmla="*/ 4 h 24"/>
                  <a:gd name="T8" fmla="*/ 9 w 34"/>
                  <a:gd name="T9" fmla="*/ 5 h 24"/>
                  <a:gd name="T10" fmla="*/ 7 w 34"/>
                  <a:gd name="T11" fmla="*/ 5 h 24"/>
                  <a:gd name="T12" fmla="*/ 6 w 34"/>
                  <a:gd name="T13" fmla="*/ 6 h 24"/>
                  <a:gd name="T14" fmla="*/ 5 w 34"/>
                  <a:gd name="T15" fmla="*/ 6 h 24"/>
                  <a:gd name="T16" fmla="*/ 4 w 34"/>
                  <a:gd name="T17" fmla="*/ 7 h 24"/>
                  <a:gd name="T18" fmla="*/ 2 w 34"/>
                  <a:gd name="T19" fmla="*/ 7 h 24"/>
                  <a:gd name="T20" fmla="*/ 1 w 34"/>
                  <a:gd name="T21" fmla="*/ 8 h 24"/>
                  <a:gd name="T22" fmla="*/ 1 w 34"/>
                  <a:gd name="T23" fmla="*/ 8 h 24"/>
                  <a:gd name="T24" fmla="*/ 1 w 34"/>
                  <a:gd name="T25" fmla="*/ 8 h 24"/>
                  <a:gd name="T26" fmla="*/ 0 w 34"/>
                  <a:gd name="T27" fmla="*/ 7 h 24"/>
                  <a:gd name="T28" fmla="*/ 0 w 34"/>
                  <a:gd name="T29" fmla="*/ 7 h 24"/>
                  <a:gd name="T30" fmla="*/ 0 w 34"/>
                  <a:gd name="T31" fmla="*/ 6 h 24"/>
                  <a:gd name="T32" fmla="*/ 0 w 34"/>
                  <a:gd name="T33" fmla="*/ 6 h 24"/>
                  <a:gd name="T34" fmla="*/ 0 w 34"/>
                  <a:gd name="T35" fmla="*/ 5 h 24"/>
                  <a:gd name="T36" fmla="*/ 0 w 34"/>
                  <a:gd name="T37" fmla="*/ 5 h 24"/>
                  <a:gd name="T38" fmla="*/ 0 w 34"/>
                  <a:gd name="T39" fmla="*/ 4 h 24"/>
                  <a:gd name="T40" fmla="*/ 0 w 34"/>
                  <a:gd name="T41" fmla="*/ 4 h 24"/>
                  <a:gd name="T42" fmla="*/ 1 w 34"/>
                  <a:gd name="T43" fmla="*/ 4 h 24"/>
                  <a:gd name="T44" fmla="*/ 3 w 34"/>
                  <a:gd name="T45" fmla="*/ 4 h 24"/>
                  <a:gd name="T46" fmla="*/ 4 w 34"/>
                  <a:gd name="T47" fmla="*/ 3 h 24"/>
                  <a:gd name="T48" fmla="*/ 5 w 34"/>
                  <a:gd name="T49" fmla="*/ 2 h 24"/>
                  <a:gd name="T50" fmla="*/ 6 w 34"/>
                  <a:gd name="T51" fmla="*/ 1 h 24"/>
                  <a:gd name="T52" fmla="*/ 7 w 34"/>
                  <a:gd name="T53" fmla="*/ 1 h 24"/>
                  <a:gd name="T54" fmla="*/ 8 w 34"/>
                  <a:gd name="T55" fmla="*/ 0 h 24"/>
                  <a:gd name="T56" fmla="*/ 9 w 34"/>
                  <a:gd name="T57" fmla="*/ 0 h 24"/>
                  <a:gd name="T58" fmla="*/ 11 w 34"/>
                  <a:gd name="T59" fmla="*/ 1 h 24"/>
                  <a:gd name="T60" fmla="*/ 12 w 34"/>
                  <a:gd name="T61" fmla="*/ 1 h 24"/>
                  <a:gd name="T62" fmla="*/ 12 w 34"/>
                  <a:gd name="T63" fmla="*/ 1 h 24"/>
                  <a:gd name="T64" fmla="*/ 12 w 34"/>
                  <a:gd name="T65" fmla="*/ 1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" h="24">
                    <a:moveTo>
                      <a:pt x="33" y="3"/>
                    </a:moveTo>
                    <a:lnTo>
                      <a:pt x="33" y="8"/>
                    </a:lnTo>
                    <a:lnTo>
                      <a:pt x="32" y="11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21" y="16"/>
                    </a:lnTo>
                    <a:lnTo>
                      <a:pt x="17" y="17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8" y="11"/>
                    </a:lnTo>
                    <a:lnTo>
                      <a:pt x="11" y="10"/>
                    </a:lnTo>
                    <a:lnTo>
                      <a:pt x="13" y="7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Freeform 266"/>
              <p:cNvSpPr>
                <a:spLocks/>
              </p:cNvSpPr>
              <p:nvPr/>
            </p:nvSpPr>
            <p:spPr bwMode="auto">
              <a:xfrm>
                <a:off x="1423" y="3119"/>
                <a:ext cx="18" cy="19"/>
              </a:xfrm>
              <a:custGeom>
                <a:avLst/>
                <a:gdLst>
                  <a:gd name="T0" fmla="*/ 17 w 56"/>
                  <a:gd name="T1" fmla="*/ 7 h 55"/>
                  <a:gd name="T2" fmla="*/ 18 w 56"/>
                  <a:gd name="T3" fmla="*/ 9 h 55"/>
                  <a:gd name="T4" fmla="*/ 18 w 56"/>
                  <a:gd name="T5" fmla="*/ 11 h 55"/>
                  <a:gd name="T6" fmla="*/ 17 w 56"/>
                  <a:gd name="T7" fmla="*/ 12 h 55"/>
                  <a:gd name="T8" fmla="*/ 17 w 56"/>
                  <a:gd name="T9" fmla="*/ 14 h 55"/>
                  <a:gd name="T10" fmla="*/ 16 w 56"/>
                  <a:gd name="T11" fmla="*/ 15 h 55"/>
                  <a:gd name="T12" fmla="*/ 14 w 56"/>
                  <a:gd name="T13" fmla="*/ 16 h 55"/>
                  <a:gd name="T14" fmla="*/ 13 w 56"/>
                  <a:gd name="T15" fmla="*/ 17 h 55"/>
                  <a:gd name="T16" fmla="*/ 12 w 56"/>
                  <a:gd name="T17" fmla="*/ 18 h 55"/>
                  <a:gd name="T18" fmla="*/ 10 w 56"/>
                  <a:gd name="T19" fmla="*/ 18 h 55"/>
                  <a:gd name="T20" fmla="*/ 8 w 56"/>
                  <a:gd name="T21" fmla="*/ 18 h 55"/>
                  <a:gd name="T22" fmla="*/ 7 w 56"/>
                  <a:gd name="T23" fmla="*/ 19 h 55"/>
                  <a:gd name="T24" fmla="*/ 6 w 56"/>
                  <a:gd name="T25" fmla="*/ 19 h 55"/>
                  <a:gd name="T26" fmla="*/ 5 w 56"/>
                  <a:gd name="T27" fmla="*/ 19 h 55"/>
                  <a:gd name="T28" fmla="*/ 4 w 56"/>
                  <a:gd name="T29" fmla="*/ 18 h 55"/>
                  <a:gd name="T30" fmla="*/ 3 w 56"/>
                  <a:gd name="T31" fmla="*/ 18 h 55"/>
                  <a:gd name="T32" fmla="*/ 2 w 56"/>
                  <a:gd name="T33" fmla="*/ 18 h 55"/>
                  <a:gd name="T34" fmla="*/ 2 w 56"/>
                  <a:gd name="T35" fmla="*/ 17 h 55"/>
                  <a:gd name="T36" fmla="*/ 1 w 56"/>
                  <a:gd name="T37" fmla="*/ 17 h 55"/>
                  <a:gd name="T38" fmla="*/ 0 w 56"/>
                  <a:gd name="T39" fmla="*/ 16 h 55"/>
                  <a:gd name="T40" fmla="*/ 0 w 56"/>
                  <a:gd name="T41" fmla="*/ 15 h 55"/>
                  <a:gd name="T42" fmla="*/ 0 w 56"/>
                  <a:gd name="T43" fmla="*/ 13 h 55"/>
                  <a:gd name="T44" fmla="*/ 0 w 56"/>
                  <a:gd name="T45" fmla="*/ 11 h 55"/>
                  <a:gd name="T46" fmla="*/ 1 w 56"/>
                  <a:gd name="T47" fmla="*/ 9 h 55"/>
                  <a:gd name="T48" fmla="*/ 1 w 56"/>
                  <a:gd name="T49" fmla="*/ 8 h 55"/>
                  <a:gd name="T50" fmla="*/ 2 w 56"/>
                  <a:gd name="T51" fmla="*/ 6 h 55"/>
                  <a:gd name="T52" fmla="*/ 3 w 56"/>
                  <a:gd name="T53" fmla="*/ 4 h 55"/>
                  <a:gd name="T54" fmla="*/ 4 w 56"/>
                  <a:gd name="T55" fmla="*/ 3 h 55"/>
                  <a:gd name="T56" fmla="*/ 5 w 56"/>
                  <a:gd name="T57" fmla="*/ 2 h 55"/>
                  <a:gd name="T58" fmla="*/ 5 w 56"/>
                  <a:gd name="T59" fmla="*/ 1 h 55"/>
                  <a:gd name="T60" fmla="*/ 7 w 56"/>
                  <a:gd name="T61" fmla="*/ 0 h 55"/>
                  <a:gd name="T62" fmla="*/ 8 w 56"/>
                  <a:gd name="T63" fmla="*/ 0 h 55"/>
                  <a:gd name="T64" fmla="*/ 10 w 56"/>
                  <a:gd name="T65" fmla="*/ 0 h 55"/>
                  <a:gd name="T66" fmla="*/ 11 w 56"/>
                  <a:gd name="T67" fmla="*/ 0 h 55"/>
                  <a:gd name="T68" fmla="*/ 12 w 56"/>
                  <a:gd name="T69" fmla="*/ 1 h 55"/>
                  <a:gd name="T70" fmla="*/ 13 w 56"/>
                  <a:gd name="T71" fmla="*/ 2 h 55"/>
                  <a:gd name="T72" fmla="*/ 14 w 56"/>
                  <a:gd name="T73" fmla="*/ 2 h 55"/>
                  <a:gd name="T74" fmla="*/ 15 w 56"/>
                  <a:gd name="T75" fmla="*/ 3 h 55"/>
                  <a:gd name="T76" fmla="*/ 16 w 56"/>
                  <a:gd name="T77" fmla="*/ 4 h 55"/>
                  <a:gd name="T78" fmla="*/ 17 w 56"/>
                  <a:gd name="T79" fmla="*/ 5 h 55"/>
                  <a:gd name="T80" fmla="*/ 17 w 56"/>
                  <a:gd name="T81" fmla="*/ 7 h 55"/>
                  <a:gd name="T82" fmla="*/ 17 w 56"/>
                  <a:gd name="T83" fmla="*/ 7 h 55"/>
                  <a:gd name="T84" fmla="*/ 17 w 56"/>
                  <a:gd name="T85" fmla="*/ 7 h 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" h="55">
                    <a:moveTo>
                      <a:pt x="53" y="19"/>
                    </a:moveTo>
                    <a:lnTo>
                      <a:pt x="56" y="26"/>
                    </a:lnTo>
                    <a:lnTo>
                      <a:pt x="56" y="31"/>
                    </a:lnTo>
                    <a:lnTo>
                      <a:pt x="54" y="36"/>
                    </a:lnTo>
                    <a:lnTo>
                      <a:pt x="52" y="40"/>
                    </a:lnTo>
                    <a:lnTo>
                      <a:pt x="49" y="44"/>
                    </a:lnTo>
                    <a:lnTo>
                      <a:pt x="45" y="47"/>
                    </a:lnTo>
                    <a:lnTo>
                      <a:pt x="40" y="49"/>
                    </a:lnTo>
                    <a:lnTo>
                      <a:pt x="36" y="52"/>
                    </a:lnTo>
                    <a:lnTo>
                      <a:pt x="31" y="53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19" y="55"/>
                    </a:lnTo>
                    <a:lnTo>
                      <a:pt x="15" y="55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49"/>
                    </a:lnTo>
                    <a:lnTo>
                      <a:pt x="2" y="48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2" y="27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9" y="12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41" y="5"/>
                    </a:lnTo>
                    <a:lnTo>
                      <a:pt x="45" y="6"/>
                    </a:lnTo>
                    <a:lnTo>
                      <a:pt x="48" y="9"/>
                    </a:lnTo>
                    <a:lnTo>
                      <a:pt x="50" y="12"/>
                    </a:lnTo>
                    <a:lnTo>
                      <a:pt x="53" y="15"/>
                    </a:lnTo>
                    <a:lnTo>
                      <a:pt x="54" y="21"/>
                    </a:lnTo>
                    <a:lnTo>
                      <a:pt x="5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5" name="Text Box 267"/>
            <p:cNvSpPr txBox="1">
              <a:spLocks noChangeArrowheads="1"/>
            </p:cNvSpPr>
            <p:nvPr/>
          </p:nvSpPr>
          <p:spPr bwMode="auto">
            <a:xfrm>
              <a:off x="4162" y="2003"/>
              <a:ext cx="64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5400" b="1">
                  <a:latin typeface=".VnAvant" pitchFamily="34" charset="0"/>
                </a:rPr>
                <a:t>2000kg</a:t>
              </a:r>
              <a:endParaRPr lang="en-US" altLang="en-US" sz="5400">
                <a:latin typeface=".VnAvant" pitchFamily="34" charset="0"/>
              </a:endParaRPr>
            </a:p>
          </p:txBody>
        </p:sp>
      </p:grpSp>
      <p:sp>
        <p:nvSpPr>
          <p:cNvPr id="232716" name="Text Box 268"/>
          <p:cNvSpPr txBox="1">
            <a:spLocks noChangeArrowheads="1"/>
          </p:cNvSpPr>
          <p:nvPr/>
        </p:nvSpPr>
        <p:spPr bwMode="auto">
          <a:xfrm>
            <a:off x="5729288" y="4873625"/>
            <a:ext cx="2879725" cy="1754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>
                <a:latin typeface=".VnAvant" pitchFamily="34" charset="0"/>
              </a:rPr>
              <a:t>2 tấn</a:t>
            </a:r>
          </a:p>
          <a:p>
            <a:r>
              <a:rPr lang="en-US" altLang="en-US" sz="5400" b="1">
                <a:latin typeface=".VnAvant" pitchFamily="34" charset="0"/>
              </a:rPr>
              <a:t>20 tạ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5" grpId="0" animBg="1"/>
      <p:bldP spid="232459" grpId="0" animBg="1"/>
      <p:bldP spid="232460" grpId="0" animBg="1"/>
      <p:bldP spid="2327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50913" y="228600"/>
            <a:ext cx="6629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Thứ tư ngày 28 tháng 8 năm 2019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u="sng"/>
              <a:t>Toán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09800" y="1600200"/>
            <a:ext cx="83820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/>
              <a:t>1 yến   = 10 kg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b="1"/>
              <a:t>1 tạ     = 10 yến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b="1"/>
              <a:t>1 tạ  = 100 kg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b="1"/>
              <a:t>1 tấn   = 10 tạ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b="1"/>
              <a:t>1 tấn   = 1000 kg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248025" y="1143000"/>
            <a:ext cx="23701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Yến, tạ, tấn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556</Words>
  <Application>Microsoft Office PowerPoint</Application>
  <PresentationFormat>On-screen Show (4:3)</PresentationFormat>
  <Paragraphs>160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.VnAvant</vt:lpstr>
      <vt:lpstr>Default Design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dfdfd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CTY_THAIMINH</dc:creator>
  <cp:lastModifiedBy>Dang Le Phan Danh</cp:lastModifiedBy>
  <cp:revision>309</cp:revision>
  <dcterms:created xsi:type="dcterms:W3CDTF">2008-10-20T07:30:54Z</dcterms:created>
  <dcterms:modified xsi:type="dcterms:W3CDTF">2019-09-12T09:44:03Z</dcterms:modified>
</cp:coreProperties>
</file>