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68" r:id="rId3"/>
    <p:sldId id="258" r:id="rId4"/>
    <p:sldId id="261" r:id="rId5"/>
    <p:sldId id="262" r:id="rId6"/>
    <p:sldId id="263" r:id="rId7"/>
    <p:sldId id="264" r:id="rId8"/>
    <p:sldId id="265" r:id="rId9"/>
    <p:sldId id="257" r:id="rId10"/>
    <p:sldId id="267" r:id="rId11"/>
    <p:sldId id="266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1B948-94B1-4D93-B7F3-F7467D26EEB4}" type="datetimeFigureOut">
              <a:rPr lang="en-US" smtClean="0"/>
              <a:t>16/9/2020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C551-0299-484E-AD16-3F3651D7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0C0E13-6A8A-47E0-B495-81205F3B709C}" type="slidenum">
              <a:rPr lang="vi-VN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4575-28F9-458F-981A-DEA39DC3F38D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8" y="0"/>
            <a:ext cx="12177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57152" y="914400"/>
            <a:ext cx="95472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0518" y="10673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887518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Khoa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0" algn="ctr">
              <a:defRPr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</a:t>
            </a:r>
            <a:endParaRPr lang="vi-VN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/>
        </p:spPr>
      </p:pic>
      <p:sp>
        <p:nvSpPr>
          <p:cNvPr id="3" name="Rectangle 2"/>
          <p:cNvSpPr/>
          <p:nvPr/>
        </p:nvSpPr>
        <p:spPr>
          <a:xfrm>
            <a:off x="2971800" y="990600"/>
            <a:ext cx="6096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Tháp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265589" y="0"/>
            <a:ext cx="6726011" cy="6858000"/>
          </a:xfrm>
          <a:prstGeom prst="triangle">
            <a:avLst>
              <a:gd name="adj" fmla="val 50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384555" y="5934776"/>
            <a:ext cx="6378445" cy="923224"/>
            <a:chOff x="2057400" y="6172200"/>
            <a:chExt cx="5105400" cy="685800"/>
          </a:xfrm>
        </p:grpSpPr>
        <p:pic>
          <p:nvPicPr>
            <p:cNvPr id="3" name="Picture 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6172200"/>
              <a:ext cx="914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6172200"/>
              <a:ext cx="914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6200" y="6172200"/>
              <a:ext cx="1143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9200" y="6172200"/>
              <a:ext cx="1066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0" y="6194729"/>
              <a:ext cx="1066800" cy="66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765085" y="5173497"/>
            <a:ext cx="5617675" cy="863736"/>
            <a:chOff x="2362200" y="5410200"/>
            <a:chExt cx="4496559" cy="762000"/>
          </a:xfrm>
        </p:grpSpPr>
        <p:pic>
          <p:nvPicPr>
            <p:cNvPr id="8" name="Picture 7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2200" y="5410200"/>
              <a:ext cx="914400" cy="75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6600" y="5410200"/>
              <a:ext cx="914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5410200"/>
              <a:ext cx="762000" cy="747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3000" y="5410200"/>
              <a:ext cx="838200" cy="74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91200" y="5410200"/>
              <a:ext cx="1067559" cy="76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3200400" y="4267921"/>
            <a:ext cx="4876800" cy="929871"/>
            <a:chOff x="2667000" y="4648200"/>
            <a:chExt cx="3809999" cy="785812"/>
          </a:xfrm>
        </p:grpSpPr>
        <p:pic>
          <p:nvPicPr>
            <p:cNvPr id="13" name="Picture 12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67000" y="4648200"/>
              <a:ext cx="457200" cy="75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24200" y="4648200"/>
              <a:ext cx="381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05200" y="4648200"/>
              <a:ext cx="457200" cy="74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/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62400" y="4648200"/>
              <a:ext cx="609600" cy="770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/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95801" y="4648200"/>
              <a:ext cx="68580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/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181600" y="4648200"/>
              <a:ext cx="685799" cy="744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/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867400" y="4648200"/>
              <a:ext cx="609599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3545512" y="3186656"/>
            <a:ext cx="4151750" cy="1066292"/>
            <a:chOff x="3048000" y="3733800"/>
            <a:chExt cx="3124201" cy="954819"/>
          </a:xfrm>
        </p:grpSpPr>
        <p:pic>
          <p:nvPicPr>
            <p:cNvPr id="20" name="Picture 19"/>
            <p:cNvPicPr/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048000" y="3733800"/>
              <a:ext cx="619953" cy="95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/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657600" y="3733800"/>
              <a:ext cx="609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/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267200" y="3733800"/>
              <a:ext cx="685800" cy="95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/>
            <p:cNvPicPr/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953000" y="3733800"/>
              <a:ext cx="685800" cy="91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/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638801" y="3733800"/>
              <a:ext cx="533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4137811" y="2076393"/>
            <a:ext cx="3129458" cy="1145431"/>
            <a:chOff x="3505200" y="2819400"/>
            <a:chExt cx="2209801" cy="941567"/>
          </a:xfrm>
        </p:grpSpPr>
        <p:pic>
          <p:nvPicPr>
            <p:cNvPr id="25" name="Picture 24"/>
            <p:cNvPicPr/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505200" y="2819400"/>
              <a:ext cx="533400" cy="91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/>
            <p:cNvPicPr/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038600" y="2819400"/>
              <a:ext cx="533400" cy="911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/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572000" y="2819400"/>
              <a:ext cx="609600" cy="93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/>
            <p:cNvPicPr/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181601" y="2819400"/>
              <a:ext cx="533400" cy="94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76200" y="685800"/>
            <a:ext cx="4796605" cy="685800"/>
            <a:chOff x="0" y="228600"/>
            <a:chExt cx="4332418" cy="685800"/>
          </a:xfrm>
        </p:grpSpPr>
        <p:sp>
          <p:nvSpPr>
            <p:cNvPr id="38" name="Rectangle 37"/>
            <p:cNvSpPr/>
            <p:nvPr/>
          </p:nvSpPr>
          <p:spPr>
            <a:xfrm>
              <a:off x="0" y="228600"/>
              <a:ext cx="22098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hạn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chê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́</a:t>
              </a: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2234381" y="560568"/>
              <a:ext cx="2098037" cy="2014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6200" y="1752600"/>
            <a:ext cx="4320356" cy="685800"/>
            <a:chOff x="0" y="1219200"/>
            <a:chExt cx="3843088" cy="685800"/>
          </a:xfrm>
        </p:grpSpPr>
        <p:sp>
          <p:nvSpPr>
            <p:cNvPr id="37" name="Rectangle 36"/>
            <p:cNvSpPr/>
            <p:nvPr/>
          </p:nvSpPr>
          <p:spPr>
            <a:xfrm>
              <a:off x="0" y="12192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ít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1676400" y="1447798"/>
              <a:ext cx="2166688" cy="30480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6200" y="2667000"/>
            <a:ext cx="4004192" cy="685800"/>
            <a:chOff x="0" y="2667000"/>
            <a:chExt cx="3543211" cy="685800"/>
          </a:xfrm>
        </p:grpSpPr>
        <p:sp>
          <p:nvSpPr>
            <p:cNvPr id="35" name="Rectangle 34"/>
            <p:cNvSpPr/>
            <p:nvPr/>
          </p:nvSpPr>
          <p:spPr>
            <a:xfrm>
              <a:off x="0" y="2667000"/>
              <a:ext cx="25908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có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mức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đô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̣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 flipV="1">
              <a:off x="2590800" y="2819399"/>
              <a:ext cx="952411" cy="30479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200" y="3657600"/>
            <a:ext cx="3564113" cy="685800"/>
            <a:chOff x="0" y="3657600"/>
            <a:chExt cx="3126113" cy="685800"/>
          </a:xfrm>
        </p:grpSpPr>
        <p:sp>
          <p:nvSpPr>
            <p:cNvPr id="36" name="Rectangle 35"/>
            <p:cNvSpPr/>
            <p:nvPr/>
          </p:nvSpPr>
          <p:spPr>
            <a:xfrm>
              <a:off x="0" y="3657600"/>
              <a:ext cx="2514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vừa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phải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2514600" y="3801657"/>
              <a:ext cx="611513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6201" y="4572000"/>
            <a:ext cx="3034859" cy="685800"/>
            <a:chOff x="0" y="4572000"/>
            <a:chExt cx="2567251" cy="685800"/>
          </a:xfrm>
        </p:grpSpPr>
        <p:sp>
          <p:nvSpPr>
            <p:cNvPr id="40" name="Rectangle 39"/>
            <p:cNvSpPr/>
            <p:nvPr/>
          </p:nvSpPr>
          <p:spPr>
            <a:xfrm>
              <a:off x="0" y="45720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</a:t>
              </a:r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1676400" y="4724398"/>
              <a:ext cx="890851" cy="30480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6200" y="5410200"/>
            <a:ext cx="2688885" cy="685800"/>
            <a:chOff x="0" y="5410200"/>
            <a:chExt cx="2262563" cy="685800"/>
          </a:xfrm>
        </p:grpSpPr>
        <p:sp>
          <p:nvSpPr>
            <p:cNvPr id="41" name="Rectangle 40"/>
            <p:cNvSpPr/>
            <p:nvPr/>
          </p:nvSpPr>
          <p:spPr>
            <a:xfrm>
              <a:off x="0" y="54102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 flipV="1">
              <a:off x="1676399" y="5647141"/>
              <a:ext cx="586164" cy="22025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200" y="6172200"/>
            <a:ext cx="2549980" cy="685800"/>
            <a:chOff x="0" y="6172200"/>
            <a:chExt cx="2133600" cy="685800"/>
          </a:xfrm>
        </p:grpSpPr>
        <p:sp>
          <p:nvSpPr>
            <p:cNvPr id="34" name="Rectangle 33"/>
            <p:cNvSpPr/>
            <p:nvPr/>
          </p:nvSpPr>
          <p:spPr>
            <a:xfrm>
              <a:off x="0" y="61722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</a:t>
              </a:r>
            </a:p>
          </p:txBody>
        </p:sp>
        <p:sp>
          <p:nvSpPr>
            <p:cNvPr id="55" name="Right Arrow 54"/>
            <p:cNvSpPr/>
            <p:nvPr/>
          </p:nvSpPr>
          <p:spPr>
            <a:xfrm flipV="1">
              <a:off x="1676400" y="6355075"/>
              <a:ext cx="457200" cy="27432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858002" y="201764"/>
            <a:ext cx="5333996" cy="891872"/>
            <a:chOff x="5562600" y="76199"/>
            <a:chExt cx="3581401" cy="914401"/>
          </a:xfrm>
        </p:grpSpPr>
        <p:sp>
          <p:nvSpPr>
            <p:cNvPr id="43" name="Rectangle 42"/>
            <p:cNvSpPr/>
            <p:nvPr/>
          </p:nvSpPr>
          <p:spPr>
            <a:xfrm>
              <a:off x="6632207" y="76199"/>
              <a:ext cx="2511794" cy="91440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Dưới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300g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muối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10800000">
              <a:off x="5562600" y="549364"/>
              <a:ext cx="1193800" cy="28883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925285" y="1190105"/>
            <a:ext cx="5266713" cy="838199"/>
            <a:chOff x="5638800" y="1066801"/>
            <a:chExt cx="3505200" cy="838199"/>
          </a:xfrm>
        </p:grpSpPr>
        <p:sp>
          <p:nvSpPr>
            <p:cNvPr id="42" name="Rectangle 41"/>
            <p:cNvSpPr/>
            <p:nvPr/>
          </p:nvSpPr>
          <p:spPr>
            <a:xfrm>
              <a:off x="6652818" y="1066801"/>
              <a:ext cx="2491182" cy="8381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Dưới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500g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đường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10800000">
              <a:off x="5638800" y="1351331"/>
              <a:ext cx="1014018" cy="32506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246058" y="2133600"/>
            <a:ext cx="4945941" cy="950181"/>
            <a:chOff x="5671852" y="2532491"/>
            <a:chExt cx="3548992" cy="950181"/>
          </a:xfrm>
        </p:grpSpPr>
        <p:sp>
          <p:nvSpPr>
            <p:cNvPr id="44" name="Rectangle 43"/>
            <p:cNvSpPr/>
            <p:nvPr/>
          </p:nvSpPr>
          <p:spPr>
            <a:xfrm>
              <a:off x="6172200" y="2532491"/>
              <a:ext cx="3048644" cy="95018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600g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vừng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dầu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 rot="10800000">
              <a:off x="5671852" y="2819400"/>
              <a:ext cx="533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725583" y="3200400"/>
            <a:ext cx="4466416" cy="1097554"/>
            <a:chOff x="5946775" y="3581400"/>
            <a:chExt cx="3255768" cy="838200"/>
          </a:xfrm>
        </p:grpSpPr>
        <p:sp>
          <p:nvSpPr>
            <p:cNvPr id="48" name="Rectangle 47"/>
            <p:cNvSpPr/>
            <p:nvPr/>
          </p:nvSpPr>
          <p:spPr>
            <a:xfrm>
              <a:off x="6491348" y="3581400"/>
              <a:ext cx="2711195" cy="838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1500g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thịt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2500g cá,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2kg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đậu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̣</a:t>
              </a:r>
            </a:p>
          </p:txBody>
        </p:sp>
        <p:sp>
          <p:nvSpPr>
            <p:cNvPr id="59" name="Right Arrow 58"/>
            <p:cNvSpPr/>
            <p:nvPr/>
          </p:nvSpPr>
          <p:spPr>
            <a:xfrm rot="10800000">
              <a:off x="5946775" y="3886200"/>
              <a:ext cx="533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077200" y="4343400"/>
            <a:ext cx="4114799" cy="914400"/>
            <a:chOff x="6413864" y="4419600"/>
            <a:chExt cx="2948548" cy="914400"/>
          </a:xfrm>
        </p:grpSpPr>
        <p:sp>
          <p:nvSpPr>
            <p:cNvPr id="47" name="Rectangle 46"/>
            <p:cNvSpPr/>
            <p:nvPr/>
          </p:nvSpPr>
          <p:spPr>
            <a:xfrm>
              <a:off x="6659414" y="4419600"/>
              <a:ext cx="2702998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ight Arrow 59"/>
            <p:cNvSpPr/>
            <p:nvPr/>
          </p:nvSpPr>
          <p:spPr>
            <a:xfrm rot="10800000">
              <a:off x="6413864" y="4911972"/>
              <a:ext cx="345819" cy="19342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674234" y="5334000"/>
            <a:ext cx="3517763" cy="533401"/>
            <a:chOff x="6949275" y="5463987"/>
            <a:chExt cx="2194729" cy="533401"/>
          </a:xfrm>
        </p:grpSpPr>
        <p:sp>
          <p:nvSpPr>
            <p:cNvPr id="46" name="Rectangle 45"/>
            <p:cNvSpPr/>
            <p:nvPr/>
          </p:nvSpPr>
          <p:spPr>
            <a:xfrm>
              <a:off x="7420763" y="5463987"/>
              <a:ext cx="1723241" cy="53340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 kg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rau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ight Arrow 60"/>
            <p:cNvSpPr/>
            <p:nvPr/>
          </p:nvSpPr>
          <p:spPr>
            <a:xfrm rot="10800000">
              <a:off x="6949275" y="5715000"/>
              <a:ext cx="533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915401" y="5943601"/>
            <a:ext cx="3276597" cy="914399"/>
            <a:chOff x="6943758" y="5943601"/>
            <a:chExt cx="2447268" cy="914399"/>
          </a:xfrm>
        </p:grpSpPr>
        <p:sp>
          <p:nvSpPr>
            <p:cNvPr id="45" name="Rectangle 44"/>
            <p:cNvSpPr/>
            <p:nvPr/>
          </p:nvSpPr>
          <p:spPr>
            <a:xfrm>
              <a:off x="7373741" y="5943601"/>
              <a:ext cx="2017285" cy="9143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12kg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thực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 rot="10800000">
              <a:off x="6943758" y="6400800"/>
              <a:ext cx="533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7" name="Picture 76"/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613009" y="1193096"/>
            <a:ext cx="2275612" cy="87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7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900020" y="432684"/>
            <a:ext cx="16531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613" y="3810000"/>
            <a:ext cx="9338352" cy="2908299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5962"/>
            <a:ext cx="8856661" cy="3911857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0"/>
            <a:ext cx="3886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tai s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1" y="0"/>
            <a:ext cx="8982200" cy="6629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rames PPT 018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/>
        </p:spPr>
      </p:pic>
      <p:sp>
        <p:nvSpPr>
          <p:cNvPr id="3" name="Cloud Callout 2"/>
          <p:cNvSpPr/>
          <p:nvPr/>
        </p:nvSpPr>
        <p:spPr>
          <a:xfrm>
            <a:off x="2057400" y="1066800"/>
            <a:ext cx="8077200" cy="4038600"/>
          </a:xfrm>
          <a:prstGeom prst="cloudCallout">
            <a:avLst>
              <a:gd name="adj1" fmla="val -51033"/>
              <a:gd name="adj2" fmla="val 818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/>
        </p:spPr>
      </p:pic>
      <p:sp>
        <p:nvSpPr>
          <p:cNvPr id="3" name="Rectangle 2"/>
          <p:cNvSpPr/>
          <p:nvPr/>
        </p:nvSpPr>
        <p:spPr>
          <a:xfrm>
            <a:off x="2971800" y="990600"/>
            <a:ext cx="64008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</a:t>
            </a:r>
            <a:r>
              <a:rPr lang="en-US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8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1188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27612"/>
            <a:ext cx="11887200" cy="33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38" y="0"/>
            <a:ext cx="59685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9" y="0"/>
            <a:ext cx="612183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505201"/>
            <a:ext cx="586740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505200"/>
            <a:ext cx="601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76600"/>
            <a:ext cx="617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607101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/>
        </p:spPr>
      </p:pic>
      <p:sp>
        <p:nvSpPr>
          <p:cNvPr id="3" name="Rectangle 2"/>
          <p:cNvSpPr/>
          <p:nvPr/>
        </p:nvSpPr>
        <p:spPr>
          <a:xfrm>
            <a:off x="2362200" y="1447800"/>
            <a:ext cx="7620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món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rames PPT 01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762000" y="756821"/>
            <a:ext cx="1074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thiết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Tất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cả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có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món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lowers_lt_qx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/>
        </p:spPr>
      </p:pic>
      <p:sp>
        <p:nvSpPr>
          <p:cNvPr id="3" name="Rectangle 2"/>
          <p:cNvSpPr/>
          <p:nvPr/>
        </p:nvSpPr>
        <p:spPr>
          <a:xfrm>
            <a:off x="3505200" y="1143000"/>
            <a:ext cx="84582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̉ ,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vừa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mức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̣?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en-US" sz="54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5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5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ít</a:t>
            </a:r>
            <a:r>
              <a:rPr lang="en-US" sz="5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5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54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hạn</a:t>
            </a:r>
            <a:r>
              <a:rPr lang="en-US" sz="5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5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́?</a:t>
            </a:r>
            <a:endParaRPr lang="en-US" sz="54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206</Words>
  <Application>Microsoft Office PowerPoint</Application>
  <PresentationFormat>Custom</PresentationFormat>
  <Paragraphs>32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Admin</cp:lastModifiedBy>
  <cp:revision>30</cp:revision>
  <dcterms:created xsi:type="dcterms:W3CDTF">2011-08-16T13:47:20Z</dcterms:created>
  <dcterms:modified xsi:type="dcterms:W3CDTF">2020-09-16T06:04:46Z</dcterms:modified>
</cp:coreProperties>
</file>