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9" r:id="rId3"/>
    <p:sldId id="256" r:id="rId4"/>
    <p:sldId id="265" r:id="rId5"/>
    <p:sldId id="271" r:id="rId6"/>
    <p:sldId id="263" r:id="rId7"/>
    <p:sldId id="261" r:id="rId8"/>
    <p:sldId id="259" r:id="rId9"/>
    <p:sldId id="274" r:id="rId10"/>
    <p:sldId id="266" r:id="rId11"/>
    <p:sldId id="273" r:id="rId12"/>
    <p:sldId id="260" r:id="rId13"/>
    <p:sldId id="258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CBF4-AD87-47DF-8081-9FB446113158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FB32-48B7-4F11-8997-6F0F89F9D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5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3819E-9A43-4B78-B3F3-DA65FD434677}" type="slidenum">
              <a:rPr lang="en-US"/>
              <a:pPr/>
              <a:t>2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7F2D6-C031-4E63-8DC1-176D7C617A6B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2512-B3CB-487A-A6C3-55EB9F9951E9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33600" y="2133600"/>
            <a:ext cx="52999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khung nen\467512454092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38300" y="1447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4" descr="boo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105"/>
          <p:cNvSpPr>
            <a:spLocks noChangeArrowheads="1" noChangeShapeType="1" noTextEdit="1"/>
          </p:cNvSpPr>
          <p:nvPr/>
        </p:nvSpPr>
        <p:spPr bwMode="auto">
          <a:xfrm>
            <a:off x="2133600" y="1828800"/>
            <a:ext cx="57150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Luyện tập-thực hành:</a:t>
            </a:r>
          </a:p>
        </p:txBody>
      </p:sp>
      <p:sp>
        <p:nvSpPr>
          <p:cNvPr id="6148" name="Text Box 106"/>
          <p:cNvSpPr txBox="1">
            <a:spLocks noChangeArrowheads="1"/>
          </p:cNvSpPr>
          <p:nvPr/>
        </p:nvSpPr>
        <p:spPr bwMode="auto">
          <a:xfrm>
            <a:off x="1981200" y="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Thứ          ngày      tháng       năm 2011</a:t>
            </a:r>
          </a:p>
        </p:txBody>
      </p:sp>
      <p:sp>
        <p:nvSpPr>
          <p:cNvPr id="6149" name="Text Box 107"/>
          <p:cNvSpPr txBox="1">
            <a:spLocks noChangeArrowheads="1"/>
          </p:cNvSpPr>
          <p:nvPr/>
        </p:nvSpPr>
        <p:spPr bwMode="auto">
          <a:xfrm>
            <a:off x="3962400" y="381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Toán</a:t>
            </a:r>
            <a:r>
              <a:rPr lang="en-US" b="1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6151" name="Picture 109" descr="a6e1226af5b72779cf50ea0a85b7973f_we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228600"/>
            <a:ext cx="2743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4800" y="381000"/>
            <a:ext cx="8458200" cy="594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 dấu gạch chéo để phân cách các từ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hai câu thơ cuối đoạn. Ghi lại các từ đơn, từ phức trong đoạn thơ.</a:t>
            </a:r>
          </a:p>
          <a:p>
            <a:endParaRPr lang="vi-V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truyện cổ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thiết tha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endParaRPr lang="vi-VN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nhận mặt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ông cha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endParaRPr lang="vi-VN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Rất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bằng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rất thông minh</a:t>
            </a:r>
          </a:p>
          <a:p>
            <a:pPr>
              <a:buNone/>
            </a:pP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Vừa độ lượng lại đa tình, đa mang.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981200" y="4953000"/>
            <a:ext cx="1524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5029200"/>
            <a:ext cx="1524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10200" y="4953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077200" y="50292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95400" y="5715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52800" y="5715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038600" y="5715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15000" y="5715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924800" y="5715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71628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 , vừa</a:t>
                      </a:r>
                      <a:r>
                        <a:rPr lang="vi-VN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lại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vi-VN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bằng, thông minh, độ lượng, đa tình, đa mang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khung nen\beautyframesprd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28800" y="2133600"/>
            <a:ext cx="5486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 thêm từ đơn, từ phức</a:t>
            </a:r>
          </a:p>
          <a:p>
            <a:pPr algn="ctr"/>
            <a:r>
              <a:rPr lang="vi-VN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và đặt câu với mỗi từ đó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067800" cy="67056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485" y="1981200"/>
            <a:ext cx="885851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o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09800"/>
            <a:ext cx="31480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524000" y="228600"/>
            <a:ext cx="7010400" cy="2133600"/>
          </a:xfrm>
          <a:prstGeom prst="cloudCallout">
            <a:avLst>
              <a:gd name="adj1" fmla="val -33560"/>
              <a:gd name="adj2" fmla="val 70014"/>
            </a:avLst>
          </a:prstGeom>
          <a:solidFill>
            <a:srgbClr val="00B05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E73113"/>
                </a:solidFill>
                <a:latin typeface=".VnArial Narrow" pitchFamily="34" charset="0"/>
              </a:rPr>
              <a:t> </a:t>
            </a:r>
            <a:endParaRPr lang="en-US" sz="3200" b="1" dirty="0">
              <a:solidFill>
                <a:srgbClr val="E73113"/>
              </a:solidFill>
              <a:latin typeface=".Vn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85800"/>
            <a:ext cx="63578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khung nen\Picture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5" y="12700"/>
            <a:ext cx="8985250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191250"/>
            <a:ext cx="533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226968"/>
            <a:ext cx="504825" cy="63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243636"/>
            <a:ext cx="49149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280" y="6229350"/>
            <a:ext cx="50292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215062"/>
            <a:ext cx="514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0" y="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1430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/.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600200"/>
            <a:ext cx="8610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   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M: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endParaRPr lang="en-US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381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7526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/.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khung nen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88900" y="4635500"/>
            <a:ext cx="231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21500" y="88900"/>
            <a:ext cx="231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28800" y="0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447800"/>
          <a:ext cx="76962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477"/>
                <a:gridCol w="4093723"/>
              </a:tblGrid>
              <a:tr h="80024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7836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nhờ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Hanh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762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600200" y="1371600"/>
            <a:ext cx="6172200" cy="13716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819400"/>
            <a:ext cx="716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685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0" y="1524000"/>
            <a:ext cx="8686800" cy="4114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9916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439</Words>
  <Application>Microsoft Office PowerPoint</Application>
  <PresentationFormat>On-screen Show (4:3)</PresentationFormat>
  <Paragraphs>54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Dang Le Phan Danh</cp:lastModifiedBy>
  <cp:revision>23</cp:revision>
  <dcterms:created xsi:type="dcterms:W3CDTF">2011-08-02T11:40:33Z</dcterms:created>
  <dcterms:modified xsi:type="dcterms:W3CDTF">2019-09-12T03:51:37Z</dcterms:modified>
</cp:coreProperties>
</file>