
<file path=[Content_Types].xml><?xml version="1.0" encoding="utf-8"?>
<Types xmlns="http://schemas.openxmlformats.org/package/2006/content-types">
  <Default Extension="jpeg" ContentType="image/jpeg"/>
  <Default Extension="gif" ContentType="image/gi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sldIdLst>
    <p:sldId id="297" r:id="rId5"/>
    <p:sldId id="298" r:id="rId6"/>
    <p:sldId id="279" r:id="rId7"/>
    <p:sldId id="291" r:id="rId8"/>
    <p:sldId id="283" r:id="rId9"/>
    <p:sldId id="261" r:id="rId10"/>
    <p:sldId id="293" r:id="rId11"/>
    <p:sldId id="292" r:id="rId12"/>
    <p:sldId id="294" r:id="rId13"/>
    <p:sldId id="263" r:id="rId14"/>
    <p:sldId id="285" r:id="rId15"/>
    <p:sldId id="299" r:id="rId16"/>
    <p:sldId id="267" r:id="rId17"/>
    <p:sldId id="269" r:id="rId18"/>
    <p:sldId id="271" r:id="rId19"/>
    <p:sldId id="300" r:id="rId20"/>
    <p:sldId id="295" r:id="rId21"/>
    <p:sldId id="290" r:id="rId22"/>
    <p:sldId id="301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006666"/>
    <a:srgbClr val="FF0000"/>
    <a:srgbClr val="0000FF"/>
    <a:srgbClr val="FFFFCC"/>
    <a:srgbClr val="00FF00"/>
    <a:srgbClr val="FFFF0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432" autoAdjust="0"/>
    <p:restoredTop sz="94660"/>
  </p:normalViewPr>
  <p:slideViewPr>
    <p:cSldViewPr>
      <p:cViewPr>
        <p:scale>
          <a:sx n="66" d="100"/>
          <a:sy n="66" d="100"/>
        </p:scale>
        <p:origin x="-130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/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/>
            <p:nvPr/>
          </p:nvGrpSpPr>
          <p:grpSpPr bwMode="auto">
            <a:xfrm>
              <a:off x="1312" y="184"/>
              <a:ext cx="4299" cy="3369"/>
              <a:chOff x="0" y="5"/>
              <a:chExt cx="5533" cy="4336"/>
            </a:xfrm>
          </p:grpSpPr>
          <p:grpSp>
            <p:nvGrpSpPr>
              <p:cNvPr id="22" name="Group 7"/>
              <p:cNvGrpSpPr/>
              <p:nvPr/>
            </p:nvGrpSpPr>
            <p:grpSpPr bwMode="auto">
              <a:xfrm>
                <a:off x="0" y="5"/>
                <a:ext cx="5470" cy="4336"/>
                <a:chOff x="0" y="5"/>
                <a:chExt cx="5470" cy="4336"/>
              </a:xfrm>
            </p:grpSpPr>
            <p:grpSp>
              <p:nvGrpSpPr>
                <p:cNvPr id="33" name="Group 8"/>
                <p:cNvGrpSpPr/>
                <p:nvPr/>
              </p:nvGrpSpPr>
              <p:grpSpPr bwMode="auto">
                <a:xfrm>
                  <a:off x="1339" y="788"/>
                  <a:ext cx="2919" cy="2149"/>
                  <a:chOff x="1265" y="816"/>
                  <a:chExt cx="2919" cy="2149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6"/>
                    <a:ext cx="2919" cy="214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3"/>
                    <a:ext cx="578" cy="40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4" name="Group 11"/>
                <p:cNvGrpSpPr/>
                <p:nvPr/>
              </p:nvGrpSpPr>
              <p:grpSpPr bwMode="auto">
                <a:xfrm>
                  <a:off x="0" y="5"/>
                  <a:ext cx="5470" cy="4336"/>
                  <a:chOff x="0" y="5"/>
                  <a:chExt cx="5470" cy="4336"/>
                </a:xfrm>
              </p:grpSpPr>
              <p:grpSp>
                <p:nvGrpSpPr>
                  <p:cNvPr id="35" name="Group 12"/>
                  <p:cNvGrpSpPr/>
                  <p:nvPr/>
                </p:nvGrpSpPr>
                <p:grpSpPr bwMode="auto">
                  <a:xfrm>
                    <a:off x="3545" y="1504"/>
                    <a:ext cx="1258" cy="2323"/>
                    <a:chOff x="3471" y="1532"/>
                    <a:chExt cx="1258" cy="2323"/>
                  </a:xfrm>
                </p:grpSpPr>
                <p:sp>
                  <p:nvSpPr>
                    <p:cNvPr id="131" name="Freeform 13"/>
                    <p:cNvSpPr/>
                    <p:nvPr/>
                  </p:nvSpPr>
                  <p:spPr bwMode="hidden">
                    <a:xfrm rot="2711884">
                      <a:off x="2765" y="2238"/>
                      <a:ext cx="1725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2" name="Freeform 14"/>
                    <p:cNvSpPr/>
                    <p:nvPr/>
                  </p:nvSpPr>
                  <p:spPr bwMode="hidden">
                    <a:xfrm rot="2711884">
                      <a:off x="4022" y="3148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6" name="Group 15"/>
                  <p:cNvGrpSpPr/>
                  <p:nvPr/>
                </p:nvGrpSpPr>
                <p:grpSpPr bwMode="auto">
                  <a:xfrm>
                    <a:off x="2938" y="1990"/>
                    <a:ext cx="2462" cy="1331"/>
                    <a:chOff x="2864" y="2018"/>
                    <a:chExt cx="2462" cy="1331"/>
                  </a:xfrm>
                </p:grpSpPr>
                <p:sp>
                  <p:nvSpPr>
                    <p:cNvPr id="129" name="Freeform 16"/>
                    <p:cNvSpPr/>
                    <p:nvPr/>
                  </p:nvSpPr>
                  <p:spPr bwMode="hidden">
                    <a:xfrm rot="2104081">
                      <a:off x="2864" y="2018"/>
                      <a:ext cx="1813" cy="3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0" name="Freeform 17"/>
                    <p:cNvSpPr/>
                    <p:nvPr/>
                  </p:nvSpPr>
                  <p:spPr bwMode="hidden">
                    <a:xfrm rot="2104081">
                      <a:off x="4352" y="2805"/>
                      <a:ext cx="974" cy="54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7" name="Group 18"/>
                  <p:cNvGrpSpPr/>
                  <p:nvPr/>
                </p:nvGrpSpPr>
                <p:grpSpPr bwMode="auto">
                  <a:xfrm>
                    <a:off x="2970" y="1802"/>
                    <a:ext cx="2478" cy="1065"/>
                    <a:chOff x="2896" y="1830"/>
                    <a:chExt cx="2478" cy="1065"/>
                  </a:xfrm>
                </p:grpSpPr>
                <p:sp>
                  <p:nvSpPr>
                    <p:cNvPr id="127" name="Freeform 19"/>
                    <p:cNvSpPr/>
                    <p:nvPr/>
                  </p:nvSpPr>
                  <p:spPr bwMode="hidden">
                    <a:xfrm rot="1582915">
                      <a:off x="2896" y="1830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8" name="Freeform 20"/>
                    <p:cNvSpPr/>
                    <p:nvPr/>
                  </p:nvSpPr>
                  <p:spPr bwMode="hidden">
                    <a:xfrm rot="1582915">
                      <a:off x="4442" y="2419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8" name="Group 21"/>
                  <p:cNvGrpSpPr/>
                  <p:nvPr/>
                </p:nvGrpSpPr>
                <p:grpSpPr bwMode="auto">
                  <a:xfrm>
                    <a:off x="2998" y="1609"/>
                    <a:ext cx="2472" cy="926"/>
                    <a:chOff x="2924" y="1637"/>
                    <a:chExt cx="2472" cy="926"/>
                  </a:xfrm>
                </p:grpSpPr>
                <p:sp>
                  <p:nvSpPr>
                    <p:cNvPr id="125" name="Freeform 22"/>
                    <p:cNvSpPr/>
                    <p:nvPr/>
                  </p:nvSpPr>
                  <p:spPr bwMode="hidden">
                    <a:xfrm rot="1080363">
                      <a:off x="2924" y="1637"/>
                      <a:ext cx="1677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6" name="Freeform 23"/>
                    <p:cNvSpPr/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9" name="Group 24"/>
                  <p:cNvGrpSpPr/>
                  <p:nvPr/>
                </p:nvGrpSpPr>
                <p:grpSpPr bwMode="auto">
                  <a:xfrm>
                    <a:off x="3032" y="1385"/>
                    <a:ext cx="2341" cy="657"/>
                    <a:chOff x="2958" y="1413"/>
                    <a:chExt cx="2341" cy="657"/>
                  </a:xfrm>
                </p:grpSpPr>
                <p:sp>
                  <p:nvSpPr>
                    <p:cNvPr id="123" name="Freeform 25"/>
                    <p:cNvSpPr/>
                    <p:nvPr/>
                  </p:nvSpPr>
                  <p:spPr bwMode="hidden">
                    <a:xfrm rot="463793">
                      <a:off x="2958" y="1413"/>
                      <a:ext cx="154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4" name="Freeform 26"/>
                    <p:cNvSpPr/>
                    <p:nvPr/>
                  </p:nvSpPr>
                  <p:spPr bwMode="hidden">
                    <a:xfrm rot="463793">
                      <a:off x="4469" y="1581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0" name="Group 27"/>
                  <p:cNvGrpSpPr/>
                  <p:nvPr/>
                </p:nvGrpSpPr>
                <p:grpSpPr bwMode="auto">
                  <a:xfrm>
                    <a:off x="3057" y="1242"/>
                    <a:ext cx="2150" cy="341"/>
                    <a:chOff x="2983" y="1270"/>
                    <a:chExt cx="2150" cy="341"/>
                  </a:xfrm>
                </p:grpSpPr>
                <p:sp>
                  <p:nvSpPr>
                    <p:cNvPr id="121" name="Freeform 28"/>
                    <p:cNvSpPr/>
                    <p:nvPr/>
                  </p:nvSpPr>
                  <p:spPr bwMode="hidden">
                    <a:xfrm rot="-84182">
                      <a:off x="2983" y="1290"/>
                      <a:ext cx="1404" cy="22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2" name="Freeform 29"/>
                    <p:cNvSpPr/>
                    <p:nvPr/>
                  </p:nvSpPr>
                  <p:spPr bwMode="hidden">
                    <a:xfrm rot="-84182">
                      <a:off x="4379" y="1270"/>
                      <a:ext cx="754" cy="341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1" name="Group 30"/>
                  <p:cNvGrpSpPr/>
                  <p:nvPr/>
                </p:nvGrpSpPr>
                <p:grpSpPr bwMode="auto">
                  <a:xfrm>
                    <a:off x="3012" y="890"/>
                    <a:ext cx="1879" cy="425"/>
                    <a:chOff x="2938" y="918"/>
                    <a:chExt cx="1879" cy="425"/>
                  </a:xfrm>
                </p:grpSpPr>
                <p:sp>
                  <p:nvSpPr>
                    <p:cNvPr id="119" name="Freeform 31"/>
                    <p:cNvSpPr/>
                    <p:nvPr/>
                  </p:nvSpPr>
                  <p:spPr bwMode="hidden">
                    <a:xfrm rot="-802576">
                      <a:off x="2938" y="112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0" name="Freeform 32"/>
                    <p:cNvSpPr/>
                    <p:nvPr/>
                  </p:nvSpPr>
                  <p:spPr bwMode="hidden">
                    <a:xfrm rot="-802576">
                      <a:off x="4155" y="918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2" name="Group 33"/>
                  <p:cNvGrpSpPr/>
                  <p:nvPr/>
                </p:nvGrpSpPr>
                <p:grpSpPr bwMode="auto">
                  <a:xfrm>
                    <a:off x="710" y="1627"/>
                    <a:ext cx="1256" cy="2322"/>
                    <a:chOff x="636" y="1655"/>
                    <a:chExt cx="1256" cy="2322"/>
                  </a:xfrm>
                </p:grpSpPr>
                <p:sp>
                  <p:nvSpPr>
                    <p:cNvPr id="117" name="Freeform 34"/>
                    <p:cNvSpPr/>
                    <p:nvPr/>
                  </p:nvSpPr>
                  <p:spPr bwMode="hidden">
                    <a:xfrm rot="18888116" flipH="1">
                      <a:off x="875" y="2359"/>
                      <a:ext cx="1722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8" name="Freeform 35"/>
                    <p:cNvSpPr/>
                    <p:nvPr/>
                  </p:nvSpPr>
                  <p:spPr bwMode="hidden">
                    <a:xfrm rot="18888116" flipH="1">
                      <a:off x="419" y="3270"/>
                      <a:ext cx="924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3" name="Group 36"/>
                  <p:cNvGrpSpPr/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/>
                    <p:nvPr/>
                  </p:nvSpPr>
                  <p:spPr bwMode="hidden">
                    <a:xfrm rot="19495919" flipH="1">
                      <a:off x="644" y="2196"/>
                      <a:ext cx="1812" cy="3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6" name="Freeform 38"/>
                    <p:cNvSpPr/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4" name="Group 39"/>
                  <p:cNvGrpSpPr/>
                  <p:nvPr/>
                </p:nvGrpSpPr>
                <p:grpSpPr bwMode="auto">
                  <a:xfrm>
                    <a:off x="22" y="1979"/>
                    <a:ext cx="2477" cy="1063"/>
                    <a:chOff x="-52" y="2007"/>
                    <a:chExt cx="2477" cy="1063"/>
                  </a:xfrm>
                </p:grpSpPr>
                <p:sp>
                  <p:nvSpPr>
                    <p:cNvPr id="113" name="Freeform 40"/>
                    <p:cNvSpPr/>
                    <p:nvPr/>
                  </p:nvSpPr>
                  <p:spPr bwMode="hidden">
                    <a:xfrm rot="20017085" flipH="1">
                      <a:off x="689" y="2007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4" name="Freeform 41"/>
                    <p:cNvSpPr/>
                    <p:nvPr/>
                  </p:nvSpPr>
                  <p:spPr bwMode="hidden">
                    <a:xfrm rot="20017085" flipH="1">
                      <a:off x="-52" y="2594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5" name="Group 42"/>
                  <p:cNvGrpSpPr/>
                  <p:nvPr/>
                </p:nvGrpSpPr>
                <p:grpSpPr bwMode="auto">
                  <a:xfrm>
                    <a:off x="0" y="1784"/>
                    <a:ext cx="2472" cy="927"/>
                    <a:chOff x="-74" y="1812"/>
                    <a:chExt cx="2472" cy="927"/>
                  </a:xfrm>
                </p:grpSpPr>
                <p:sp>
                  <p:nvSpPr>
                    <p:cNvPr id="111" name="Freeform 43"/>
                    <p:cNvSpPr/>
                    <p:nvPr/>
                  </p:nvSpPr>
                  <p:spPr bwMode="hidden">
                    <a:xfrm rot="20519637" flipH="1">
                      <a:off x="721" y="1812"/>
                      <a:ext cx="1677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2" name="Freeform 44"/>
                    <p:cNvSpPr/>
                    <p:nvPr/>
                  </p:nvSpPr>
                  <p:spPr bwMode="hidden">
                    <a:xfrm rot="20519637" flipH="1">
                      <a:off x="-74" y="2213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6" name="Group 45"/>
                  <p:cNvGrpSpPr/>
                  <p:nvPr/>
                </p:nvGrpSpPr>
                <p:grpSpPr bwMode="auto">
                  <a:xfrm>
                    <a:off x="97" y="1562"/>
                    <a:ext cx="2339" cy="657"/>
                    <a:chOff x="23" y="1590"/>
                    <a:chExt cx="2339" cy="657"/>
                  </a:xfrm>
                </p:grpSpPr>
                <p:sp>
                  <p:nvSpPr>
                    <p:cNvPr id="109" name="Freeform 46"/>
                    <p:cNvSpPr/>
                    <p:nvPr/>
                  </p:nvSpPr>
                  <p:spPr bwMode="hidden">
                    <a:xfrm rot="21136207" flipH="1">
                      <a:off x="818" y="1590"/>
                      <a:ext cx="154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0" name="Freeform 47"/>
                    <p:cNvSpPr/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7" name="Group 48"/>
                  <p:cNvGrpSpPr/>
                  <p:nvPr/>
                </p:nvGrpSpPr>
                <p:grpSpPr bwMode="auto">
                  <a:xfrm>
                    <a:off x="263" y="1416"/>
                    <a:ext cx="2150" cy="345"/>
                    <a:chOff x="189" y="1444"/>
                    <a:chExt cx="2150" cy="345"/>
                  </a:xfrm>
                </p:grpSpPr>
                <p:sp>
                  <p:nvSpPr>
                    <p:cNvPr id="107" name="Freeform 49"/>
                    <p:cNvSpPr/>
                    <p:nvPr/>
                  </p:nvSpPr>
                  <p:spPr bwMode="hidden">
                    <a:xfrm rot="84182" flipH="1">
                      <a:off x="935" y="1464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8" name="Freeform 50"/>
                    <p:cNvSpPr/>
                    <p:nvPr/>
                  </p:nvSpPr>
                  <p:spPr bwMode="hidden">
                    <a:xfrm rot="84182" flipH="1">
                      <a:off x="189" y="1444"/>
                      <a:ext cx="754" cy="3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8" name="Group 51"/>
                  <p:cNvGrpSpPr/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/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6" name="Freeform 53"/>
                    <p:cNvSpPr/>
                    <p:nvPr/>
                  </p:nvSpPr>
                  <p:spPr bwMode="hidden">
                    <a:xfrm rot="802576" flipH="1">
                      <a:off x="505" y="1094"/>
                      <a:ext cx="662" cy="341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9" name="Group 54"/>
                  <p:cNvGrpSpPr/>
                  <p:nvPr/>
                </p:nvGrpSpPr>
                <p:grpSpPr bwMode="auto">
                  <a:xfrm>
                    <a:off x="690" y="872"/>
                    <a:ext cx="1849" cy="553"/>
                    <a:chOff x="616" y="900"/>
                    <a:chExt cx="1849" cy="553"/>
                  </a:xfrm>
                </p:grpSpPr>
                <p:sp>
                  <p:nvSpPr>
                    <p:cNvPr id="103" name="Freeform 55"/>
                    <p:cNvSpPr/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4" name="Freeform 56"/>
                    <p:cNvSpPr/>
                    <p:nvPr/>
                  </p:nvSpPr>
                  <p:spPr bwMode="hidden">
                    <a:xfrm rot="1277471" flipH="1">
                      <a:off x="616" y="900"/>
                      <a:ext cx="662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0" name="Group 57"/>
                  <p:cNvGrpSpPr/>
                  <p:nvPr/>
                </p:nvGrpSpPr>
                <p:grpSpPr bwMode="auto">
                  <a:xfrm>
                    <a:off x="911" y="591"/>
                    <a:ext cx="1767" cy="740"/>
                    <a:chOff x="911" y="591"/>
                    <a:chExt cx="1767" cy="740"/>
                  </a:xfrm>
                </p:grpSpPr>
                <p:sp>
                  <p:nvSpPr>
                    <p:cNvPr id="101" name="Freeform 58"/>
                    <p:cNvSpPr/>
                    <p:nvPr/>
                  </p:nvSpPr>
                  <p:spPr bwMode="hidden">
                    <a:xfrm rot="2028410" flipH="1">
                      <a:off x="1445" y="111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2" name="Freeform 59"/>
                    <p:cNvSpPr/>
                    <p:nvPr/>
                  </p:nvSpPr>
                  <p:spPr bwMode="hidden">
                    <a:xfrm rot="2028410" flipH="1">
                      <a:off x="911" y="591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1" name="Group 60"/>
                  <p:cNvGrpSpPr/>
                  <p:nvPr/>
                </p:nvGrpSpPr>
                <p:grpSpPr bwMode="auto">
                  <a:xfrm>
                    <a:off x="1120" y="304"/>
                    <a:ext cx="1693" cy="888"/>
                    <a:chOff x="1120" y="304"/>
                    <a:chExt cx="1693" cy="888"/>
                  </a:xfrm>
                </p:grpSpPr>
                <p:sp>
                  <p:nvSpPr>
                    <p:cNvPr id="99" name="Freeform 61"/>
                    <p:cNvSpPr/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0" name="Freeform 62"/>
                    <p:cNvSpPr/>
                    <p:nvPr/>
                  </p:nvSpPr>
                  <p:spPr bwMode="hidden">
                    <a:xfrm rot="2664424" flipH="1">
                      <a:off x="1120" y="304"/>
                      <a:ext cx="67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2" name="Group 63"/>
                  <p:cNvGrpSpPr/>
                  <p:nvPr/>
                </p:nvGrpSpPr>
                <p:grpSpPr bwMode="auto">
                  <a:xfrm>
                    <a:off x="1710" y="70"/>
                    <a:ext cx="776" cy="1521"/>
                    <a:chOff x="1636" y="98"/>
                    <a:chExt cx="776" cy="1521"/>
                  </a:xfrm>
                </p:grpSpPr>
                <p:sp>
                  <p:nvSpPr>
                    <p:cNvPr id="97" name="Freeform 64"/>
                    <p:cNvSpPr/>
                    <p:nvPr/>
                  </p:nvSpPr>
                  <p:spPr bwMode="hidden">
                    <a:xfrm rot="3473776" flipH="1">
                      <a:off x="1754" y="960"/>
                      <a:ext cx="1102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8" name="Freeform 65"/>
                    <p:cNvSpPr/>
                    <p:nvPr/>
                  </p:nvSpPr>
                  <p:spPr bwMode="hidden">
                    <a:xfrm rot="3473776" flipH="1">
                      <a:off x="1509" y="225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3" name="Group 66"/>
                  <p:cNvGrpSpPr/>
                  <p:nvPr/>
                </p:nvGrpSpPr>
                <p:grpSpPr bwMode="auto">
                  <a:xfrm>
                    <a:off x="2009" y="5"/>
                    <a:ext cx="635" cy="1534"/>
                    <a:chOff x="1935" y="33"/>
                    <a:chExt cx="635" cy="1534"/>
                  </a:xfrm>
                </p:grpSpPr>
                <p:sp>
                  <p:nvSpPr>
                    <p:cNvPr id="95" name="Freeform 67"/>
                    <p:cNvSpPr/>
                    <p:nvPr/>
                  </p:nvSpPr>
                  <p:spPr bwMode="hidden">
                    <a:xfrm rot="4126480" flipH="1">
                      <a:off x="1932" y="929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6" name="Freeform 68"/>
                    <p:cNvSpPr/>
                    <p:nvPr/>
                  </p:nvSpPr>
                  <p:spPr bwMode="hidden">
                    <a:xfrm rot="4126480" flipH="1">
                      <a:off x="1819" y="149"/>
                      <a:ext cx="570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4" name="Group 69"/>
                  <p:cNvGrpSpPr/>
                  <p:nvPr/>
                </p:nvGrpSpPr>
                <p:grpSpPr bwMode="auto">
                  <a:xfrm>
                    <a:off x="2896" y="643"/>
                    <a:ext cx="1846" cy="567"/>
                    <a:chOff x="2822" y="671"/>
                    <a:chExt cx="1846" cy="567"/>
                  </a:xfrm>
                </p:grpSpPr>
                <p:sp>
                  <p:nvSpPr>
                    <p:cNvPr id="93" name="Freeform 70"/>
                    <p:cNvSpPr/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4" name="Freeform 71"/>
                    <p:cNvSpPr/>
                    <p:nvPr/>
                  </p:nvSpPr>
                  <p:spPr bwMode="hidden">
                    <a:xfrm rot="-1325434">
                      <a:off x="4005" y="671"/>
                      <a:ext cx="663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5" name="Group 72"/>
                  <p:cNvGrpSpPr/>
                  <p:nvPr/>
                </p:nvGrpSpPr>
                <p:grpSpPr bwMode="auto">
                  <a:xfrm>
                    <a:off x="2757" y="416"/>
                    <a:ext cx="1783" cy="717"/>
                    <a:chOff x="2683" y="444"/>
                    <a:chExt cx="1783" cy="717"/>
                  </a:xfrm>
                </p:grpSpPr>
                <p:sp>
                  <p:nvSpPr>
                    <p:cNvPr id="91" name="Freeform 73"/>
                    <p:cNvSpPr/>
                    <p:nvPr/>
                  </p:nvSpPr>
                  <p:spPr bwMode="hidden">
                    <a:xfrm rot="-1921064">
                      <a:off x="2683" y="94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2" name="Freeform 74"/>
                    <p:cNvSpPr/>
                    <p:nvPr/>
                  </p:nvSpPr>
                  <p:spPr bwMode="hidden">
                    <a:xfrm rot="-1921064">
                      <a:off x="3803" y="444"/>
                      <a:ext cx="663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56" name="Freeform 75"/>
                  <p:cNvSpPr/>
                  <p:nvPr/>
                </p:nvSpPr>
                <p:spPr bwMode="hidden">
                  <a:xfrm rot="4578755" flipH="1">
                    <a:off x="2176" y="948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7" name="Freeform 76"/>
                  <p:cNvSpPr/>
                  <p:nvPr/>
                </p:nvSpPr>
                <p:spPr bwMode="hidden">
                  <a:xfrm rot="4578755" flipH="1">
                    <a:off x="2200" y="195"/>
                    <a:ext cx="551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58" name="Group 77"/>
                  <p:cNvGrpSpPr/>
                  <p:nvPr/>
                </p:nvGrpSpPr>
                <p:grpSpPr bwMode="auto">
                  <a:xfrm>
                    <a:off x="2877" y="17"/>
                    <a:ext cx="635" cy="1512"/>
                    <a:chOff x="2803" y="45"/>
                    <a:chExt cx="635" cy="1512"/>
                  </a:xfrm>
                </p:grpSpPr>
                <p:sp>
                  <p:nvSpPr>
                    <p:cNvPr id="89" name="Freeform 78"/>
                    <p:cNvSpPr/>
                    <p:nvPr/>
                  </p:nvSpPr>
                  <p:spPr bwMode="hidden">
                    <a:xfrm rot="-3857755">
                      <a:off x="2365" y="936"/>
                      <a:ext cx="1059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0" name="Freeform 79"/>
                    <p:cNvSpPr/>
                    <p:nvPr/>
                  </p:nvSpPr>
                  <p:spPr bwMode="hidden">
                    <a:xfrm rot="-3857755">
                      <a:off x="3009" y="186"/>
                      <a:ext cx="570" cy="28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9" name="Group 80"/>
                  <p:cNvGrpSpPr/>
                  <p:nvPr/>
                </p:nvGrpSpPr>
                <p:grpSpPr bwMode="auto">
                  <a:xfrm>
                    <a:off x="3011" y="131"/>
                    <a:ext cx="1014" cy="1464"/>
                    <a:chOff x="2937" y="159"/>
                    <a:chExt cx="1014" cy="1464"/>
                  </a:xfrm>
                </p:grpSpPr>
                <p:sp>
                  <p:nvSpPr>
                    <p:cNvPr id="87" name="Freeform 81"/>
                    <p:cNvSpPr/>
                    <p:nvPr/>
                  </p:nvSpPr>
                  <p:spPr bwMode="hidden">
                    <a:xfrm rot="-2777260">
                      <a:off x="2493" y="910"/>
                      <a:ext cx="1157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8" name="Freeform 82"/>
                    <p:cNvSpPr/>
                    <p:nvPr/>
                  </p:nvSpPr>
                  <p:spPr bwMode="hidden">
                    <a:xfrm rot="-2777260">
                      <a:off x="3429" y="259"/>
                      <a:ext cx="622" cy="42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0" name="Group 83"/>
                  <p:cNvGrpSpPr/>
                  <p:nvPr/>
                </p:nvGrpSpPr>
                <p:grpSpPr bwMode="auto">
                  <a:xfrm>
                    <a:off x="2805" y="7"/>
                    <a:ext cx="241" cy="1445"/>
                    <a:chOff x="2731" y="35"/>
                    <a:chExt cx="241" cy="1445"/>
                  </a:xfrm>
                </p:grpSpPr>
                <p:sp>
                  <p:nvSpPr>
                    <p:cNvPr id="85" name="Freeform 222"/>
                    <p:cNvSpPr/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6" name="Freeform 223"/>
                    <p:cNvSpPr/>
                    <p:nvPr/>
                  </p:nvSpPr>
                  <p:spPr bwMode="hidden">
                    <a:xfrm rot="-4903748">
                      <a:off x="2649" y="223"/>
                      <a:ext cx="511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1" name="Group 86"/>
                  <p:cNvGrpSpPr/>
                  <p:nvPr/>
                </p:nvGrpSpPr>
                <p:grpSpPr bwMode="auto">
                  <a:xfrm>
                    <a:off x="1017" y="1741"/>
                    <a:ext cx="1083" cy="2449"/>
                    <a:chOff x="943" y="1769"/>
                    <a:chExt cx="1083" cy="2449"/>
                  </a:xfrm>
                </p:grpSpPr>
                <p:sp>
                  <p:nvSpPr>
                    <p:cNvPr id="83" name="Freeform 87"/>
                    <p:cNvSpPr/>
                    <p:nvPr/>
                  </p:nvSpPr>
                  <p:spPr bwMode="hidden">
                    <a:xfrm rot="18335692" flipH="1">
                      <a:off x="1008" y="2476"/>
                      <a:ext cx="1726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4" name="Freeform 88"/>
                    <p:cNvSpPr/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2" name="Group 89"/>
                  <p:cNvGrpSpPr/>
                  <p:nvPr/>
                </p:nvGrpSpPr>
                <p:grpSpPr bwMode="auto">
                  <a:xfrm>
                    <a:off x="1529" y="1905"/>
                    <a:ext cx="765" cy="2376"/>
                    <a:chOff x="1455" y="1933"/>
                    <a:chExt cx="765" cy="2376"/>
                  </a:xfrm>
                </p:grpSpPr>
                <p:sp>
                  <p:nvSpPr>
                    <p:cNvPr id="81" name="Freeform 90"/>
                    <p:cNvSpPr/>
                    <p:nvPr/>
                  </p:nvSpPr>
                  <p:spPr bwMode="hidden">
                    <a:xfrm rot="17542885" flipH="1">
                      <a:off x="1267" y="2576"/>
                      <a:ext cx="1595" cy="31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2" name="Freeform 91"/>
                    <p:cNvSpPr/>
                    <p:nvPr/>
                  </p:nvSpPr>
                  <p:spPr bwMode="hidden">
                    <a:xfrm rot="17542885" flipH="1">
                      <a:off x="1272" y="3636"/>
                      <a:ext cx="856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3" name="Group 92"/>
                  <p:cNvGrpSpPr/>
                  <p:nvPr/>
                </p:nvGrpSpPr>
                <p:grpSpPr bwMode="auto">
                  <a:xfrm rot="88588">
                    <a:off x="2058" y="1955"/>
                    <a:ext cx="458" cy="2334"/>
                    <a:chOff x="1947" y="1982"/>
                    <a:chExt cx="491" cy="2609"/>
                  </a:xfrm>
                </p:grpSpPr>
                <p:sp>
                  <p:nvSpPr>
                    <p:cNvPr id="79" name="Freeform 93"/>
                    <p:cNvSpPr/>
                    <p:nvPr/>
                  </p:nvSpPr>
                  <p:spPr bwMode="hidden">
                    <a:xfrm rot="16782062" flipH="1">
                      <a:off x="1430" y="2689"/>
                      <a:ext cx="1715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0" name="Freeform 94"/>
                    <p:cNvSpPr/>
                    <p:nvPr/>
                  </p:nvSpPr>
                  <p:spPr bwMode="hidden">
                    <a:xfrm rot="16782062" flipH="1">
                      <a:off x="1724" y="3896"/>
                      <a:ext cx="918" cy="47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4" name="Group 95"/>
                  <p:cNvGrpSpPr/>
                  <p:nvPr/>
                </p:nvGrpSpPr>
                <p:grpSpPr bwMode="auto">
                  <a:xfrm>
                    <a:off x="3410" y="1688"/>
                    <a:ext cx="1123" cy="2426"/>
                    <a:chOff x="3336" y="1716"/>
                    <a:chExt cx="1123" cy="2426"/>
                  </a:xfrm>
                </p:grpSpPr>
                <p:sp>
                  <p:nvSpPr>
                    <p:cNvPr id="77" name="Freeform 96"/>
                    <p:cNvSpPr/>
                    <p:nvPr/>
                  </p:nvSpPr>
                  <p:spPr bwMode="hidden">
                    <a:xfrm rot="3144576">
                      <a:off x="2629" y="2423"/>
                      <a:ext cx="172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8" name="Freeform 97"/>
                    <p:cNvSpPr/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5" name="Group 98"/>
                  <p:cNvGrpSpPr/>
                  <p:nvPr/>
                </p:nvGrpSpPr>
                <p:grpSpPr bwMode="auto">
                  <a:xfrm>
                    <a:off x="3254" y="1838"/>
                    <a:ext cx="883" cy="2424"/>
                    <a:chOff x="3180" y="1866"/>
                    <a:chExt cx="883" cy="2424"/>
                  </a:xfrm>
                </p:grpSpPr>
                <p:sp>
                  <p:nvSpPr>
                    <p:cNvPr id="75" name="Freeform 99"/>
                    <p:cNvSpPr/>
                    <p:nvPr/>
                  </p:nvSpPr>
                  <p:spPr bwMode="hidden">
                    <a:xfrm rot="3745735">
                      <a:off x="2505" y="2541"/>
                      <a:ext cx="1650" cy="30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6" name="Freeform 100"/>
                    <p:cNvSpPr/>
                    <p:nvPr/>
                  </p:nvSpPr>
                  <p:spPr bwMode="hidden">
                    <a:xfrm rot="3745735">
                      <a:off x="3388" y="3615"/>
                      <a:ext cx="883" cy="46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6" name="Group 101"/>
                  <p:cNvGrpSpPr/>
                  <p:nvPr/>
                </p:nvGrpSpPr>
                <p:grpSpPr bwMode="auto">
                  <a:xfrm>
                    <a:off x="3080" y="1954"/>
                    <a:ext cx="622" cy="2387"/>
                    <a:chOff x="3006" y="1982"/>
                    <a:chExt cx="622" cy="2387"/>
                  </a:xfrm>
                </p:grpSpPr>
                <p:sp>
                  <p:nvSpPr>
                    <p:cNvPr id="73" name="Freeform 102"/>
                    <p:cNvSpPr/>
                    <p:nvPr/>
                  </p:nvSpPr>
                  <p:spPr bwMode="hidden">
                    <a:xfrm rot="4286818">
                      <a:off x="2329" y="2659"/>
                      <a:ext cx="1600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4" name="Freeform 103"/>
                    <p:cNvSpPr/>
                    <p:nvPr/>
                  </p:nvSpPr>
                  <p:spPr bwMode="hidden">
                    <a:xfrm rot="4286818">
                      <a:off x="3005" y="3746"/>
                      <a:ext cx="860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7" name="Group 104"/>
                  <p:cNvGrpSpPr/>
                  <p:nvPr/>
                </p:nvGrpSpPr>
                <p:grpSpPr bwMode="auto">
                  <a:xfrm>
                    <a:off x="2893" y="2072"/>
                    <a:ext cx="404" cy="2222"/>
                    <a:chOff x="2819" y="2100"/>
                    <a:chExt cx="404" cy="2222"/>
                  </a:xfrm>
                </p:grpSpPr>
                <p:sp>
                  <p:nvSpPr>
                    <p:cNvPr id="71" name="Freeform 105"/>
                    <p:cNvSpPr/>
                    <p:nvPr/>
                  </p:nvSpPr>
                  <p:spPr bwMode="hidden">
                    <a:xfrm rot="4898956">
                      <a:off x="2207" y="2712"/>
                      <a:ext cx="1470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2" name="Freeform 106"/>
                    <p:cNvSpPr/>
                    <p:nvPr/>
                  </p:nvSpPr>
                  <p:spPr bwMode="hidden">
                    <a:xfrm rot="4898956">
                      <a:off x="2636" y="3734"/>
                      <a:ext cx="790" cy="38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8" name="Group 107"/>
                  <p:cNvGrpSpPr/>
                  <p:nvPr/>
                </p:nvGrpSpPr>
                <p:grpSpPr bwMode="auto">
                  <a:xfrm>
                    <a:off x="2374" y="2105"/>
                    <a:ext cx="427" cy="2185"/>
                    <a:chOff x="2289" y="2133"/>
                    <a:chExt cx="427" cy="2185"/>
                  </a:xfrm>
                </p:grpSpPr>
                <p:sp>
                  <p:nvSpPr>
                    <p:cNvPr id="69" name="Freeform 108"/>
                    <p:cNvSpPr/>
                    <p:nvPr/>
                  </p:nvSpPr>
                  <p:spPr bwMode="hidden">
                    <a:xfrm rot="5755659">
                      <a:off x="1902" y="2759"/>
                      <a:ext cx="1439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0" name="Freeform 109"/>
                    <p:cNvSpPr/>
                    <p:nvPr/>
                  </p:nvSpPr>
                  <p:spPr bwMode="hidden">
                    <a:xfrm rot="5755659">
                      <a:off x="2051" y="3785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</p:grpSp>
          </p:grpSp>
          <p:grpSp>
            <p:nvGrpSpPr>
              <p:cNvPr id="23" name="Group 110"/>
              <p:cNvGrpSpPr/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24" name="Group 111"/>
                <p:cNvGrpSpPr/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/>
                  <p:cNvSpPr/>
                  <p:nvPr/>
                </p:nvSpPr>
                <p:spPr bwMode="hidden">
                  <a:xfrm flipV="1">
                    <a:off x="2965" y="454"/>
                    <a:ext cx="2568" cy="2049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7" name="Arc 113"/>
                  <p:cNvSpPr/>
                  <p:nvPr/>
                </p:nvSpPr>
                <p:spPr bwMode="hidden">
                  <a:xfrm flipH="1">
                    <a:off x="387" y="1602"/>
                    <a:ext cx="2017" cy="2378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8" name="Arc 114"/>
                  <p:cNvSpPr/>
                  <p:nvPr/>
                </p:nvSpPr>
                <p:spPr bwMode="hidden">
                  <a:xfrm>
                    <a:off x="3028" y="1180"/>
                    <a:ext cx="1426" cy="2381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9" name="Arc 115"/>
                  <p:cNvSpPr/>
                  <p:nvPr/>
                </p:nvSpPr>
                <p:spPr bwMode="hidden">
                  <a:xfrm flipH="1">
                    <a:off x="73" y="812"/>
                    <a:ext cx="2541" cy="2382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0" name="Arc 116"/>
                  <p:cNvSpPr/>
                  <p:nvPr/>
                </p:nvSpPr>
                <p:spPr bwMode="hidden">
                  <a:xfrm flipH="1">
                    <a:off x="789" y="313"/>
                    <a:ext cx="1851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1" name="Arc 117"/>
                  <p:cNvSpPr/>
                  <p:nvPr/>
                </p:nvSpPr>
                <p:spPr bwMode="hidden">
                  <a:xfrm>
                    <a:off x="2763" y="1280"/>
                    <a:ext cx="763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2" name="Freeform 118"/>
                  <p:cNvSpPr/>
                  <p:nvPr/>
                </p:nvSpPr>
                <p:spPr bwMode="hidden">
                  <a:xfrm flipH="1">
                    <a:off x="1799" y="436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25" name="Freeform 119"/>
                <p:cNvSpPr/>
                <p:nvPr/>
              </p:nvSpPr>
              <p:spPr bwMode="hidden">
                <a:xfrm rot="20253369">
                  <a:off x="3279" y="1530"/>
                  <a:ext cx="443" cy="838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7" name="Group 120"/>
            <p:cNvGrpSpPr/>
            <p:nvPr/>
          </p:nvGrpSpPr>
          <p:grpSpPr bwMode="auto">
            <a:xfrm>
              <a:off x="1476" y="465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/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Arc 122"/>
              <p:cNvSpPr/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123"/>
              <p:cNvSpPr/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Arc 124"/>
              <p:cNvSpPr/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Arc 125"/>
              <p:cNvSpPr/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Arc 126"/>
              <p:cNvSpPr/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7"/>
              <p:cNvSpPr/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8"/>
              <p:cNvSpPr/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29"/>
              <p:cNvSpPr/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30"/>
              <p:cNvSpPr/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31"/>
              <p:cNvSpPr/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32"/>
              <p:cNvSpPr/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33"/>
              <p:cNvSpPr/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34"/>
              <p:cNvSpPr/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6279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280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61C56-F823-4281-8015-73AE2C6D7908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CEAE6-C6C6-41E6-B9B2-CF3893838FDC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CAF29-0B2F-4EF3-BD95-85BA575F4D35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/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/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650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10650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F10DD-8F87-4B7C-9DDB-100CF5E6FA3F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7BC8-A1B6-4FCC-9132-08200309C3F5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E48E7-20BA-4B32-AE4F-A0A464AA7BDE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269B4-4AC5-45F5-BF2D-706D8ADE19C9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8C57F-4A81-45FB-BEC1-D57A93631B02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585A6-EC9A-4D84-97DF-99EE10DFBA7A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88586-6662-44DC-9DC5-BDB83F656EEE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80709-A94B-4C24-B5F3-181D793B5CE4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498D2-A2AE-498D-90CE-1FCF1ED745C1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D6E51-40E5-47F3-8AFF-99D62E0D198F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98B15-FF66-4EEE-966C-7882E5F936A7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11BB4-CA4E-438D-A204-33AA89259D21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</p:grpSp>
      <p:sp>
        <p:nvSpPr>
          <p:cNvPr id="1495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4951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2CD07-4F6E-46A2-A75F-1D3FBC77DA38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4D618-7F70-4C0B-9B2E-ED893C44558B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FC36A-645A-4982-AF69-662AA4E88B59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C0F1F-2AFD-4680-8136-E567C2D40855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BF0BD-81A4-42F4-9AFB-2EAE891BB5CF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E5C44-19BA-42D7-A4A1-1F7614145D28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564A3-7B66-46EB-B755-14E2D79B5E94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06B23-A85E-4FA2-B35E-D58025741F95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112B1-22FA-44E1-8610-77DC2CA9A640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7A431-18F6-4592-8BEA-3C4CDFCD1A94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D648C-8860-4629-82F7-38AB2421979A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9CEED-E801-4A7F-9141-FBF3C174CBE2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27055-E5A4-4CF7-B937-321DE2D1BC3E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D2C13-2AB8-4F96-B4E6-2BC13270C8FF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9E327-C60D-4DC0-A673-C39E36FE3393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50ECD-D7D7-414C-BF7D-ED330DD05C79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D7272-1018-49DE-9E08-18CA7E1B2ED2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EC01A-FC3C-4D76-B8A4-100B03A745C8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/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032" name="Group 3"/>
            <p:cNvGrpSpPr/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5124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3" name="Group 6"/>
            <p:cNvGrpSpPr/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5127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8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4" name="Group 9"/>
            <p:cNvGrpSpPr/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513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3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5" name="Group 12"/>
            <p:cNvGrpSpPr/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36" name="Group 13"/>
              <p:cNvGrpSpPr/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5134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5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37" name="Group 16"/>
              <p:cNvGrpSpPr/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60" name="Group 17"/>
                <p:cNvGrpSpPr/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5138" name="Freeform 18"/>
                  <p:cNvSpPr/>
                  <p:nvPr/>
                </p:nvSpPr>
                <p:spPr bwMode="hidden">
                  <a:xfrm rot="2711884">
                    <a:off x="2778" y="2236"/>
                    <a:ext cx="1699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39" name="Freeform 19"/>
                  <p:cNvSpPr/>
                  <p:nvPr/>
                </p:nvSpPr>
                <p:spPr bwMode="hidden">
                  <a:xfrm rot="2711884">
                    <a:off x="4030" y="3138"/>
                    <a:ext cx="904" cy="4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1" name="Group 20"/>
                <p:cNvGrpSpPr/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5141" name="Freeform 21"/>
                  <p:cNvSpPr/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42" name="Freeform 22"/>
                  <p:cNvSpPr/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2" name="Group 23"/>
                <p:cNvGrpSpPr/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5144" name="Freeform 24"/>
                  <p:cNvSpPr/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45" name="Freeform 25"/>
                  <p:cNvSpPr/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3" name="Group 26"/>
                <p:cNvGrpSpPr/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5147" name="Freeform 27"/>
                  <p:cNvSpPr/>
                  <p:nvPr/>
                </p:nvSpPr>
                <p:spPr bwMode="hidden">
                  <a:xfrm rot="1080363">
                    <a:off x="2907" y="1616"/>
                    <a:ext cx="1680" cy="3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48" name="Freeform 28"/>
                  <p:cNvSpPr/>
                  <p:nvPr/>
                </p:nvSpPr>
                <p:spPr bwMode="hidden">
                  <a:xfrm rot="1080363">
                    <a:off x="4488" y="2030"/>
                    <a:ext cx="891" cy="51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4" name="Group 29"/>
                <p:cNvGrpSpPr/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5150" name="Freeform 30"/>
                  <p:cNvSpPr/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51" name="Freeform 31"/>
                  <p:cNvSpPr/>
                  <p:nvPr/>
                </p:nvSpPr>
                <p:spPr bwMode="hidden">
                  <a:xfrm rot="463793">
                    <a:off x="4470" y="1581"/>
                    <a:ext cx="829" cy="46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5" name="Group 32"/>
                <p:cNvGrpSpPr/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5153" name="Freeform 33"/>
                  <p:cNvSpPr/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54" name="Freeform 34"/>
                  <p:cNvSpPr/>
                  <p:nvPr/>
                </p:nvSpPr>
                <p:spPr bwMode="hidden">
                  <a:xfrm rot="-84182">
                    <a:off x="4377" y="1249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6" name="Group 35"/>
                <p:cNvGrpSpPr/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5156" name="Freeform 36"/>
                  <p:cNvSpPr/>
                  <p:nvPr/>
                </p:nvSpPr>
                <p:spPr bwMode="hidden">
                  <a:xfrm rot="-802576">
                    <a:off x="2914" y="1128"/>
                    <a:ext cx="1252" cy="2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57" name="Freeform 37"/>
                  <p:cNvSpPr/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7" name="Group 38"/>
                <p:cNvGrpSpPr/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5159" name="Freeform 39"/>
                  <p:cNvSpPr/>
                  <p:nvPr/>
                </p:nvSpPr>
                <p:spPr bwMode="hidden">
                  <a:xfrm rot="18888116" flipH="1">
                    <a:off x="870" y="2346"/>
                    <a:ext cx="1726" cy="30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60" name="Freeform 40"/>
                  <p:cNvSpPr/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8" name="Group 41"/>
                <p:cNvGrpSpPr/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5162" name="Freeform 42"/>
                  <p:cNvSpPr/>
                  <p:nvPr/>
                </p:nvSpPr>
                <p:spPr bwMode="hidden">
                  <a:xfrm rot="19495919" flipH="1">
                    <a:off x="644" y="2196"/>
                    <a:ext cx="1797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63" name="Freeform 43"/>
                  <p:cNvSpPr/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9" name="Group 44"/>
                <p:cNvGrpSpPr/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5165" name="Freeform 45"/>
                  <p:cNvSpPr/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66" name="Freeform 46"/>
                  <p:cNvSpPr/>
                  <p:nvPr/>
                </p:nvSpPr>
                <p:spPr bwMode="hidden">
                  <a:xfrm rot="20017085" flipH="1">
                    <a:off x="-53" y="2598"/>
                    <a:ext cx="931" cy="45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0" name="Group 47"/>
                <p:cNvGrpSpPr/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5168" name="Freeform 48"/>
                  <p:cNvSpPr/>
                  <p:nvPr/>
                </p:nvSpPr>
                <p:spPr bwMode="hidden">
                  <a:xfrm rot="20519637" flipH="1">
                    <a:off x="721" y="1812"/>
                    <a:ext cx="1677" cy="32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69" name="Freeform 49"/>
                  <p:cNvSpPr/>
                  <p:nvPr/>
                </p:nvSpPr>
                <p:spPr bwMode="hidden">
                  <a:xfrm rot="20519637" flipH="1">
                    <a:off x="-74" y="2212"/>
                    <a:ext cx="900" cy="51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1" name="Group 50"/>
                <p:cNvGrpSpPr/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5171" name="Freeform 51"/>
                  <p:cNvSpPr/>
                  <p:nvPr/>
                </p:nvSpPr>
                <p:spPr bwMode="hidden">
                  <a:xfrm rot="21136207" flipH="1">
                    <a:off x="819" y="1574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72" name="Freeform 52"/>
                  <p:cNvSpPr/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2" name="Group 53"/>
                <p:cNvGrpSpPr/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5174" name="Freeform 54"/>
                  <p:cNvSpPr/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75" name="Freeform 55"/>
                  <p:cNvSpPr/>
                  <p:nvPr/>
                </p:nvSpPr>
                <p:spPr bwMode="hidden">
                  <a:xfrm rot="84182" flipH="1">
                    <a:off x="189" y="1426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3" name="Group 56"/>
                <p:cNvGrpSpPr/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5177" name="Freeform 57"/>
                  <p:cNvSpPr/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78" name="Freeform 58"/>
                  <p:cNvSpPr/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4" name="Group 59"/>
                <p:cNvGrpSpPr/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5180" name="Freeform 60"/>
                  <p:cNvSpPr/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81" name="Freeform 61"/>
                  <p:cNvSpPr/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5" name="Group 62"/>
                <p:cNvGrpSpPr/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5183" name="Freeform 63"/>
                  <p:cNvSpPr/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84" name="Freeform 64"/>
                  <p:cNvSpPr/>
                  <p:nvPr/>
                </p:nvSpPr>
                <p:spPr bwMode="hidden">
                  <a:xfrm rot="2028410" flipH="1">
                    <a:off x="3472" y="228"/>
                    <a:ext cx="260" cy="13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6" name="Group 65"/>
                <p:cNvGrpSpPr/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5186" name="Freeform 66"/>
                  <p:cNvSpPr/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87" name="Freeform 67"/>
                  <p:cNvSpPr/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7" name="Group 68"/>
                <p:cNvGrpSpPr/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5189" name="Freeform 69"/>
                  <p:cNvSpPr/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90" name="Freeform 70"/>
                  <p:cNvSpPr/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8" name="Group 71"/>
                <p:cNvGrpSpPr/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5192" name="Freeform 72"/>
                  <p:cNvSpPr/>
                  <p:nvPr/>
                </p:nvSpPr>
                <p:spPr bwMode="hidden">
                  <a:xfrm rot="4126480" flipH="1">
                    <a:off x="1942" y="915"/>
                    <a:ext cx="1040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93" name="Freeform 73"/>
                  <p:cNvSpPr/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9" name="Group 74"/>
                <p:cNvGrpSpPr/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5195" name="Freeform 75"/>
                  <p:cNvSpPr/>
                  <p:nvPr/>
                </p:nvSpPr>
                <p:spPr bwMode="hidden">
                  <a:xfrm rot="-1325434">
                    <a:off x="2805" y="1022"/>
                    <a:ext cx="1229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96" name="Freeform 76"/>
                  <p:cNvSpPr/>
                  <p:nvPr/>
                </p:nvSpPr>
                <p:spPr bwMode="hidden">
                  <a:xfrm rot="-1325434">
                    <a:off x="4003" y="673"/>
                    <a:ext cx="647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0" name="Group 77"/>
                <p:cNvGrpSpPr/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5198" name="Freeform 78"/>
                  <p:cNvSpPr/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199" name="Freeform 79"/>
                  <p:cNvSpPr/>
                  <p:nvPr/>
                </p:nvSpPr>
                <p:spPr bwMode="hidden">
                  <a:xfrm rot="-1921064">
                    <a:off x="3801" y="444"/>
                    <a:ext cx="646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5200" name="Freeform 80"/>
                <p:cNvSpPr/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201" name="Freeform 81"/>
                <p:cNvSpPr/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1083" name="Group 82"/>
                <p:cNvGrpSpPr/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5203" name="Freeform 83"/>
                  <p:cNvSpPr/>
                  <p:nvPr/>
                </p:nvSpPr>
                <p:spPr bwMode="hidden">
                  <a:xfrm rot="-3857755">
                    <a:off x="2371" y="927"/>
                    <a:ext cx="104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04" name="Freeform 84"/>
                  <p:cNvSpPr/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4" name="Group 85"/>
                <p:cNvGrpSpPr/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5206" name="Freeform 86"/>
                  <p:cNvSpPr/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07" name="Freeform 87"/>
                  <p:cNvSpPr/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5" name="Group 88"/>
                <p:cNvGrpSpPr/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5209" name="Freeform 89"/>
                  <p:cNvSpPr/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10" name="Freeform 90"/>
                  <p:cNvSpPr/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6" name="Group 91"/>
                <p:cNvGrpSpPr/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5212" name="Freeform 92"/>
                  <p:cNvSpPr/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13" name="Freeform 93"/>
                  <p:cNvSpPr/>
                  <p:nvPr/>
                </p:nvSpPr>
                <p:spPr bwMode="hidden">
                  <a:xfrm rot="18335692" flipH="1">
                    <a:off x="730" y="3492"/>
                    <a:ext cx="916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7" name="Group 94"/>
                <p:cNvGrpSpPr/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5215" name="Freeform 95"/>
                  <p:cNvSpPr/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16" name="Freeform 96"/>
                  <p:cNvSpPr/>
                  <p:nvPr/>
                </p:nvSpPr>
                <p:spPr bwMode="hidden">
                  <a:xfrm rot="17542885" flipH="1">
                    <a:off x="1278" y="3618"/>
                    <a:ext cx="84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8" name="Group 97"/>
                <p:cNvGrpSpPr/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5218" name="Freeform 98"/>
                  <p:cNvSpPr/>
                  <p:nvPr/>
                </p:nvSpPr>
                <p:spPr bwMode="hidden">
                  <a:xfrm rot="16782062" flipH="1">
                    <a:off x="1414" y="2669"/>
                    <a:ext cx="171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19" name="Freeform 99"/>
                  <p:cNvSpPr/>
                  <p:nvPr/>
                </p:nvSpPr>
                <p:spPr bwMode="hidden">
                  <a:xfrm rot="16782062" flipH="1">
                    <a:off x="1701" y="3879"/>
                    <a:ext cx="923" cy="46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9" name="Group 100"/>
                <p:cNvGrpSpPr/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5221" name="Freeform 101"/>
                  <p:cNvSpPr/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22" name="Freeform 102"/>
                  <p:cNvSpPr/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90" name="Group 103"/>
                <p:cNvGrpSpPr/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5224" name="Freeform 104"/>
                  <p:cNvSpPr/>
                  <p:nvPr/>
                </p:nvSpPr>
                <p:spPr bwMode="hidden">
                  <a:xfrm rot="3745735">
                    <a:off x="2509" y="2520"/>
                    <a:ext cx="1643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25" name="Freeform 105"/>
                  <p:cNvSpPr/>
                  <p:nvPr/>
                </p:nvSpPr>
                <p:spPr bwMode="hidden">
                  <a:xfrm rot="3745735">
                    <a:off x="3387" y="3591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91" name="Group 106"/>
                <p:cNvGrpSpPr/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5227" name="Freeform 107"/>
                  <p:cNvSpPr/>
                  <p:nvPr/>
                </p:nvSpPr>
                <p:spPr bwMode="hidden">
                  <a:xfrm rot="4286818">
                    <a:off x="2328" y="2644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28" name="Freeform 108"/>
                  <p:cNvSpPr/>
                  <p:nvPr/>
                </p:nvSpPr>
                <p:spPr bwMode="hidden">
                  <a:xfrm rot="4286818">
                    <a:off x="3003" y="3724"/>
                    <a:ext cx="857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92" name="Group 109"/>
                <p:cNvGrpSpPr/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5230" name="Freeform 110"/>
                  <p:cNvSpPr/>
                  <p:nvPr/>
                </p:nvSpPr>
                <p:spPr bwMode="hidden">
                  <a:xfrm rot="4898956">
                    <a:off x="2218" y="2698"/>
                    <a:ext cx="1451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31" name="Freeform 111"/>
                  <p:cNvSpPr/>
                  <p:nvPr/>
                </p:nvSpPr>
                <p:spPr bwMode="hidden">
                  <a:xfrm rot="4898956">
                    <a:off x="2637" y="3708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93" name="Group 112"/>
                <p:cNvGrpSpPr/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5233" name="Freeform 113"/>
                  <p:cNvSpPr/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34" name="Freeform 114"/>
                  <p:cNvSpPr/>
                  <p:nvPr/>
                </p:nvSpPr>
                <p:spPr bwMode="hidden">
                  <a:xfrm rot="5755659">
                    <a:off x="2051" y="3765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  <p:sp>
            <p:nvSpPr>
              <p:cNvPr id="5235" name="Freeform 115"/>
              <p:cNvSpPr/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36" name="Arc 116"/>
              <p:cNvSpPr/>
              <p:nvPr/>
            </p:nvSpPr>
            <p:spPr bwMode="hidden">
              <a:xfrm flipH="1">
                <a:off x="3527" y="725"/>
                <a:ext cx="832" cy="900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37" name="Arc 117"/>
              <p:cNvSpPr/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38" name="Arc 118"/>
              <p:cNvSpPr/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39" name="Arc 119"/>
              <p:cNvSpPr/>
              <p:nvPr/>
            </p:nvSpPr>
            <p:spPr bwMode="hidden">
              <a:xfrm flipH="1">
                <a:off x="3267" y="628"/>
                <a:ext cx="791" cy="928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40" name="Arc 120"/>
              <p:cNvSpPr/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41" name="Arc 121"/>
              <p:cNvSpPr/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42" name="Arc 122"/>
              <p:cNvSpPr/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43" name="Arc 123"/>
              <p:cNvSpPr/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44" name="Freeform 124"/>
              <p:cNvSpPr/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45" name="Freeform 125"/>
              <p:cNvSpPr/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46" name="Arc 126"/>
              <p:cNvSpPr/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47" name="Arc 127"/>
              <p:cNvSpPr/>
              <p:nvPr/>
            </p:nvSpPr>
            <p:spPr bwMode="hidden">
              <a:xfrm flipH="1">
                <a:off x="3426" y="122"/>
                <a:ext cx="724" cy="899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48" name="Arc 128"/>
              <p:cNvSpPr/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49" name="Freeform 129"/>
              <p:cNvSpPr/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50" name="Freeform 130"/>
              <p:cNvSpPr/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51" name="Freeform 131"/>
              <p:cNvSpPr/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52" name="Freeform 132"/>
              <p:cNvSpPr/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53" name="Freeform 133"/>
              <p:cNvSpPr/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54" name="Freeform 134"/>
              <p:cNvSpPr/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55" name="Freeform 135"/>
              <p:cNvSpPr/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56" name="Freeform 136"/>
              <p:cNvSpPr/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5259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60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61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43461240-7351-486E-A6AD-D9D3C4A24541}" type="slidenum">
              <a:rPr lang="en-US"/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05475" name="Freeform 3"/>
            <p:cNvSpPr/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76" name="Freeform 4"/>
            <p:cNvSpPr/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547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8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41F32402-F216-4AC0-9722-2172D7CD754A}" type="slidenum">
              <a:rPr lang="en-US"/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/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48483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48484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48485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48486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48487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</p:grpSp>
      <p:sp>
        <p:nvSpPr>
          <p:cNvPr id="3075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4848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849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849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fld id="{DEFC5A9C-AE6B-4797-92F4-88DDF3E3D6FC}" type="slidenum">
              <a:rPr lang="en-US"/>
            </a:fld>
            <a:endParaRPr lang="en-US"/>
          </a:p>
        </p:txBody>
      </p:sp>
      <p:sp>
        <p:nvSpPr>
          <p:cNvPr id="3079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ip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image" Target="../media/image4.wmf"/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9.xml"/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Hộp_Văn_Bản 2"/>
          <p:cNvSpPr txBox="1">
            <a:spLocks noChangeArrowheads="1"/>
          </p:cNvSpPr>
          <p:nvPr/>
        </p:nvSpPr>
        <p:spPr bwMode="auto">
          <a:xfrm>
            <a:off x="0" y="3429000"/>
            <a:ext cx="9144000" cy="1184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4800" b="1">
                <a:solidFill>
                  <a:srgbClr val="0033CC"/>
                </a:solidFill>
                <a:cs typeface="Times New Roman" panose="02020603050405020304" pitchFamily="18" charset="0"/>
              </a:rPr>
              <a:t>NĂM HỌC 2019 - 2020</a:t>
            </a:r>
            <a:endParaRPr lang="en-US" sz="4800" b="1">
              <a:solidFill>
                <a:srgbClr val="0033CC"/>
              </a:solidFill>
              <a:cs typeface="Times New Roman" panose="02020603050405020304" pitchFamily="18" charset="0"/>
            </a:endParaRPr>
          </a:p>
          <a:p>
            <a:pPr algn="ctr"/>
            <a:endParaRPr lang="en-US">
              <a:cs typeface="Times New Roman" panose="02020603050405020304" pitchFamily="18" charset="0"/>
            </a:endParaRPr>
          </a:p>
        </p:txBody>
      </p:sp>
      <p:sp>
        <p:nvSpPr>
          <p:cNvPr id="4" name="Hộp_Văn_Bản 3"/>
          <p:cNvSpPr txBox="1"/>
          <p:nvPr/>
        </p:nvSpPr>
        <p:spPr>
          <a:xfrm>
            <a:off x="655320" y="685800"/>
            <a:ext cx="7863840" cy="7863840"/>
          </a:xfrm>
          <a:prstGeom prst="rect">
            <a:avLst/>
          </a:prstGeom>
          <a:noFill/>
        </p:spPr>
        <p:txBody>
          <a:bodyPr spcFirstLastPara="1">
            <a:prstTxWarp prst="textArchUp">
              <a:avLst>
                <a:gd name="adj" fmla="val 11329067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600" b="1">
                <a:solidFill>
                  <a:srgbClr val="FF0000"/>
                </a:solidFill>
                <a:cs typeface="Times New Roman" panose="02020603050405020304" pitchFamily="18" charset="0"/>
              </a:rPr>
              <a:t>TR</a:t>
            </a:r>
            <a:r>
              <a:rPr lang="vi-VN" sz="4600" b="1">
                <a:solidFill>
                  <a:srgbClr val="FF0000"/>
                </a:solidFill>
                <a:cs typeface="Times New Roman" panose="02020603050405020304" pitchFamily="18" charset="0"/>
              </a:rPr>
              <a:t>ƯỜNG</a:t>
            </a:r>
            <a:r>
              <a:rPr lang="en-US" sz="4600" b="1">
                <a:solidFill>
                  <a:srgbClr val="FF0000"/>
                </a:solidFill>
                <a:cs typeface="Times New Roman" panose="02020603050405020304" pitchFamily="18" charset="0"/>
              </a:rPr>
              <a:t> TIỂU HỌC ÁI MỘ A</a:t>
            </a:r>
            <a:endParaRPr lang="en-US" sz="4600" b="1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7" name="Picture 4" descr="Buombay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 flipV="1">
            <a:off x="30480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Buombay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 rot="10800000" flipV="1">
            <a:off x="0" y="60198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Buombay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 rot="16200000" flipV="1">
            <a:off x="-3200400" y="32004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Buombay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 rot="5400000" flipV="1">
            <a:off x="5486400" y="34290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6" name="Picture 4" descr="XMASCA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7125" y="5867400"/>
            <a:ext cx="19716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7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069637">
            <a:off x="-122238" y="5661025"/>
            <a:ext cx="113506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8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020752">
            <a:off x="8140700" y="20638"/>
            <a:ext cx="113506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9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6619011">
            <a:off x="7950200" y="5692775"/>
            <a:ext cx="11366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0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64617">
            <a:off x="88106" y="-26194"/>
            <a:ext cx="1135063" cy="1371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2" descr="Firewrk8"/>
          <p:cNvPicPr>
            <a:picLocks noChangeAspect="1" noChangeArrowheads="1"/>
          </p:cNvPicPr>
          <p:nvPr/>
        </p:nvPicPr>
        <p:blipFill>
          <a:blip r:embed="rId4">
            <a:lum bright="6000" contrast="30000"/>
          </a:blip>
          <a:srcRect/>
          <a:stretch>
            <a:fillRect/>
          </a:stretch>
        </p:blipFill>
        <p:spPr bwMode="auto">
          <a:xfrm>
            <a:off x="5248275" y="3429000"/>
            <a:ext cx="3124200" cy="316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2" descr="Firewrk8"/>
          <p:cNvPicPr>
            <a:picLocks noChangeAspect="1" noChangeArrowheads="1"/>
          </p:cNvPicPr>
          <p:nvPr/>
        </p:nvPicPr>
        <p:blipFill>
          <a:blip r:embed="rId4">
            <a:lum bright="6000" contrast="30000"/>
          </a:blip>
          <a:srcRect/>
          <a:stretch>
            <a:fillRect/>
          </a:stretch>
        </p:blipFill>
        <p:spPr bwMode="auto">
          <a:xfrm>
            <a:off x="2874645" y="453390"/>
            <a:ext cx="3124200" cy="316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2" descr="Firewrk8"/>
          <p:cNvPicPr>
            <a:picLocks noChangeAspect="1" noChangeArrowheads="1"/>
          </p:cNvPicPr>
          <p:nvPr/>
        </p:nvPicPr>
        <p:blipFill>
          <a:blip r:embed="rId4">
            <a:lum bright="6000" contrast="30000"/>
          </a:blip>
          <a:srcRect/>
          <a:stretch>
            <a:fillRect/>
          </a:stretch>
        </p:blipFill>
        <p:spPr bwMode="auto">
          <a:xfrm>
            <a:off x="304800" y="3614420"/>
            <a:ext cx="2895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228600" y="609600"/>
            <a:ext cx="8686800" cy="5509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vi-VN" sz="4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 Cho các từ ngữ sau: </a:t>
            </a:r>
            <a:r>
              <a:rPr lang="vi-VN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nhândân, nhân hậu, nhân ái, công nhân, nhân loại, nhân đức,  nhân từ, nhân tài . Hãy cho biết:</a:t>
            </a:r>
            <a:endParaRPr lang="vi-VN" sz="4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4400">
                <a:latin typeface="Arial" panose="020B0604020202020204" pitchFamily="34" charset="0"/>
                <a:cs typeface="Arial" panose="020B0604020202020204" pitchFamily="34" charset="0"/>
              </a:rPr>
              <a:t>a)Trong những từ nào tiếng nhân có nghĩa là người ?</a:t>
            </a:r>
            <a:endParaRPr lang="vi-VN" sz="4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4400">
                <a:latin typeface="Arial" panose="020B0604020202020204" pitchFamily="34" charset="0"/>
                <a:cs typeface="Arial" panose="020B0604020202020204" pitchFamily="34" charset="0"/>
              </a:rPr>
              <a:t>b)Trong những từ nào, tiếng nhân có nghĩa làlòng thương người ?    </a:t>
            </a:r>
            <a:endParaRPr lang="vi-VN" sz="4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0"/>
          <p:cNvSpPr txBox="1">
            <a:spLocks noChangeArrowheads="1"/>
          </p:cNvSpPr>
          <p:nvPr/>
        </p:nvSpPr>
        <p:spPr bwMode="auto">
          <a:xfrm>
            <a:off x="304800" y="304800"/>
            <a:ext cx="8382000" cy="1446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vi-VN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 những từ nào tiếng nhân có nghĩa là “người”?</a:t>
            </a:r>
            <a:endParaRPr lang="vi-VN" sz="4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4" name="Hình Chữ nhật 5"/>
          <p:cNvSpPr>
            <a:spLocks noChangeArrowheads="1"/>
          </p:cNvSpPr>
          <p:nvPr/>
        </p:nvSpPr>
        <p:spPr bwMode="auto">
          <a:xfrm>
            <a:off x="533400" y="2057400"/>
            <a:ext cx="8153400" cy="212365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vi-VN" sz="4400" b="1">
                <a:latin typeface="Arial" panose="020B0604020202020204" pitchFamily="34" charset="0"/>
                <a:cs typeface="Arial" panose="020B0604020202020204" pitchFamily="34" charset="0"/>
              </a:rPr>
              <a:t>Từ có tiếng nhân có nghĩa là người: nhân dân, công nhân, nhân loại, nhân tài.</a:t>
            </a:r>
            <a:endParaRPr lang="vi-VN" sz="4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24" name="Text Box 12"/>
          <p:cNvSpPr txBox="1">
            <a:spLocks noChangeArrowheads="1"/>
          </p:cNvSpPr>
          <p:nvPr/>
        </p:nvSpPr>
        <p:spPr bwMode="auto">
          <a:xfrm>
            <a:off x="381000" y="914400"/>
            <a:ext cx="8382000" cy="212365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vi-VN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 những tiếng nào, tiếng nhân có nghĩa là “lòng thương người”?</a:t>
            </a:r>
            <a:endParaRPr lang="vi-VN" sz="4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5" name="Hình Chữ nhật 6"/>
          <p:cNvSpPr>
            <a:spLocks noChangeArrowheads="1"/>
          </p:cNvSpPr>
          <p:nvPr/>
        </p:nvSpPr>
        <p:spPr bwMode="auto">
          <a:xfrm>
            <a:off x="381000" y="2971800"/>
            <a:ext cx="8382000" cy="212365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vi-VN" sz="4400" b="1">
                <a:latin typeface="Arial" panose="020B0604020202020204" pitchFamily="34" charset="0"/>
                <a:cs typeface="Arial" panose="020B0604020202020204" pitchFamily="34" charset="0"/>
              </a:rPr>
              <a:t>Từ có tiếng nhân có nghĩa là lòng thương người: nhân hậu,  nhân ái,  nhân đức,  nhân từ. </a:t>
            </a:r>
            <a:endParaRPr lang="vi-VN" sz="4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1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4" grpId="0"/>
      <p:bldP spid="4608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8"/>
          <p:cNvSpPr txBox="1">
            <a:spLocks noChangeArrowheads="1"/>
          </p:cNvSpPr>
          <p:nvPr/>
        </p:nvSpPr>
        <p:spPr bwMode="auto">
          <a:xfrm>
            <a:off x="685800" y="990600"/>
            <a:ext cx="7848600" cy="1446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4400" b="1">
                <a:latin typeface="Arial" panose="020B0604020202020204" pitchFamily="34" charset="0"/>
                <a:cs typeface="Arial" panose="020B0604020202020204" pitchFamily="34" charset="0"/>
              </a:rPr>
              <a:t>3. Đặt câu với một từ ở bài tập 2.</a:t>
            </a:r>
            <a:endParaRPr lang="en-US" sz="4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107" name="Hình Chữ nhật 4"/>
          <p:cNvSpPr>
            <a:spLocks noChangeArrowheads="1"/>
          </p:cNvSpPr>
          <p:nvPr/>
        </p:nvSpPr>
        <p:spPr bwMode="auto">
          <a:xfrm>
            <a:off x="533400" y="2819400"/>
            <a:ext cx="8458200" cy="280076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4400" b="1">
                <a:latin typeface="Arial" panose="020B0604020202020204" pitchFamily="34" charset="0"/>
                <a:cs typeface="Arial" panose="020B0604020202020204" pitchFamily="34" charset="0"/>
              </a:rPr>
              <a:t>- Nhân dân Việt Nam rất anh hùng.</a:t>
            </a:r>
            <a:endParaRPr lang="en-US" sz="4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>
                <a:latin typeface="Arial" panose="020B0604020202020204" pitchFamily="34" charset="0"/>
                <a:cs typeface="Arial" panose="020B0604020202020204" pitchFamily="34" charset="0"/>
              </a:rPr>
              <a:t>- Bác Hồ có lòng nhân ái bao la.</a:t>
            </a:r>
            <a:endParaRPr lang="en-US" sz="4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228600" y="609600"/>
            <a:ext cx="8763000" cy="5509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vi-VN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4.Các câu tục ngữ sau đây khuyên ta điều gì ?</a:t>
            </a:r>
            <a:endParaRPr lang="vi-VN" sz="4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44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a) Ở hiền gặp lành.</a:t>
            </a:r>
            <a:endParaRPr lang="en-US" sz="4400" b="1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vi-VN" sz="44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b) Trâu buộc ghét trâu ăn.</a:t>
            </a:r>
            <a:endParaRPr lang="vi-VN" sz="4400" b="1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44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c) Một cây làm chẳng nên non </a:t>
            </a:r>
            <a:endParaRPr lang="en-US" sz="4400" b="1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44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Ba cây chụm lại nên hòn núi cao.</a:t>
            </a:r>
            <a:endParaRPr lang="en-US" sz="4400" b="1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8"/>
          <p:cNvSpPr txBox="1">
            <a:spLocks noChangeArrowheads="1"/>
          </p:cNvSpPr>
          <p:nvPr/>
        </p:nvSpPr>
        <p:spPr bwMode="auto">
          <a:xfrm>
            <a:off x="228600" y="457200"/>
            <a:ext cx="5791200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Ở hiền gặp lành.</a:t>
            </a:r>
            <a:endParaRPr lang="en-US" sz="48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533400" y="1676400"/>
            <a:ext cx="8382000" cy="3046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vi-VN" sz="48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Khuyên người ta sống hiền lành, nhân hậu vì sống hiền lành, nhân hậu sẽ gặp điều tốt đẹp may mắn.</a:t>
            </a:r>
            <a:endParaRPr lang="vi-VN" sz="4800" b="1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381000" y="2438400"/>
            <a:ext cx="8153400" cy="3046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vi-VN" sz="48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Chê người có tính xấu, ghen tị khi thấy người khác được hạnh phúc, may mắn.</a:t>
            </a:r>
            <a:endParaRPr lang="vi-VN" sz="4800" b="1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Hình Chữ nhật 7"/>
          <p:cNvSpPr>
            <a:spLocks noChangeArrowheads="1"/>
          </p:cNvSpPr>
          <p:nvPr/>
        </p:nvSpPr>
        <p:spPr bwMode="auto">
          <a:xfrm>
            <a:off x="457200" y="990600"/>
            <a:ext cx="7583807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vi-VN" sz="4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b)Trâu buộc ghét trâu ăn.</a:t>
            </a:r>
            <a:endParaRPr lang="vi-VN" sz="48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533400" y="2667000"/>
            <a:ext cx="8610600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vi-VN" sz="48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Khuyên người ta đoàn kết với nhau, đoàn kết tạo nên sức mạnh .</a:t>
            </a:r>
            <a:endParaRPr lang="vi-VN" sz="4800" b="1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227" name="Hình Chữ nhật 8"/>
          <p:cNvSpPr>
            <a:spLocks noChangeArrowheads="1"/>
          </p:cNvSpPr>
          <p:nvPr/>
        </p:nvSpPr>
        <p:spPr bwMode="auto">
          <a:xfrm>
            <a:off x="304800" y="990600"/>
            <a:ext cx="8839200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Một cây làm chẳng nên </a:t>
            </a:r>
            <a:r>
              <a:rPr lang="en-US"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non.</a:t>
            </a:r>
            <a:endParaRPr lang="en-US" sz="40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</a:t>
            </a:r>
            <a:r>
              <a:rPr lang="en-US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cây chụm lại nên hòn núi cao.</a:t>
            </a:r>
            <a:endParaRPr lang="en-US" sz="4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63" name="Oval 11"/>
          <p:cNvSpPr>
            <a:spLocks noChangeArrowheads="1"/>
          </p:cNvSpPr>
          <p:nvPr/>
        </p:nvSpPr>
        <p:spPr bwMode="auto">
          <a:xfrm>
            <a:off x="0" y="0"/>
            <a:ext cx="38100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8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Củng cố</a:t>
            </a:r>
            <a:endParaRPr lang="en-US" sz="4800" b="1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565" name="Text Box 13"/>
          <p:cNvSpPr txBox="1">
            <a:spLocks noChangeArrowheads="1"/>
          </p:cNvSpPr>
          <p:nvPr/>
        </p:nvSpPr>
        <p:spPr bwMode="auto">
          <a:xfrm>
            <a:off x="457200" y="1219200"/>
            <a:ext cx="8153400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vi-VN" sz="4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thêm các câu tục ngữ , thành ngữ khác thích hợp với chủ điểm em vừa học.</a:t>
            </a:r>
            <a:endParaRPr lang="vi-VN" sz="48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66" name="Text Box 14"/>
          <p:cNvSpPr txBox="1">
            <a:spLocks noChangeArrowheads="1"/>
          </p:cNvSpPr>
          <p:nvPr/>
        </p:nvSpPr>
        <p:spPr bwMode="auto">
          <a:xfrm>
            <a:off x="381000" y="1371600"/>
            <a:ext cx="8229600" cy="378565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vi-VN" sz="48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 con ngựa đau,  cả tàu bỏ cỏ</a:t>
            </a:r>
            <a:r>
              <a:rPr lang="en-US" sz="48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4800" b="1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48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vi-VN" sz="48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Bầu ơi thương lấy bí cùng ….một giàn</a:t>
            </a:r>
            <a:r>
              <a:rPr lang="en-US" sz="48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4800" b="1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4800" b="1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Tham thì thâm.</a:t>
            </a:r>
            <a:endParaRPr lang="en-US" sz="4800" b="1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483235" y="2120900"/>
            <a:ext cx="8325485" cy="6052185"/>
          </a:xfrm>
          <a:prstGeom prst="rect">
            <a:avLst/>
          </a:prstGeom>
          <a:noFill/>
        </p:spPr>
        <p:txBody>
          <a:bodyPr spcFirstLastPara="1" wrap="square">
            <a:prstTxWarp prst="textArchUp">
              <a:avLst>
                <a:gd name="adj" fmla="val 11329067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600" b="1">
                <a:solidFill>
                  <a:srgbClr val="FF0000"/>
                </a:solidFill>
                <a:cs typeface="Times New Roman" panose="02020603050405020304" pitchFamily="18" charset="0"/>
              </a:rPr>
              <a:t>LUYỆN TỪ VÀ CÂU</a:t>
            </a:r>
            <a:endParaRPr lang="en-US" sz="4600" b="1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7" name="Picture 4" descr="Buombay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 flipV="1">
            <a:off x="214630" y="46355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Buombay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 rot="10800000" flipV="1">
            <a:off x="0" y="60198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Buombay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 rot="16200000" flipV="1">
            <a:off x="-3200400" y="32004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Buombay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 rot="5400000" flipV="1">
            <a:off x="5486400" y="34290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0" name="Picture 4" descr="XMASCA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7125" y="5867400"/>
            <a:ext cx="19716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1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069637">
            <a:off x="-122238" y="5661025"/>
            <a:ext cx="113506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2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020752">
            <a:off x="8140700" y="20638"/>
            <a:ext cx="113506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3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6619011">
            <a:off x="7950200" y="5692775"/>
            <a:ext cx="11366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4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64617">
            <a:off x="88106" y="-26194"/>
            <a:ext cx="1135063" cy="1371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25" name="Hộp_Văn_Bản 2"/>
          <p:cNvSpPr txBox="1">
            <a:spLocks noChangeArrowheads="1"/>
          </p:cNvSpPr>
          <p:nvPr/>
        </p:nvSpPr>
        <p:spPr bwMode="auto">
          <a:xfrm>
            <a:off x="0" y="2943860"/>
            <a:ext cx="9144000" cy="19081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M</a:t>
            </a:r>
            <a:r>
              <a:rPr lang="vi-VN" sz="4000" b="1">
                <a:solidFill>
                  <a:srgbClr val="FF0000"/>
                </a:solidFill>
              </a:rPr>
              <a:t>ở</a:t>
            </a:r>
            <a:r>
              <a:rPr lang="en-US" sz="4000" b="1">
                <a:solidFill>
                  <a:srgbClr val="FF0000"/>
                </a:solidFill>
              </a:rPr>
              <a:t> rộng vốn t</a:t>
            </a:r>
            <a:r>
              <a:rPr lang="vi-VN" sz="4000" b="1">
                <a:solidFill>
                  <a:srgbClr val="FF0000"/>
                </a:solidFill>
              </a:rPr>
              <a:t>ừ</a:t>
            </a:r>
            <a:r>
              <a:rPr lang="en-US" sz="4000" b="1">
                <a:solidFill>
                  <a:srgbClr val="FF0000"/>
                </a:solidFill>
              </a:rPr>
              <a:t>: </a:t>
            </a:r>
            <a:endParaRPr lang="en-US" sz="4000" b="1">
              <a:solidFill>
                <a:srgbClr val="FF0000"/>
              </a:solidFill>
            </a:endParaRPr>
          </a:p>
          <a:p>
            <a:pPr algn="ctr"/>
            <a:r>
              <a:rPr lang="en-US" sz="6000" b="1">
                <a:solidFill>
                  <a:srgbClr val="FF0000"/>
                </a:solidFill>
              </a:rPr>
              <a:t>Nhân hậu - Đoàn kết</a:t>
            </a:r>
            <a:endParaRPr lang="en-US" sz="6000" b="1">
              <a:solidFill>
                <a:srgbClr val="FF0000"/>
              </a:solidFill>
            </a:endParaRPr>
          </a:p>
          <a:p>
            <a:pPr algn="ctr"/>
            <a:endParaRPr 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04800" y="990600"/>
            <a:ext cx="6339205" cy="7067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u="sng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kiến thức cũ:</a:t>
            </a:r>
            <a:endParaRPr lang="en-US" sz="4000" u="sng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40" name="Text Box 17"/>
          <p:cNvSpPr txBox="1">
            <a:spLocks noChangeArrowheads="1"/>
          </p:cNvSpPr>
          <p:nvPr/>
        </p:nvSpPr>
        <p:spPr bwMode="auto">
          <a:xfrm>
            <a:off x="1524000" y="1981200"/>
            <a:ext cx="4191000" cy="7080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41" name="Text Box 18"/>
          <p:cNvSpPr txBox="1">
            <a:spLocks noChangeArrowheads="1"/>
          </p:cNvSpPr>
          <p:nvPr/>
        </p:nvSpPr>
        <p:spPr bwMode="auto">
          <a:xfrm>
            <a:off x="1066800" y="2057400"/>
            <a:ext cx="4953000" cy="7080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67" name="Text Box 19"/>
          <p:cNvSpPr txBox="1">
            <a:spLocks noChangeArrowheads="1"/>
          </p:cNvSpPr>
          <p:nvPr/>
        </p:nvSpPr>
        <p:spPr bwMode="auto">
          <a:xfrm>
            <a:off x="0" y="1828800"/>
            <a:ext cx="8839200" cy="1323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Tìm các tiếng chỉ ng</a:t>
            </a:r>
            <a:r>
              <a:rPr lang="vi-VN" sz="4000">
                <a:latin typeface="Arial" panose="020B0604020202020204" pitchFamily="34" charset="0"/>
                <a:cs typeface="Arial" panose="020B0604020202020204" pitchFamily="34" charset="0"/>
              </a:rPr>
              <a:t>ườ</a:t>
            </a: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i trong gia </a:t>
            </a:r>
            <a:r>
              <a:rPr lang="vi-VN" sz="4000"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ình mà </a:t>
            </a:r>
            <a:r>
              <a:rPr lang="en-US" sz="4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 vần:</a:t>
            </a:r>
            <a:endParaRPr lang="en-US" sz="40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68" name="Text Box 20"/>
          <p:cNvSpPr txBox="1">
            <a:spLocks noChangeArrowheads="1"/>
          </p:cNvSpPr>
          <p:nvPr/>
        </p:nvSpPr>
        <p:spPr bwMode="auto">
          <a:xfrm>
            <a:off x="304800" y="3200400"/>
            <a:ext cx="3200400" cy="7080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+ Có 1 âm:</a:t>
            </a:r>
            <a:endParaRPr 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69" name="Text Box 21"/>
          <p:cNvSpPr txBox="1">
            <a:spLocks noChangeArrowheads="1"/>
          </p:cNvSpPr>
          <p:nvPr/>
        </p:nvSpPr>
        <p:spPr bwMode="auto">
          <a:xfrm>
            <a:off x="304800" y="4267200"/>
            <a:ext cx="3048000" cy="7080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+ Có 2 âm:</a:t>
            </a:r>
            <a:endParaRPr 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3048000" y="3124200"/>
            <a:ext cx="5257800" cy="1323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bố, mẹ, cô, chú,  dì, chị, ….</a:t>
            </a:r>
            <a:endParaRPr lang="en-US" sz="400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72" name="Text Box 24"/>
          <p:cNvSpPr txBox="1">
            <a:spLocks noChangeArrowheads="1"/>
          </p:cNvSpPr>
          <p:nvPr/>
        </p:nvSpPr>
        <p:spPr bwMode="auto">
          <a:xfrm>
            <a:off x="3048000" y="4419600"/>
            <a:ext cx="5257800" cy="1323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bác, thím, anh, em, ông, cậu,...   </a:t>
            </a:r>
            <a:endParaRPr lang="en-US" sz="400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3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53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53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53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53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53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53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53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53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53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53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67" grpId="0"/>
      <p:bldP spid="53268" grpId="0"/>
      <p:bldP spid="53269" grpId="0"/>
      <p:bldP spid="53271" grpId="0"/>
      <p:bldP spid="532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Hộp_Văn_Bản 1"/>
          <p:cNvSpPr txBox="1">
            <a:spLocks noChangeArrowheads="1"/>
          </p:cNvSpPr>
          <p:nvPr/>
        </p:nvSpPr>
        <p:spPr bwMode="auto">
          <a:xfrm>
            <a:off x="0" y="457200"/>
            <a:ext cx="9144000" cy="1076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Thứ ... ngày </a:t>
            </a:r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tháng ... n</a:t>
            </a:r>
            <a:r>
              <a:rPr lang="vi-VN" sz="320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u="sng">
                <a:latin typeface="Arial" panose="020B0604020202020204" pitchFamily="34" charset="0"/>
                <a:cs typeface="Arial" panose="020B0604020202020204" pitchFamily="34" charset="0"/>
              </a:rPr>
              <a:t>Luyện từ và câu</a:t>
            </a:r>
            <a:endParaRPr lang="en-US" sz="3200" u="sng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63" name="Hộp_Văn_Bản 2"/>
          <p:cNvSpPr txBox="1">
            <a:spLocks noChangeArrowheads="1"/>
          </p:cNvSpPr>
          <p:nvPr/>
        </p:nvSpPr>
        <p:spPr bwMode="auto">
          <a:xfrm>
            <a:off x="0" y="1676400"/>
            <a:ext cx="9144000" cy="1416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 rộng vốn từ:</a:t>
            </a:r>
            <a:endParaRPr lang="en-US" sz="32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 hậu – Đoàn kết</a:t>
            </a:r>
            <a:endParaRPr lang="en-US" sz="54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228600" y="0"/>
            <a:ext cx="4800600" cy="646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Tìm các từ ngữ :</a:t>
            </a:r>
            <a:endParaRPr lang="en-US" sz="3600" b="1" u="sng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381000" y="671513"/>
            <a:ext cx="8763000" cy="61864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vi-VN" sz="3600">
                <a:latin typeface="Arial" panose="020B0604020202020204" pitchFamily="34" charset="0"/>
                <a:cs typeface="Arial" panose="020B0604020202020204" pitchFamily="34" charset="0"/>
              </a:rPr>
              <a:t>a)Thể hiện lòng nhân hậu, tình cảm yêu thương đồng loại</a:t>
            </a:r>
            <a:endParaRPr lang="vi-VN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3600">
                <a:latin typeface="Arial" panose="020B0604020202020204" pitchFamily="34" charset="0"/>
                <a:cs typeface="Arial" panose="020B0604020202020204" pitchFamily="34" charset="0"/>
              </a:rPr>
              <a:t>	M: lòng thương người</a:t>
            </a:r>
            <a:endParaRPr lang="vi-VN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3600">
                <a:latin typeface="Arial" panose="020B0604020202020204" pitchFamily="34" charset="0"/>
                <a:cs typeface="Arial" panose="020B0604020202020204" pitchFamily="34" charset="0"/>
              </a:rPr>
              <a:t>b)Trái nghĩa với nhân hậu hoặc yêu thương </a:t>
            </a:r>
            <a:endParaRPr lang="vi-VN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3600">
                <a:latin typeface="Arial" panose="020B0604020202020204" pitchFamily="34" charset="0"/>
                <a:cs typeface="Arial" panose="020B0604020202020204" pitchFamily="34" charset="0"/>
              </a:rPr>
              <a:t>	M: độc ác </a:t>
            </a:r>
            <a:endParaRPr lang="vi-VN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3600">
                <a:latin typeface="Arial" panose="020B0604020202020204" pitchFamily="34" charset="0"/>
                <a:cs typeface="Arial" panose="020B0604020202020204" pitchFamily="34" charset="0"/>
              </a:rPr>
              <a:t>c)Thể hiện tinh thần đùm bọc, giúp đỡ đồng loại .</a:t>
            </a:r>
            <a:endParaRPr lang="vi-VN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3600">
                <a:latin typeface="Arial" panose="020B0604020202020204" pitchFamily="34" charset="0"/>
                <a:cs typeface="Arial" panose="020B0604020202020204" pitchFamily="34" charset="0"/>
              </a:rPr>
              <a:t>	M: cưu mang</a:t>
            </a:r>
            <a:endParaRPr lang="vi-VN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3600">
                <a:latin typeface="Arial" panose="020B0604020202020204" pitchFamily="34" charset="0"/>
                <a:cs typeface="Arial" panose="020B0604020202020204" pitchFamily="34" charset="0"/>
              </a:rPr>
              <a:t>d)Trái nghĩa với </a:t>
            </a:r>
            <a:r>
              <a:rPr lang="vi-VN" sz="3600" b="1">
                <a:latin typeface="Arial" panose="020B0604020202020204" pitchFamily="34" charset="0"/>
                <a:cs typeface="Arial" panose="020B0604020202020204" pitchFamily="34" charset="0"/>
              </a:rPr>
              <a:t>đùm bọc hoặc giúp đỡ .</a:t>
            </a:r>
            <a:endParaRPr lang="vi-VN" sz="3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	M: ức hiếp </a:t>
            </a:r>
            <a:endParaRPr lang="en-US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5" grpId="0"/>
      <p:bldP spid="604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Hộp_Văn_Bản 7"/>
          <p:cNvSpPr txBox="1">
            <a:spLocks noChangeArrowheads="1"/>
          </p:cNvSpPr>
          <p:nvPr/>
        </p:nvSpPr>
        <p:spPr bwMode="auto">
          <a:xfrm>
            <a:off x="457200" y="228600"/>
            <a:ext cx="8686800" cy="280076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vi-VN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Từ ngữ thể hiện lòng nhân hậu, tình cảm thương yêu đồng loại.</a:t>
            </a:r>
            <a:endParaRPr lang="vi-VN" sz="4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M: lòng thương người </a:t>
            </a:r>
            <a:endParaRPr lang="vi-VN" sz="4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39" name="Hình Chữ nhật 8"/>
          <p:cNvSpPr>
            <a:spLocks noChangeArrowheads="1"/>
          </p:cNvSpPr>
          <p:nvPr/>
        </p:nvSpPr>
        <p:spPr bwMode="auto">
          <a:xfrm>
            <a:off x="228600" y="2971800"/>
            <a:ext cx="8610600" cy="3477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vi-VN"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lòng nhân ái, lòng vị tha, tình thân ái, tình thương mến, yêu quí, xót thương, đau xót, tha thứ, độ lượng, bao dung, thông cảm, đồng cảm, ….</a:t>
            </a:r>
            <a:endParaRPr lang="vi-VN" sz="4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Hình Chữ nhật 3"/>
          <p:cNvSpPr>
            <a:spLocks noChangeArrowheads="1"/>
          </p:cNvSpPr>
          <p:nvPr/>
        </p:nvSpPr>
        <p:spPr bwMode="auto">
          <a:xfrm>
            <a:off x="609600" y="304800"/>
            <a:ext cx="8153400" cy="212365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vi-VN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Từ ngữ trái nghĩa với </a:t>
            </a:r>
            <a:r>
              <a:rPr lang="vi-VN" sz="4400" b="1" i="1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 hậu</a:t>
            </a:r>
            <a:r>
              <a:rPr lang="vi-VN" sz="4400" b="1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hoặc </a:t>
            </a:r>
            <a:r>
              <a:rPr lang="vi-VN" sz="4400" b="1" i="1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 thương</a:t>
            </a:r>
            <a:r>
              <a:rPr lang="vi-VN" sz="4400" b="1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4400" b="1" i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M: độc ác </a:t>
            </a:r>
            <a:endParaRPr lang="vi-VN" sz="4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63" name="Hình Chữ nhật 4"/>
          <p:cNvSpPr>
            <a:spLocks noChangeArrowheads="1"/>
          </p:cNvSpPr>
          <p:nvPr/>
        </p:nvSpPr>
        <p:spPr bwMode="auto">
          <a:xfrm>
            <a:off x="457200" y="3124200"/>
            <a:ext cx="8077200" cy="212365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vi-VN"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Hung ác, nanh ác, tàn ác, tàn bạo, cay độc, ác nghiệt, hung dữ, dữ tợn, dữ dằn, ...</a:t>
            </a:r>
            <a:endParaRPr lang="vi-VN" sz="4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Hình Chữ nhật 4"/>
          <p:cNvSpPr>
            <a:spLocks noChangeArrowheads="1"/>
          </p:cNvSpPr>
          <p:nvPr/>
        </p:nvSpPr>
        <p:spPr bwMode="auto">
          <a:xfrm>
            <a:off x="228600" y="228600"/>
            <a:ext cx="8458200" cy="212365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vi-VN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c/ Từ ngữ thể hiện tinh thần </a:t>
            </a:r>
            <a:r>
              <a:rPr lang="vi-VN" sz="4400" b="1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đùm bọc, giúp đỡ đồng loại</a:t>
            </a:r>
            <a:endParaRPr lang="vi-VN" sz="4400" b="1" u="sng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M: cưu mang</a:t>
            </a:r>
            <a:endParaRPr lang="vi-VN" sz="4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7" name="Hình Chữ nhật 5"/>
          <p:cNvSpPr>
            <a:spLocks noChangeArrowheads="1"/>
          </p:cNvSpPr>
          <p:nvPr/>
        </p:nvSpPr>
        <p:spPr bwMode="auto">
          <a:xfrm>
            <a:off x="381000" y="2667000"/>
            <a:ext cx="8305800" cy="280076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vi-VN"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Cứu giúp, cứu trợ, ủng hộ, hỗ trợ, bênh vực, bảo vệ, che chở, che chắn, che đỡ, nâng đỡ,..</a:t>
            </a:r>
            <a:endParaRPr lang="vi-VN" sz="4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Hình Chữ nhật 6"/>
          <p:cNvSpPr>
            <a:spLocks noChangeArrowheads="1"/>
          </p:cNvSpPr>
          <p:nvPr/>
        </p:nvSpPr>
        <p:spPr bwMode="auto">
          <a:xfrm>
            <a:off x="381000" y="533400"/>
            <a:ext cx="8382000" cy="212365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vi-VN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d/ Từ ngữ trái nghĩa với </a:t>
            </a:r>
            <a:r>
              <a:rPr lang="vi-VN" sz="4400" b="1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đùm bọc</a:t>
            </a:r>
            <a:r>
              <a:rPr lang="vi-VN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hoặc </a:t>
            </a:r>
            <a:r>
              <a:rPr lang="vi-VN" sz="4400" b="1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 đỡ</a:t>
            </a:r>
            <a:endParaRPr lang="vi-VN" sz="4400" b="1" u="sng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M:ức hiếp</a:t>
            </a:r>
            <a:endParaRPr lang="en-US" sz="4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1" name="Hình Chữ nhật 7"/>
          <p:cNvSpPr>
            <a:spLocks noChangeArrowheads="1"/>
          </p:cNvSpPr>
          <p:nvPr/>
        </p:nvSpPr>
        <p:spPr bwMode="auto">
          <a:xfrm>
            <a:off x="457200" y="3200400"/>
            <a:ext cx="8686800" cy="1446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vi-VN"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hiếp, hà hiếp, bắt nạt, hành hạ, đánh đập..</a:t>
            </a:r>
            <a:endParaRPr lang="vi-VN" sz="4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0</TotalTime>
  <Words>2499</Words>
  <Application>WPS Presentation</Application>
  <PresentationFormat>Trình chiếu trên màn hình (4:3)</PresentationFormat>
  <Paragraphs>104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19</vt:i4>
      </vt:variant>
    </vt:vector>
  </HeadingPairs>
  <TitlesOfParts>
    <vt:vector size="31" baseType="lpstr">
      <vt:lpstr>Arial</vt:lpstr>
      <vt:lpstr>SimSun</vt:lpstr>
      <vt:lpstr>Wingdings</vt:lpstr>
      <vt:lpstr>Times New Roman</vt:lpstr>
      <vt:lpstr>Arial Black</vt:lpstr>
      <vt:lpstr>Tahoma</vt:lpstr>
      <vt:lpstr>Microsoft YaHei</vt:lpstr>
      <vt:lpstr>Arial Unicode MS</vt:lpstr>
      <vt:lpstr>Calibri</vt:lpstr>
      <vt:lpstr>Fireworks</vt:lpstr>
      <vt:lpstr>Slit</vt:lpstr>
      <vt:lpstr>Watermark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ETC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Acer</cp:lastModifiedBy>
  <cp:revision>114</cp:revision>
  <dcterms:created xsi:type="dcterms:W3CDTF">2008-12-05T01:24:00Z</dcterms:created>
  <dcterms:modified xsi:type="dcterms:W3CDTF">2019-09-08T15:57:27Z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1033-11.2.0.8942</vt:lpwstr>
  </property>
</Properties>
</file>