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57" r:id="rId2"/>
    <p:sldId id="256" r:id="rId3"/>
    <p:sldId id="314" r:id="rId4"/>
    <p:sldId id="315" r:id="rId5"/>
    <p:sldId id="316" r:id="rId6"/>
    <p:sldId id="260" r:id="rId7"/>
    <p:sldId id="291" r:id="rId8"/>
    <p:sldId id="352" r:id="rId9"/>
    <p:sldId id="264" r:id="rId10"/>
    <p:sldId id="265" r:id="rId11"/>
    <p:sldId id="267" r:id="rId12"/>
    <p:sldId id="270" r:id="rId13"/>
    <p:sldId id="350" r:id="rId14"/>
    <p:sldId id="273" r:id="rId15"/>
    <p:sldId id="274" r:id="rId16"/>
    <p:sldId id="351" r:id="rId17"/>
    <p:sldId id="275" r:id="rId18"/>
    <p:sldId id="276" r:id="rId19"/>
    <p:sldId id="266" r:id="rId20"/>
    <p:sldId id="277" r:id="rId21"/>
    <p:sldId id="353" r:id="rId22"/>
    <p:sldId id="341" r:id="rId23"/>
    <p:sldId id="279" r:id="rId24"/>
    <p:sldId id="342" r:id="rId25"/>
    <p:sldId id="280" r:id="rId26"/>
    <p:sldId id="343" r:id="rId27"/>
    <p:sldId id="282" r:id="rId28"/>
    <p:sldId id="344" r:id="rId29"/>
    <p:sldId id="346" r:id="rId30"/>
    <p:sldId id="345" r:id="rId31"/>
    <p:sldId id="281" r:id="rId32"/>
    <p:sldId id="347" r:id="rId33"/>
    <p:sldId id="348" r:id="rId34"/>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8" d="100"/>
          <a:sy n="78" d="100"/>
        </p:scale>
        <p:origin x="-192" y="462"/>
      </p:cViewPr>
      <p:guideLst>
        <p:guide orient="horz" pos="2196"/>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495506-AD0A-4D58-97C8-BDA1BA812014}" type="datetimeFigureOut">
              <a:rPr lang="en-US" smtClean="0"/>
              <a:t>19/12/2019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DC5AC5-DBEC-4281-9C84-AC640A674AC3}" type="slidenum">
              <a:rPr lang="en-US" smtClean="0"/>
              <a:t>‹#›</a:t>
            </a:fld>
            <a:endParaRPr lang="en-US"/>
          </a:p>
        </p:txBody>
      </p:sp>
    </p:spTree>
    <p:extLst>
      <p:ext uri="{BB962C8B-B14F-4D97-AF65-F5344CB8AC3E}">
        <p14:creationId xmlns:p14="http://schemas.microsoft.com/office/powerpoint/2010/main" val="3310249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DC5AC5-DBEC-4281-9C84-AC640A674AC3}" type="slidenum">
              <a:rPr lang="en-US" smtClean="0"/>
              <a:t>2</a:t>
            </a:fld>
            <a:endParaRPr lang="en-US"/>
          </a:p>
        </p:txBody>
      </p:sp>
    </p:spTree>
    <p:extLst>
      <p:ext uri="{BB962C8B-B14F-4D97-AF65-F5344CB8AC3E}">
        <p14:creationId xmlns:p14="http://schemas.microsoft.com/office/powerpoint/2010/main" val="61798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28650" y="1825625"/>
            <a:ext cx="3886200"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9150" y="1825625"/>
            <a:ext cx="3886200"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28650" y="4076700"/>
            <a:ext cx="38862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29150" y="4076700"/>
            <a:ext cx="38862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lstStyle/>
          <a:p>
            <a:pPr lvl="0"/>
            <a:r>
              <a:rPr dirty="0"/>
              <a:t>Click to edit Master title style</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en-US"/>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en-US"/>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marL="0" lvl="0" indent="0" algn="ctr" defTabSz="914400" rtl="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33.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oleObject" Target="../embeddings/oleObject3.bin"/><Relationship Id="rId7" Type="http://schemas.openxmlformats.org/officeDocument/2006/relationships/image" Target="../media/image36.GI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 Id="rId9" Type="http://schemas.openxmlformats.org/officeDocument/2006/relationships/image" Target="../media/image31.GIF"/></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121"/>
          <p:cNvSpPr/>
          <p:nvPr/>
        </p:nvSpPr>
        <p:spPr>
          <a:xfrm>
            <a:off x="0" y="0"/>
            <a:ext cx="9144000" cy="6858000"/>
          </a:xfrm>
          <a:prstGeom prst="rect">
            <a:avLst/>
          </a:prstGeom>
          <a:solidFill>
            <a:srgbClr val="FFFF00"/>
          </a:solidFill>
          <a:ln w="9525">
            <a:noFill/>
          </a:ln>
        </p:spPr>
        <p:txBody>
          <a:bodyPr wrap="none" anchor="ctr"/>
          <a:lstStyle/>
          <a:p>
            <a:pPr algn="ctr"/>
            <a:endParaRPr>
              <a:latin typeface="Arial Black" panose="020B0A04020102020204" pitchFamily="34" charset="0"/>
              <a:ea typeface="Arial" panose="020B0604020202020204" pitchFamily="34" charset="0"/>
            </a:endParaRPr>
          </a:p>
        </p:txBody>
      </p:sp>
      <p:pic>
        <p:nvPicPr>
          <p:cNvPr id="5123" name="Picture 5122" descr="trong-dong-3"/>
          <p:cNvPicPr>
            <a:picLocks noChangeAspect="1"/>
          </p:cNvPicPr>
          <p:nvPr/>
        </p:nvPicPr>
        <p:blipFill>
          <a:blip r:embed="rId2">
            <a:lum bright="-41998" contrast="54000"/>
          </a:blip>
          <a:stretch>
            <a:fillRect/>
          </a:stretch>
        </p:blipFill>
        <p:spPr>
          <a:xfrm>
            <a:off x="1295400" y="0"/>
            <a:ext cx="6858000" cy="6858000"/>
          </a:xfrm>
          <a:prstGeom prst="rect">
            <a:avLst/>
          </a:prstGeom>
          <a:noFill/>
          <a:ln w="9525">
            <a:noFill/>
          </a:ln>
        </p:spPr>
      </p:pic>
      <p:pic>
        <p:nvPicPr>
          <p:cNvPr id="5124" name="Picture 5123" descr="Ban-do-Vn-2"/>
          <p:cNvPicPr>
            <a:picLocks noChangeAspect="1"/>
          </p:cNvPicPr>
          <p:nvPr/>
        </p:nvPicPr>
        <p:blipFill>
          <a:blip r:embed="rId3">
            <a:lum contrast="12000"/>
          </a:blip>
          <a:stretch>
            <a:fillRect/>
          </a:stretch>
        </p:blipFill>
        <p:spPr>
          <a:xfrm>
            <a:off x="3124200" y="304800"/>
            <a:ext cx="4191000" cy="5334000"/>
          </a:xfrm>
          <a:prstGeom prst="rect">
            <a:avLst/>
          </a:prstGeom>
          <a:noFill/>
          <a:ln w="9525">
            <a:noFill/>
          </a:ln>
        </p:spPr>
      </p:pic>
      <p:sp>
        <p:nvSpPr>
          <p:cNvPr id="38917" name="Text Box 5"/>
          <p:cNvSpPr txBox="1">
            <a:spLocks noChangeArrowheads="1"/>
          </p:cNvSpPr>
          <p:nvPr/>
        </p:nvSpPr>
        <p:spPr bwMode="auto">
          <a:xfrm>
            <a:off x="0" y="2057400"/>
            <a:ext cx="9144000" cy="1006429"/>
          </a:xfrm>
          <a:prstGeom prst="rect">
            <a:avLst/>
          </a:prstGeom>
          <a:noFill/>
          <a:ln w="9525">
            <a:noFill/>
            <a:miter lim="800000"/>
          </a:ln>
          <a:effectLst>
            <a:outerShdw dist="53882" dir="18900000" algn="ctr" rotWithShape="0">
              <a:schemeClr val="accent1">
                <a:alpha val="50000"/>
              </a:schemeClr>
            </a:outerShdw>
          </a:effectLst>
        </p:spPr>
        <p:txBody>
          <a:bodyPr>
            <a:spAutoFit/>
          </a:bodyPr>
          <a:lstStyle/>
          <a:p>
            <a:pPr algn="ctr" eaLnBrk="1" hangingPunct="1">
              <a:lnSpc>
                <a:spcPct val="90000"/>
              </a:lnSpc>
              <a:spcBef>
                <a:spcPct val="50000"/>
              </a:spcBef>
            </a:pPr>
            <a:r>
              <a:rPr sz="6600" b="1" dirty="0">
                <a:solidFill>
                  <a:srgbClr val="FF0000"/>
                </a:solidFill>
                <a:latin typeface=".VnTimeH" panose="020B7200000000000000" pitchFamily="34" charset="0"/>
                <a:cs typeface="Arial" panose="020B0604020202020204" pitchFamily="34" charset="0"/>
              </a:rPr>
              <a:t>LỊCH SỬ LỚP 4</a:t>
            </a:r>
            <a:r>
              <a:rPr sz="5400" b="1" dirty="0">
                <a:solidFill>
                  <a:srgbClr val="FF0000"/>
                </a:solidFill>
                <a:effectLst>
                  <a:outerShdw blurRad="38100" dist="38100" dir="2700000">
                    <a:srgbClr val="C0C0C0"/>
                  </a:outerShdw>
                </a:effectLst>
                <a:latin typeface=".VnTimeH" panose="020B7200000000000000" pitchFamily="34" charset="0"/>
                <a:cs typeface="Arial" panose="020B0604020202020204" pitchFamily="34" charset="0"/>
              </a:rPr>
              <a:t> </a:t>
            </a:r>
            <a:endParaRPr sz="5400" b="1" dirty="0">
              <a:solidFill>
                <a:srgbClr val="FF0000"/>
              </a:solidFill>
              <a:effectLst>
                <a:outerShdw blurRad="38100" dist="38100" dir="2700000">
                  <a:srgbClr val="C0C0C0"/>
                </a:outerShdw>
              </a:effectLst>
              <a:latin typeface=".VnTimeH" panose="020B7200000000000000" pitchFamily="34" charset="0"/>
              <a:ea typeface="Arial" panose="020B0604020202020204" pitchFamily="34" charset="0"/>
            </a:endParaRPr>
          </a:p>
        </p:txBody>
      </p:sp>
      <p:pic>
        <p:nvPicPr>
          <p:cNvPr id="5126" name="Picture 9" descr="stars"/>
          <p:cNvPicPr>
            <a:picLocks noChangeAspect="1"/>
          </p:cNvPicPr>
          <p:nvPr/>
        </p:nvPicPr>
        <p:blipFill>
          <a:blip r:embed="rId4"/>
          <a:stretch>
            <a:fillRect/>
          </a:stretch>
        </p:blipFill>
        <p:spPr>
          <a:xfrm>
            <a:off x="914400" y="3429000"/>
            <a:ext cx="495300" cy="438150"/>
          </a:xfrm>
          <a:prstGeom prst="rect">
            <a:avLst/>
          </a:prstGeom>
          <a:noFill/>
          <a:ln w="9525">
            <a:noFill/>
          </a:ln>
        </p:spPr>
      </p:pic>
      <p:pic>
        <p:nvPicPr>
          <p:cNvPr id="5127" name="Picture 9" descr="stars"/>
          <p:cNvPicPr>
            <a:picLocks noChangeAspect="1"/>
          </p:cNvPicPr>
          <p:nvPr/>
        </p:nvPicPr>
        <p:blipFill>
          <a:blip r:embed="rId4"/>
          <a:stretch>
            <a:fillRect/>
          </a:stretch>
        </p:blipFill>
        <p:spPr>
          <a:xfrm>
            <a:off x="4572000" y="3276600"/>
            <a:ext cx="495300" cy="438150"/>
          </a:xfrm>
          <a:prstGeom prst="rect">
            <a:avLst/>
          </a:prstGeom>
          <a:noFill/>
          <a:ln w="9525">
            <a:noFill/>
          </a:ln>
        </p:spPr>
      </p:pic>
      <p:pic>
        <p:nvPicPr>
          <p:cNvPr id="5128" name="Picture 9" descr="stars"/>
          <p:cNvPicPr>
            <a:picLocks noChangeAspect="1"/>
          </p:cNvPicPr>
          <p:nvPr/>
        </p:nvPicPr>
        <p:blipFill>
          <a:blip r:embed="rId4"/>
          <a:stretch>
            <a:fillRect/>
          </a:stretch>
        </p:blipFill>
        <p:spPr>
          <a:xfrm>
            <a:off x="5715000" y="304800"/>
            <a:ext cx="495300" cy="438150"/>
          </a:xfrm>
          <a:prstGeom prst="rect">
            <a:avLst/>
          </a:prstGeom>
          <a:noFill/>
          <a:ln w="9525">
            <a:noFill/>
          </a:ln>
        </p:spPr>
      </p:pic>
      <p:pic>
        <p:nvPicPr>
          <p:cNvPr id="5129" name="Picture 9" descr="stars"/>
          <p:cNvPicPr>
            <a:picLocks noChangeAspect="1"/>
          </p:cNvPicPr>
          <p:nvPr/>
        </p:nvPicPr>
        <p:blipFill>
          <a:blip r:embed="rId4"/>
          <a:stretch>
            <a:fillRect/>
          </a:stretch>
        </p:blipFill>
        <p:spPr>
          <a:xfrm>
            <a:off x="7924800" y="3505200"/>
            <a:ext cx="495300" cy="438150"/>
          </a:xfrm>
          <a:prstGeom prst="rect">
            <a:avLst/>
          </a:prstGeom>
          <a:noFill/>
          <a:ln w="9525">
            <a:noFill/>
          </a:ln>
        </p:spPr>
      </p:pic>
      <p:pic>
        <p:nvPicPr>
          <p:cNvPr id="5130" name="Picture 9" descr="stars"/>
          <p:cNvPicPr>
            <a:picLocks noChangeAspect="1"/>
          </p:cNvPicPr>
          <p:nvPr/>
        </p:nvPicPr>
        <p:blipFill>
          <a:blip r:embed="rId4"/>
          <a:stretch>
            <a:fillRect/>
          </a:stretch>
        </p:blipFill>
        <p:spPr>
          <a:xfrm>
            <a:off x="6553200" y="6172200"/>
            <a:ext cx="495300" cy="438150"/>
          </a:xfrm>
          <a:prstGeom prst="rect">
            <a:avLst/>
          </a:prstGeom>
          <a:noFill/>
          <a:ln w="9525">
            <a:noFill/>
          </a:ln>
        </p:spPr>
      </p:pic>
      <p:pic>
        <p:nvPicPr>
          <p:cNvPr id="5131" name="Picture 9" descr="stars"/>
          <p:cNvPicPr>
            <a:picLocks noChangeAspect="1"/>
          </p:cNvPicPr>
          <p:nvPr/>
        </p:nvPicPr>
        <p:blipFill>
          <a:blip r:embed="rId4"/>
          <a:stretch>
            <a:fillRect/>
          </a:stretch>
        </p:blipFill>
        <p:spPr>
          <a:xfrm>
            <a:off x="1752600" y="5715000"/>
            <a:ext cx="495300" cy="438150"/>
          </a:xfrm>
          <a:prstGeom prst="rect">
            <a:avLst/>
          </a:prstGeom>
          <a:noFill/>
          <a:ln w="9525">
            <a:noFill/>
          </a:ln>
        </p:spPr>
      </p:pic>
      <p:pic>
        <p:nvPicPr>
          <p:cNvPr id="5132" name="Picture 9" descr="stars"/>
          <p:cNvPicPr>
            <a:picLocks noChangeAspect="1"/>
          </p:cNvPicPr>
          <p:nvPr/>
        </p:nvPicPr>
        <p:blipFill>
          <a:blip r:embed="rId4"/>
          <a:stretch>
            <a:fillRect/>
          </a:stretch>
        </p:blipFill>
        <p:spPr>
          <a:xfrm>
            <a:off x="2819400" y="381000"/>
            <a:ext cx="495300" cy="438150"/>
          </a:xfrm>
          <a:prstGeom prst="rect">
            <a:avLst/>
          </a:prstGeom>
          <a:noFill/>
          <a:ln w="9525">
            <a:noFill/>
          </a:ln>
        </p:spPr>
      </p:pic>
      <p:sp>
        <p:nvSpPr>
          <p:cNvPr id="5133" name="Rectangle 5132"/>
          <p:cNvSpPr/>
          <p:nvPr/>
        </p:nvSpPr>
        <p:spPr>
          <a:xfrm>
            <a:off x="0" y="0"/>
            <a:ext cx="762000" cy="1295400"/>
          </a:xfrm>
          <a:prstGeom prst="rect">
            <a:avLst/>
          </a:prstGeom>
          <a:solidFill>
            <a:srgbClr val="FFFF00"/>
          </a:solidFill>
          <a:ln w="9525">
            <a:noFill/>
          </a:ln>
        </p:spPr>
        <p:txBody>
          <a:bodyPr/>
          <a:lstStyle/>
          <a:p>
            <a:endParaRPr lang="en-US"/>
          </a:p>
        </p:txBody>
      </p:sp>
      <p:sp>
        <p:nvSpPr>
          <p:cNvPr id="5134" name="Text Box 5133"/>
          <p:cNvSpPr txBox="1"/>
          <p:nvPr/>
        </p:nvSpPr>
        <p:spPr>
          <a:xfrm>
            <a:off x="8670925" y="730250"/>
            <a:ext cx="184150" cy="366713"/>
          </a:xfrm>
          <a:prstGeom prst="rect">
            <a:avLst/>
          </a:prstGeom>
          <a:noFill/>
          <a:ln w="9525">
            <a:noFill/>
          </a:ln>
        </p:spPr>
        <p:txBody>
          <a:bodyPr wrap="none" anchor="t">
            <a:spAutoFit/>
          </a:bodyPr>
          <a:lstStyle/>
          <a:p>
            <a:endParaRPr>
              <a:latin typeface="Arial Black" panose="020B0A04020102020204" pitchFamily="34" charset="0"/>
              <a:ea typeface="Arial" panose="020B0604020202020204" pitchFamily="34" charset="0"/>
            </a:endParaRPr>
          </a:p>
        </p:txBody>
      </p:sp>
      <p:sp>
        <p:nvSpPr>
          <p:cNvPr id="5135" name="Rectangle 5134"/>
          <p:cNvSpPr/>
          <p:nvPr/>
        </p:nvSpPr>
        <p:spPr>
          <a:xfrm>
            <a:off x="8382000" y="0"/>
            <a:ext cx="762000" cy="1295400"/>
          </a:xfrm>
          <a:prstGeom prst="rect">
            <a:avLst/>
          </a:prstGeom>
          <a:solidFill>
            <a:srgbClr val="FFFF00"/>
          </a:solidFill>
          <a:ln w="9525">
            <a:noFill/>
          </a:ln>
        </p:spPr>
        <p:txBody>
          <a:bodyPr/>
          <a:lstStyle/>
          <a:p>
            <a:endParaRPr lang="en-US"/>
          </a:p>
        </p:txBody>
      </p:sp>
      <p:pic>
        <p:nvPicPr>
          <p:cNvPr id="5136" name="Picture 5135" descr="WhitecornerFlower"/>
          <p:cNvPicPr>
            <a:picLocks noChangeAspect="1"/>
          </p:cNvPicPr>
          <p:nvPr/>
        </p:nvPicPr>
        <p:blipFill>
          <a:blip r:embed="rId5"/>
          <a:stretch>
            <a:fillRect/>
          </a:stretch>
        </p:blipFill>
        <p:spPr>
          <a:xfrm rot="-16343489">
            <a:off x="7710488" y="5486400"/>
            <a:ext cx="1371600" cy="1371600"/>
          </a:xfrm>
          <a:prstGeom prst="rect">
            <a:avLst/>
          </a:prstGeom>
          <a:noFill/>
          <a:ln w="9525">
            <a:noFill/>
          </a:ln>
        </p:spPr>
      </p:pic>
      <p:pic>
        <p:nvPicPr>
          <p:cNvPr id="5137" name="Picture 5136" descr="WhitecornerFlower"/>
          <p:cNvPicPr>
            <a:picLocks noChangeAspect="1"/>
          </p:cNvPicPr>
          <p:nvPr/>
        </p:nvPicPr>
        <p:blipFill>
          <a:blip r:embed="rId6"/>
          <a:stretch>
            <a:fillRect/>
          </a:stretch>
        </p:blipFill>
        <p:spPr>
          <a:xfrm>
            <a:off x="22225" y="5486400"/>
            <a:ext cx="1371600" cy="1371600"/>
          </a:xfrm>
          <a:prstGeom prst="rect">
            <a:avLst/>
          </a:prstGeom>
          <a:noFill/>
          <a:ln w="9525">
            <a:noFill/>
          </a:ln>
        </p:spPr>
      </p:pic>
      <p:pic>
        <p:nvPicPr>
          <p:cNvPr id="5138" name="Picture 9" descr="stars"/>
          <p:cNvPicPr>
            <a:picLocks noChangeAspect="1"/>
          </p:cNvPicPr>
          <p:nvPr/>
        </p:nvPicPr>
        <p:blipFill>
          <a:blip r:embed="rId4"/>
          <a:stretch>
            <a:fillRect/>
          </a:stretch>
        </p:blipFill>
        <p:spPr>
          <a:xfrm>
            <a:off x="7924800" y="1066800"/>
            <a:ext cx="495300" cy="438150"/>
          </a:xfrm>
          <a:prstGeom prst="rect">
            <a:avLst/>
          </a:prstGeom>
          <a:noFill/>
          <a:ln w="9525">
            <a:noFill/>
          </a:ln>
        </p:spPr>
      </p:pic>
      <p:pic>
        <p:nvPicPr>
          <p:cNvPr id="5139" name="Picture 9" descr="stars"/>
          <p:cNvPicPr>
            <a:picLocks noChangeAspect="1"/>
          </p:cNvPicPr>
          <p:nvPr/>
        </p:nvPicPr>
        <p:blipFill>
          <a:blip r:embed="rId4"/>
          <a:stretch>
            <a:fillRect/>
          </a:stretch>
        </p:blipFill>
        <p:spPr>
          <a:xfrm>
            <a:off x="8001000" y="228600"/>
            <a:ext cx="495300" cy="438150"/>
          </a:xfrm>
          <a:prstGeom prst="rect">
            <a:avLst/>
          </a:prstGeom>
          <a:noFill/>
          <a:ln w="9525">
            <a:noFill/>
          </a:ln>
        </p:spPr>
      </p:pic>
      <p:pic>
        <p:nvPicPr>
          <p:cNvPr id="5140" name="Picture 9" descr="stars"/>
          <p:cNvPicPr>
            <a:picLocks noChangeAspect="1"/>
          </p:cNvPicPr>
          <p:nvPr/>
        </p:nvPicPr>
        <p:blipFill>
          <a:blip r:embed="rId4"/>
          <a:stretch>
            <a:fillRect/>
          </a:stretch>
        </p:blipFill>
        <p:spPr>
          <a:xfrm>
            <a:off x="7239000" y="381000"/>
            <a:ext cx="495300" cy="438150"/>
          </a:xfrm>
          <a:prstGeom prst="rect">
            <a:avLst/>
          </a:prstGeom>
          <a:noFill/>
          <a:ln w="9525">
            <a:noFill/>
          </a:ln>
        </p:spPr>
      </p:pic>
      <p:pic>
        <p:nvPicPr>
          <p:cNvPr id="5141" name="Picture 9" descr="stars"/>
          <p:cNvPicPr>
            <a:picLocks noChangeAspect="1"/>
          </p:cNvPicPr>
          <p:nvPr/>
        </p:nvPicPr>
        <p:blipFill>
          <a:blip r:embed="rId4"/>
          <a:stretch>
            <a:fillRect/>
          </a:stretch>
        </p:blipFill>
        <p:spPr>
          <a:xfrm>
            <a:off x="6705600" y="0"/>
            <a:ext cx="495300" cy="438150"/>
          </a:xfrm>
          <a:prstGeom prst="rect">
            <a:avLst/>
          </a:prstGeom>
          <a:noFill/>
          <a:ln w="9525">
            <a:noFill/>
          </a:ln>
        </p:spPr>
      </p:pic>
      <p:pic>
        <p:nvPicPr>
          <p:cNvPr id="5142" name="Picture 9" descr="stars"/>
          <p:cNvPicPr>
            <a:picLocks noChangeAspect="1"/>
          </p:cNvPicPr>
          <p:nvPr/>
        </p:nvPicPr>
        <p:blipFill>
          <a:blip r:embed="rId4"/>
          <a:stretch>
            <a:fillRect/>
          </a:stretch>
        </p:blipFill>
        <p:spPr>
          <a:xfrm>
            <a:off x="228600" y="228600"/>
            <a:ext cx="495300" cy="438150"/>
          </a:xfrm>
          <a:prstGeom prst="rect">
            <a:avLst/>
          </a:prstGeom>
          <a:noFill/>
          <a:ln w="9525">
            <a:noFill/>
          </a:ln>
        </p:spPr>
      </p:pic>
      <p:pic>
        <p:nvPicPr>
          <p:cNvPr id="5143" name="Picture 9" descr="stars"/>
          <p:cNvPicPr>
            <a:picLocks noChangeAspect="1"/>
          </p:cNvPicPr>
          <p:nvPr/>
        </p:nvPicPr>
        <p:blipFill>
          <a:blip r:embed="rId4"/>
          <a:stretch>
            <a:fillRect/>
          </a:stretch>
        </p:blipFill>
        <p:spPr>
          <a:xfrm>
            <a:off x="1676400" y="304800"/>
            <a:ext cx="495300" cy="438150"/>
          </a:xfrm>
          <a:prstGeom prst="rect">
            <a:avLst/>
          </a:prstGeom>
          <a:noFill/>
          <a:ln w="9525">
            <a:noFill/>
          </a:ln>
        </p:spPr>
      </p:pic>
      <p:pic>
        <p:nvPicPr>
          <p:cNvPr id="5144" name="Picture 9" descr="stars"/>
          <p:cNvPicPr>
            <a:picLocks noChangeAspect="1"/>
          </p:cNvPicPr>
          <p:nvPr/>
        </p:nvPicPr>
        <p:blipFill>
          <a:blip r:embed="rId4"/>
          <a:stretch>
            <a:fillRect/>
          </a:stretch>
        </p:blipFill>
        <p:spPr>
          <a:xfrm>
            <a:off x="1600200" y="2133600"/>
            <a:ext cx="495300" cy="438150"/>
          </a:xfrm>
          <a:prstGeom prst="rect">
            <a:avLst/>
          </a:prstGeom>
          <a:noFill/>
          <a:ln w="9525">
            <a:noFill/>
          </a:ln>
        </p:spPr>
      </p:pic>
      <p:pic>
        <p:nvPicPr>
          <p:cNvPr id="5145" name="Picture 9" descr="stars"/>
          <p:cNvPicPr>
            <a:picLocks noChangeAspect="1"/>
          </p:cNvPicPr>
          <p:nvPr/>
        </p:nvPicPr>
        <p:blipFill>
          <a:blip r:embed="rId4"/>
          <a:stretch>
            <a:fillRect/>
          </a:stretch>
        </p:blipFill>
        <p:spPr>
          <a:xfrm>
            <a:off x="3276600" y="2209800"/>
            <a:ext cx="495300" cy="438150"/>
          </a:xfrm>
          <a:prstGeom prst="rect">
            <a:avLst/>
          </a:prstGeom>
          <a:noFill/>
          <a:ln w="9525">
            <a:noFill/>
          </a:ln>
        </p:spPr>
      </p:pic>
      <p:pic>
        <p:nvPicPr>
          <p:cNvPr id="5146" name="Picture 9" descr="stars"/>
          <p:cNvPicPr>
            <a:picLocks noChangeAspect="1"/>
          </p:cNvPicPr>
          <p:nvPr/>
        </p:nvPicPr>
        <p:blipFill>
          <a:blip r:embed="rId4"/>
          <a:stretch>
            <a:fillRect/>
          </a:stretch>
        </p:blipFill>
        <p:spPr>
          <a:xfrm>
            <a:off x="1143000" y="6096000"/>
            <a:ext cx="495300" cy="438150"/>
          </a:xfrm>
          <a:prstGeom prst="rect">
            <a:avLst/>
          </a:prstGeom>
          <a:noFill/>
          <a:ln w="9525">
            <a:noFill/>
          </a:ln>
        </p:spPr>
      </p:pic>
      <p:pic>
        <p:nvPicPr>
          <p:cNvPr id="5147" name="Picture 9" descr="stars"/>
          <p:cNvPicPr>
            <a:picLocks noChangeAspect="1"/>
          </p:cNvPicPr>
          <p:nvPr/>
        </p:nvPicPr>
        <p:blipFill>
          <a:blip r:embed="rId4"/>
          <a:stretch>
            <a:fillRect/>
          </a:stretch>
        </p:blipFill>
        <p:spPr>
          <a:xfrm>
            <a:off x="533400" y="1447800"/>
            <a:ext cx="495300" cy="438150"/>
          </a:xfrm>
          <a:prstGeom prst="rect">
            <a:avLst/>
          </a:prstGeom>
          <a:noFill/>
          <a:ln w="9525">
            <a:noFill/>
          </a:ln>
        </p:spPr>
      </p:pic>
      <p:pic>
        <p:nvPicPr>
          <p:cNvPr id="5148" name="Picture 9" descr="stars"/>
          <p:cNvPicPr>
            <a:picLocks noChangeAspect="1"/>
          </p:cNvPicPr>
          <p:nvPr/>
        </p:nvPicPr>
        <p:blipFill>
          <a:blip r:embed="rId4"/>
          <a:stretch>
            <a:fillRect/>
          </a:stretch>
        </p:blipFill>
        <p:spPr>
          <a:xfrm>
            <a:off x="457200" y="2667000"/>
            <a:ext cx="495300" cy="438150"/>
          </a:xfrm>
          <a:prstGeom prst="rect">
            <a:avLst/>
          </a:prstGeom>
          <a:noFill/>
          <a:ln w="9525">
            <a:noFill/>
          </a:ln>
        </p:spPr>
      </p:pic>
      <p:pic>
        <p:nvPicPr>
          <p:cNvPr id="5149" name="Picture 9" descr="stars"/>
          <p:cNvPicPr>
            <a:picLocks noChangeAspect="1"/>
          </p:cNvPicPr>
          <p:nvPr/>
        </p:nvPicPr>
        <p:blipFill>
          <a:blip r:embed="rId4"/>
          <a:stretch>
            <a:fillRect/>
          </a:stretch>
        </p:blipFill>
        <p:spPr>
          <a:xfrm>
            <a:off x="7467600" y="2057400"/>
            <a:ext cx="495300" cy="438150"/>
          </a:xfrm>
          <a:prstGeom prst="rect">
            <a:avLst/>
          </a:prstGeom>
          <a:noFill/>
          <a:ln w="9525">
            <a:noFill/>
          </a:ln>
        </p:spPr>
      </p:pic>
      <p:pic>
        <p:nvPicPr>
          <p:cNvPr id="5150" name="Picture 9" descr="stars"/>
          <p:cNvPicPr>
            <a:picLocks noChangeAspect="1"/>
          </p:cNvPicPr>
          <p:nvPr/>
        </p:nvPicPr>
        <p:blipFill>
          <a:blip r:embed="rId4"/>
          <a:stretch>
            <a:fillRect/>
          </a:stretch>
        </p:blipFill>
        <p:spPr>
          <a:xfrm>
            <a:off x="4953000" y="2133600"/>
            <a:ext cx="495300" cy="438150"/>
          </a:xfrm>
          <a:prstGeom prst="rect">
            <a:avLst/>
          </a:prstGeom>
          <a:noFill/>
          <a:ln w="9525">
            <a:noFill/>
          </a:ln>
        </p:spPr>
      </p:pic>
      <p:pic>
        <p:nvPicPr>
          <p:cNvPr id="5151" name="Picture 9" descr="stars"/>
          <p:cNvPicPr>
            <a:picLocks noChangeAspect="1"/>
          </p:cNvPicPr>
          <p:nvPr/>
        </p:nvPicPr>
        <p:blipFill>
          <a:blip r:embed="rId4"/>
          <a:stretch>
            <a:fillRect/>
          </a:stretch>
        </p:blipFill>
        <p:spPr>
          <a:xfrm>
            <a:off x="6858000" y="2286000"/>
            <a:ext cx="495300" cy="438150"/>
          </a:xfrm>
          <a:prstGeom prst="rect">
            <a:avLst/>
          </a:prstGeom>
          <a:noFill/>
          <a:ln w="9525">
            <a:noFill/>
          </a:ln>
        </p:spPr>
      </p:pic>
      <p:pic>
        <p:nvPicPr>
          <p:cNvPr id="5152" name="Picture 9" descr="stars"/>
          <p:cNvPicPr>
            <a:picLocks noChangeAspect="1"/>
          </p:cNvPicPr>
          <p:nvPr/>
        </p:nvPicPr>
        <p:blipFill>
          <a:blip r:embed="rId4"/>
          <a:stretch>
            <a:fillRect/>
          </a:stretch>
        </p:blipFill>
        <p:spPr>
          <a:xfrm>
            <a:off x="8458200" y="2286000"/>
            <a:ext cx="495300" cy="438150"/>
          </a:xfrm>
          <a:prstGeom prst="rect">
            <a:avLst/>
          </a:prstGeom>
          <a:noFill/>
          <a:ln w="9525">
            <a:noFill/>
          </a:ln>
        </p:spPr>
      </p:pic>
      <p:pic>
        <p:nvPicPr>
          <p:cNvPr id="5153" name="Picture 9" descr="stars"/>
          <p:cNvPicPr>
            <a:picLocks noChangeAspect="1"/>
          </p:cNvPicPr>
          <p:nvPr/>
        </p:nvPicPr>
        <p:blipFill>
          <a:blip r:embed="rId4"/>
          <a:stretch>
            <a:fillRect/>
          </a:stretch>
        </p:blipFill>
        <p:spPr>
          <a:xfrm>
            <a:off x="8648700" y="457200"/>
            <a:ext cx="495300" cy="438150"/>
          </a:xfrm>
          <a:prstGeom prst="rect">
            <a:avLst/>
          </a:prstGeom>
          <a:noFill/>
          <a:ln w="9525">
            <a:noFill/>
          </a:ln>
        </p:spPr>
      </p:pic>
      <p:pic>
        <p:nvPicPr>
          <p:cNvPr id="5154" name="Picture 9" descr="stars"/>
          <p:cNvPicPr>
            <a:picLocks noChangeAspect="1"/>
          </p:cNvPicPr>
          <p:nvPr/>
        </p:nvPicPr>
        <p:blipFill>
          <a:blip r:embed="rId4"/>
          <a:stretch>
            <a:fillRect/>
          </a:stretch>
        </p:blipFill>
        <p:spPr>
          <a:xfrm>
            <a:off x="6172200" y="1143000"/>
            <a:ext cx="495300" cy="438150"/>
          </a:xfrm>
          <a:prstGeom prst="rect">
            <a:avLst/>
          </a:prstGeom>
          <a:noFill/>
          <a:ln w="9525">
            <a:noFill/>
          </a:ln>
        </p:spPr>
      </p:pic>
      <p:pic>
        <p:nvPicPr>
          <p:cNvPr id="5155" name="Picture 9" descr="stars"/>
          <p:cNvPicPr>
            <a:picLocks noChangeAspect="1"/>
          </p:cNvPicPr>
          <p:nvPr/>
        </p:nvPicPr>
        <p:blipFill>
          <a:blip r:embed="rId4"/>
          <a:stretch>
            <a:fillRect/>
          </a:stretch>
        </p:blipFill>
        <p:spPr>
          <a:xfrm>
            <a:off x="2743200" y="5181600"/>
            <a:ext cx="495300" cy="438150"/>
          </a:xfrm>
          <a:prstGeom prst="rect">
            <a:avLst/>
          </a:prstGeom>
          <a:noFill/>
          <a:ln w="9525">
            <a:noFill/>
          </a:ln>
        </p:spPr>
      </p:pic>
      <p:pic>
        <p:nvPicPr>
          <p:cNvPr id="5156" name="Picture 9" descr="stars"/>
          <p:cNvPicPr>
            <a:picLocks noChangeAspect="1"/>
          </p:cNvPicPr>
          <p:nvPr/>
        </p:nvPicPr>
        <p:blipFill>
          <a:blip r:embed="rId4"/>
          <a:stretch>
            <a:fillRect/>
          </a:stretch>
        </p:blipFill>
        <p:spPr>
          <a:xfrm>
            <a:off x="2209800" y="4648200"/>
            <a:ext cx="495300" cy="438150"/>
          </a:xfrm>
          <a:prstGeom prst="rect">
            <a:avLst/>
          </a:prstGeom>
          <a:noFill/>
          <a:ln w="9525">
            <a:noFill/>
          </a:ln>
        </p:spPr>
      </p:pic>
      <p:pic>
        <p:nvPicPr>
          <p:cNvPr id="5157" name="Picture 9" descr="stars"/>
          <p:cNvPicPr>
            <a:picLocks noChangeAspect="1"/>
          </p:cNvPicPr>
          <p:nvPr/>
        </p:nvPicPr>
        <p:blipFill>
          <a:blip r:embed="rId4"/>
          <a:stretch>
            <a:fillRect/>
          </a:stretch>
        </p:blipFill>
        <p:spPr>
          <a:xfrm>
            <a:off x="762000" y="5334000"/>
            <a:ext cx="495300" cy="438150"/>
          </a:xfrm>
          <a:prstGeom prst="rect">
            <a:avLst/>
          </a:prstGeom>
          <a:noFill/>
          <a:ln w="9525">
            <a:noFill/>
          </a:ln>
        </p:spPr>
      </p:pic>
      <p:pic>
        <p:nvPicPr>
          <p:cNvPr id="5158" name="Picture 9" descr="stars"/>
          <p:cNvPicPr>
            <a:picLocks noChangeAspect="1"/>
          </p:cNvPicPr>
          <p:nvPr/>
        </p:nvPicPr>
        <p:blipFill>
          <a:blip r:embed="rId4"/>
          <a:stretch>
            <a:fillRect/>
          </a:stretch>
        </p:blipFill>
        <p:spPr>
          <a:xfrm>
            <a:off x="228600" y="4267200"/>
            <a:ext cx="495300" cy="438150"/>
          </a:xfrm>
          <a:prstGeom prst="rect">
            <a:avLst/>
          </a:prstGeom>
          <a:noFill/>
          <a:ln w="9525">
            <a:noFill/>
          </a:ln>
        </p:spPr>
      </p:pic>
      <p:pic>
        <p:nvPicPr>
          <p:cNvPr id="5159" name="Picture 9" descr="stars"/>
          <p:cNvPicPr>
            <a:picLocks noChangeAspect="1"/>
          </p:cNvPicPr>
          <p:nvPr/>
        </p:nvPicPr>
        <p:blipFill>
          <a:blip r:embed="rId4"/>
          <a:stretch>
            <a:fillRect/>
          </a:stretch>
        </p:blipFill>
        <p:spPr>
          <a:xfrm>
            <a:off x="7848600" y="5715000"/>
            <a:ext cx="495300" cy="438150"/>
          </a:xfrm>
          <a:prstGeom prst="rect">
            <a:avLst/>
          </a:prstGeom>
          <a:noFill/>
          <a:ln w="9525">
            <a:noFill/>
          </a:ln>
        </p:spPr>
      </p:pic>
      <p:pic>
        <p:nvPicPr>
          <p:cNvPr id="5160" name="Picture 9" descr="stars"/>
          <p:cNvPicPr>
            <a:picLocks noChangeAspect="1"/>
          </p:cNvPicPr>
          <p:nvPr/>
        </p:nvPicPr>
        <p:blipFill>
          <a:blip r:embed="rId4"/>
          <a:stretch>
            <a:fillRect/>
          </a:stretch>
        </p:blipFill>
        <p:spPr>
          <a:xfrm>
            <a:off x="4038600" y="1295400"/>
            <a:ext cx="495300" cy="438150"/>
          </a:xfrm>
          <a:prstGeom prst="rect">
            <a:avLst/>
          </a:prstGeom>
          <a:noFill/>
          <a:ln w="9525">
            <a:noFill/>
          </a:ln>
        </p:spPr>
      </p:pic>
      <p:pic>
        <p:nvPicPr>
          <p:cNvPr id="5161" name="Picture 9" descr="stars"/>
          <p:cNvPicPr>
            <a:picLocks noChangeAspect="1"/>
          </p:cNvPicPr>
          <p:nvPr/>
        </p:nvPicPr>
        <p:blipFill>
          <a:blip r:embed="rId4"/>
          <a:stretch>
            <a:fillRect/>
          </a:stretch>
        </p:blipFill>
        <p:spPr>
          <a:xfrm>
            <a:off x="4572000" y="609600"/>
            <a:ext cx="495300" cy="438150"/>
          </a:xfrm>
          <a:prstGeom prst="rect">
            <a:avLst/>
          </a:prstGeom>
          <a:noFill/>
          <a:ln w="9525">
            <a:noFill/>
          </a:ln>
        </p:spPr>
      </p:pic>
      <p:pic>
        <p:nvPicPr>
          <p:cNvPr id="5162" name="Picture 9" descr="stars"/>
          <p:cNvPicPr>
            <a:picLocks noChangeAspect="1"/>
          </p:cNvPicPr>
          <p:nvPr/>
        </p:nvPicPr>
        <p:blipFill>
          <a:blip r:embed="rId4"/>
          <a:stretch>
            <a:fillRect/>
          </a:stretch>
        </p:blipFill>
        <p:spPr>
          <a:xfrm>
            <a:off x="4495800" y="5334000"/>
            <a:ext cx="495300" cy="438150"/>
          </a:xfrm>
          <a:prstGeom prst="rect">
            <a:avLst/>
          </a:prstGeom>
          <a:noFill/>
          <a:ln w="9525">
            <a:noFill/>
          </a:ln>
        </p:spPr>
      </p:pic>
      <p:pic>
        <p:nvPicPr>
          <p:cNvPr id="5163" name="Picture 9" descr="stars"/>
          <p:cNvPicPr>
            <a:picLocks noChangeAspect="1"/>
          </p:cNvPicPr>
          <p:nvPr/>
        </p:nvPicPr>
        <p:blipFill>
          <a:blip r:embed="rId4"/>
          <a:stretch>
            <a:fillRect/>
          </a:stretch>
        </p:blipFill>
        <p:spPr>
          <a:xfrm>
            <a:off x="3352800" y="5867400"/>
            <a:ext cx="495300" cy="438150"/>
          </a:xfrm>
          <a:prstGeom prst="rect">
            <a:avLst/>
          </a:prstGeom>
          <a:noFill/>
          <a:ln w="9525">
            <a:noFill/>
          </a:ln>
        </p:spPr>
      </p:pic>
      <p:pic>
        <p:nvPicPr>
          <p:cNvPr id="5164" name="Picture 9" descr="stars"/>
          <p:cNvPicPr>
            <a:picLocks noChangeAspect="1"/>
          </p:cNvPicPr>
          <p:nvPr/>
        </p:nvPicPr>
        <p:blipFill>
          <a:blip r:embed="rId4"/>
          <a:stretch>
            <a:fillRect/>
          </a:stretch>
        </p:blipFill>
        <p:spPr>
          <a:xfrm>
            <a:off x="2362200" y="6419850"/>
            <a:ext cx="495300" cy="438150"/>
          </a:xfrm>
          <a:prstGeom prst="rect">
            <a:avLst/>
          </a:prstGeom>
          <a:noFill/>
          <a:ln w="9525">
            <a:noFill/>
          </a:ln>
        </p:spPr>
      </p:pic>
      <p:pic>
        <p:nvPicPr>
          <p:cNvPr id="5165" name="Picture 9" descr="stars"/>
          <p:cNvPicPr>
            <a:picLocks noChangeAspect="1"/>
          </p:cNvPicPr>
          <p:nvPr/>
        </p:nvPicPr>
        <p:blipFill>
          <a:blip r:embed="rId4"/>
          <a:stretch>
            <a:fillRect/>
          </a:stretch>
        </p:blipFill>
        <p:spPr>
          <a:xfrm>
            <a:off x="4953000" y="6019800"/>
            <a:ext cx="495300" cy="438150"/>
          </a:xfrm>
          <a:prstGeom prst="rect">
            <a:avLst/>
          </a:prstGeom>
          <a:noFill/>
          <a:ln w="9525">
            <a:noFill/>
          </a:ln>
        </p:spPr>
      </p:pic>
      <p:pic>
        <p:nvPicPr>
          <p:cNvPr id="5166" name="Picture 9" descr="stars"/>
          <p:cNvPicPr>
            <a:picLocks noChangeAspect="1"/>
          </p:cNvPicPr>
          <p:nvPr/>
        </p:nvPicPr>
        <p:blipFill>
          <a:blip r:embed="rId4"/>
          <a:stretch>
            <a:fillRect/>
          </a:stretch>
        </p:blipFill>
        <p:spPr>
          <a:xfrm>
            <a:off x="6553200" y="5029200"/>
            <a:ext cx="495300" cy="438150"/>
          </a:xfrm>
          <a:prstGeom prst="rect">
            <a:avLst/>
          </a:prstGeom>
          <a:noFill/>
          <a:ln w="9525">
            <a:noFill/>
          </a:ln>
        </p:spPr>
      </p:pic>
      <p:pic>
        <p:nvPicPr>
          <p:cNvPr id="5167" name="Picture 9" descr="stars"/>
          <p:cNvPicPr>
            <a:picLocks noChangeAspect="1"/>
          </p:cNvPicPr>
          <p:nvPr/>
        </p:nvPicPr>
        <p:blipFill>
          <a:blip r:embed="rId4"/>
          <a:stretch>
            <a:fillRect/>
          </a:stretch>
        </p:blipFill>
        <p:spPr>
          <a:xfrm>
            <a:off x="8648700" y="4495800"/>
            <a:ext cx="495300" cy="438150"/>
          </a:xfrm>
          <a:prstGeom prst="rect">
            <a:avLst/>
          </a:prstGeom>
          <a:noFill/>
          <a:ln w="9525">
            <a:noFill/>
          </a:ln>
        </p:spPr>
      </p:pic>
      <p:pic>
        <p:nvPicPr>
          <p:cNvPr id="5168" name="Picture 9" descr="stars"/>
          <p:cNvPicPr>
            <a:picLocks noChangeAspect="1"/>
          </p:cNvPicPr>
          <p:nvPr/>
        </p:nvPicPr>
        <p:blipFill>
          <a:blip r:embed="rId4"/>
          <a:stretch>
            <a:fillRect/>
          </a:stretch>
        </p:blipFill>
        <p:spPr>
          <a:xfrm>
            <a:off x="6324600" y="3048000"/>
            <a:ext cx="495300" cy="438150"/>
          </a:xfrm>
          <a:prstGeom prst="rect">
            <a:avLst/>
          </a:prstGeom>
          <a:noFill/>
          <a:ln w="9525">
            <a:noFill/>
          </a:ln>
        </p:spPr>
      </p:pic>
      <p:pic>
        <p:nvPicPr>
          <p:cNvPr id="5169" name="Picture 9" descr="stars"/>
          <p:cNvPicPr>
            <a:picLocks noChangeAspect="1"/>
          </p:cNvPicPr>
          <p:nvPr/>
        </p:nvPicPr>
        <p:blipFill>
          <a:blip r:embed="rId4"/>
          <a:stretch>
            <a:fillRect/>
          </a:stretch>
        </p:blipFill>
        <p:spPr>
          <a:xfrm>
            <a:off x="5410200" y="4572000"/>
            <a:ext cx="495300" cy="438150"/>
          </a:xfrm>
          <a:prstGeom prst="rect">
            <a:avLst/>
          </a:prstGeom>
          <a:noFill/>
          <a:ln w="9525">
            <a:noFill/>
          </a:ln>
        </p:spPr>
      </p:pic>
      <p:pic>
        <p:nvPicPr>
          <p:cNvPr id="5170" name="Picture 9" descr="stars"/>
          <p:cNvPicPr>
            <a:picLocks noChangeAspect="1"/>
          </p:cNvPicPr>
          <p:nvPr/>
        </p:nvPicPr>
        <p:blipFill>
          <a:blip r:embed="rId4"/>
          <a:stretch>
            <a:fillRect/>
          </a:stretch>
        </p:blipFill>
        <p:spPr>
          <a:xfrm>
            <a:off x="3276600" y="3352800"/>
            <a:ext cx="495300" cy="438150"/>
          </a:xfrm>
          <a:prstGeom prst="rect">
            <a:avLst/>
          </a:prstGeom>
          <a:noFill/>
          <a:ln w="9525">
            <a:noFill/>
          </a:ln>
        </p:spPr>
      </p:pic>
      <p:sp>
        <p:nvSpPr>
          <p:cNvPr id="51" name="Text Box 5"/>
          <p:cNvSpPr txBox="1">
            <a:spLocks noChangeArrowheads="1"/>
          </p:cNvSpPr>
          <p:nvPr/>
        </p:nvSpPr>
        <p:spPr bwMode="auto">
          <a:xfrm>
            <a:off x="0" y="477837"/>
            <a:ext cx="9144000" cy="701731"/>
          </a:xfrm>
          <a:prstGeom prst="rect">
            <a:avLst/>
          </a:prstGeom>
          <a:noFill/>
          <a:ln w="9525">
            <a:noFill/>
            <a:miter lim="800000"/>
          </a:ln>
          <a:effectLst>
            <a:outerShdw dist="53882" dir="18900000" algn="ctr" rotWithShape="0">
              <a:schemeClr val="accent1">
                <a:alpha val="50000"/>
              </a:schemeClr>
            </a:outerShdw>
          </a:effectLst>
        </p:spPr>
        <p:txBody>
          <a:bodyPr>
            <a:spAutoFit/>
          </a:bodyPr>
          <a:lstStyle/>
          <a:p>
            <a:pPr algn="ctr" eaLnBrk="1" hangingPunct="1">
              <a:lnSpc>
                <a:spcPct val="90000"/>
              </a:lnSpc>
              <a:spcBef>
                <a:spcPct val="50000"/>
              </a:spcBef>
            </a:pPr>
            <a:r>
              <a:rPr lang="en-US" sz="4400" b="1" dirty="0" smtClean="0">
                <a:solidFill>
                  <a:schemeClr val="accent2">
                    <a:lumMod val="75000"/>
                  </a:schemeClr>
                </a:solidFill>
                <a:latin typeface=".VnTimeH" panose="020B7200000000000000" pitchFamily="34" charset="0"/>
                <a:cs typeface="Arial" panose="020B0604020202020204" pitchFamily="34" charset="0"/>
              </a:rPr>
              <a:t>TRƯỜNG TIỂU HỌC ÁI MỘ A</a:t>
            </a:r>
            <a:r>
              <a:rPr sz="3600" b="1" dirty="0" smtClean="0">
                <a:solidFill>
                  <a:schemeClr val="accent2">
                    <a:lumMod val="75000"/>
                  </a:schemeClr>
                </a:solidFill>
                <a:effectLst>
                  <a:outerShdw blurRad="38100" dist="38100" dir="2700000">
                    <a:srgbClr val="C0C0C0"/>
                  </a:outerShdw>
                </a:effectLst>
                <a:latin typeface=".VnTimeH" panose="020B7200000000000000" pitchFamily="34" charset="0"/>
                <a:cs typeface="Arial" panose="020B0604020202020204" pitchFamily="34" charset="0"/>
              </a:rPr>
              <a:t> </a:t>
            </a:r>
            <a:endParaRPr sz="3600" b="1" dirty="0">
              <a:solidFill>
                <a:schemeClr val="accent2">
                  <a:lumMod val="75000"/>
                </a:schemeClr>
              </a:solidFill>
              <a:effectLst>
                <a:outerShdw blurRad="38100" dist="38100" dir="2700000">
                  <a:srgbClr val="C0C0C0"/>
                </a:outerShdw>
              </a:effectLst>
              <a:latin typeface=".VnTimeH" panose="020B7200000000000000" pitchFamily="34" charset="0"/>
              <a:ea typeface="Arial" panose="020B0604020202020204" pitchFamily="34" charset="0"/>
            </a:endParaRPr>
          </a:p>
        </p:txBody>
      </p:sp>
      <p:sp>
        <p:nvSpPr>
          <p:cNvPr id="52" name="Text Box 5"/>
          <p:cNvSpPr txBox="1">
            <a:spLocks noChangeArrowheads="1"/>
          </p:cNvSpPr>
          <p:nvPr/>
        </p:nvSpPr>
        <p:spPr bwMode="auto">
          <a:xfrm>
            <a:off x="-23224" y="5408069"/>
            <a:ext cx="9144000" cy="535531"/>
          </a:xfrm>
          <a:prstGeom prst="rect">
            <a:avLst/>
          </a:prstGeom>
          <a:noFill/>
          <a:ln w="9525">
            <a:noFill/>
            <a:miter lim="800000"/>
          </a:ln>
          <a:effectLst>
            <a:outerShdw dist="53882" dir="18900000" algn="ctr" rotWithShape="0">
              <a:schemeClr val="accent1">
                <a:alpha val="50000"/>
              </a:schemeClr>
            </a:outerShdw>
          </a:effectLst>
        </p:spPr>
        <p:txBody>
          <a:bodyPr>
            <a:spAutoFit/>
          </a:bodyPr>
          <a:lstStyle/>
          <a:p>
            <a:pPr algn="ctr" eaLnBrk="1" hangingPunct="1">
              <a:lnSpc>
                <a:spcPct val="90000"/>
              </a:lnSpc>
              <a:spcBef>
                <a:spcPct val="50000"/>
              </a:spcBef>
            </a:pPr>
            <a:r>
              <a:rPr lang="en-US" sz="3200" b="1" dirty="0" err="1" smtClean="0">
                <a:solidFill>
                  <a:schemeClr val="accent2">
                    <a:lumMod val="75000"/>
                  </a:schemeClr>
                </a:solidFill>
                <a:latin typeface=".VnTimeH" panose="020B7200000000000000" pitchFamily="34" charset="0"/>
                <a:cs typeface="Arial" panose="020B0604020202020204" pitchFamily="34" charset="0"/>
              </a:rPr>
              <a:t>Người</a:t>
            </a:r>
            <a:r>
              <a:rPr lang="en-US" sz="3200" b="1" dirty="0" smtClean="0">
                <a:solidFill>
                  <a:schemeClr val="accent2">
                    <a:lumMod val="75000"/>
                  </a:schemeClr>
                </a:solidFill>
                <a:latin typeface=".VnTimeH" panose="020B7200000000000000" pitchFamily="34" charset="0"/>
                <a:cs typeface="Arial" panose="020B0604020202020204" pitchFamily="34" charset="0"/>
              </a:rPr>
              <a:t> </a:t>
            </a:r>
            <a:r>
              <a:rPr lang="en-US" sz="3200" b="1" dirty="0" err="1" smtClean="0">
                <a:solidFill>
                  <a:schemeClr val="accent2">
                    <a:lumMod val="75000"/>
                  </a:schemeClr>
                </a:solidFill>
                <a:latin typeface=".VnTimeH" panose="020B7200000000000000" pitchFamily="34" charset="0"/>
                <a:cs typeface="Arial" panose="020B0604020202020204" pitchFamily="34" charset="0"/>
              </a:rPr>
              <a:t>thực</a:t>
            </a:r>
            <a:r>
              <a:rPr lang="en-US" sz="3200" b="1" dirty="0" smtClean="0">
                <a:solidFill>
                  <a:schemeClr val="accent2">
                    <a:lumMod val="75000"/>
                  </a:schemeClr>
                </a:solidFill>
                <a:latin typeface=".VnTimeH" panose="020B7200000000000000" pitchFamily="34" charset="0"/>
                <a:cs typeface="Arial" panose="020B0604020202020204" pitchFamily="34" charset="0"/>
              </a:rPr>
              <a:t> </a:t>
            </a:r>
            <a:r>
              <a:rPr lang="en-US" sz="3200" b="1" dirty="0" err="1" smtClean="0">
                <a:solidFill>
                  <a:schemeClr val="accent2">
                    <a:lumMod val="75000"/>
                  </a:schemeClr>
                </a:solidFill>
                <a:latin typeface=".VnTimeH" panose="020B7200000000000000" pitchFamily="34" charset="0"/>
                <a:cs typeface="Arial" panose="020B0604020202020204" pitchFamily="34" charset="0"/>
              </a:rPr>
              <a:t>hiện</a:t>
            </a:r>
            <a:r>
              <a:rPr lang="en-US" sz="3200" b="1" dirty="0" smtClean="0">
                <a:solidFill>
                  <a:schemeClr val="accent2">
                    <a:lumMod val="75000"/>
                  </a:schemeClr>
                </a:solidFill>
                <a:latin typeface=".VnTimeH" panose="020B7200000000000000" pitchFamily="34" charset="0"/>
                <a:cs typeface="Arial" panose="020B0604020202020204" pitchFamily="34" charset="0"/>
              </a:rPr>
              <a:t>: </a:t>
            </a:r>
            <a:r>
              <a:rPr lang="en-US" sz="3200" b="1" dirty="0" err="1" smtClean="0">
                <a:solidFill>
                  <a:schemeClr val="accent2">
                    <a:lumMod val="75000"/>
                  </a:schemeClr>
                </a:solidFill>
                <a:latin typeface=".VnTimeH" panose="020B7200000000000000" pitchFamily="34" charset="0"/>
                <a:cs typeface="Arial" panose="020B0604020202020204" pitchFamily="34" charset="0"/>
              </a:rPr>
              <a:t>Nguyễn</a:t>
            </a:r>
            <a:r>
              <a:rPr lang="en-US" sz="3200" b="1" dirty="0" smtClean="0">
                <a:solidFill>
                  <a:schemeClr val="accent2">
                    <a:lumMod val="75000"/>
                  </a:schemeClr>
                </a:solidFill>
                <a:latin typeface=".VnTimeH" panose="020B7200000000000000" pitchFamily="34" charset="0"/>
                <a:cs typeface="Arial" panose="020B0604020202020204" pitchFamily="34" charset="0"/>
              </a:rPr>
              <a:t> </a:t>
            </a:r>
            <a:r>
              <a:rPr lang="en-US" sz="3200" b="1" dirty="0" err="1" smtClean="0">
                <a:solidFill>
                  <a:schemeClr val="accent2">
                    <a:lumMod val="75000"/>
                  </a:schemeClr>
                </a:solidFill>
                <a:latin typeface=".VnTimeH" panose="020B7200000000000000" pitchFamily="34" charset="0"/>
                <a:cs typeface="Arial" panose="020B0604020202020204" pitchFamily="34" charset="0"/>
              </a:rPr>
              <a:t>Thị</a:t>
            </a:r>
            <a:r>
              <a:rPr lang="en-US" sz="3200" b="1" dirty="0" smtClean="0">
                <a:solidFill>
                  <a:schemeClr val="accent2">
                    <a:lumMod val="75000"/>
                  </a:schemeClr>
                </a:solidFill>
                <a:latin typeface=".VnTimeH" panose="020B7200000000000000" pitchFamily="34" charset="0"/>
                <a:cs typeface="Arial" panose="020B0604020202020204" pitchFamily="34" charset="0"/>
              </a:rPr>
              <a:t> Thu </a:t>
            </a:r>
            <a:r>
              <a:rPr lang="en-US" sz="3200" b="1" dirty="0" err="1" smtClean="0">
                <a:solidFill>
                  <a:schemeClr val="accent2">
                    <a:lumMod val="75000"/>
                  </a:schemeClr>
                </a:solidFill>
                <a:latin typeface=".VnTimeH" panose="020B7200000000000000" pitchFamily="34" charset="0"/>
                <a:cs typeface="Arial" panose="020B0604020202020204" pitchFamily="34" charset="0"/>
              </a:rPr>
              <a:t>Lan</a:t>
            </a:r>
            <a:r>
              <a:rPr sz="2400" b="1" dirty="0" smtClean="0">
                <a:solidFill>
                  <a:schemeClr val="accent2">
                    <a:lumMod val="75000"/>
                  </a:schemeClr>
                </a:solidFill>
                <a:effectLst>
                  <a:outerShdw blurRad="38100" dist="38100" dir="2700000">
                    <a:srgbClr val="C0C0C0"/>
                  </a:outerShdw>
                </a:effectLst>
                <a:latin typeface=".VnTimeH" panose="020B7200000000000000" pitchFamily="34" charset="0"/>
                <a:cs typeface="Arial" panose="020B0604020202020204" pitchFamily="34" charset="0"/>
              </a:rPr>
              <a:t> </a:t>
            </a:r>
            <a:endParaRPr sz="2400" b="1" dirty="0">
              <a:solidFill>
                <a:schemeClr val="accent2">
                  <a:lumMod val="75000"/>
                </a:schemeClr>
              </a:solidFill>
              <a:effectLst>
                <a:outerShdw blurRad="38100" dist="38100" dir="2700000">
                  <a:srgbClr val="C0C0C0"/>
                </a:outerShdw>
              </a:effectLst>
              <a:latin typeface=".VnTimeH" panose="020B7200000000000000" pitchFamily="34" charset="0"/>
              <a:ea typeface="Arial" panose="020B0604020202020204" pitchFamily="34" charset="0"/>
            </a:endParaRPr>
          </a:p>
        </p:txBody>
      </p:sp>
      <p:sp>
        <p:nvSpPr>
          <p:cNvPr id="54" name="TextBox 53"/>
          <p:cNvSpPr txBox="1"/>
          <p:nvPr/>
        </p:nvSpPr>
        <p:spPr>
          <a:xfrm>
            <a:off x="533400" y="3657600"/>
            <a:ext cx="8229600" cy="769441"/>
          </a:xfrm>
          <a:prstGeom prst="rect">
            <a:avLst/>
          </a:prstGeom>
          <a:noFill/>
        </p:spPr>
        <p:txBody>
          <a:bodyPr wrap="square" rtlCol="0">
            <a:spAutoFit/>
          </a:bodyPr>
          <a:lstStyle/>
          <a:p>
            <a:r>
              <a:rPr lang="en-US" sz="4400" b="1" dirty="0" err="1" smtClean="0">
                <a:ln w="1905"/>
                <a:solidFill>
                  <a:srgbClr val="0070C0"/>
                </a:solidFill>
                <a:effectLst>
                  <a:innerShdw blurRad="69850" dist="43180" dir="5400000">
                    <a:srgbClr val="000000">
                      <a:alpha val="65000"/>
                    </a:srgbClr>
                  </a:innerShdw>
                </a:effectLst>
              </a:rPr>
              <a:t>Bài</a:t>
            </a:r>
            <a:r>
              <a:rPr lang="en-US" sz="4400" b="1" dirty="0" smtClean="0">
                <a:ln w="1905"/>
                <a:solidFill>
                  <a:srgbClr val="0070C0"/>
                </a:solidFill>
                <a:effectLst>
                  <a:innerShdw blurRad="69850" dist="43180" dir="5400000">
                    <a:srgbClr val="000000">
                      <a:alpha val="65000"/>
                    </a:srgbClr>
                  </a:innerShdw>
                </a:effectLst>
              </a:rPr>
              <a:t> 16: </a:t>
            </a:r>
            <a:r>
              <a:rPr lang="en-US" sz="4400" b="1" dirty="0" err="1" smtClean="0">
                <a:ln w="1905"/>
                <a:solidFill>
                  <a:srgbClr val="0070C0"/>
                </a:solidFill>
                <a:effectLst>
                  <a:innerShdw blurRad="69850" dist="43180" dir="5400000">
                    <a:srgbClr val="000000">
                      <a:alpha val="65000"/>
                    </a:srgbClr>
                  </a:innerShdw>
                </a:effectLst>
              </a:rPr>
              <a:t>Chiến</a:t>
            </a:r>
            <a:r>
              <a:rPr lang="en-US" sz="4400" b="1" dirty="0" smtClean="0">
                <a:ln w="1905"/>
                <a:solidFill>
                  <a:srgbClr val="0070C0"/>
                </a:solidFill>
                <a:effectLst>
                  <a:innerShdw blurRad="69850" dist="43180" dir="5400000">
                    <a:srgbClr val="000000">
                      <a:alpha val="65000"/>
                    </a:srgbClr>
                  </a:innerShdw>
                </a:effectLst>
              </a:rPr>
              <a:t> </a:t>
            </a:r>
            <a:r>
              <a:rPr lang="en-US" sz="4400" b="1" dirty="0" err="1" smtClean="0">
                <a:ln w="1905"/>
                <a:solidFill>
                  <a:srgbClr val="0070C0"/>
                </a:solidFill>
                <a:effectLst>
                  <a:innerShdw blurRad="69850" dist="43180" dir="5400000">
                    <a:srgbClr val="000000">
                      <a:alpha val="65000"/>
                    </a:srgbClr>
                  </a:innerShdw>
                </a:effectLst>
              </a:rPr>
              <a:t>thắng</a:t>
            </a:r>
            <a:r>
              <a:rPr lang="en-US" sz="4400" b="1" dirty="0" smtClean="0">
                <a:ln w="1905"/>
                <a:solidFill>
                  <a:srgbClr val="0070C0"/>
                </a:solidFill>
                <a:effectLst>
                  <a:innerShdw blurRad="69850" dist="43180" dir="5400000">
                    <a:srgbClr val="000000">
                      <a:alpha val="65000"/>
                    </a:srgbClr>
                  </a:innerShdw>
                </a:effectLst>
              </a:rPr>
              <a:t> Chi </a:t>
            </a:r>
            <a:r>
              <a:rPr lang="en-US" sz="4400" b="1" dirty="0" err="1" smtClean="0">
                <a:ln w="1905"/>
                <a:solidFill>
                  <a:srgbClr val="0070C0"/>
                </a:solidFill>
                <a:effectLst>
                  <a:innerShdw blurRad="69850" dist="43180" dir="5400000">
                    <a:srgbClr val="000000">
                      <a:alpha val="65000"/>
                    </a:srgbClr>
                  </a:innerShdw>
                </a:effectLst>
              </a:rPr>
              <a:t>Lăng</a:t>
            </a:r>
            <a:endParaRPr lang="en-US" sz="4400" b="1" dirty="0">
              <a:ln w="1905"/>
              <a:solidFill>
                <a:srgbClr val="0070C0"/>
              </a:solidFill>
              <a:effectLst>
                <a:innerShdw blurRad="69850" dist="43180" dir="5400000">
                  <a:srgbClr val="000000">
                    <a:alpha val="65000"/>
                  </a:srgbClr>
                </a:innerShdw>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remove" grpId="0" nodeType="withEffect">
                                  <p:stCondLst>
                                    <p:cond delay="0"/>
                                  </p:stCondLst>
                                  <p:iterate type="wd">
                                    <p:tmPct val="18571"/>
                                  </p:iterate>
                                  <p:childTnLst>
                                    <p:set>
                                      <p:cBhvr>
                                        <p:cTn id="6" dur="1" fill="hold">
                                          <p:stCondLst>
                                            <p:cond delay="0"/>
                                          </p:stCondLst>
                                        </p:cTn>
                                        <p:tgtEl>
                                          <p:spTgt spid="38917"/>
                                        </p:tgtEl>
                                        <p:attrNameLst>
                                          <p:attrName>style.visibility</p:attrName>
                                        </p:attrNameLst>
                                      </p:cBhvr>
                                      <p:to>
                                        <p:strVal val="visible"/>
                                      </p:to>
                                    </p:set>
                                    <p:anim calcmode="lin" valueType="num">
                                      <p:cBhvr>
                                        <p:cTn id="7" dur="5000" fill="hold"/>
                                        <p:tgtEl>
                                          <p:spTgt spid="38917"/>
                                        </p:tgtEl>
                                        <p:attrNameLst>
                                          <p:attrName>ppt_w</p:attrName>
                                        </p:attrNameLst>
                                      </p:cBhvr>
                                      <p:tavLst>
                                        <p:tav tm="0">
                                          <p:val>
                                            <p:fltVal val="0"/>
                                          </p:val>
                                        </p:tav>
                                        <p:tav tm="100000">
                                          <p:val>
                                            <p:strVal val="#ppt_w"/>
                                          </p:val>
                                        </p:tav>
                                      </p:tavLst>
                                    </p:anim>
                                    <p:anim calcmode="lin" valueType="num">
                                      <p:cBhvr>
                                        <p:cTn id="8" dur="5000" fill="hold"/>
                                        <p:tgtEl>
                                          <p:spTgt spid="38917"/>
                                        </p:tgtEl>
                                        <p:attrNameLst>
                                          <p:attrName>ppt_h</p:attrName>
                                        </p:attrNameLst>
                                      </p:cBhvr>
                                      <p:tavLst>
                                        <p:tav tm="0">
                                          <p:val>
                                            <p:fltVal val="0"/>
                                          </p:val>
                                        </p:tav>
                                        <p:tav tm="100000">
                                          <p:val>
                                            <p:strVal val="#ppt_h"/>
                                          </p:val>
                                        </p:tav>
                                      </p:tavLst>
                                    </p:anim>
                                    <p:anim calcmode="lin" valueType="num">
                                      <p:cBhvr>
                                        <p:cTn id="9" dur="5000" fill="hold"/>
                                        <p:tgtEl>
                                          <p:spTgt spid="38917"/>
                                        </p:tgtEl>
                                        <p:attrNameLst>
                                          <p:attrName>ppt_x</p:attrName>
                                        </p:attrNameLst>
                                      </p:cBhvr>
                                      <p:tavLst>
                                        <p:tav tm="0">
                                          <p:val>
                                            <p:fltVal val="0.5"/>
                                          </p:val>
                                        </p:tav>
                                        <p:tav tm="100000">
                                          <p:val>
                                            <p:strVal val="#ppt_x"/>
                                          </p:val>
                                        </p:tav>
                                      </p:tavLst>
                                    </p:anim>
                                    <p:anim calcmode="lin" valueType="num">
                                      <p:cBhvr>
                                        <p:cTn id="10" dur="5000" fill="hold"/>
                                        <p:tgtEl>
                                          <p:spTgt spid="38917"/>
                                        </p:tgtEl>
                                        <p:attrNameLst>
                                          <p:attrName>ppt_y</p:attrName>
                                        </p:attrNameLst>
                                      </p:cBhvr>
                                      <p:tavLst>
                                        <p:tav tm="0">
                                          <p:val>
                                            <p:fltVal val="0.5"/>
                                          </p:val>
                                        </p:tav>
                                        <p:tav tm="100000">
                                          <p:val>
                                            <p:strVal val="#ppt_y"/>
                                          </p:val>
                                        </p:tav>
                                      </p:tavLst>
                                    </p:anim>
                                  </p:childTnLst>
                                </p:cTn>
                              </p:par>
                              <p:par>
                                <p:cTn id="11" presetID="8" presetClass="emph" presetSubtype="0" repeatCount="indefinite" fill="hold" nodeType="withEffect">
                                  <p:stCondLst>
                                    <p:cond delay="0"/>
                                  </p:stCondLst>
                                  <p:endCondLst>
                                    <p:cond evt="onNext" delay="0">
                                      <p:tgtEl>
                                        <p:sldTgt/>
                                      </p:tgtEl>
                                    </p:cond>
                                  </p:endCondLst>
                                  <p:childTnLst>
                                    <p:animRot by="21600000">
                                      <p:cBhvr>
                                        <p:cTn id="12" dur="20000" fill="hold"/>
                                        <p:tgtEl>
                                          <p:spTgt spid="5123"/>
                                        </p:tgtEl>
                                        <p:attrNameLst>
                                          <p:attrName>r</p:attrName>
                                        </p:attrNameLst>
                                      </p:cBhvr>
                                    </p:animRot>
                                  </p:childTnLst>
                                </p:cTn>
                              </p:par>
                              <p:par>
                                <p:cTn id="13" presetID="23" presetClass="entr" presetSubtype="528" repeatCount="indefinite" fill="remove" grpId="0" nodeType="withEffect">
                                  <p:stCondLst>
                                    <p:cond delay="0"/>
                                  </p:stCondLst>
                                  <p:iterate type="wd">
                                    <p:tmPct val="18571"/>
                                  </p:iterate>
                                  <p:childTnLst>
                                    <p:set>
                                      <p:cBhvr>
                                        <p:cTn id="14" dur="1" fill="hold">
                                          <p:stCondLst>
                                            <p:cond delay="0"/>
                                          </p:stCondLst>
                                        </p:cTn>
                                        <p:tgtEl>
                                          <p:spTgt spid="51"/>
                                        </p:tgtEl>
                                        <p:attrNameLst>
                                          <p:attrName>style.visibility</p:attrName>
                                        </p:attrNameLst>
                                      </p:cBhvr>
                                      <p:to>
                                        <p:strVal val="visible"/>
                                      </p:to>
                                    </p:set>
                                    <p:anim calcmode="lin" valueType="num">
                                      <p:cBhvr>
                                        <p:cTn id="15" dur="5000" fill="hold"/>
                                        <p:tgtEl>
                                          <p:spTgt spid="51"/>
                                        </p:tgtEl>
                                        <p:attrNameLst>
                                          <p:attrName>ppt_w</p:attrName>
                                        </p:attrNameLst>
                                      </p:cBhvr>
                                      <p:tavLst>
                                        <p:tav tm="0">
                                          <p:val>
                                            <p:fltVal val="0"/>
                                          </p:val>
                                        </p:tav>
                                        <p:tav tm="100000">
                                          <p:val>
                                            <p:strVal val="#ppt_w"/>
                                          </p:val>
                                        </p:tav>
                                      </p:tavLst>
                                    </p:anim>
                                    <p:anim calcmode="lin" valueType="num">
                                      <p:cBhvr>
                                        <p:cTn id="16" dur="5000" fill="hold"/>
                                        <p:tgtEl>
                                          <p:spTgt spid="51"/>
                                        </p:tgtEl>
                                        <p:attrNameLst>
                                          <p:attrName>ppt_h</p:attrName>
                                        </p:attrNameLst>
                                      </p:cBhvr>
                                      <p:tavLst>
                                        <p:tav tm="0">
                                          <p:val>
                                            <p:fltVal val="0"/>
                                          </p:val>
                                        </p:tav>
                                        <p:tav tm="100000">
                                          <p:val>
                                            <p:strVal val="#ppt_h"/>
                                          </p:val>
                                        </p:tav>
                                      </p:tavLst>
                                    </p:anim>
                                    <p:anim calcmode="lin" valueType="num">
                                      <p:cBhvr>
                                        <p:cTn id="17" dur="5000" fill="hold"/>
                                        <p:tgtEl>
                                          <p:spTgt spid="51"/>
                                        </p:tgtEl>
                                        <p:attrNameLst>
                                          <p:attrName>ppt_x</p:attrName>
                                        </p:attrNameLst>
                                      </p:cBhvr>
                                      <p:tavLst>
                                        <p:tav tm="0">
                                          <p:val>
                                            <p:fltVal val="0.5"/>
                                          </p:val>
                                        </p:tav>
                                        <p:tav tm="100000">
                                          <p:val>
                                            <p:strVal val="#ppt_x"/>
                                          </p:val>
                                        </p:tav>
                                      </p:tavLst>
                                    </p:anim>
                                    <p:anim calcmode="lin" valueType="num">
                                      <p:cBhvr>
                                        <p:cTn id="18" dur="5000" fill="hold"/>
                                        <p:tgtEl>
                                          <p:spTgt spid="51"/>
                                        </p:tgtEl>
                                        <p:attrNameLst>
                                          <p:attrName>ppt_y</p:attrName>
                                        </p:attrNameLst>
                                      </p:cBhvr>
                                      <p:tavLst>
                                        <p:tav tm="0">
                                          <p:val>
                                            <p:fltVal val="0.5"/>
                                          </p:val>
                                        </p:tav>
                                        <p:tav tm="100000">
                                          <p:val>
                                            <p:strVal val="#ppt_y"/>
                                          </p:val>
                                        </p:tav>
                                      </p:tavLst>
                                    </p:anim>
                                  </p:childTnLst>
                                </p:cTn>
                              </p:par>
                              <p:par>
                                <p:cTn id="19" presetID="23" presetClass="entr" presetSubtype="528" repeatCount="indefinite" fill="remove" grpId="0" nodeType="withEffect">
                                  <p:stCondLst>
                                    <p:cond delay="0"/>
                                  </p:stCondLst>
                                  <p:iterate type="wd">
                                    <p:tmPct val="18571"/>
                                  </p:iterate>
                                  <p:childTnLst>
                                    <p:set>
                                      <p:cBhvr>
                                        <p:cTn id="20" dur="1" fill="hold">
                                          <p:stCondLst>
                                            <p:cond delay="0"/>
                                          </p:stCondLst>
                                        </p:cTn>
                                        <p:tgtEl>
                                          <p:spTgt spid="52"/>
                                        </p:tgtEl>
                                        <p:attrNameLst>
                                          <p:attrName>style.visibility</p:attrName>
                                        </p:attrNameLst>
                                      </p:cBhvr>
                                      <p:to>
                                        <p:strVal val="visible"/>
                                      </p:to>
                                    </p:set>
                                    <p:anim calcmode="lin" valueType="num">
                                      <p:cBhvr>
                                        <p:cTn id="21" dur="5000" fill="hold"/>
                                        <p:tgtEl>
                                          <p:spTgt spid="52"/>
                                        </p:tgtEl>
                                        <p:attrNameLst>
                                          <p:attrName>ppt_w</p:attrName>
                                        </p:attrNameLst>
                                      </p:cBhvr>
                                      <p:tavLst>
                                        <p:tav tm="0">
                                          <p:val>
                                            <p:fltVal val="0"/>
                                          </p:val>
                                        </p:tav>
                                        <p:tav tm="100000">
                                          <p:val>
                                            <p:strVal val="#ppt_w"/>
                                          </p:val>
                                        </p:tav>
                                      </p:tavLst>
                                    </p:anim>
                                    <p:anim calcmode="lin" valueType="num">
                                      <p:cBhvr>
                                        <p:cTn id="22" dur="5000" fill="hold"/>
                                        <p:tgtEl>
                                          <p:spTgt spid="52"/>
                                        </p:tgtEl>
                                        <p:attrNameLst>
                                          <p:attrName>ppt_h</p:attrName>
                                        </p:attrNameLst>
                                      </p:cBhvr>
                                      <p:tavLst>
                                        <p:tav tm="0">
                                          <p:val>
                                            <p:fltVal val="0"/>
                                          </p:val>
                                        </p:tav>
                                        <p:tav tm="100000">
                                          <p:val>
                                            <p:strVal val="#ppt_h"/>
                                          </p:val>
                                        </p:tav>
                                      </p:tavLst>
                                    </p:anim>
                                    <p:anim calcmode="lin" valueType="num">
                                      <p:cBhvr>
                                        <p:cTn id="23" dur="5000" fill="hold"/>
                                        <p:tgtEl>
                                          <p:spTgt spid="52"/>
                                        </p:tgtEl>
                                        <p:attrNameLst>
                                          <p:attrName>ppt_x</p:attrName>
                                        </p:attrNameLst>
                                      </p:cBhvr>
                                      <p:tavLst>
                                        <p:tav tm="0">
                                          <p:val>
                                            <p:fltVal val="0.5"/>
                                          </p:val>
                                        </p:tav>
                                        <p:tav tm="100000">
                                          <p:val>
                                            <p:strVal val="#ppt_x"/>
                                          </p:val>
                                        </p:tav>
                                      </p:tavLst>
                                    </p:anim>
                                    <p:anim calcmode="lin" valueType="num">
                                      <p:cBhvr>
                                        <p:cTn id="24" dur="5000" fill="hold"/>
                                        <p:tgtEl>
                                          <p:spTgt spid="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P spid="51" grpId="0"/>
      <p:bldP spid="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stretch>
            <a:fillRect/>
          </a:stretch>
        </p:blipFill>
        <p:spPr>
          <a:xfrm>
            <a:off x="2133600" y="0"/>
            <a:ext cx="7010400" cy="6828155"/>
          </a:xfrm>
          <a:prstGeom prst="rect">
            <a:avLst/>
          </a:prstGeom>
          <a:noFill/>
          <a:ln w="9525">
            <a:noFill/>
          </a:ln>
        </p:spPr>
      </p:pic>
      <p:sp>
        <p:nvSpPr>
          <p:cNvPr id="13315" name="Freeform 3"/>
          <p:cNvSpPr/>
          <p:nvPr/>
        </p:nvSpPr>
        <p:spPr>
          <a:xfrm rot="2111935">
            <a:off x="4029075" y="2984500"/>
            <a:ext cx="228600" cy="3429000"/>
          </a:xfrm>
          <a:custGeom>
            <a:avLst/>
            <a:gdLst/>
            <a:ahLst/>
            <a:cxnLst>
              <a:cxn ang="0">
                <a:pos x="907256250" y="2147483647"/>
              </a:cxn>
              <a:cxn ang="0">
                <a:pos x="725805000" y="2147483647"/>
              </a:cxn>
              <a:cxn ang="0">
                <a:pos x="252015625" y="1572577500"/>
              </a:cxn>
              <a:cxn ang="0">
                <a:pos x="40322500" y="756046875"/>
              </a:cxn>
              <a:cxn ang="0">
                <a:pos x="10080625" y="0"/>
              </a:cxn>
            </a:cxnLst>
            <a:rect l="0" t="0" r="0" b="0"/>
            <a:pathLst>
              <a:path w="360" h="1180">
                <a:moveTo>
                  <a:pt x="360" y="1180"/>
                </a:moveTo>
                <a:cubicBezTo>
                  <a:pt x="348" y="1156"/>
                  <a:pt x="331" y="1129"/>
                  <a:pt x="288" y="1036"/>
                </a:cubicBezTo>
                <a:cubicBezTo>
                  <a:pt x="245" y="943"/>
                  <a:pt x="145" y="747"/>
                  <a:pt x="100" y="624"/>
                </a:cubicBezTo>
                <a:cubicBezTo>
                  <a:pt x="55" y="501"/>
                  <a:pt x="32" y="404"/>
                  <a:pt x="16" y="300"/>
                </a:cubicBezTo>
                <a:cubicBezTo>
                  <a:pt x="0" y="196"/>
                  <a:pt x="6" y="62"/>
                  <a:pt x="4" y="0"/>
                </a:cubicBezTo>
              </a:path>
            </a:pathLst>
          </a:custGeom>
          <a:noFill/>
          <a:ln w="76200" cap="flat" cmpd="sng">
            <a:solidFill>
              <a:srgbClr val="FF0000">
                <a:alpha val="100000"/>
              </a:srgbClr>
            </a:solidFill>
            <a:prstDash val="solid"/>
            <a:round/>
            <a:headEnd type="oval" w="med" len="med"/>
            <a:tailEnd type="triangle" w="med" len="med"/>
          </a:ln>
        </p:spPr>
        <p:txBody>
          <a:bodyPr/>
          <a:lstStyle/>
          <a:p>
            <a:endParaRPr lang="en-US"/>
          </a:p>
        </p:txBody>
      </p:sp>
      <p:sp>
        <p:nvSpPr>
          <p:cNvPr id="13316" name="Text Box 15"/>
          <p:cNvSpPr txBox="1"/>
          <p:nvPr/>
        </p:nvSpPr>
        <p:spPr>
          <a:xfrm>
            <a:off x="1676400" y="6491288"/>
            <a:ext cx="7467600" cy="366712"/>
          </a:xfrm>
          <a:prstGeom prst="rect">
            <a:avLst/>
          </a:prstGeom>
          <a:solidFill>
            <a:srgbClr val="FFFFFF"/>
          </a:solidFill>
          <a:ln w="9525">
            <a:noFill/>
          </a:ln>
        </p:spPr>
        <p:txBody>
          <a:bodyPr>
            <a:spAutoFit/>
          </a:bodyPr>
          <a:lstStyle/>
          <a:p>
            <a:pPr algn="ctr" eaLnBrk="1" hangingPunct="1">
              <a:spcBef>
                <a:spcPct val="50000"/>
              </a:spcBef>
            </a:pPr>
            <a:r>
              <a:rPr err="1">
                <a:cs typeface="Arial" panose="020B0604020202020204" pitchFamily="34" charset="0"/>
              </a:rPr>
              <a:t>Lược đồ đường tiến quân ra Bắc của nghĩa quân Lam Sơn</a:t>
            </a:r>
            <a:endParaRPr>
              <a:ea typeface="Arial" panose="020B0604020202020204" pitchFamily="34" charset="0"/>
            </a:endParaRPr>
          </a:p>
        </p:txBody>
      </p:sp>
      <p:sp>
        <p:nvSpPr>
          <p:cNvPr id="13317" name="Rectangle 13316"/>
          <p:cNvSpPr/>
          <p:nvPr/>
        </p:nvSpPr>
        <p:spPr>
          <a:xfrm>
            <a:off x="0" y="0"/>
            <a:ext cx="9144000" cy="1143000"/>
          </a:xfrm>
          <a:prstGeom prst="rect">
            <a:avLst/>
          </a:prstGeom>
          <a:noFill/>
          <a:ln w="9525">
            <a:noFill/>
          </a:ln>
        </p:spPr>
        <p:txBody>
          <a:bodyPr anchor="ctr"/>
          <a:lstStyle>
            <a:lvl1pPr marL="0" lvl="0" indent="0" algn="ctr" defTabSz="914400" rtl="0" eaLnBrk="1" fontAlgn="base" latinLnBrk="0" hangingPunct="1">
              <a:lnSpc>
                <a:spcPct val="100000"/>
              </a:lnSpc>
              <a:spcBef>
                <a:spcPct val="0"/>
              </a:spcBef>
              <a:spcAft>
                <a:spcPct val="0"/>
              </a:spcAft>
              <a:buNone/>
              <a:defRPr sz="4400" u="none" kern="1200" baseline="0">
                <a:solidFill>
                  <a:schemeClr val="tx2"/>
                </a:solidFill>
                <a:latin typeface="Arial" panose="020B0604020202020204" pitchFamily="34" charset="0"/>
              </a:defRPr>
            </a:lvl1pPr>
          </a:lstStyle>
          <a:p>
            <a:pPr lvl="0" algn="l"/>
            <a:endParaRPr sz="3200" b="1" i="1">
              <a:solidFill>
                <a:srgbClr val="FF0000"/>
              </a:solidFill>
              <a:latin typeface="Times New Roman" panose="02020603050405020304" pitchFamily="18" charset="0"/>
            </a:endParaRPr>
          </a:p>
        </p:txBody>
      </p:sp>
      <p:sp>
        <p:nvSpPr>
          <p:cNvPr id="13318" name="Rectangle 13317"/>
          <p:cNvSpPr/>
          <p:nvPr/>
        </p:nvSpPr>
        <p:spPr>
          <a:xfrm>
            <a:off x="0" y="1219200"/>
            <a:ext cx="2057400" cy="4495800"/>
          </a:xfrm>
          <a:prstGeom prst="rect">
            <a:avLst/>
          </a:prstGeom>
          <a:noFill/>
          <a:ln w="9525">
            <a:noFill/>
          </a:ln>
        </p:spPr>
        <p:txBody>
          <a:bodyPr/>
          <a:lstStyle>
            <a:lvl1pPr marL="342900" lvl="0" indent="-342900" algn="l" defTabSz="914400" rtl="0" eaLnBrk="1" fontAlgn="base" latinLnBrk="0" hangingPunct="1">
              <a:lnSpc>
                <a:spcPct val="100000"/>
              </a:lnSpc>
              <a:spcBef>
                <a:spcPct val="20000"/>
              </a:spcBef>
              <a:spcAft>
                <a:spcPct val="0"/>
              </a:spcAft>
              <a:buChar char="•"/>
              <a:defRPr sz="3200" u="none" kern="1200" baseline="0">
                <a:solidFill>
                  <a:schemeClr val="tx1"/>
                </a:solidFill>
                <a:latin typeface="Arial" panose="020B0604020202020204" pitchFamily="34" charset="0"/>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Arial" panose="020B0604020202020204" pitchFamily="34" charset="0"/>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Arial" panose="020B0604020202020204" pitchFamily="34" charset="0"/>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Arial" panose="020B0604020202020204" pitchFamily="34" charset="0"/>
              </a:defRPr>
            </a:lvl5pPr>
          </a:lstStyle>
          <a:p>
            <a:pPr lvl="0">
              <a:buClr>
                <a:srgbClr val="000099"/>
              </a:buClr>
              <a:buSzPct val="100000"/>
              <a:buFont typeface="Times New Roman" panose="02020603050405020304" pitchFamily="18" charset="0"/>
              <a:buChar char="•"/>
            </a:pPr>
            <a:r>
              <a:rPr sz="2400" b="1" err="1">
                <a:solidFill>
                  <a:srgbClr val="000099"/>
                </a:solidFill>
                <a:latin typeface="Times New Roman" panose="02020603050405020304" pitchFamily="18" charset="0"/>
              </a:rPr>
              <a:t>Năm 1426, Lê Lợi quyết định tiến quân từ Lam Sơn            ( Thanh Hoá) ra Bắc, bao vây Đông Quan  ( Hà Nội ngày</a:t>
            </a:r>
            <a:r>
              <a:rPr sz="2400" b="1">
                <a:solidFill>
                  <a:srgbClr val="000099"/>
                </a:solidFill>
                <a:latin typeface="Times New Roman" panose="02020603050405020304" pitchFamily="18" charset="0"/>
              </a:rPr>
              <a:t>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5361" descr="Copy of q6"/>
          <p:cNvPicPr>
            <a:picLocks noChangeAspect="1"/>
          </p:cNvPicPr>
          <p:nvPr/>
        </p:nvPicPr>
        <p:blipFill>
          <a:blip r:embed="rId3"/>
          <a:stretch>
            <a:fillRect/>
          </a:stretch>
        </p:blipFill>
        <p:spPr>
          <a:xfrm>
            <a:off x="0" y="0"/>
            <a:ext cx="9144000" cy="6858000"/>
          </a:xfrm>
          <a:prstGeom prst="rect">
            <a:avLst/>
          </a:prstGeom>
          <a:solidFill>
            <a:srgbClr val="75F77B"/>
          </a:solidFill>
          <a:ln w="76200" cap="flat" cmpd="tri">
            <a:solidFill>
              <a:srgbClr val="0000FF"/>
            </a:solidFill>
            <a:prstDash val="solid"/>
            <a:miter/>
            <a:headEnd type="none" w="med" len="med"/>
            <a:tailEnd type="none" w="med" len="med"/>
          </a:ln>
        </p:spPr>
      </p:pic>
      <p:sp>
        <p:nvSpPr>
          <p:cNvPr id="15363" name="16-Point Star 15362"/>
          <p:cNvSpPr/>
          <p:nvPr/>
        </p:nvSpPr>
        <p:spPr>
          <a:xfrm>
            <a:off x="4953000" y="2209800"/>
            <a:ext cx="381000" cy="304800"/>
          </a:xfrm>
          <a:prstGeom prst="star16">
            <a:avLst>
              <a:gd name="adj" fmla="val 37500"/>
            </a:avLst>
          </a:prstGeom>
          <a:solidFill>
            <a:srgbClr val="00FF00"/>
          </a:solidFill>
          <a:ln w="9525" cap="flat" cmpd="sng">
            <a:solidFill>
              <a:schemeClr val="tx1"/>
            </a:solidFill>
            <a:prstDash val="solid"/>
            <a:miter/>
            <a:headEnd type="none" w="med" len="med"/>
            <a:tailEnd type="none" w="med" len="med"/>
          </a:ln>
        </p:spPr>
        <p:txBody>
          <a:bodyPr/>
          <a:lstStyle/>
          <a:p>
            <a:endParaRPr lang="en-US"/>
          </a:p>
        </p:txBody>
      </p:sp>
      <p:sp>
        <p:nvSpPr>
          <p:cNvPr id="15364" name="16-Point Star 15363"/>
          <p:cNvSpPr/>
          <p:nvPr/>
        </p:nvSpPr>
        <p:spPr>
          <a:xfrm>
            <a:off x="5943600" y="1752600"/>
            <a:ext cx="304800" cy="304800"/>
          </a:xfrm>
          <a:prstGeom prst="star16">
            <a:avLst>
              <a:gd name="adj" fmla="val 37500"/>
            </a:avLst>
          </a:prstGeom>
          <a:solidFill>
            <a:srgbClr val="00FFFF"/>
          </a:solidFill>
          <a:ln w="9525" cap="flat" cmpd="sng">
            <a:solidFill>
              <a:schemeClr val="tx1"/>
            </a:solidFill>
            <a:prstDash val="solid"/>
            <a:miter/>
            <a:headEnd type="none" w="med" len="med"/>
            <a:tailEnd type="none" w="med" len="med"/>
          </a:ln>
        </p:spPr>
        <p:txBody>
          <a:bodyPr/>
          <a:lstStyle/>
          <a:p>
            <a:endParaRPr lang="en-US"/>
          </a:p>
        </p:txBody>
      </p:sp>
      <p:sp>
        <p:nvSpPr>
          <p:cNvPr id="15365" name="Text Box 15364"/>
          <p:cNvSpPr txBox="1"/>
          <p:nvPr/>
        </p:nvSpPr>
        <p:spPr>
          <a:xfrm>
            <a:off x="0" y="3733800"/>
            <a:ext cx="9448800" cy="366713"/>
          </a:xfrm>
          <a:prstGeom prst="rect">
            <a:avLst/>
          </a:prstGeom>
          <a:noFill/>
          <a:ln w="9525">
            <a:noFill/>
          </a:ln>
        </p:spPr>
        <p:txBody>
          <a:bodyPr>
            <a:spAutoFit/>
          </a:bodyPr>
          <a:lstStyle/>
          <a:p>
            <a:pPr algn="ctr" eaLnBrk="1" hangingPunct="1">
              <a:spcBef>
                <a:spcPct val="50000"/>
              </a:spcBef>
            </a:pPr>
            <a:endParaRPr/>
          </a:p>
        </p:txBody>
      </p:sp>
      <p:graphicFrame>
        <p:nvGraphicFramePr>
          <p:cNvPr id="15367" name="Object 15366"/>
          <p:cNvGraphicFramePr/>
          <p:nvPr/>
        </p:nvGraphicFramePr>
        <p:xfrm>
          <a:off x="8567738" y="457200"/>
          <a:ext cx="403225" cy="533400"/>
        </p:xfrm>
        <a:graphic>
          <a:graphicData uri="http://schemas.openxmlformats.org/presentationml/2006/ole">
            <mc:AlternateContent xmlns:mc="http://schemas.openxmlformats.org/markup-compatibility/2006">
              <mc:Choice xmlns:v="urn:schemas-microsoft-com:vml" Requires="v">
                <p:oleObj spid="_x0000_s3089" r:id="rId4" imgW="2400300" imgH="3171825" progId="Paint.Picture">
                  <p:embed/>
                </p:oleObj>
              </mc:Choice>
              <mc:Fallback>
                <p:oleObj r:id="rId4" imgW="2400300" imgH="3171825" progId="Paint.Picture">
                  <p:embed/>
                  <p:pic>
                    <p:nvPicPr>
                      <p:cNvPr id="0" name="Picture 3076"/>
                      <p:cNvPicPr/>
                      <p:nvPr/>
                    </p:nvPicPr>
                    <p:blipFill>
                      <a:blip r:embed="rId5"/>
                      <a:stretch>
                        <a:fillRect/>
                      </a:stretch>
                    </p:blipFill>
                    <p:spPr>
                      <a:xfrm>
                        <a:off x="8567738" y="457200"/>
                        <a:ext cx="403225" cy="533400"/>
                      </a:xfrm>
                      <a:prstGeom prst="rect">
                        <a:avLst/>
                      </a:prstGeom>
                      <a:noFill/>
                      <a:ln w="38100">
                        <a:noFill/>
                        <a:miter/>
                      </a:ln>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ppt_w</p:attrName>
                                        </p:attrNameLst>
                                      </p:cBhvr>
                                      <p:tavLst>
                                        <p:tav tm="0">
                                          <p:val>
                                            <p:fltVal val="0"/>
                                          </p:val>
                                        </p:tav>
                                        <p:tav tm="100000">
                                          <p:val>
                                            <p:strVal val="#ppt_w"/>
                                          </p:val>
                                        </p:tav>
                                      </p:tavLst>
                                    </p:anim>
                                    <p:anim calcmode="lin" valueType="num">
                                      <p:cBhvr>
                                        <p:cTn id="8" dur="500" fill="hold"/>
                                        <p:tgtEl>
                                          <p:spTgt spid="15363"/>
                                        </p:tgtEl>
                                        <p:attrNameLst>
                                          <p:attrName>ppt_h</p:attrName>
                                        </p:attrNameLst>
                                      </p:cBhvr>
                                      <p:tavLst>
                                        <p:tav tm="0">
                                          <p:val>
                                            <p:fltVal val="0"/>
                                          </p:val>
                                        </p:tav>
                                        <p:tav tm="100000">
                                          <p:val>
                                            <p:strVal val="#ppt_h"/>
                                          </p:val>
                                        </p:tav>
                                      </p:tavLst>
                                    </p:anim>
                                    <p:anim calcmode="lin" valueType="num">
                                      <p:cBhvr>
                                        <p:cTn id="9" dur="500" fill="hold"/>
                                        <p:tgtEl>
                                          <p:spTgt spid="15363"/>
                                        </p:tgtEl>
                                        <p:attrNameLst>
                                          <p:attrName>style.rotation</p:attrName>
                                        </p:attrNameLst>
                                      </p:cBhvr>
                                      <p:tavLst>
                                        <p:tav tm="0">
                                          <p:val>
                                            <p:fltVal val="360"/>
                                          </p:val>
                                        </p:tav>
                                        <p:tav tm="100000">
                                          <p:val>
                                            <p:fltVal val="0"/>
                                          </p:val>
                                        </p:tav>
                                      </p:tavLst>
                                    </p:anim>
                                    <p:animEffect transition="in" filter="fade">
                                      <p:cBhvr>
                                        <p:cTn id="10" dur="500"/>
                                        <p:tgtEl>
                                          <p:spTgt spid="15363"/>
                                        </p:tgtEl>
                                      </p:cBhvr>
                                    </p:animEffect>
                                  </p:childTnLst>
                                </p:cTn>
                              </p:par>
                              <p:par>
                                <p:cTn id="11" presetID="26" presetClass="entr" presetSubtype="0" fill="hold" nodeType="with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wipe(down)">
                                      <p:cBhvr>
                                        <p:cTn id="13" dur="580">
                                          <p:stCondLst>
                                            <p:cond delay="0"/>
                                          </p:stCondLst>
                                        </p:cTn>
                                        <p:tgtEl>
                                          <p:spTgt spid="15367"/>
                                        </p:tgtEl>
                                      </p:cBhvr>
                                    </p:animEffect>
                                    <p:anim calcmode="lin" valueType="num">
                                      <p:cBhvr>
                                        <p:cTn id="14" dur="1822" tmFilter="0,0; 0.14,0.36; 0.43,0.73; 0.71,0.91; 1.0,1.0">
                                          <p:stCondLst>
                                            <p:cond delay="0"/>
                                          </p:stCondLst>
                                        </p:cTn>
                                        <p:tgtEl>
                                          <p:spTgt spid="1536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36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36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36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367"/>
                                        </p:tgtEl>
                                        <p:attrNameLst>
                                          <p:attrName>ppt_y</p:attrName>
                                        </p:attrNameLst>
                                      </p:cBhvr>
                                      <p:tavLst>
                                        <p:tav tm="0" fmla="#ppt_y-sin(pi*$)/81">
                                          <p:val>
                                            <p:fltVal val="0"/>
                                          </p:val>
                                        </p:tav>
                                        <p:tav tm="100000">
                                          <p:val>
                                            <p:fltVal val="1"/>
                                          </p:val>
                                        </p:tav>
                                      </p:tavLst>
                                    </p:anim>
                                    <p:animScale>
                                      <p:cBhvr>
                                        <p:cTn id="19" dur="26">
                                          <p:stCondLst>
                                            <p:cond delay="650"/>
                                          </p:stCondLst>
                                        </p:cTn>
                                        <p:tgtEl>
                                          <p:spTgt spid="15367"/>
                                        </p:tgtEl>
                                      </p:cBhvr>
                                      <p:to x="100000" y="60000"/>
                                    </p:animScale>
                                    <p:animScale>
                                      <p:cBhvr>
                                        <p:cTn id="20" dur="166" decel="50000">
                                          <p:stCondLst>
                                            <p:cond delay="676"/>
                                          </p:stCondLst>
                                        </p:cTn>
                                        <p:tgtEl>
                                          <p:spTgt spid="15367"/>
                                        </p:tgtEl>
                                      </p:cBhvr>
                                      <p:to x="100000" y="100000"/>
                                    </p:animScale>
                                    <p:animScale>
                                      <p:cBhvr>
                                        <p:cTn id="21" dur="26">
                                          <p:stCondLst>
                                            <p:cond delay="1312"/>
                                          </p:stCondLst>
                                        </p:cTn>
                                        <p:tgtEl>
                                          <p:spTgt spid="15367"/>
                                        </p:tgtEl>
                                      </p:cBhvr>
                                      <p:to x="100000" y="80000"/>
                                    </p:animScale>
                                    <p:animScale>
                                      <p:cBhvr>
                                        <p:cTn id="22" dur="166" decel="50000">
                                          <p:stCondLst>
                                            <p:cond delay="1338"/>
                                          </p:stCondLst>
                                        </p:cTn>
                                        <p:tgtEl>
                                          <p:spTgt spid="15367"/>
                                        </p:tgtEl>
                                      </p:cBhvr>
                                      <p:to x="100000" y="100000"/>
                                    </p:animScale>
                                    <p:animScale>
                                      <p:cBhvr>
                                        <p:cTn id="23" dur="26">
                                          <p:stCondLst>
                                            <p:cond delay="1642"/>
                                          </p:stCondLst>
                                        </p:cTn>
                                        <p:tgtEl>
                                          <p:spTgt spid="15367"/>
                                        </p:tgtEl>
                                      </p:cBhvr>
                                      <p:to x="100000" y="90000"/>
                                    </p:animScale>
                                    <p:animScale>
                                      <p:cBhvr>
                                        <p:cTn id="24" dur="166" decel="50000">
                                          <p:stCondLst>
                                            <p:cond delay="1668"/>
                                          </p:stCondLst>
                                        </p:cTn>
                                        <p:tgtEl>
                                          <p:spTgt spid="15367"/>
                                        </p:tgtEl>
                                      </p:cBhvr>
                                      <p:to x="100000" y="100000"/>
                                    </p:animScale>
                                    <p:animScale>
                                      <p:cBhvr>
                                        <p:cTn id="25" dur="26">
                                          <p:stCondLst>
                                            <p:cond delay="1808"/>
                                          </p:stCondLst>
                                        </p:cTn>
                                        <p:tgtEl>
                                          <p:spTgt spid="15367"/>
                                        </p:tgtEl>
                                      </p:cBhvr>
                                      <p:to x="100000" y="95000"/>
                                    </p:animScale>
                                    <p:animScale>
                                      <p:cBhvr>
                                        <p:cTn id="26" dur="166" decel="50000">
                                          <p:stCondLst>
                                            <p:cond delay="1834"/>
                                          </p:stCondLst>
                                        </p:cTn>
                                        <p:tgtEl>
                                          <p:spTgt spid="15367"/>
                                        </p:tgtEl>
                                      </p:cBhvr>
                                      <p:to x="100000" y="100000"/>
                                    </p:animScale>
                                  </p:childTnLst>
                                </p:cTn>
                              </p:par>
                              <p:par>
                                <p:cTn id="27" presetID="56" presetClass="path" presetSubtype="0" accel="50000" decel="50000" fill="hold" nodeType="withEffect">
                                  <p:stCondLst>
                                    <p:cond delay="0"/>
                                  </p:stCondLst>
                                  <p:childTnLst>
                                    <p:animMotion origin="layout" path="M 2.22222E-6 3.12775E-6 L -0.1257 0.06121 " pathEditMode="relative" rAng="0" ptsTypes="AA">
                                      <p:cBhvr>
                                        <p:cTn id="28" dur="2000" fill="hold"/>
                                        <p:tgtEl>
                                          <p:spTgt spid="15367"/>
                                        </p:tgtEl>
                                        <p:attrNameLst>
                                          <p:attrName>ppt_x</p:attrName>
                                          <p:attrName>ppt_y</p:attrName>
                                        </p:attrNameLst>
                                      </p:cBhvr>
                                      <p:rCtr x="-6300" y="3100"/>
                                    </p:animMotion>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2000" fill="hold"/>
                                        <p:tgtEl>
                                          <p:spTgt spid="15367"/>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35" presetClass="path" presetSubtype="0" accel="50000" decel="50000" fill="hold" nodeType="clickEffect">
                                  <p:stCondLst>
                                    <p:cond delay="0"/>
                                  </p:stCondLst>
                                  <p:childTnLst>
                                    <p:animMotion origin="layout" path="M 2.22222E-6 3.12775E-6 L -0.2257 0.10572 " pathEditMode="relative" rAng="0" ptsTypes="AA">
                                      <p:cBhvr>
                                        <p:cTn id="36" dur="2000" fill="hold"/>
                                        <p:tgtEl>
                                          <p:spTgt spid="15367"/>
                                        </p:tgtEl>
                                        <p:attrNameLst>
                                          <p:attrName>ppt_x</p:attrName>
                                          <p:attrName>ppt_y</p:attrName>
                                        </p:attrNameLst>
                                      </p:cBhvr>
                                      <p:rCtr x="-11300" y="5300"/>
                                    </p:animMotion>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15364"/>
                                        </p:tgtEl>
                                        <p:attrNameLst>
                                          <p:attrName>style.visibility</p:attrName>
                                        </p:attrNameLst>
                                      </p:cBhvr>
                                      <p:to>
                                        <p:strVal val="visible"/>
                                      </p:to>
                                    </p:set>
                                    <p:anim calcmode="lin" valueType="num">
                                      <p:cBhvr>
                                        <p:cTn id="41" dur="500" fill="hold"/>
                                        <p:tgtEl>
                                          <p:spTgt spid="15364"/>
                                        </p:tgtEl>
                                        <p:attrNameLst>
                                          <p:attrName>ppt_w</p:attrName>
                                        </p:attrNameLst>
                                      </p:cBhvr>
                                      <p:tavLst>
                                        <p:tav tm="0">
                                          <p:val>
                                            <p:fltVal val="0"/>
                                          </p:val>
                                        </p:tav>
                                        <p:tav tm="100000">
                                          <p:val>
                                            <p:strVal val="#ppt_w"/>
                                          </p:val>
                                        </p:tav>
                                      </p:tavLst>
                                    </p:anim>
                                    <p:anim calcmode="lin" valueType="num">
                                      <p:cBhvr>
                                        <p:cTn id="42" dur="500" fill="hold"/>
                                        <p:tgtEl>
                                          <p:spTgt spid="15364"/>
                                        </p:tgtEl>
                                        <p:attrNameLst>
                                          <p:attrName>ppt_h</p:attrName>
                                        </p:attrNameLst>
                                      </p:cBhvr>
                                      <p:tavLst>
                                        <p:tav tm="0">
                                          <p:val>
                                            <p:fltVal val="0"/>
                                          </p:val>
                                        </p:tav>
                                        <p:tav tm="100000">
                                          <p:val>
                                            <p:strVal val="#ppt_h"/>
                                          </p:val>
                                        </p:tav>
                                      </p:tavLst>
                                    </p:anim>
                                    <p:anim calcmode="lin" valueType="num">
                                      <p:cBhvr>
                                        <p:cTn id="43" dur="500" fill="hold"/>
                                        <p:tgtEl>
                                          <p:spTgt spid="15364"/>
                                        </p:tgtEl>
                                        <p:attrNameLst>
                                          <p:attrName>style.rotation</p:attrName>
                                        </p:attrNameLst>
                                      </p:cBhvr>
                                      <p:tavLst>
                                        <p:tav tm="0">
                                          <p:val>
                                            <p:fltVal val="360"/>
                                          </p:val>
                                        </p:tav>
                                        <p:tav tm="100000">
                                          <p:val>
                                            <p:fltVal val="0"/>
                                          </p:val>
                                        </p:tav>
                                      </p:tavLst>
                                    </p:anim>
                                    <p:animEffect transition="in" filter="fade">
                                      <p:cBhvr>
                                        <p:cTn id="44" dur="500"/>
                                        <p:tgtEl>
                                          <p:spTgt spid="15364"/>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mph" presetSubtype="0" fill="hold" nodeType="clickEffect">
                                  <p:stCondLst>
                                    <p:cond delay="0"/>
                                  </p:stCondLst>
                                  <p:childTnLst>
                                    <p:animRot by="21600000">
                                      <p:cBhvr>
                                        <p:cTn id="48" dur="2000" fill="hold"/>
                                        <p:tgtEl>
                                          <p:spTgt spid="153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8433" descr="q8"/>
          <p:cNvPicPr>
            <a:picLocks noChangeAspect="1"/>
          </p:cNvPicPr>
          <p:nvPr/>
        </p:nvPicPr>
        <p:blipFill>
          <a:blip r:embed="rId2">
            <a:grayscl/>
          </a:blip>
          <a:stretch>
            <a:fillRect/>
          </a:stretch>
        </p:blipFill>
        <p:spPr>
          <a:xfrm>
            <a:off x="3810000" y="0"/>
            <a:ext cx="5334000" cy="6819900"/>
          </a:xfrm>
          <a:prstGeom prst="rect">
            <a:avLst/>
          </a:prstGeom>
          <a:noFill/>
          <a:ln w="9525" cap="flat" cmpd="sng">
            <a:solidFill>
              <a:srgbClr val="FF00FF"/>
            </a:solidFill>
            <a:prstDash val="solid"/>
            <a:miter/>
            <a:headEnd type="none" w="med" len="med"/>
            <a:tailEnd type="none" w="med" len="med"/>
          </a:ln>
        </p:spPr>
      </p:pic>
      <p:sp>
        <p:nvSpPr>
          <p:cNvPr id="18435" name="Rectangle 18434"/>
          <p:cNvSpPr/>
          <p:nvPr/>
        </p:nvSpPr>
        <p:spPr>
          <a:xfrm>
            <a:off x="0" y="0"/>
            <a:ext cx="76200" cy="6858000"/>
          </a:xfrm>
          <a:prstGeom prst="rect">
            <a:avLst/>
          </a:prstGeom>
          <a:solidFill>
            <a:srgbClr val="FF00FF"/>
          </a:solidFill>
          <a:ln w="9525" cap="flat" cmpd="sng">
            <a:solidFill>
              <a:schemeClr val="tx1"/>
            </a:solidFill>
            <a:prstDash val="solid"/>
            <a:miter/>
            <a:headEnd type="none" w="med" len="med"/>
            <a:tailEnd type="none" w="med" len="med"/>
          </a:ln>
        </p:spPr>
        <p:txBody>
          <a:bodyPr/>
          <a:lstStyle/>
          <a:p>
            <a:endParaRPr lang="en-US"/>
          </a:p>
        </p:txBody>
      </p:sp>
      <p:sp>
        <p:nvSpPr>
          <p:cNvPr id="18436" name="Rectangle 18435"/>
          <p:cNvSpPr/>
          <p:nvPr/>
        </p:nvSpPr>
        <p:spPr>
          <a:xfrm>
            <a:off x="0" y="6781800"/>
            <a:ext cx="9144000" cy="76200"/>
          </a:xfrm>
          <a:prstGeom prst="rect">
            <a:avLst/>
          </a:prstGeom>
          <a:solidFill>
            <a:srgbClr val="FF00FF"/>
          </a:solidFill>
          <a:ln w="9525" cap="flat" cmpd="sng">
            <a:solidFill>
              <a:schemeClr val="tx1"/>
            </a:solidFill>
            <a:prstDash val="solid"/>
            <a:miter/>
            <a:headEnd type="none" w="med" len="med"/>
            <a:tailEnd type="none" w="med" len="med"/>
          </a:ln>
        </p:spPr>
        <p:txBody>
          <a:bodyPr/>
          <a:lstStyle/>
          <a:p>
            <a:endParaRPr lang="en-US"/>
          </a:p>
        </p:txBody>
      </p:sp>
      <p:sp>
        <p:nvSpPr>
          <p:cNvPr id="18437" name="Rectangle 18436"/>
          <p:cNvSpPr/>
          <p:nvPr/>
        </p:nvSpPr>
        <p:spPr>
          <a:xfrm>
            <a:off x="0" y="0"/>
            <a:ext cx="9144000" cy="76200"/>
          </a:xfrm>
          <a:prstGeom prst="rect">
            <a:avLst/>
          </a:prstGeom>
          <a:solidFill>
            <a:srgbClr val="FF00FF"/>
          </a:solidFill>
          <a:ln w="9525" cap="flat" cmpd="sng">
            <a:solidFill>
              <a:srgbClr val="FF00FF"/>
            </a:solidFill>
            <a:prstDash val="solid"/>
            <a:miter/>
            <a:headEnd type="none" w="med" len="med"/>
            <a:tailEnd type="none" w="med" len="med"/>
          </a:ln>
        </p:spPr>
        <p:txBody>
          <a:bodyPr/>
          <a:lstStyle/>
          <a:p>
            <a:endParaRPr lang="en-US"/>
          </a:p>
        </p:txBody>
      </p:sp>
      <p:pic>
        <p:nvPicPr>
          <p:cNvPr id="18438" name="Picture 18437" descr="15_big"/>
          <p:cNvPicPr>
            <a:picLocks noChangeAspect="1"/>
          </p:cNvPicPr>
          <p:nvPr/>
        </p:nvPicPr>
        <p:blipFill>
          <a:blip r:embed="rId3"/>
          <a:stretch>
            <a:fillRect/>
          </a:stretch>
        </p:blipFill>
        <p:spPr>
          <a:xfrm>
            <a:off x="0" y="0"/>
            <a:ext cx="3810000" cy="6858000"/>
          </a:xfrm>
          <a:prstGeom prst="rect">
            <a:avLst/>
          </a:prstGeom>
          <a:noFill/>
          <a:ln w="9525" cap="flat" cmpd="sng">
            <a:solidFill>
              <a:srgbClr val="FF00FF"/>
            </a:solidFill>
            <a:prstDash val="solid"/>
            <a:miter/>
            <a:headEnd type="none" w="med" len="med"/>
            <a:tailEnd type="none" w="med" len="med"/>
          </a:ln>
        </p:spPr>
      </p:pic>
      <p:sp>
        <p:nvSpPr>
          <p:cNvPr id="18439" name="Rectangle 18438"/>
          <p:cNvSpPr/>
          <p:nvPr/>
        </p:nvSpPr>
        <p:spPr>
          <a:xfrm>
            <a:off x="304800" y="6292850"/>
            <a:ext cx="5799138" cy="583565"/>
          </a:xfrm>
          <a:prstGeom prst="rect">
            <a:avLst/>
          </a:prstGeom>
          <a:noFill/>
          <a:ln w="9525">
            <a:noFill/>
          </a:ln>
        </p:spPr>
        <p:txBody>
          <a:bodyPr>
            <a:spAutoFit/>
          </a:bodyPr>
          <a:lstStyle/>
          <a:p>
            <a:pPr>
              <a:spcBef>
                <a:spcPct val="50000"/>
              </a:spcBef>
            </a:pPr>
            <a:r>
              <a:rPr lang="en-US" sz="3200" dirty="0" err="1">
                <a:solidFill>
                  <a:srgbClr val="FFFF00"/>
                </a:solidFill>
                <a:latin typeface=".VnArial" panose="020B7200000000000000" pitchFamily="34" charset="0"/>
              </a:rPr>
              <a:t>Ả</a:t>
            </a:r>
            <a:r>
              <a:rPr lang="en-US" sz="3200" dirty="0" err="1" smtClean="0">
                <a:solidFill>
                  <a:srgbClr val="FFFF00"/>
                </a:solidFill>
                <a:latin typeface=".VnArial" panose="020B7200000000000000" pitchFamily="34" charset="0"/>
              </a:rPr>
              <a:t>i</a:t>
            </a:r>
            <a:r>
              <a:rPr lang="en-US" sz="3200" dirty="0" smtClean="0">
                <a:solidFill>
                  <a:srgbClr val="FFFF00"/>
                </a:solidFill>
                <a:latin typeface=".VnArial" panose="020B7200000000000000" pitchFamily="34" charset="0"/>
              </a:rPr>
              <a:t> </a:t>
            </a:r>
            <a:r>
              <a:rPr lang="en-US" sz="3200" dirty="0">
                <a:solidFill>
                  <a:srgbClr val="FFFF00"/>
                </a:solidFill>
                <a:latin typeface=".VnArial" panose="020B7200000000000000" pitchFamily="34" charset="0"/>
              </a:rPr>
              <a:t>Chi </a:t>
            </a:r>
            <a:r>
              <a:rPr lang="en-US" sz="3200" dirty="0" err="1">
                <a:solidFill>
                  <a:srgbClr val="FFFF00"/>
                </a:solidFill>
                <a:latin typeface=".VnArial" panose="020B7200000000000000" pitchFamily="34" charset="0"/>
              </a:rPr>
              <a:t>Lă</a:t>
            </a:r>
            <a:r>
              <a:rPr sz="3200" dirty="0" err="1">
                <a:solidFill>
                  <a:srgbClr val="FFFF00"/>
                </a:solidFill>
                <a:latin typeface=".VnArial" panose="020B7200000000000000" pitchFamily="34" charset="0"/>
              </a:rPr>
              <a:t>ng</a:t>
            </a:r>
            <a:r>
              <a:rPr sz="3200" dirty="0">
                <a:solidFill>
                  <a:srgbClr val="FFFF00"/>
                </a:solidFill>
                <a:latin typeface=".VnArial" panose="020B7200000000000000" pitchFamily="34" charset="0"/>
              </a:rPr>
              <a:t> – </a:t>
            </a:r>
            <a:r>
              <a:rPr sz="3200" dirty="0" err="1" smtClean="0">
                <a:solidFill>
                  <a:srgbClr val="FFFF00"/>
                </a:solidFill>
                <a:latin typeface=".VnArial" panose="020B7200000000000000" pitchFamily="34" charset="0"/>
              </a:rPr>
              <a:t>L</a:t>
            </a:r>
            <a:r>
              <a:rPr lang="en-US" sz="3200" dirty="0" err="1">
                <a:solidFill>
                  <a:srgbClr val="FFFF00"/>
                </a:solidFill>
                <a:latin typeface=".VnArial" panose="020B7200000000000000" pitchFamily="34" charset="0"/>
              </a:rPr>
              <a:t>ạ</a:t>
            </a:r>
            <a:r>
              <a:rPr sz="3200" dirty="0" err="1" smtClean="0">
                <a:solidFill>
                  <a:srgbClr val="FFFF00"/>
                </a:solidFill>
                <a:latin typeface=".VnArial" panose="020B7200000000000000" pitchFamily="34" charset="0"/>
              </a:rPr>
              <a:t>ng</a:t>
            </a:r>
            <a:r>
              <a:rPr lang="en-US" sz="3200" dirty="0" smtClean="0">
                <a:solidFill>
                  <a:srgbClr val="FFFF00"/>
                </a:solidFill>
                <a:latin typeface=".VnArial" panose="020B7200000000000000" pitchFamily="34" charset="0"/>
              </a:rPr>
              <a:t> </a:t>
            </a:r>
            <a:r>
              <a:rPr sz="3200" dirty="0" err="1" smtClean="0">
                <a:solidFill>
                  <a:srgbClr val="FFFF00"/>
                </a:solidFill>
                <a:latin typeface=".VnArial" panose="020B7200000000000000" pitchFamily="34" charset="0"/>
              </a:rPr>
              <a:t>S</a:t>
            </a:r>
            <a:r>
              <a:rPr lang="en-US" sz="3200" dirty="0" err="1">
                <a:solidFill>
                  <a:srgbClr val="FFFF00"/>
                </a:solidFill>
                <a:latin typeface=".VnArial" panose="020B7200000000000000" pitchFamily="34" charset="0"/>
              </a:rPr>
              <a:t>ơ</a:t>
            </a:r>
            <a:r>
              <a:rPr sz="3200" dirty="0" err="1" smtClean="0">
                <a:solidFill>
                  <a:srgbClr val="FFFF00"/>
                </a:solidFill>
                <a:latin typeface=".VnArial" panose="020B7200000000000000" pitchFamily="34" charset="0"/>
              </a:rPr>
              <a:t>n</a:t>
            </a:r>
            <a:endParaRPr sz="3200" dirty="0">
              <a:solidFill>
                <a:srgbClr val="FFFF00"/>
              </a:solidFill>
              <a:latin typeface=".VnArial" panose="020B7200000000000000" pitchFamily="34" charset="0"/>
            </a:endParaRPr>
          </a:p>
        </p:txBody>
      </p:sp>
      <p:sp>
        <p:nvSpPr>
          <p:cNvPr id="18440" name="Rectangle 18439"/>
          <p:cNvSpPr/>
          <p:nvPr/>
        </p:nvSpPr>
        <p:spPr>
          <a:xfrm>
            <a:off x="0" y="0"/>
            <a:ext cx="76200" cy="6858000"/>
          </a:xfrm>
          <a:prstGeom prst="rect">
            <a:avLst/>
          </a:prstGeom>
          <a:solidFill>
            <a:srgbClr val="FF00FF"/>
          </a:solidFill>
          <a:ln w="9525" cap="flat" cmpd="sng">
            <a:solidFill>
              <a:schemeClr val="tx1"/>
            </a:solidFill>
            <a:prstDash val="solid"/>
            <a:miter/>
            <a:headEnd type="none" w="med" len="med"/>
            <a:tailEnd type="none" w="med" len="med"/>
          </a:ln>
        </p:spPr>
        <p:txBody>
          <a:bodyPr/>
          <a:lstStyle/>
          <a:p>
            <a:endParaRPr lang="en-US"/>
          </a:p>
        </p:txBody>
      </p:sp>
      <p:sp>
        <p:nvSpPr>
          <p:cNvPr id="18441" name="Rectangle 18440"/>
          <p:cNvSpPr/>
          <p:nvPr/>
        </p:nvSpPr>
        <p:spPr>
          <a:xfrm>
            <a:off x="0" y="6781800"/>
            <a:ext cx="3962400" cy="76200"/>
          </a:xfrm>
          <a:prstGeom prst="rect">
            <a:avLst/>
          </a:prstGeom>
          <a:solidFill>
            <a:srgbClr val="FF00FF"/>
          </a:solidFill>
          <a:ln w="9525" cap="flat" cmpd="sng">
            <a:solidFill>
              <a:schemeClr val="tx1"/>
            </a:solidFill>
            <a:prstDash val="solid"/>
            <a:miter/>
            <a:headEnd type="none" w="med" len="med"/>
            <a:tailEnd type="none" w="med" len="med"/>
          </a:ln>
        </p:spPr>
        <p:txBody>
          <a:bodyPr/>
          <a:lstStyle/>
          <a:p>
            <a:endParaRPr lang="en-US"/>
          </a:p>
        </p:txBody>
      </p:sp>
      <p:sp>
        <p:nvSpPr>
          <p:cNvPr id="18442" name="Rectangle 18441"/>
          <p:cNvSpPr/>
          <p:nvPr/>
        </p:nvSpPr>
        <p:spPr>
          <a:xfrm>
            <a:off x="0" y="0"/>
            <a:ext cx="3886200" cy="76200"/>
          </a:xfrm>
          <a:prstGeom prst="rect">
            <a:avLst/>
          </a:prstGeom>
          <a:solidFill>
            <a:srgbClr val="FF00FF"/>
          </a:solidFill>
          <a:ln w="9525" cap="flat" cmpd="sng">
            <a:solidFill>
              <a:schemeClr val="tx1"/>
            </a:solidFill>
            <a:prstDash val="solid"/>
            <a:miter/>
            <a:headEnd type="none" w="med" len="med"/>
            <a:tailEnd type="non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additive="base">
                                        <p:cTn id="7" dur="500" fill="hold"/>
                                        <p:tgtEl>
                                          <p:spTgt spid="18439"/>
                                        </p:tgtEl>
                                        <p:attrNameLst>
                                          <p:attrName>ppt_x</p:attrName>
                                        </p:attrNameLst>
                                      </p:cBhvr>
                                      <p:tavLst>
                                        <p:tav tm="0">
                                          <p:val>
                                            <p:strVal val="#ppt_x"/>
                                          </p:val>
                                        </p:tav>
                                        <p:tav tm="100000">
                                          <p:val>
                                            <p:strVal val="#ppt_x"/>
                                          </p:val>
                                        </p:tav>
                                      </p:tavLst>
                                    </p:anim>
                                    <p:anim calcmode="lin" valueType="num">
                                      <p:cBhvr additive="base">
                                        <p:cTn id="8"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Text Placeholder 16386" descr="q5"/>
          <p:cNvPicPr>
            <a:picLocks noChangeAspect="1"/>
          </p:cNvPicPr>
          <p:nvPr/>
        </p:nvPicPr>
        <p:blipFill>
          <a:blip r:embed="rId2"/>
          <a:stretch>
            <a:fillRect/>
          </a:stretch>
        </p:blipFill>
        <p:spPr>
          <a:xfrm>
            <a:off x="-9525" y="-18415"/>
            <a:ext cx="10020935" cy="6790055"/>
          </a:xfrm>
          <a:prstGeom prst="rect">
            <a:avLst/>
          </a:prstGeom>
          <a:noFill/>
          <a:ln w="9525">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1505" descr="q3"/>
          <p:cNvPicPr>
            <a:picLocks noChangeAspect="1"/>
          </p:cNvPicPr>
          <p:nvPr/>
        </p:nvPicPr>
        <p:blipFill>
          <a:blip r:embed="rId2">
            <a:grayscl/>
          </a:blip>
          <a:stretch>
            <a:fillRect/>
          </a:stretch>
        </p:blipFill>
        <p:spPr>
          <a:xfrm>
            <a:off x="0" y="0"/>
            <a:ext cx="9144000" cy="6858000"/>
          </a:xfrm>
          <a:prstGeom prst="rect">
            <a:avLst/>
          </a:prstGeom>
          <a:noFill/>
          <a:ln w="9525">
            <a:noFill/>
          </a:ln>
        </p:spPr>
      </p:pic>
      <p:sp>
        <p:nvSpPr>
          <p:cNvPr id="21507" name="Text Box 21506"/>
          <p:cNvSpPr txBox="1"/>
          <p:nvPr/>
        </p:nvSpPr>
        <p:spPr>
          <a:xfrm>
            <a:off x="1371600" y="4114800"/>
            <a:ext cx="6553200" cy="366713"/>
          </a:xfrm>
          <a:prstGeom prst="rect">
            <a:avLst/>
          </a:prstGeom>
          <a:noFill/>
          <a:ln w="9525">
            <a:noFill/>
          </a:ln>
        </p:spPr>
        <p:txBody>
          <a:bodyPr>
            <a:spAutoFit/>
          </a:bodyPr>
          <a:lstStyle/>
          <a:p>
            <a:pPr>
              <a:spcBef>
                <a:spcPct val="50000"/>
              </a:spcBef>
            </a:pPr>
            <a:endParaRPr>
              <a:latin typeface="Verdana" panose="020B0604030504040204" pitchFamily="34" charset="0"/>
            </a:endParaRPr>
          </a:p>
        </p:txBody>
      </p:sp>
      <p:sp>
        <p:nvSpPr>
          <p:cNvPr id="21508" name="Text Box 21507"/>
          <p:cNvSpPr txBox="1"/>
          <p:nvPr/>
        </p:nvSpPr>
        <p:spPr>
          <a:xfrm>
            <a:off x="6096000" y="5867400"/>
            <a:ext cx="3048000" cy="762000"/>
          </a:xfrm>
          <a:prstGeom prst="rect">
            <a:avLst/>
          </a:prstGeom>
          <a:noFill/>
          <a:ln w="9525">
            <a:noFill/>
          </a:ln>
        </p:spPr>
        <p:txBody>
          <a:bodyPr>
            <a:spAutoFit/>
          </a:bodyPr>
          <a:lstStyle/>
          <a:p>
            <a:pPr>
              <a:spcBef>
                <a:spcPct val="50000"/>
              </a:spcBef>
            </a:pPr>
            <a:r>
              <a:rPr sz="4400" b="1" dirty="0" err="1" smtClean="0">
                <a:solidFill>
                  <a:srgbClr val="0000CC"/>
                </a:solidFill>
                <a:latin typeface=".VnTime" panose="020B7200000000000000" pitchFamily="34" charset="0"/>
              </a:rPr>
              <a:t>K</a:t>
            </a:r>
            <a:r>
              <a:rPr lang="en-US" sz="4400" b="1" dirty="0" err="1">
                <a:solidFill>
                  <a:srgbClr val="0000CC"/>
                </a:solidFill>
                <a:latin typeface=".VnTime" panose="020B7200000000000000" pitchFamily="34" charset="0"/>
              </a:rPr>
              <a:t>ị</a:t>
            </a:r>
            <a:r>
              <a:rPr sz="4400" b="1" dirty="0" smtClean="0">
                <a:solidFill>
                  <a:srgbClr val="0000CC"/>
                </a:solidFill>
                <a:latin typeface=".VnTime" panose="020B7200000000000000" pitchFamily="34" charset="0"/>
              </a:rPr>
              <a:t> </a:t>
            </a:r>
            <a:r>
              <a:rPr sz="4400" b="1" dirty="0" err="1">
                <a:solidFill>
                  <a:srgbClr val="0000CC"/>
                </a:solidFill>
                <a:latin typeface=".VnTime" panose="020B7200000000000000" pitchFamily="34" charset="0"/>
              </a:rPr>
              <a:t>binh</a:t>
            </a:r>
            <a:r>
              <a:rPr sz="4400" b="1" dirty="0">
                <a:solidFill>
                  <a:srgbClr val="0000CC"/>
                </a:solidFill>
                <a:latin typeface=".VnTime" panose="020B7200000000000000" pitchFamily="34" charset="0"/>
              </a:rPr>
              <a:t> 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box(in)">
                                      <p:cBhvr>
                                        <p:cTn id="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2529"/>
          <p:cNvSpPr txBox="1"/>
          <p:nvPr/>
        </p:nvSpPr>
        <p:spPr>
          <a:xfrm>
            <a:off x="685800" y="533400"/>
            <a:ext cx="7848600" cy="366713"/>
          </a:xfrm>
          <a:prstGeom prst="rect">
            <a:avLst/>
          </a:prstGeom>
          <a:noFill/>
          <a:ln w="9525">
            <a:noFill/>
          </a:ln>
        </p:spPr>
        <p:txBody>
          <a:bodyPr>
            <a:spAutoFit/>
          </a:bodyPr>
          <a:lstStyle/>
          <a:p>
            <a:pPr>
              <a:spcBef>
                <a:spcPct val="50000"/>
              </a:spcBef>
            </a:pPr>
            <a:endParaRPr>
              <a:latin typeface="Verdana" panose="020B0604030504040204" pitchFamily="34" charset="0"/>
            </a:endParaRPr>
          </a:p>
        </p:txBody>
      </p:sp>
      <p:graphicFrame>
        <p:nvGraphicFramePr>
          <p:cNvPr id="22531" name="Object 22530"/>
          <p:cNvGraphicFramePr/>
          <p:nvPr/>
        </p:nvGraphicFramePr>
        <p:xfrm>
          <a:off x="0" y="0"/>
          <a:ext cx="9144000" cy="6899275"/>
        </p:xfrm>
        <a:graphic>
          <a:graphicData uri="http://schemas.openxmlformats.org/presentationml/2006/ole">
            <mc:AlternateContent xmlns:mc="http://schemas.openxmlformats.org/markup-compatibility/2006">
              <mc:Choice xmlns:v="urn:schemas-microsoft-com:vml" Requires="v">
                <p:oleObj spid="_x0000_s4107" r:id="rId3" imgW="4924425" imgH="4076700" progId="Paint.Picture">
                  <p:embed/>
                </p:oleObj>
              </mc:Choice>
              <mc:Fallback>
                <p:oleObj r:id="rId3" imgW="4924425" imgH="4076700" progId="Paint.Picture">
                  <p:embed/>
                  <p:pic>
                    <p:nvPicPr>
                      <p:cNvPr id="0" name="Picture 3077"/>
                      <p:cNvPicPr/>
                      <p:nvPr/>
                    </p:nvPicPr>
                    <p:blipFill>
                      <a:blip r:embed="rId4"/>
                      <a:stretch>
                        <a:fillRect/>
                      </a:stretch>
                    </p:blipFill>
                    <p:spPr>
                      <a:xfrm>
                        <a:off x="0" y="0"/>
                        <a:ext cx="9144000" cy="6899275"/>
                      </a:xfrm>
                      <a:prstGeom prst="rect">
                        <a:avLst/>
                      </a:prstGeom>
                      <a:gradFill rotWithShape="1">
                        <a:gsLst>
                          <a:gs pos="0">
                            <a:schemeClr val="accent2"/>
                          </a:gs>
                          <a:gs pos="50000">
                            <a:schemeClr val="accent2">
                              <a:gamma/>
                              <a:tint val="0"/>
                              <a:invGamma/>
                            </a:schemeClr>
                          </a:gs>
                          <a:gs pos="100000">
                            <a:schemeClr val="accent2"/>
                          </a:gs>
                        </a:gsLst>
                        <a:lin ang="5400000" scaled="1"/>
                        <a:tileRect/>
                      </a:gradFill>
                      <a:ln w="38100">
                        <a:noFill/>
                        <a:miter/>
                      </a:ln>
                    </p:spPr>
                  </p:pic>
                </p:oleObj>
              </mc:Fallback>
            </mc:AlternateContent>
          </a:graphicData>
        </a:graphic>
      </p:graphicFrame>
      <p:sp>
        <p:nvSpPr>
          <p:cNvPr id="22532" name="Text Box 22531"/>
          <p:cNvSpPr txBox="1"/>
          <p:nvPr/>
        </p:nvSpPr>
        <p:spPr>
          <a:xfrm>
            <a:off x="0" y="990600"/>
            <a:ext cx="9144000" cy="366713"/>
          </a:xfrm>
          <a:prstGeom prst="rect">
            <a:avLst/>
          </a:prstGeom>
          <a:noFill/>
          <a:ln w="9525">
            <a:noFill/>
          </a:ln>
        </p:spPr>
        <p:txBody>
          <a:bodyPr>
            <a:spAutoFit/>
          </a:bodyPr>
          <a:lstStyle/>
          <a:p>
            <a:pPr>
              <a:spcBef>
                <a:spcPct val="50000"/>
              </a:spcBef>
            </a:pPr>
            <a:endParaRPr>
              <a:latin typeface="Verdana" panose="020B0604030504040204" pitchFamily="34" charset="0"/>
            </a:endParaRPr>
          </a:p>
        </p:txBody>
      </p:sp>
      <p:sp>
        <p:nvSpPr>
          <p:cNvPr id="22533" name="Text Box 22532"/>
          <p:cNvSpPr txBox="1"/>
          <p:nvPr/>
        </p:nvSpPr>
        <p:spPr>
          <a:xfrm>
            <a:off x="4267200" y="5791200"/>
            <a:ext cx="4876800" cy="762000"/>
          </a:xfrm>
          <a:prstGeom prst="rect">
            <a:avLst/>
          </a:prstGeom>
          <a:noFill/>
          <a:ln w="9525">
            <a:noFill/>
          </a:ln>
        </p:spPr>
        <p:txBody>
          <a:bodyPr wrap="square">
            <a:spAutoFit/>
          </a:bodyPr>
          <a:lstStyle/>
          <a:p>
            <a:pPr>
              <a:spcBef>
                <a:spcPct val="50000"/>
              </a:spcBef>
            </a:pPr>
            <a:r>
              <a:rPr sz="4400" b="1" dirty="0" err="1" smtClean="0">
                <a:solidFill>
                  <a:srgbClr val="0000CC"/>
                </a:solidFill>
                <a:latin typeface=".VnTime" panose="020B7200000000000000" pitchFamily="34" charset="0"/>
              </a:rPr>
              <a:t>K</a:t>
            </a:r>
            <a:r>
              <a:rPr lang="en-US" sz="4400" b="1" dirty="0" err="1">
                <a:solidFill>
                  <a:srgbClr val="0000CC"/>
                </a:solidFill>
                <a:latin typeface=".VnTime" panose="020B7200000000000000" pitchFamily="34" charset="0"/>
              </a:rPr>
              <a:t>ị</a:t>
            </a:r>
            <a:r>
              <a:rPr sz="4400" b="1" dirty="0" smtClean="0">
                <a:solidFill>
                  <a:srgbClr val="0000CC"/>
                </a:solidFill>
                <a:latin typeface=".VnTime" panose="020B7200000000000000" pitchFamily="34" charset="0"/>
              </a:rPr>
              <a:t> </a:t>
            </a:r>
            <a:r>
              <a:rPr sz="4400" b="1" dirty="0" err="1">
                <a:solidFill>
                  <a:srgbClr val="0000CC"/>
                </a:solidFill>
                <a:latin typeface=".VnTime" panose="020B7200000000000000" pitchFamily="34" charset="0"/>
              </a:rPr>
              <a:t>binh</a:t>
            </a:r>
            <a:r>
              <a:rPr sz="4400" b="1" dirty="0">
                <a:solidFill>
                  <a:srgbClr val="0000CC"/>
                </a:solidFill>
                <a:latin typeface=".VnTime" panose="020B7200000000000000" pitchFamily="34" charset="0"/>
              </a:rPr>
              <a:t> </a:t>
            </a:r>
            <a:r>
              <a:rPr sz="4400" b="1" dirty="0" err="1" smtClean="0">
                <a:solidFill>
                  <a:srgbClr val="0000CC"/>
                </a:solidFill>
                <a:latin typeface=".VnTime" panose="020B7200000000000000" pitchFamily="34" charset="0"/>
              </a:rPr>
              <a:t>gi</a:t>
            </a:r>
            <a:r>
              <a:rPr lang="en-US" sz="4400" b="1" dirty="0" err="1" smtClean="0">
                <a:solidFill>
                  <a:srgbClr val="0000CC"/>
                </a:solidFill>
                <a:latin typeface=".VnTime" panose="020B7200000000000000" pitchFamily="34" charset="0"/>
              </a:rPr>
              <a:t>ặ</a:t>
            </a:r>
            <a:r>
              <a:rPr sz="4400" b="1" dirty="0" err="1" smtClean="0">
                <a:solidFill>
                  <a:srgbClr val="0000CC"/>
                </a:solidFill>
                <a:latin typeface=".VnTime" panose="020B7200000000000000" pitchFamily="34" charset="0"/>
              </a:rPr>
              <a:t>c</a:t>
            </a:r>
            <a:endParaRPr sz="4400" b="1" dirty="0">
              <a:solidFill>
                <a:srgbClr val="0000CC"/>
              </a:solidFill>
              <a:latin typeface=".VnTime" panose="020B7200000000000000"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 y="-35560"/>
            <a:ext cx="9128760" cy="675830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3553" descr="q2"/>
          <p:cNvPicPr>
            <a:picLocks noChangeAspect="1"/>
          </p:cNvPicPr>
          <p:nvPr/>
        </p:nvPicPr>
        <p:blipFill>
          <a:blip r:embed="rId2">
            <a:grayscl/>
          </a:blip>
          <a:stretch>
            <a:fillRect/>
          </a:stretch>
        </p:blipFill>
        <p:spPr>
          <a:xfrm>
            <a:off x="67056" y="85915"/>
            <a:ext cx="9144000" cy="6805613"/>
          </a:xfrm>
          <a:prstGeom prst="rect">
            <a:avLst/>
          </a:prstGeom>
          <a:noFill/>
          <a:ln w="9525">
            <a:noFill/>
          </a:ln>
        </p:spPr>
      </p:pic>
      <p:sp>
        <p:nvSpPr>
          <p:cNvPr id="23555" name="Text Box 23554"/>
          <p:cNvSpPr txBox="1"/>
          <p:nvPr/>
        </p:nvSpPr>
        <p:spPr>
          <a:xfrm>
            <a:off x="295656" y="533400"/>
            <a:ext cx="2667000" cy="762000"/>
          </a:xfrm>
          <a:prstGeom prst="rect">
            <a:avLst/>
          </a:prstGeom>
          <a:noFill/>
          <a:ln w="9525">
            <a:noFill/>
          </a:ln>
        </p:spPr>
        <p:txBody>
          <a:bodyPr>
            <a:spAutoFit/>
          </a:bodyPr>
          <a:lstStyle/>
          <a:p>
            <a:pPr>
              <a:spcBef>
                <a:spcPct val="50000"/>
              </a:spcBef>
            </a:pPr>
            <a:r>
              <a:rPr sz="4400" b="1" dirty="0" err="1" smtClean="0">
                <a:solidFill>
                  <a:srgbClr val="0000CC"/>
                </a:solidFill>
                <a:latin typeface=".VnTime" panose="020B7200000000000000" pitchFamily="34" charset="0"/>
              </a:rPr>
              <a:t>Qu</a:t>
            </a:r>
            <a:r>
              <a:rPr lang="en-US" sz="4400" b="1" dirty="0" err="1">
                <a:solidFill>
                  <a:srgbClr val="0000CC"/>
                </a:solidFill>
                <a:latin typeface=".VnTime" panose="020B7200000000000000" pitchFamily="34" charset="0"/>
              </a:rPr>
              <a:t>â</a:t>
            </a:r>
            <a:r>
              <a:rPr sz="4400" b="1" dirty="0" err="1" smtClean="0">
                <a:solidFill>
                  <a:srgbClr val="0000CC"/>
                </a:solidFill>
                <a:latin typeface=".VnTime" panose="020B7200000000000000" pitchFamily="34" charset="0"/>
              </a:rPr>
              <a:t>n</a:t>
            </a:r>
            <a:r>
              <a:rPr sz="4400" b="1" dirty="0" smtClean="0">
                <a:solidFill>
                  <a:srgbClr val="0000CC"/>
                </a:solidFill>
                <a:latin typeface=".VnTime" panose="020B7200000000000000" pitchFamily="34" charset="0"/>
              </a:rPr>
              <a:t> </a:t>
            </a:r>
            <a:r>
              <a:rPr sz="4400" b="1" dirty="0">
                <a:solidFill>
                  <a:srgbClr val="0000CC"/>
                </a:solidFill>
                <a:latin typeface=".VnTime" panose="020B7200000000000000" pitchFamily="34" charset="0"/>
              </a:rPr>
              <a:t>ta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4577" descr="q4"/>
          <p:cNvPicPr>
            <a:picLocks noChangeAspect="1"/>
          </p:cNvPicPr>
          <p:nvPr/>
        </p:nvPicPr>
        <p:blipFill>
          <a:blip r:embed="rId2">
            <a:grayscl/>
          </a:blip>
          <a:stretch>
            <a:fillRect/>
          </a:stretch>
        </p:blipFill>
        <p:spPr>
          <a:xfrm>
            <a:off x="0" y="0"/>
            <a:ext cx="9144000" cy="7062788"/>
          </a:xfrm>
          <a:prstGeom prst="rect">
            <a:avLst/>
          </a:prstGeom>
          <a:noFill/>
          <a:ln w="9525">
            <a:noFill/>
          </a:ln>
        </p:spPr>
      </p:pic>
      <p:sp>
        <p:nvSpPr>
          <p:cNvPr id="24579" name="Text Box 24578"/>
          <p:cNvSpPr txBox="1"/>
          <p:nvPr/>
        </p:nvSpPr>
        <p:spPr>
          <a:xfrm>
            <a:off x="685800" y="0"/>
            <a:ext cx="3048000" cy="769441"/>
          </a:xfrm>
          <a:prstGeom prst="rect">
            <a:avLst/>
          </a:prstGeom>
          <a:noFill/>
          <a:ln w="9525">
            <a:noFill/>
          </a:ln>
        </p:spPr>
        <p:txBody>
          <a:bodyPr>
            <a:spAutoFit/>
          </a:bodyPr>
          <a:lstStyle/>
          <a:p>
            <a:pPr>
              <a:spcBef>
                <a:spcPct val="50000"/>
              </a:spcBef>
            </a:pPr>
            <a:r>
              <a:rPr sz="4400" b="1" dirty="0" err="1" smtClean="0">
                <a:solidFill>
                  <a:srgbClr val="0000CC"/>
                </a:solidFill>
                <a:latin typeface=".VnTime" panose="020B7200000000000000" pitchFamily="34" charset="0"/>
              </a:rPr>
              <a:t>Qu</a:t>
            </a:r>
            <a:r>
              <a:rPr lang="en-US" sz="4400" b="1" dirty="0" err="1">
                <a:solidFill>
                  <a:srgbClr val="0000CC"/>
                </a:solidFill>
                <a:latin typeface=".VnTime" panose="020B7200000000000000" pitchFamily="34" charset="0"/>
              </a:rPr>
              <a:t>â</a:t>
            </a:r>
            <a:r>
              <a:rPr sz="4400" b="1" dirty="0" err="1" smtClean="0">
                <a:solidFill>
                  <a:srgbClr val="0000CC"/>
                </a:solidFill>
                <a:latin typeface=".VnTime" panose="020B7200000000000000" pitchFamily="34" charset="0"/>
              </a:rPr>
              <a:t>n</a:t>
            </a:r>
            <a:r>
              <a:rPr sz="4400" b="1" dirty="0" smtClean="0">
                <a:solidFill>
                  <a:srgbClr val="0000CC"/>
                </a:solidFill>
                <a:latin typeface=".VnTime" panose="020B7200000000000000" pitchFamily="34" charset="0"/>
              </a:rPr>
              <a:t> </a:t>
            </a:r>
            <a:r>
              <a:rPr sz="4400" b="1" dirty="0" err="1" smtClean="0">
                <a:solidFill>
                  <a:srgbClr val="0000CC"/>
                </a:solidFill>
                <a:latin typeface=".VnTime" panose="020B7200000000000000" pitchFamily="34" charset="0"/>
              </a:rPr>
              <a:t>gi</a:t>
            </a:r>
            <a:r>
              <a:rPr lang="en-US" sz="4400" b="1" dirty="0" err="1" smtClean="0">
                <a:solidFill>
                  <a:srgbClr val="0000CC"/>
                </a:solidFill>
                <a:latin typeface=".VnTime" panose="020B7200000000000000" pitchFamily="34" charset="0"/>
              </a:rPr>
              <a:t>ặ</a:t>
            </a:r>
            <a:r>
              <a:rPr sz="4400" b="1" dirty="0" err="1" smtClean="0">
                <a:solidFill>
                  <a:srgbClr val="0000CC"/>
                </a:solidFill>
                <a:latin typeface=".VnTime" panose="020B7200000000000000" pitchFamily="34" charset="0"/>
              </a:rPr>
              <a:t>c</a:t>
            </a:r>
            <a:endParaRPr sz="4400" b="1" dirty="0">
              <a:solidFill>
                <a:srgbClr val="0000CC"/>
              </a:solidFill>
              <a:latin typeface=".VnTime" panose="020B72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ox(in)">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4337"/>
          <p:cNvSpPr>
            <a:spLocks noGrp="1"/>
          </p:cNvSpPr>
          <p:nvPr>
            <p:ph type="title"/>
          </p:nvPr>
        </p:nvSpPr>
        <p:spPr>
          <a:xfrm>
            <a:off x="0" y="103505"/>
            <a:ext cx="9144000" cy="6755130"/>
          </a:xfrm>
        </p:spPr>
        <p:txBody>
          <a:bodyPr anchor="ctr"/>
          <a:lstStyle/>
          <a:p>
            <a:pPr algn="l"/>
            <a:r>
              <a:rPr lang="en-US" sz="4000" b="1" i="1" dirty="0">
                <a:solidFill>
                  <a:srgbClr val="FF0000"/>
                </a:solidFill>
                <a:latin typeface="Times New Roman" panose="02020603050405020304" pitchFamily="18" charset="0"/>
              </a:rPr>
              <a:t>Thảo luận </a:t>
            </a:r>
            <a:r>
              <a:rPr lang="en-US" sz="4000" b="1" i="1" dirty="0" smtClean="0">
                <a:solidFill>
                  <a:srgbClr val="FF0000"/>
                </a:solidFill>
                <a:latin typeface="Times New Roman" panose="02020603050405020304" pitchFamily="18" charset="0"/>
              </a:rPr>
              <a:t>nhóm:</a:t>
            </a:r>
            <a:r>
              <a:rPr lang="en-US" sz="4000" b="1" i="1" dirty="0">
                <a:solidFill>
                  <a:srgbClr val="FF0000"/>
                </a:solidFill>
                <a:latin typeface="Times New Roman" panose="02020603050405020304" pitchFamily="18" charset="0"/>
              </a:rPr>
              <a:t/>
            </a:r>
            <a:br>
              <a:rPr lang="en-US" sz="4000" b="1" i="1" dirty="0">
                <a:solidFill>
                  <a:srgbClr val="FF0000"/>
                </a:solidFill>
                <a:latin typeface="Times New Roman" panose="02020603050405020304" pitchFamily="18" charset="0"/>
              </a:rPr>
            </a:br>
            <a:r>
              <a:rPr lang="en-US" sz="4000" b="1" i="1" dirty="0">
                <a:solidFill>
                  <a:srgbClr val="FF0000"/>
                </a:solidFill>
                <a:latin typeface="Times New Roman" panose="02020603050405020304" pitchFamily="18" charset="0"/>
              </a:rPr>
              <a:t>1.Lê Lợi đã bố trí quân ta ở ải Chi Lăng như thế nào?</a:t>
            </a:r>
            <a:br>
              <a:rPr lang="en-US" sz="4000" b="1" i="1" dirty="0">
                <a:solidFill>
                  <a:srgbClr val="FF0000"/>
                </a:solidFill>
                <a:latin typeface="Times New Roman" panose="02020603050405020304" pitchFamily="18" charset="0"/>
              </a:rPr>
            </a:br>
            <a:r>
              <a:rPr lang="en-US" sz="4000" b="1" i="1" dirty="0">
                <a:solidFill>
                  <a:srgbClr val="FF0000"/>
                </a:solidFill>
                <a:latin typeface="Times New Roman" panose="02020603050405020304" pitchFamily="18" charset="0"/>
              </a:rPr>
              <a:t>2. Kị binh đã làm gì khi quân giặc đến trước ải Chi Lăng?</a:t>
            </a:r>
            <a:br>
              <a:rPr lang="en-US" sz="4000" b="1" i="1" dirty="0">
                <a:solidFill>
                  <a:srgbClr val="FF0000"/>
                </a:solidFill>
                <a:latin typeface="Times New Roman" panose="02020603050405020304" pitchFamily="18" charset="0"/>
              </a:rPr>
            </a:br>
            <a:r>
              <a:rPr lang="en-US" sz="4000" b="1" i="1" dirty="0">
                <a:solidFill>
                  <a:srgbClr val="FF0000"/>
                </a:solidFill>
                <a:latin typeface="Times New Roman" panose="02020603050405020304" pitchFamily="18" charset="0"/>
              </a:rPr>
              <a:t>3. Trước hành động của quân ta, kị binh giặc đã làm gì</a:t>
            </a:r>
            <a:r>
              <a:rPr lang="en-US" sz="4000" b="1" i="1" dirty="0" smtClean="0">
                <a:solidFill>
                  <a:srgbClr val="FF0000"/>
                </a:solidFill>
                <a:latin typeface="Times New Roman" panose="02020603050405020304" pitchFamily="18" charset="0"/>
              </a:rPr>
              <a:t>?</a:t>
            </a:r>
            <a:r>
              <a:rPr lang="en-US" sz="4000" b="1" i="1" dirty="0">
                <a:solidFill>
                  <a:srgbClr val="FF0000"/>
                </a:solidFill>
                <a:latin typeface="Times New Roman" panose="02020603050405020304" pitchFamily="18" charset="0"/>
              </a:rPr>
              <a:t/>
            </a:r>
            <a:br>
              <a:rPr lang="en-US" sz="4000" b="1" i="1" dirty="0">
                <a:solidFill>
                  <a:srgbClr val="FF0000"/>
                </a:solidFill>
                <a:latin typeface="Times New Roman" panose="02020603050405020304" pitchFamily="18" charset="0"/>
              </a:rPr>
            </a:br>
            <a:r>
              <a:rPr lang="en-US" sz="4000" b="1" i="1" dirty="0" smtClean="0">
                <a:solidFill>
                  <a:srgbClr val="FF0000"/>
                </a:solidFill>
                <a:latin typeface="Times New Roman" panose="02020603050405020304" pitchFamily="18" charset="0"/>
              </a:rPr>
              <a:t>4. </a:t>
            </a:r>
            <a:r>
              <a:rPr lang="en-US" sz="4000" b="1" i="1" dirty="0">
                <a:solidFill>
                  <a:srgbClr val="FF0000"/>
                </a:solidFill>
                <a:latin typeface="Times New Roman" panose="02020603050405020304" pitchFamily="18" charset="0"/>
              </a:rPr>
              <a:t>Bộ binh giặc đã thua như thế nào? </a:t>
            </a:r>
          </a:p>
        </p:txBody>
      </p:sp>
      <p:pic>
        <p:nvPicPr>
          <p:cNvPr id="14341" name="Picture 14340" descr="WhitecornerFlower"/>
          <p:cNvPicPr>
            <a:picLocks noChangeAspect="1"/>
          </p:cNvPicPr>
          <p:nvPr/>
        </p:nvPicPr>
        <p:blipFill>
          <a:blip r:embed="rId2"/>
          <a:stretch>
            <a:fillRect/>
          </a:stretch>
        </p:blipFill>
        <p:spPr>
          <a:xfrm rot="-16343489">
            <a:off x="7229475" y="4959350"/>
            <a:ext cx="1758950" cy="20478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11936" y="1159764"/>
            <a:ext cx="7696200" cy="3429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smtClean="0">
                <a:solidFill>
                  <a:srgbClr val="FF0000"/>
                </a:solidFill>
              </a:rPr>
              <a:t>ÔN BÀI CŨ</a:t>
            </a:r>
            <a:endParaRPr lang="en-US" sz="8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5601" descr="q9"/>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25603" name="Picture 25602" descr="q3"/>
          <p:cNvPicPr>
            <a:picLocks noChangeAspect="1"/>
          </p:cNvPicPr>
          <p:nvPr/>
        </p:nvPicPr>
        <p:blipFill>
          <a:blip r:embed="rId3">
            <a:grayscl/>
          </a:blip>
          <a:stretch>
            <a:fillRect/>
          </a:stretch>
        </p:blipFill>
        <p:spPr>
          <a:xfrm>
            <a:off x="4953000" y="4038600"/>
            <a:ext cx="4191000" cy="2819400"/>
          </a:xfrm>
          <a:prstGeom prst="rect">
            <a:avLst/>
          </a:prstGeom>
          <a:noFill/>
          <a:ln w="9525">
            <a:noFill/>
          </a:ln>
        </p:spPr>
      </p:pic>
      <p:sp>
        <p:nvSpPr>
          <p:cNvPr id="25604" name="Down Arrow 25603"/>
          <p:cNvSpPr/>
          <p:nvPr/>
        </p:nvSpPr>
        <p:spPr>
          <a:xfrm rot="3321677">
            <a:off x="6629400" y="1371600"/>
            <a:ext cx="685800" cy="990600"/>
          </a:xfrm>
          <a:prstGeom prst="downArrow">
            <a:avLst>
              <a:gd name="adj1" fmla="val 50000"/>
              <a:gd name="adj2" fmla="val 36111"/>
            </a:avLst>
          </a:prstGeom>
          <a:solidFill>
            <a:srgbClr val="FF0000"/>
          </a:solidFill>
          <a:ln w="9525" cap="flat" cmpd="sng">
            <a:solidFill>
              <a:srgbClr val="FF6600"/>
            </a:solidFill>
            <a:prstDash val="solid"/>
            <a:miter/>
            <a:headEnd type="none" w="med" len="med"/>
            <a:tailEnd type="none" w="med" len="med"/>
          </a:ln>
        </p:spPr>
        <p:txBody>
          <a:bodyPr/>
          <a:lstStyle/>
          <a:p>
            <a:endParaRPr lang="en-US"/>
          </a:p>
        </p:txBody>
      </p:sp>
      <p:sp>
        <p:nvSpPr>
          <p:cNvPr id="25605" name="Notched Right Arrow 25604"/>
          <p:cNvSpPr/>
          <p:nvPr/>
        </p:nvSpPr>
        <p:spPr>
          <a:xfrm rot="8545692">
            <a:off x="7467600" y="304800"/>
            <a:ext cx="1676400" cy="609600"/>
          </a:xfrm>
          <a:prstGeom prst="notchedRightArrow">
            <a:avLst>
              <a:gd name="adj1" fmla="val 50000"/>
              <a:gd name="adj2" fmla="val 68750"/>
            </a:avLst>
          </a:prstGeom>
          <a:solidFill>
            <a:srgbClr val="0000FF"/>
          </a:solidFill>
          <a:ln w="9525" cap="flat" cmpd="sng">
            <a:solidFill>
              <a:schemeClr val="tx1"/>
            </a:solidFill>
            <a:prstDash val="solid"/>
            <a:miter/>
            <a:headEnd type="none" w="med" len="med"/>
            <a:tailEnd type="none" w="med" len="med"/>
          </a:ln>
        </p:spPr>
        <p:txBody>
          <a:bodyPr/>
          <a:lstStyle/>
          <a:p>
            <a:endParaRPr lang="en-US"/>
          </a:p>
        </p:txBody>
      </p:sp>
      <p:sp>
        <p:nvSpPr>
          <p:cNvPr id="25606" name="Notched Right Arrow 25605"/>
          <p:cNvSpPr/>
          <p:nvPr/>
        </p:nvSpPr>
        <p:spPr>
          <a:xfrm>
            <a:off x="0" y="0"/>
            <a:ext cx="1524000" cy="609600"/>
          </a:xfrm>
          <a:prstGeom prst="notchedRightArrow">
            <a:avLst>
              <a:gd name="adj1" fmla="val 50000"/>
              <a:gd name="adj2" fmla="val 62500"/>
            </a:avLst>
          </a:prstGeom>
          <a:solidFill>
            <a:srgbClr val="0000FF"/>
          </a:solidFill>
          <a:ln w="9525" cap="flat" cmpd="sng">
            <a:solidFill>
              <a:schemeClr val="tx1"/>
            </a:solidFill>
            <a:prstDash val="solid"/>
            <a:miter/>
            <a:headEnd type="none" w="med" len="med"/>
            <a:tailEnd type="none" w="med" len="med"/>
          </a:ln>
        </p:spPr>
        <p:txBody>
          <a:bodyPr/>
          <a:lstStyle/>
          <a:p>
            <a:endParaRPr lang="en-US"/>
          </a:p>
        </p:txBody>
      </p:sp>
      <p:sp>
        <p:nvSpPr>
          <p:cNvPr id="25607" name="Down Arrow 25606"/>
          <p:cNvSpPr/>
          <p:nvPr/>
        </p:nvSpPr>
        <p:spPr>
          <a:xfrm rot="16200000">
            <a:off x="457200" y="6858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sp>
        <p:nvSpPr>
          <p:cNvPr id="25608" name="Text Box 25607"/>
          <p:cNvSpPr txBox="1"/>
          <p:nvPr/>
        </p:nvSpPr>
        <p:spPr>
          <a:xfrm>
            <a:off x="1600200" y="0"/>
            <a:ext cx="2438400" cy="641350"/>
          </a:xfrm>
          <a:prstGeom prst="rect">
            <a:avLst/>
          </a:prstGeom>
          <a:noFill/>
          <a:ln w="9525">
            <a:noFill/>
          </a:ln>
        </p:spPr>
        <p:txBody>
          <a:bodyPr>
            <a:spAutoFit/>
          </a:bodyPr>
          <a:lstStyle/>
          <a:p>
            <a:pPr>
              <a:spcBef>
                <a:spcPct val="50000"/>
              </a:spcBef>
            </a:pPr>
            <a:r>
              <a:rPr sz="3600" dirty="0" smtClean="0">
                <a:solidFill>
                  <a:srgbClr val="F0FD8F"/>
                </a:solidFill>
                <a:latin typeface=".VnTime" panose="020B7200000000000000" pitchFamily="34" charset="0"/>
              </a:rPr>
              <a:t>Qu</a:t>
            </a:r>
            <a:r>
              <a:rPr lang="en-US" sz="3600" dirty="0">
                <a:solidFill>
                  <a:srgbClr val="F0FD8F"/>
                </a:solidFill>
                <a:latin typeface=".VnTime" panose="020B7200000000000000" pitchFamily="34" charset="0"/>
              </a:rPr>
              <a:t>â</a:t>
            </a:r>
            <a:r>
              <a:rPr sz="3600" dirty="0" smtClean="0">
                <a:solidFill>
                  <a:srgbClr val="F0FD8F"/>
                </a:solidFill>
                <a:latin typeface=".VnTime" panose="020B7200000000000000" pitchFamily="34" charset="0"/>
              </a:rPr>
              <a:t>n </a:t>
            </a:r>
            <a:r>
              <a:rPr sz="3600" dirty="0">
                <a:solidFill>
                  <a:srgbClr val="F0FD8F"/>
                </a:solidFill>
                <a:latin typeface=".VnTime" panose="020B7200000000000000" pitchFamily="34" charset="0"/>
              </a:rPr>
              <a:t>Minh</a:t>
            </a:r>
          </a:p>
        </p:txBody>
      </p:sp>
      <p:sp>
        <p:nvSpPr>
          <p:cNvPr id="25609" name="Text Box 25608"/>
          <p:cNvSpPr txBox="1"/>
          <p:nvPr/>
        </p:nvSpPr>
        <p:spPr>
          <a:xfrm>
            <a:off x="1524000" y="914400"/>
            <a:ext cx="2590800" cy="584775"/>
          </a:xfrm>
          <a:prstGeom prst="rect">
            <a:avLst/>
          </a:prstGeom>
          <a:noFill/>
          <a:ln w="9525">
            <a:noFill/>
          </a:ln>
        </p:spPr>
        <p:txBody>
          <a:bodyPr>
            <a:spAutoFit/>
          </a:bodyPr>
          <a:lstStyle/>
          <a:p>
            <a:pPr>
              <a:spcBef>
                <a:spcPct val="50000"/>
              </a:spcBef>
            </a:pPr>
            <a:r>
              <a:rPr lang="en-US" sz="3200" dirty="0" smtClean="0">
                <a:solidFill>
                  <a:srgbClr val="F0FD8F"/>
                </a:solidFill>
                <a:latin typeface=".VnTime" panose="020B7200000000000000" pitchFamily="34" charset="0"/>
              </a:rPr>
              <a:t>Quân Lê Lợi</a:t>
            </a:r>
            <a:endParaRPr sz="3200" dirty="0">
              <a:solidFill>
                <a:srgbClr val="F0FD8F"/>
              </a:solidFill>
              <a:latin typeface=".VnTime" panose="020B7200000000000000" pitchFamily="34" charset="0"/>
            </a:endParaRPr>
          </a:p>
        </p:txBody>
      </p:sp>
      <p:sp>
        <p:nvSpPr>
          <p:cNvPr id="25610" name="Down Arrow 25609"/>
          <p:cNvSpPr/>
          <p:nvPr/>
        </p:nvSpPr>
        <p:spPr>
          <a:xfrm rot="-4200075">
            <a:off x="1371600" y="38100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sp>
        <p:nvSpPr>
          <p:cNvPr id="25611" name="Down Arrow 25610"/>
          <p:cNvSpPr/>
          <p:nvPr/>
        </p:nvSpPr>
        <p:spPr>
          <a:xfrm rot="-67807698">
            <a:off x="2590800" y="26670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sp>
        <p:nvSpPr>
          <p:cNvPr id="25612" name="Down Arrow 25611"/>
          <p:cNvSpPr/>
          <p:nvPr/>
        </p:nvSpPr>
        <p:spPr>
          <a:xfrm rot="6747009">
            <a:off x="5029200" y="38862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sp>
        <p:nvSpPr>
          <p:cNvPr id="25613" name="Down Arrow 25612"/>
          <p:cNvSpPr/>
          <p:nvPr/>
        </p:nvSpPr>
        <p:spPr>
          <a:xfrm rot="8542570">
            <a:off x="3733800" y="49530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sp>
        <p:nvSpPr>
          <p:cNvPr id="25614" name="Down Arrow 25613"/>
          <p:cNvSpPr/>
          <p:nvPr/>
        </p:nvSpPr>
        <p:spPr>
          <a:xfrm rot="-7296421">
            <a:off x="5715000" y="14478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sp>
        <p:nvSpPr>
          <p:cNvPr id="25615" name="Down Arrow 25614"/>
          <p:cNvSpPr/>
          <p:nvPr/>
        </p:nvSpPr>
        <p:spPr>
          <a:xfrm rot="13386356">
            <a:off x="1676400" y="5257800"/>
            <a:ext cx="685800" cy="990600"/>
          </a:xfrm>
          <a:prstGeom prst="downArrow">
            <a:avLst>
              <a:gd name="adj1" fmla="val 50000"/>
              <a:gd name="adj2" fmla="val 36111"/>
            </a:avLst>
          </a:prstGeom>
          <a:solidFill>
            <a:srgbClr val="FF0000"/>
          </a:solidFill>
          <a:ln w="9525" cap="flat" cmpd="sng">
            <a:solidFill>
              <a:srgbClr val="D35F80"/>
            </a:solidFill>
            <a:prstDash val="solid"/>
            <a:miter/>
            <a:headEnd type="none" w="med" len="med"/>
            <a:tailEnd type="none" w="med" len="med"/>
          </a:ln>
        </p:spPr>
        <p:txBody>
          <a:bodyPr/>
          <a:lstStyle/>
          <a:p>
            <a:endParaRPr lang="en-US"/>
          </a:p>
        </p:txBody>
      </p:sp>
      <p:pic>
        <p:nvPicPr>
          <p:cNvPr id="25616" name="Picture 25615" descr="q4"/>
          <p:cNvPicPr>
            <a:picLocks noChangeAspect="1"/>
          </p:cNvPicPr>
          <p:nvPr/>
        </p:nvPicPr>
        <p:blipFill>
          <a:blip r:embed="rId4">
            <a:grayscl/>
          </a:blip>
          <a:stretch>
            <a:fillRect/>
          </a:stretch>
        </p:blipFill>
        <p:spPr>
          <a:xfrm>
            <a:off x="39624" y="22225"/>
            <a:ext cx="4191000" cy="3178175"/>
          </a:xfrm>
          <a:prstGeom prst="rect">
            <a:avLst/>
          </a:prstGeom>
          <a:noFill/>
          <a:ln w="9525">
            <a:noFill/>
          </a:ln>
        </p:spPr>
      </p:pic>
      <p:sp>
        <p:nvSpPr>
          <p:cNvPr id="25617" name="Notched Right Arrow 25616"/>
          <p:cNvSpPr/>
          <p:nvPr/>
        </p:nvSpPr>
        <p:spPr>
          <a:xfrm rot="-2123703">
            <a:off x="3886200" y="2895600"/>
            <a:ext cx="1557338" cy="609600"/>
          </a:xfrm>
          <a:prstGeom prst="notchedRightArrow">
            <a:avLst>
              <a:gd name="adj1" fmla="val 50000"/>
              <a:gd name="adj2" fmla="val 63867"/>
            </a:avLst>
          </a:prstGeom>
          <a:solidFill>
            <a:srgbClr val="0000FF"/>
          </a:solidFill>
          <a:ln w="9525" cap="flat" cmpd="sng">
            <a:solidFill>
              <a:schemeClr val="tx1"/>
            </a:solidFill>
            <a:prstDash val="solid"/>
            <a:miter/>
            <a:headEnd type="none" w="med" len="med"/>
            <a:tailEnd type="none" w="med" len="med"/>
          </a:ln>
        </p:spPr>
        <p:txBody>
          <a:bodyPr/>
          <a:lstStyle/>
          <a:p>
            <a:endParaRPr lang="en-US"/>
          </a:p>
        </p:txBody>
      </p:sp>
      <p:pic>
        <p:nvPicPr>
          <p:cNvPr id="25618" name="Picture 25617" descr="q2"/>
          <p:cNvPicPr>
            <a:picLocks noChangeAspect="1"/>
          </p:cNvPicPr>
          <p:nvPr/>
        </p:nvPicPr>
        <p:blipFill>
          <a:blip r:embed="rId5">
            <a:grayscl/>
          </a:blip>
          <a:stretch>
            <a:fillRect/>
          </a:stretch>
        </p:blipFill>
        <p:spPr>
          <a:xfrm>
            <a:off x="39624" y="42862"/>
            <a:ext cx="4191000" cy="3119438"/>
          </a:xfrm>
          <a:prstGeom prst="rect">
            <a:avLst/>
          </a:prstGeom>
          <a:noFill/>
          <a:ln w="9525">
            <a:noFill/>
          </a:ln>
        </p:spPr>
      </p:pic>
      <p:sp>
        <p:nvSpPr>
          <p:cNvPr id="25619" name="Text Box 25618"/>
          <p:cNvSpPr txBox="1"/>
          <p:nvPr/>
        </p:nvSpPr>
        <p:spPr>
          <a:xfrm>
            <a:off x="0" y="5943600"/>
            <a:ext cx="9144000" cy="768350"/>
          </a:xfrm>
          <a:prstGeom prst="rect">
            <a:avLst/>
          </a:prstGeom>
          <a:noFill/>
          <a:ln w="9525">
            <a:noFill/>
          </a:ln>
        </p:spPr>
        <p:txBody>
          <a:bodyPr>
            <a:spAutoFit/>
          </a:bodyPr>
          <a:lstStyle/>
          <a:p>
            <a:pPr algn="ctr">
              <a:spcBef>
                <a:spcPct val="50000"/>
              </a:spcBef>
            </a:pPr>
            <a:r>
              <a:rPr sz="4400" b="1" dirty="0" smtClean="0">
                <a:solidFill>
                  <a:srgbClr val="0000CC"/>
                </a:solidFill>
                <a:latin typeface=".VnBlack" panose="020B7200000000000000" pitchFamily="34" charset="0"/>
              </a:rPr>
              <a:t>L­</a:t>
            </a:r>
            <a:r>
              <a:rPr lang="en-US" sz="4400" b="1" dirty="0" smtClean="0">
                <a:solidFill>
                  <a:srgbClr val="0000CC"/>
                </a:solidFill>
                <a:latin typeface=".VnBlack" panose="020B7200000000000000" pitchFamily="34" charset="0"/>
              </a:rPr>
              <a:t>ược đồ chiến thắng</a:t>
            </a:r>
            <a:r>
              <a:rPr sz="4400" b="1" dirty="0" smtClean="0">
                <a:solidFill>
                  <a:srgbClr val="0000CC"/>
                </a:solidFill>
                <a:latin typeface=".VnBlack" panose="020B7200000000000000" pitchFamily="34" charset="0"/>
              </a:rPr>
              <a:t> </a:t>
            </a:r>
            <a:r>
              <a:rPr sz="4400" b="1" dirty="0">
                <a:solidFill>
                  <a:srgbClr val="0000CC"/>
                </a:solidFill>
                <a:latin typeface=".VnBlack" panose="020B7200000000000000" pitchFamily="34" charset="0"/>
              </a:rPr>
              <a:t>Chi L</a:t>
            </a:r>
            <a:r>
              <a:rPr lang="en-US" sz="4400" b="1" dirty="0">
                <a:solidFill>
                  <a:srgbClr val="0000CC"/>
                </a:solidFill>
                <a:latin typeface=".VnBlack" panose="020B7200000000000000" pitchFamily="34" charset="0"/>
              </a:rPr>
              <a:t>ă</a:t>
            </a:r>
            <a:r>
              <a:rPr sz="4400" b="1" dirty="0">
                <a:solidFill>
                  <a:srgbClr val="0000CC"/>
                </a:solidFill>
                <a:latin typeface=".VnBlack" panose="020B7200000000000000" pitchFamily="34" charset="0"/>
              </a:rPr>
              <a:t>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5"/>
                                        </p:tgtEl>
                                        <p:attrNameLst>
                                          <p:attrName>style.visibility</p:attrName>
                                        </p:attrNameLst>
                                      </p:cBhvr>
                                      <p:to>
                                        <p:strVal val="visible"/>
                                      </p:to>
                                    </p:set>
                                    <p:animEffect transition="in" filter="box(in)">
                                      <p:cBhvr>
                                        <p:cTn id="7" dur="500"/>
                                        <p:tgtEl>
                                          <p:spTgt spid="2560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14"/>
                                        </p:tgtEl>
                                        <p:attrNameLst>
                                          <p:attrName>style.visibility</p:attrName>
                                        </p:attrNameLst>
                                      </p:cBhvr>
                                      <p:to>
                                        <p:strVal val="visible"/>
                                      </p:to>
                                    </p:set>
                                    <p:animEffect transition="in" filter="box(in)">
                                      <p:cBhvr>
                                        <p:cTn id="12" dur="500"/>
                                        <p:tgtEl>
                                          <p:spTgt spid="25614"/>
                                        </p:tgtEl>
                                      </p:cBhvr>
                                    </p:animEffect>
                                  </p:childTnLst>
                                </p:cTn>
                              </p:par>
                              <p:par>
                                <p:cTn id="13" presetID="4" presetClass="entr" presetSubtype="16" fill="hold" nodeType="withEffect">
                                  <p:stCondLst>
                                    <p:cond delay="0"/>
                                  </p:stCondLst>
                                  <p:childTnLst>
                                    <p:set>
                                      <p:cBhvr>
                                        <p:cTn id="14" dur="1" fill="hold">
                                          <p:stCondLst>
                                            <p:cond delay="0"/>
                                          </p:stCondLst>
                                        </p:cTn>
                                        <p:tgtEl>
                                          <p:spTgt spid="25603"/>
                                        </p:tgtEl>
                                        <p:attrNameLst>
                                          <p:attrName>style.visibility</p:attrName>
                                        </p:attrNameLst>
                                      </p:cBhvr>
                                      <p:to>
                                        <p:strVal val="visible"/>
                                      </p:to>
                                    </p:set>
                                    <p:animEffect transition="in" filter="box(in)">
                                      <p:cBhvr>
                                        <p:cTn id="15" dur="500"/>
                                        <p:tgtEl>
                                          <p:spTgt spid="25603"/>
                                        </p:tgtEl>
                                      </p:cBhvr>
                                    </p:animEffect>
                                  </p:childTnLst>
                                </p:cTn>
                              </p:par>
                            </p:childTnLst>
                          </p:cTn>
                        </p:par>
                      </p:childTnLst>
                    </p:cTn>
                  </p:par>
                  <p:par>
                    <p:cTn id="16" fill="hold">
                      <p:stCondLst>
                        <p:cond delay="indefinite"/>
                      </p:stCondLst>
                      <p:childTnLst>
                        <p:par>
                          <p:cTn id="17" fill="hold">
                            <p:stCondLst>
                              <p:cond delay="0"/>
                            </p:stCondLst>
                            <p:childTnLst>
                              <p:par>
                                <p:cTn id="18" presetID="56" presetClass="path" presetSubtype="0" accel="50000" decel="50000" fill="hold" nodeType="clickEffect">
                                  <p:stCondLst>
                                    <p:cond delay="0"/>
                                  </p:stCondLst>
                                  <p:childTnLst>
                                    <p:animMotion origin="layout" path="M 1.11022E-16 -3.6061E-7 L 0.12083 -0.09431 " pathEditMode="relative" rAng="0" ptsTypes="AA">
                                      <p:cBhvr>
                                        <p:cTn id="19" dur="2000" fill="hold"/>
                                        <p:tgtEl>
                                          <p:spTgt spid="25614"/>
                                        </p:tgtEl>
                                        <p:attrNameLst>
                                          <p:attrName>ppt_x</p:attrName>
                                          <p:attrName>ppt_y</p:attrName>
                                        </p:attrNameLst>
                                      </p:cBhvr>
                                      <p:rCtr x="6000" y="-4700"/>
                                    </p:animMotion>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25614"/>
                                        </p:tgtEl>
                                      </p:cBhvr>
                                    </p:animEffect>
                                    <p:set>
                                      <p:cBhvr>
                                        <p:cTn id="24" dur="1" fill="hold">
                                          <p:stCondLst>
                                            <p:cond delay="499"/>
                                          </p:stCondLst>
                                        </p:cTn>
                                        <p:tgtEl>
                                          <p:spTgt spid="256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25604"/>
                                        </p:tgtEl>
                                        <p:attrNameLst>
                                          <p:attrName>style.visibility</p:attrName>
                                        </p:attrNameLst>
                                      </p:cBhvr>
                                      <p:to>
                                        <p:strVal val="visible"/>
                                      </p:to>
                                    </p:set>
                                    <p:animEffect transition="in" filter="box(in)">
                                      <p:cBhvr>
                                        <p:cTn id="29" dur="500"/>
                                        <p:tgtEl>
                                          <p:spTgt spid="25604"/>
                                        </p:tgtEl>
                                      </p:cBhvr>
                                    </p:animEffect>
                                  </p:childTnLst>
                                </p:cTn>
                              </p:par>
                            </p:childTnLst>
                          </p:cTn>
                        </p:par>
                      </p:childTnLst>
                    </p:cTn>
                  </p:par>
                  <p:par>
                    <p:cTn id="30" fill="hold">
                      <p:stCondLst>
                        <p:cond delay="indefinite"/>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0.0 -2.5104E-6 L -0.4875 0.47712 " pathEditMode="relative" rAng="0" ptsTypes="AA">
                                      <p:cBhvr>
                                        <p:cTn id="33" dur="2000" fill="hold"/>
                                        <p:tgtEl>
                                          <p:spTgt spid="25604"/>
                                        </p:tgtEl>
                                        <p:attrNameLst>
                                          <p:attrName>ppt_x</p:attrName>
                                          <p:attrName>ppt_y</p:attrName>
                                        </p:attrNameLst>
                                      </p:cBhvr>
                                      <p:rCtr x="-24400" y="23900"/>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05 0.05547 L -0.5 0.53259 " pathEditMode="relative" rAng="0" ptsTypes="AA">
                                      <p:cBhvr>
                                        <p:cTn id="37" dur="2000" fill="hold"/>
                                        <p:tgtEl>
                                          <p:spTgt spid="25605"/>
                                        </p:tgtEl>
                                        <p:attrNameLst>
                                          <p:attrName>ppt_x</p:attrName>
                                          <p:attrName>ppt_y</p:attrName>
                                        </p:attrNameLst>
                                      </p:cBhvr>
                                      <p:rCtr x="-22500" y="23900"/>
                                    </p:animMotion>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25604"/>
                                        </p:tgtEl>
                                      </p:cBhvr>
                                    </p:animEffect>
                                    <p:set>
                                      <p:cBhvr>
                                        <p:cTn id="42" dur="1" fill="hold">
                                          <p:stCondLst>
                                            <p:cond delay="499"/>
                                          </p:stCondLst>
                                        </p:cTn>
                                        <p:tgtEl>
                                          <p:spTgt spid="25604"/>
                                        </p:tgtEl>
                                        <p:attrNameLst>
                                          <p:attrName>style.visibility</p:attrName>
                                        </p:attrNameLst>
                                      </p:cBhvr>
                                      <p:to>
                                        <p:strVal val="hidden"/>
                                      </p:to>
                                    </p:set>
                                  </p:childTnLst>
                                </p:cTn>
                              </p:par>
                              <p:par>
                                <p:cTn id="43" presetID="3" presetClass="exit" presetSubtype="10" fill="hold" nodeType="withEffect">
                                  <p:stCondLst>
                                    <p:cond delay="0"/>
                                  </p:stCondLst>
                                  <p:childTnLst>
                                    <p:animEffect transition="out" filter="blinds(horizontal)">
                                      <p:cBhvr>
                                        <p:cTn id="44" dur="500"/>
                                        <p:tgtEl>
                                          <p:spTgt spid="25603"/>
                                        </p:tgtEl>
                                      </p:cBhvr>
                                    </p:animEffect>
                                    <p:set>
                                      <p:cBhvr>
                                        <p:cTn id="45" dur="1" fill="hold">
                                          <p:stCondLst>
                                            <p:cond delay="499"/>
                                          </p:stCondLst>
                                        </p:cTn>
                                        <p:tgtEl>
                                          <p:spTgt spid="2560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25618"/>
                                        </p:tgtEl>
                                        <p:attrNameLst>
                                          <p:attrName>style.visibility</p:attrName>
                                        </p:attrNameLst>
                                      </p:cBhvr>
                                      <p:to>
                                        <p:strVal val="visible"/>
                                      </p:to>
                                    </p:set>
                                    <p:animEffect transition="in" filter="box(in)">
                                      <p:cBhvr>
                                        <p:cTn id="50" dur="500"/>
                                        <p:tgtEl>
                                          <p:spTgt spid="25618"/>
                                        </p:tgtEl>
                                      </p:cBhvr>
                                    </p:animEffect>
                                  </p:childTnLst>
                                </p:cTn>
                              </p:par>
                              <p:par>
                                <p:cTn id="51" presetID="4" presetClass="entr" presetSubtype="16" fill="hold" nodeType="withEffect">
                                  <p:stCondLst>
                                    <p:cond delay="0"/>
                                  </p:stCondLst>
                                  <p:childTnLst>
                                    <p:set>
                                      <p:cBhvr>
                                        <p:cTn id="52" dur="1" fill="hold">
                                          <p:stCondLst>
                                            <p:cond delay="0"/>
                                          </p:stCondLst>
                                        </p:cTn>
                                        <p:tgtEl>
                                          <p:spTgt spid="25610"/>
                                        </p:tgtEl>
                                        <p:attrNameLst>
                                          <p:attrName>style.visibility</p:attrName>
                                        </p:attrNameLst>
                                      </p:cBhvr>
                                      <p:to>
                                        <p:strVal val="visible"/>
                                      </p:to>
                                    </p:set>
                                    <p:animEffect transition="in" filter="box(in)">
                                      <p:cBhvr>
                                        <p:cTn id="53" dur="500"/>
                                        <p:tgtEl>
                                          <p:spTgt spid="25610"/>
                                        </p:tgtEl>
                                      </p:cBhvr>
                                    </p:animEffect>
                                  </p:childTnLst>
                                </p:cTn>
                              </p:par>
                              <p:par>
                                <p:cTn id="54" presetID="4" presetClass="entr" presetSubtype="16" fill="hold" nodeType="withEffect">
                                  <p:stCondLst>
                                    <p:cond delay="0"/>
                                  </p:stCondLst>
                                  <p:childTnLst>
                                    <p:set>
                                      <p:cBhvr>
                                        <p:cTn id="55" dur="1" fill="hold">
                                          <p:stCondLst>
                                            <p:cond delay="0"/>
                                          </p:stCondLst>
                                        </p:cTn>
                                        <p:tgtEl>
                                          <p:spTgt spid="25611"/>
                                        </p:tgtEl>
                                        <p:attrNameLst>
                                          <p:attrName>style.visibility</p:attrName>
                                        </p:attrNameLst>
                                      </p:cBhvr>
                                      <p:to>
                                        <p:strVal val="visible"/>
                                      </p:to>
                                    </p:set>
                                    <p:animEffect transition="in" filter="box(in)">
                                      <p:cBhvr>
                                        <p:cTn id="56" dur="500"/>
                                        <p:tgtEl>
                                          <p:spTgt spid="25611"/>
                                        </p:tgtEl>
                                      </p:cBhvr>
                                    </p:animEffect>
                                  </p:childTnLst>
                                </p:cTn>
                              </p:par>
                              <p:par>
                                <p:cTn id="57" presetID="4" presetClass="entr" presetSubtype="16" fill="hold" nodeType="withEffect">
                                  <p:stCondLst>
                                    <p:cond delay="0"/>
                                  </p:stCondLst>
                                  <p:childTnLst>
                                    <p:set>
                                      <p:cBhvr>
                                        <p:cTn id="58" dur="1" fill="hold">
                                          <p:stCondLst>
                                            <p:cond delay="0"/>
                                          </p:stCondLst>
                                        </p:cTn>
                                        <p:tgtEl>
                                          <p:spTgt spid="25612"/>
                                        </p:tgtEl>
                                        <p:attrNameLst>
                                          <p:attrName>style.visibility</p:attrName>
                                        </p:attrNameLst>
                                      </p:cBhvr>
                                      <p:to>
                                        <p:strVal val="visible"/>
                                      </p:to>
                                    </p:set>
                                    <p:animEffect transition="in" filter="box(in)">
                                      <p:cBhvr>
                                        <p:cTn id="59" dur="500"/>
                                        <p:tgtEl>
                                          <p:spTgt spid="25612"/>
                                        </p:tgtEl>
                                      </p:cBhvr>
                                    </p:animEffect>
                                  </p:childTnLst>
                                </p:cTn>
                              </p:par>
                              <p:par>
                                <p:cTn id="60" presetID="4" presetClass="entr" presetSubtype="16" fill="hold" nodeType="withEffect">
                                  <p:stCondLst>
                                    <p:cond delay="0"/>
                                  </p:stCondLst>
                                  <p:childTnLst>
                                    <p:set>
                                      <p:cBhvr>
                                        <p:cTn id="61" dur="1" fill="hold">
                                          <p:stCondLst>
                                            <p:cond delay="0"/>
                                          </p:stCondLst>
                                        </p:cTn>
                                        <p:tgtEl>
                                          <p:spTgt spid="25613"/>
                                        </p:tgtEl>
                                        <p:attrNameLst>
                                          <p:attrName>style.visibility</p:attrName>
                                        </p:attrNameLst>
                                      </p:cBhvr>
                                      <p:to>
                                        <p:strVal val="visible"/>
                                      </p:to>
                                    </p:set>
                                    <p:animEffect transition="in" filter="box(in)">
                                      <p:cBhvr>
                                        <p:cTn id="62" dur="500"/>
                                        <p:tgtEl>
                                          <p:spTgt spid="25613"/>
                                        </p:tgtEl>
                                      </p:cBhvr>
                                    </p:animEffect>
                                  </p:childTnLst>
                                </p:cTn>
                              </p:par>
                              <p:par>
                                <p:cTn id="63" presetID="4" presetClass="entr" presetSubtype="16" fill="hold" nodeType="withEffect">
                                  <p:stCondLst>
                                    <p:cond delay="0"/>
                                  </p:stCondLst>
                                  <p:childTnLst>
                                    <p:set>
                                      <p:cBhvr>
                                        <p:cTn id="64" dur="1" fill="hold">
                                          <p:stCondLst>
                                            <p:cond delay="0"/>
                                          </p:stCondLst>
                                        </p:cTn>
                                        <p:tgtEl>
                                          <p:spTgt spid="25615"/>
                                        </p:tgtEl>
                                        <p:attrNameLst>
                                          <p:attrName>style.visibility</p:attrName>
                                        </p:attrNameLst>
                                      </p:cBhvr>
                                      <p:to>
                                        <p:strVal val="visible"/>
                                      </p:to>
                                    </p:set>
                                    <p:animEffect transition="in" filter="box(in)">
                                      <p:cBhvr>
                                        <p:cTn id="65" dur="500"/>
                                        <p:tgtEl>
                                          <p:spTgt spid="25615"/>
                                        </p:tgtEl>
                                      </p:cBhvr>
                                    </p:animEffect>
                                  </p:childTnLst>
                                </p:cTn>
                              </p:par>
                            </p:childTnLst>
                          </p:cTn>
                        </p:par>
                      </p:childTnLst>
                    </p:cTn>
                  </p:par>
                  <p:par>
                    <p:cTn id="66" fill="hold">
                      <p:stCondLst>
                        <p:cond delay="indefinite"/>
                      </p:stCondLst>
                      <p:childTnLst>
                        <p:par>
                          <p:cTn id="67" fill="hold">
                            <p:stCondLst>
                              <p:cond delay="0"/>
                            </p:stCondLst>
                            <p:childTnLst>
                              <p:par>
                                <p:cTn id="68" presetID="35" presetClass="path" presetSubtype="0" accel="50000" decel="50000" fill="hold" nodeType="clickEffect">
                                  <p:stCondLst>
                                    <p:cond delay="0"/>
                                  </p:stCondLst>
                                  <p:childTnLst>
                                    <p:animMotion origin="layout" path="M -3.33333E-6 5.05449E-7 L 0.05417 0.05008 " pathEditMode="relative" rAng="0" ptsTypes="AA">
                                      <p:cBhvr>
                                        <p:cTn id="69" dur="2000" fill="hold"/>
                                        <p:tgtEl>
                                          <p:spTgt spid="25611"/>
                                        </p:tgtEl>
                                        <p:attrNameLst>
                                          <p:attrName>ppt_x</p:attrName>
                                          <p:attrName>ppt_y</p:attrName>
                                        </p:attrNameLst>
                                      </p:cBhvr>
                                      <p:rCtr x="2700" y="2500"/>
                                    </p:animMotion>
                                  </p:childTnLst>
                                </p:cTn>
                              </p:par>
                              <p:par>
                                <p:cTn id="70" presetID="35" presetClass="path" presetSubtype="0" accel="50000" decel="50000" fill="hold" nodeType="withEffect">
                                  <p:stCondLst>
                                    <p:cond delay="0"/>
                                  </p:stCondLst>
                                  <p:childTnLst>
                                    <p:animMotion origin="layout" path="M 2.77556E-17 3.33874E-6 L 0.07083 0.02782 " pathEditMode="relative" rAng="0" ptsTypes="AA">
                                      <p:cBhvr>
                                        <p:cTn id="71" dur="2000" fill="hold"/>
                                        <p:tgtEl>
                                          <p:spTgt spid="25610"/>
                                        </p:tgtEl>
                                        <p:attrNameLst>
                                          <p:attrName>ppt_x</p:attrName>
                                          <p:attrName>ppt_y</p:attrName>
                                        </p:attrNameLst>
                                      </p:cBhvr>
                                      <p:rCtr x="3500" y="1400"/>
                                    </p:animMotion>
                                  </p:childTnLst>
                                </p:cTn>
                              </p:par>
                              <p:par>
                                <p:cTn id="72" presetID="35" presetClass="path" presetSubtype="0" accel="50000" decel="50000" fill="hold" nodeType="withEffect">
                                  <p:stCondLst>
                                    <p:cond delay="0"/>
                                  </p:stCondLst>
                                  <p:childTnLst>
                                    <p:animMotion origin="layout" path="M -3.33333E-6 -4.0575E-7 L 0.05417 -0.06121 " pathEditMode="relative" rAng="0" ptsTypes="AA">
                                      <p:cBhvr>
                                        <p:cTn id="73" dur="2000" fill="hold"/>
                                        <p:tgtEl>
                                          <p:spTgt spid="25615"/>
                                        </p:tgtEl>
                                        <p:attrNameLst>
                                          <p:attrName>ppt_x</p:attrName>
                                          <p:attrName>ppt_y</p:attrName>
                                        </p:attrNameLst>
                                      </p:cBhvr>
                                      <p:rCtr x="2700" y="-3100"/>
                                    </p:animMotion>
                                  </p:childTnLst>
                                </p:cTn>
                              </p:par>
                              <p:par>
                                <p:cTn id="74" presetID="35" presetClass="path" presetSubtype="0" accel="50000" decel="50000" fill="hold" nodeType="withEffect">
                                  <p:stCondLst>
                                    <p:cond delay="0"/>
                                  </p:stCondLst>
                                  <p:childTnLst>
                                    <p:animMotion origin="layout" path="M -3.33333E-6 -3.82796E-6 L -0.02916 -0.06121 " pathEditMode="relative" rAng="0" ptsTypes="AA">
                                      <p:cBhvr>
                                        <p:cTn id="75" dur="2000" fill="hold"/>
                                        <p:tgtEl>
                                          <p:spTgt spid="25613"/>
                                        </p:tgtEl>
                                        <p:attrNameLst>
                                          <p:attrName>ppt_x</p:attrName>
                                          <p:attrName>ppt_y</p:attrName>
                                        </p:attrNameLst>
                                      </p:cBhvr>
                                      <p:rCtr x="-1500" y="-3100"/>
                                    </p:animMotion>
                                  </p:childTnLst>
                                </p:cTn>
                              </p:par>
                              <p:par>
                                <p:cTn id="76" presetID="35" presetClass="path" presetSubtype="0" accel="50000" decel="50000" fill="hold" nodeType="withEffect">
                                  <p:stCondLst>
                                    <p:cond delay="0"/>
                                  </p:stCondLst>
                                  <p:childTnLst>
                                    <p:animMotion origin="layout" path="M 0.0 -2.08903E-6 L -0.06667 -0.02226 " pathEditMode="relative" rAng="0" ptsTypes="AA">
                                      <p:cBhvr>
                                        <p:cTn id="77" dur="2000" fill="hold"/>
                                        <p:tgtEl>
                                          <p:spTgt spid="25612"/>
                                        </p:tgtEl>
                                        <p:attrNameLst>
                                          <p:attrName>ppt_x</p:attrName>
                                          <p:attrName>ppt_y</p:attrName>
                                        </p:attrNameLst>
                                      </p:cBhvr>
                                      <p:rCtr x="-3300" y="-1100"/>
                                    </p:animMotion>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nodeType="clickEffect">
                                  <p:stCondLst>
                                    <p:cond delay="0"/>
                                  </p:stCondLst>
                                  <p:childTnLst>
                                    <p:animEffect transition="out" filter="blinds(horizontal)">
                                      <p:cBhvr>
                                        <p:cTn id="81" dur="500"/>
                                        <p:tgtEl>
                                          <p:spTgt spid="25618"/>
                                        </p:tgtEl>
                                      </p:cBhvr>
                                    </p:animEffect>
                                    <p:set>
                                      <p:cBhvr>
                                        <p:cTn id="82" dur="1" fill="hold">
                                          <p:stCondLst>
                                            <p:cond delay="499"/>
                                          </p:stCondLst>
                                        </p:cTn>
                                        <p:tgtEl>
                                          <p:spTgt spid="2561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25616"/>
                                        </p:tgtEl>
                                        <p:attrNameLst>
                                          <p:attrName>style.visibility</p:attrName>
                                        </p:attrNameLst>
                                      </p:cBhvr>
                                      <p:to>
                                        <p:strVal val="visible"/>
                                      </p:to>
                                    </p:set>
                                    <p:animEffect transition="in" filter="box(in)">
                                      <p:cBhvr>
                                        <p:cTn id="87" dur="500"/>
                                        <p:tgtEl>
                                          <p:spTgt spid="25616"/>
                                        </p:tgtEl>
                                      </p:cBhvr>
                                    </p:animEffect>
                                  </p:childTnLst>
                                </p:cTn>
                              </p:par>
                              <p:par>
                                <p:cTn id="88" presetID="4" presetClass="entr" presetSubtype="16" fill="hold" nodeType="withEffect">
                                  <p:stCondLst>
                                    <p:cond delay="0"/>
                                  </p:stCondLst>
                                  <p:childTnLst>
                                    <p:set>
                                      <p:cBhvr>
                                        <p:cTn id="89" dur="1" fill="hold">
                                          <p:stCondLst>
                                            <p:cond delay="0"/>
                                          </p:stCondLst>
                                        </p:cTn>
                                        <p:tgtEl>
                                          <p:spTgt spid="25617"/>
                                        </p:tgtEl>
                                        <p:attrNameLst>
                                          <p:attrName>style.visibility</p:attrName>
                                        </p:attrNameLst>
                                      </p:cBhvr>
                                      <p:to>
                                        <p:strVal val="visible"/>
                                      </p:to>
                                    </p:set>
                                    <p:animEffect transition="in" filter="box(in)">
                                      <p:cBhvr>
                                        <p:cTn id="90" dur="500"/>
                                        <p:tgtEl>
                                          <p:spTgt spid="25617"/>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xit" presetSubtype="10" fill="hold" nodeType="clickEffect">
                                  <p:stCondLst>
                                    <p:cond delay="0"/>
                                  </p:stCondLst>
                                  <p:childTnLst>
                                    <p:animEffect transition="out" filter="blinds(horizontal)">
                                      <p:cBhvr>
                                        <p:cTn id="94" dur="500"/>
                                        <p:tgtEl>
                                          <p:spTgt spid="25605"/>
                                        </p:tgtEl>
                                      </p:cBhvr>
                                    </p:animEffect>
                                    <p:set>
                                      <p:cBhvr>
                                        <p:cTn id="95" dur="1" fill="hold">
                                          <p:stCondLst>
                                            <p:cond delay="499"/>
                                          </p:stCondLst>
                                        </p:cTn>
                                        <p:tgtEl>
                                          <p:spTgt spid="2560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35" presetClass="path" presetSubtype="0" accel="50000" decel="50000" fill="hold" nodeType="clickEffect">
                                  <p:stCondLst>
                                    <p:cond delay="0"/>
                                  </p:stCondLst>
                                  <p:childTnLst>
                                    <p:animMotion origin="layout" path="M 3.33333E-6 -2.59259E-6 L 0.45 -0.43495 " pathEditMode="relative" rAng="0" ptsTypes="AA">
                                      <p:cBhvr>
                                        <p:cTn id="99" dur="2000" fill="hold"/>
                                        <p:tgtEl>
                                          <p:spTgt spid="25616"/>
                                        </p:tgtEl>
                                        <p:attrNameLst>
                                          <p:attrName>ppt_x</p:attrName>
                                          <p:attrName>ppt_y</p:attrName>
                                        </p:attrNameLst>
                                      </p:cBhvr>
                                      <p:rCtr x="22500" y="-21800"/>
                                    </p:animMotion>
                                  </p:childTnLst>
                                </p:cTn>
                              </p:par>
                              <p:par>
                                <p:cTn id="100" presetID="35" presetClass="path" presetSubtype="0" accel="50000" decel="50000" fill="hold" nodeType="withEffect">
                                  <p:stCondLst>
                                    <p:cond delay="0"/>
                                  </p:stCondLst>
                                  <p:childTnLst>
                                    <p:animMotion origin="layout" path="M 1.94444E-6 -2.59259E-6 L 0.48663 -0.46134 " pathEditMode="relative" rAng="0" ptsTypes="AA">
                                      <p:cBhvr>
                                        <p:cTn id="101" dur="2000" fill="hold"/>
                                        <p:tgtEl>
                                          <p:spTgt spid="25617"/>
                                        </p:tgtEl>
                                        <p:attrNameLst>
                                          <p:attrName>ppt_x</p:attrName>
                                          <p:attrName>ppt_y</p:attrName>
                                        </p:attrNameLst>
                                      </p:cBhvr>
                                      <p:rCtr x="243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ập 670 Nghĩa quân Lam Sơn hạ thành Đông Quan (phần 2) - Khát Vọng Non Sô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28600"/>
            <a:ext cx="9067799" cy="5897563"/>
          </a:xfrm>
        </p:spPr>
      </p:pic>
    </p:spTree>
    <p:extLst>
      <p:ext uri="{BB962C8B-B14F-4D97-AF65-F5344CB8AC3E}">
        <p14:creationId xmlns:p14="http://schemas.microsoft.com/office/powerpoint/2010/main" val="3128386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64465" y="411480"/>
            <a:ext cx="6496050" cy="1198880"/>
          </a:xfrm>
          <a:prstGeom prst="rect">
            <a:avLst/>
          </a:prstGeom>
          <a:noFill/>
        </p:spPr>
        <p:txBody>
          <a:bodyPr wrap="square" rtlCol="0">
            <a:spAutoFit/>
          </a:bodyPr>
          <a:lstStyle/>
          <a:p>
            <a:r>
              <a:rPr lang="en-US" sz="3600" b="1">
                <a:latin typeface="Times New Roman" panose="02020603050405020304" pitchFamily="18" charset="0"/>
              </a:rPr>
              <a:t>Em hãy nêu lại kết quả của trận đánh ở Chi Lăng?</a:t>
            </a:r>
          </a:p>
        </p:txBody>
      </p:sp>
      <p:sp>
        <p:nvSpPr>
          <p:cNvPr id="3" name="Text Box 2"/>
          <p:cNvSpPr txBox="1"/>
          <p:nvPr/>
        </p:nvSpPr>
        <p:spPr>
          <a:xfrm>
            <a:off x="40640" y="1915160"/>
            <a:ext cx="7625715" cy="2553335"/>
          </a:xfrm>
          <a:prstGeom prst="rect">
            <a:avLst/>
          </a:prstGeom>
          <a:noFill/>
        </p:spPr>
        <p:txBody>
          <a:bodyPr wrap="square" rtlCol="0">
            <a:spAutoFit/>
          </a:bodyPr>
          <a:lstStyle/>
          <a:p>
            <a:pPr algn="l"/>
            <a:r>
              <a:rPr lang="en-US" sz="4000" b="1">
                <a:solidFill>
                  <a:srgbClr val="FF0000"/>
                </a:solidFill>
                <a:latin typeface="Times New Roman" panose="02020603050405020304" pitchFamily="18" charset="0"/>
              </a:rPr>
              <a:t>Quân ta đại thắng, quân địch thua trận, số sống sót chạy về nước, tướng địch là Liễu Thăng chết ngay tại trận.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7649"/>
          <p:cNvSpPr>
            <a:spLocks noGrp="1"/>
          </p:cNvSpPr>
          <p:nvPr>
            <p:ph type="title"/>
          </p:nvPr>
        </p:nvSpPr>
        <p:spPr>
          <a:xfrm>
            <a:off x="152400" y="304800"/>
            <a:ext cx="8763000" cy="2667000"/>
          </a:xfrm>
        </p:spPr>
        <p:txBody>
          <a:bodyPr anchor="ctr"/>
          <a:lstStyle/>
          <a:p>
            <a:pPr algn="l"/>
            <a:r>
              <a:rPr sz="4000"/>
              <a:t> </a:t>
            </a:r>
            <a:endParaRPr sz="6000" b="1" i="1">
              <a:solidFill>
                <a:srgbClr val="000099"/>
              </a:solidFill>
              <a:latin typeface="Times New Roman" panose="02020603050405020304" pitchFamily="18" charset="0"/>
            </a:endParaRPr>
          </a:p>
        </p:txBody>
      </p:sp>
      <p:sp>
        <p:nvSpPr>
          <p:cNvPr id="27651" name="Text Placeholder 27650"/>
          <p:cNvSpPr>
            <a:spLocks noGrp="1"/>
          </p:cNvSpPr>
          <p:nvPr>
            <p:ph type="body" idx="1"/>
          </p:nvPr>
        </p:nvSpPr>
        <p:spPr>
          <a:xfrm>
            <a:off x="152400" y="1981200"/>
            <a:ext cx="8763000" cy="4648200"/>
          </a:xfrm>
        </p:spPr>
        <p:txBody>
          <a:bodyPr/>
          <a:lstStyle/>
          <a:p>
            <a:pPr>
              <a:buNone/>
            </a:pPr>
            <a:r>
              <a:rPr sz="4400" b="1" err="1">
                <a:solidFill>
                  <a:srgbClr val="000099"/>
                </a:solidFill>
                <a:latin typeface="Times New Roman" panose="02020603050405020304" pitchFamily="18" charset="0"/>
              </a:rPr>
              <a:t>- Quân ta giành được thắng lợi vì</a:t>
            </a:r>
            <a:r>
              <a:rPr sz="4400" b="1">
                <a:solidFill>
                  <a:srgbClr val="000099"/>
                </a:solidFill>
                <a:latin typeface="Times New Roman" panose="02020603050405020304" pitchFamily="18" charset="0"/>
              </a:rPr>
              <a:t>: </a:t>
            </a:r>
          </a:p>
          <a:p>
            <a:pPr>
              <a:buNone/>
            </a:pPr>
            <a:r>
              <a:rPr sz="4400" b="1" err="1">
                <a:solidFill>
                  <a:srgbClr val="000099"/>
                </a:solidFill>
                <a:latin typeface="Times New Roman" panose="02020603050405020304" pitchFamily="18" charset="0"/>
              </a:rPr>
              <a:t> + Quân ta rất anh dũng, </a:t>
            </a:r>
            <a:r>
              <a:rPr lang="en-US" sz="4400" b="1" err="1">
                <a:solidFill>
                  <a:srgbClr val="000099"/>
                </a:solidFill>
                <a:latin typeface="Times New Roman" panose="02020603050405020304" pitchFamily="18" charset="0"/>
              </a:rPr>
              <a:t>đã dùng mưu kế</a:t>
            </a:r>
            <a:r>
              <a:rPr sz="4400" b="1" err="1">
                <a:solidFill>
                  <a:srgbClr val="000099"/>
                </a:solidFill>
                <a:latin typeface="Times New Roman" panose="02020603050405020304" pitchFamily="18" charset="0"/>
              </a:rPr>
              <a:t> trong đánh giặc</a:t>
            </a:r>
            <a:r>
              <a:rPr sz="4400" b="1">
                <a:solidFill>
                  <a:srgbClr val="000099"/>
                </a:solidFill>
                <a:latin typeface="Times New Roman" panose="02020603050405020304" pitchFamily="18" charset="0"/>
              </a:rPr>
              <a:t>.</a:t>
            </a:r>
          </a:p>
          <a:p>
            <a:pPr>
              <a:buNone/>
            </a:pPr>
            <a:endParaRPr sz="4400" b="1">
              <a:solidFill>
                <a:srgbClr val="000099"/>
              </a:solidFill>
              <a:latin typeface="Times New Roman" panose="02020603050405020304" pitchFamily="18" charset="0"/>
            </a:endParaRPr>
          </a:p>
        </p:txBody>
      </p:sp>
      <p:sp>
        <p:nvSpPr>
          <p:cNvPr id="27652" name="Rectangle 27651"/>
          <p:cNvSpPr/>
          <p:nvPr/>
        </p:nvSpPr>
        <p:spPr>
          <a:xfrm>
            <a:off x="152400" y="152400"/>
            <a:ext cx="8732838" cy="1298575"/>
          </a:xfrm>
          <a:prstGeom prst="rect">
            <a:avLst/>
          </a:prstGeom>
          <a:noFill/>
          <a:ln w="9525">
            <a:noFill/>
          </a:ln>
        </p:spPr>
        <p:txBody>
          <a:bodyPr>
            <a:spAutoFit/>
          </a:bodyPr>
          <a:lstStyle/>
          <a:p>
            <a:pPr eaLnBrk="1" hangingPunct="1">
              <a:lnSpc>
                <a:spcPct val="90000"/>
              </a:lnSpc>
              <a:spcBef>
                <a:spcPct val="20000"/>
              </a:spcBef>
              <a:buClr>
                <a:schemeClr val="bg1"/>
              </a:buClr>
              <a:buChar char="-"/>
            </a:pPr>
            <a:r>
              <a:rPr sz="4400" b="1" i="1" err="1">
                <a:solidFill>
                  <a:srgbClr val="FF0000"/>
                </a:solidFill>
                <a:effectLst>
                  <a:outerShdw blurRad="38100" dist="38100" dir="2700000">
                    <a:srgbClr val="C0C0C0"/>
                  </a:outerShdw>
                </a:effectLst>
                <a:latin typeface="Arial Unicode MS" panose="020B0604020202020204" pitchFamily="34" charset="-128"/>
              </a:rPr>
              <a:t>Theo em, vì sao quân ta giành được thắng lợi ở ải Chi Lăng</a:t>
            </a:r>
            <a:r>
              <a:rPr sz="4400" b="1" i="1">
                <a:solidFill>
                  <a:srgbClr val="FF0000"/>
                </a:solidFill>
                <a:effectLst>
                  <a:outerShdw blurRad="38100" dist="38100" dir="2700000">
                    <a:srgbClr val="C0C0C0"/>
                  </a:outerShdw>
                </a:effectLst>
                <a:latin typeface="Arial Unicode MS" panose="020B0604020202020204" pitchFamily="34" charset="-128"/>
              </a:rPr>
              <a:t> ?</a:t>
            </a:r>
          </a:p>
        </p:txBody>
      </p:sp>
      <p:pic>
        <p:nvPicPr>
          <p:cNvPr id="27653" name="Picture 27652" descr="WhitecornerFlower"/>
          <p:cNvPicPr>
            <a:picLocks noChangeAspect="1"/>
          </p:cNvPicPr>
          <p:nvPr/>
        </p:nvPicPr>
        <p:blipFill>
          <a:blip r:embed="rId2"/>
          <a:stretch>
            <a:fillRect/>
          </a:stretch>
        </p:blipFill>
        <p:spPr>
          <a:xfrm rot="-16343489">
            <a:off x="7381875" y="5111750"/>
            <a:ext cx="1758950" cy="2047875"/>
          </a:xfrm>
          <a:prstGeom prst="rect">
            <a:avLst/>
          </a:prstGeom>
          <a:noFill/>
          <a:ln w="9525">
            <a:noFill/>
          </a:ln>
        </p:spPr>
      </p:pic>
      <p:pic>
        <p:nvPicPr>
          <p:cNvPr id="27654" name="Picture 27653" descr="WhitecornerFlower"/>
          <p:cNvPicPr>
            <a:picLocks noChangeAspect="1"/>
          </p:cNvPicPr>
          <p:nvPr/>
        </p:nvPicPr>
        <p:blipFill>
          <a:blip r:embed="rId3"/>
          <a:stretch>
            <a:fillRect/>
          </a:stretch>
        </p:blipFill>
        <p:spPr>
          <a:xfrm>
            <a:off x="0" y="5257800"/>
            <a:ext cx="2111375" cy="1600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650"/>
                                        </p:tgtEl>
                                        <p:attrNameLst>
                                          <p:attrName>style.visibility</p:attrName>
                                        </p:attrNameLst>
                                      </p:cBhvr>
                                      <p:to>
                                        <p:strVal val="visible"/>
                                      </p:to>
                                    </p:set>
                                    <p:anim calcmode="lin" valueType="num">
                                      <p:cBhvr>
                                        <p:cTn id="7" dur="500" fill="hold"/>
                                        <p:tgtEl>
                                          <p:spTgt spid="27650"/>
                                        </p:tgtEl>
                                        <p:attrNameLst>
                                          <p:attrName>ppt_w</p:attrName>
                                        </p:attrNameLst>
                                      </p:cBhvr>
                                      <p:tavLst>
                                        <p:tav tm="0">
                                          <p:val>
                                            <p:fltVal val="0"/>
                                          </p:val>
                                        </p:tav>
                                        <p:tav tm="100000">
                                          <p:val>
                                            <p:strVal val="#ppt_w"/>
                                          </p:val>
                                        </p:tav>
                                      </p:tavLst>
                                    </p:anim>
                                    <p:anim calcmode="lin" valueType="num">
                                      <p:cBhvr>
                                        <p:cTn id="8" dur="500" fill="hold"/>
                                        <p:tgtEl>
                                          <p:spTgt spid="27650"/>
                                        </p:tgtEl>
                                        <p:attrNameLst>
                                          <p:attrName>ppt_h</p:attrName>
                                        </p:attrNameLst>
                                      </p:cBhvr>
                                      <p:tavLst>
                                        <p:tav tm="0">
                                          <p:val>
                                            <p:fltVal val="0"/>
                                          </p:val>
                                        </p:tav>
                                        <p:tav tm="100000">
                                          <p:val>
                                            <p:strVal val="#ppt_h"/>
                                          </p:val>
                                        </p:tav>
                                      </p:tavLst>
                                    </p:anim>
                                    <p:animEffect transition="in" filter="fade">
                                      <p:cBhvr>
                                        <p:cTn id="9" dur="500"/>
                                        <p:tgtEl>
                                          <p:spTgt spid="2765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651">
                                            <p:txEl>
                                              <p:pRg st="0" end="0"/>
                                            </p:txEl>
                                          </p:spTgt>
                                        </p:tgtEl>
                                        <p:attrNameLst>
                                          <p:attrName>style.visibility</p:attrName>
                                        </p:attrNameLst>
                                      </p:cBhvr>
                                      <p:to>
                                        <p:strVal val="visible"/>
                                      </p:to>
                                    </p:set>
                                    <p:animEffect transition="in" filter="fade">
                                      <p:cBhvr>
                                        <p:cTn id="14" dur="1000">
                                          <p:stCondLst>
                                            <p:cond delay="0"/>
                                          </p:stCondLst>
                                        </p:cTn>
                                        <p:tgtEl>
                                          <p:spTgt spid="276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651">
                                            <p:txEl>
                                              <p:pRg st="1" end="1"/>
                                            </p:txEl>
                                          </p:spTgt>
                                        </p:tgtEl>
                                        <p:attrNameLst>
                                          <p:attrName>style.visibility</p:attrName>
                                        </p:attrNameLst>
                                      </p:cBhvr>
                                      <p:to>
                                        <p:strVal val="visible"/>
                                      </p:to>
                                    </p:set>
                                    <p:animEffect transition="in" filter="fade">
                                      <p:cBhvr>
                                        <p:cTn id="19" dur="1000">
                                          <p:stCondLst>
                                            <p:cond delay="0"/>
                                          </p:stCondLst>
                                        </p:cTn>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P spid="2765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0"/>
            <a:ext cx="8001000" cy="1143000"/>
          </a:xfrm>
        </p:spPr>
        <p:txBody>
          <a:bodyPr/>
          <a:lstStyle/>
          <a:p>
            <a:r>
              <a:rPr lang="en-US" sz="3600" b="1" dirty="0" err="1">
                <a:solidFill>
                  <a:srgbClr val="FF0000"/>
                </a:solidFill>
                <a:latin typeface="Times New Roman" panose="02020603050405020304" pitchFamily="18" charset="0"/>
              </a:rPr>
              <a:t>Vậy</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nghĩa</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quân</a:t>
            </a:r>
            <a:r>
              <a:rPr lang="en-US" sz="3600" b="1" dirty="0">
                <a:solidFill>
                  <a:srgbClr val="FF0000"/>
                </a:solidFill>
                <a:latin typeface="Times New Roman" panose="02020603050405020304" pitchFamily="18" charset="0"/>
              </a:rPr>
              <a:t> ta </a:t>
            </a:r>
            <a:r>
              <a:rPr lang="en-US" sz="3600" b="1" dirty="0" err="1">
                <a:solidFill>
                  <a:srgbClr val="FF0000"/>
                </a:solidFill>
                <a:latin typeface="Times New Roman" panose="02020603050405020304" pitchFamily="18" charset="0"/>
              </a:rPr>
              <a:t>đã</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dùng</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mưu</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kế</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gì</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để</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đánh</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thắng</a:t>
            </a:r>
            <a:r>
              <a:rPr lang="en-US" sz="3600" b="1" dirty="0">
                <a:solidFill>
                  <a:srgbClr val="FF0000"/>
                </a:solidFill>
                <a:latin typeface="Times New Roman" panose="02020603050405020304" pitchFamily="18" charset="0"/>
              </a:rPr>
              <a:t> </a:t>
            </a:r>
            <a:r>
              <a:rPr lang="en-US" sz="3600" b="1" dirty="0" err="1">
                <a:solidFill>
                  <a:srgbClr val="FF0000"/>
                </a:solidFill>
                <a:latin typeface="Times New Roman" panose="02020603050405020304" pitchFamily="18" charset="0"/>
              </a:rPr>
              <a:t>quân</a:t>
            </a:r>
            <a:r>
              <a:rPr lang="en-US" sz="3600" b="1" dirty="0">
                <a:solidFill>
                  <a:srgbClr val="FF0000"/>
                </a:solidFill>
                <a:latin typeface="Times New Roman" panose="02020603050405020304" pitchFamily="18" charset="0"/>
              </a:rPr>
              <a:t> Minh?</a:t>
            </a:r>
          </a:p>
        </p:txBody>
      </p:sp>
      <p:sp>
        <p:nvSpPr>
          <p:cNvPr id="3" name="Content Placeholder 2"/>
          <p:cNvSpPr>
            <a:spLocks noGrp="1"/>
          </p:cNvSpPr>
          <p:nvPr>
            <p:ph idx="1"/>
          </p:nvPr>
        </p:nvSpPr>
        <p:spPr>
          <a:xfrm>
            <a:off x="457200" y="2066925"/>
            <a:ext cx="8229600" cy="4059555"/>
          </a:xfrm>
        </p:spPr>
        <p:txBody>
          <a:bodyPr/>
          <a:lstStyle/>
          <a:p>
            <a:pPr marL="0" indent="0">
              <a:buNone/>
            </a:pPr>
            <a:r>
              <a:rPr lang="en-US" sz="4000" b="1" dirty="0" err="1">
                <a:latin typeface="Times New Roman" panose="02020603050405020304" pitchFamily="18" charset="0"/>
              </a:rPr>
              <a:t>Nghĩa</a:t>
            </a:r>
            <a:r>
              <a:rPr lang="en-US" sz="4000" b="1" dirty="0">
                <a:latin typeface="Times New Roman" panose="02020603050405020304" pitchFamily="18" charset="0"/>
              </a:rPr>
              <a:t> </a:t>
            </a:r>
            <a:r>
              <a:rPr lang="en-US" sz="4000" b="1" dirty="0" err="1">
                <a:latin typeface="Times New Roman" panose="02020603050405020304" pitchFamily="18" charset="0"/>
              </a:rPr>
              <a:t>quân</a:t>
            </a:r>
            <a:r>
              <a:rPr lang="en-US" sz="4000" b="1" dirty="0">
                <a:latin typeface="Times New Roman" panose="02020603050405020304" pitchFamily="18" charset="0"/>
              </a:rPr>
              <a:t> ta </a:t>
            </a:r>
            <a:r>
              <a:rPr lang="en-US" sz="4000" b="1" dirty="0" err="1">
                <a:latin typeface="Times New Roman" panose="02020603050405020304" pitchFamily="18" charset="0"/>
              </a:rPr>
              <a:t>đã</a:t>
            </a:r>
            <a:r>
              <a:rPr lang="en-US" sz="4000" b="1" dirty="0">
                <a:latin typeface="Times New Roman" panose="02020603050405020304" pitchFamily="18" charset="0"/>
              </a:rPr>
              <a:t> </a:t>
            </a:r>
            <a:r>
              <a:rPr lang="en-US" sz="4000" b="1" dirty="0" err="1">
                <a:latin typeface="Times New Roman" panose="02020603050405020304" pitchFamily="18" charset="0"/>
              </a:rPr>
              <a:t>lợi</a:t>
            </a:r>
            <a:r>
              <a:rPr lang="en-US" sz="4000" b="1" dirty="0">
                <a:latin typeface="Times New Roman" panose="02020603050405020304" pitchFamily="18" charset="0"/>
              </a:rPr>
              <a:t> </a:t>
            </a:r>
            <a:r>
              <a:rPr lang="en-US" sz="4000" b="1" dirty="0" err="1">
                <a:latin typeface="Times New Roman" panose="02020603050405020304" pitchFamily="18" charset="0"/>
              </a:rPr>
              <a:t>dụng</a:t>
            </a:r>
            <a:r>
              <a:rPr lang="en-US" sz="4000" b="1" dirty="0">
                <a:latin typeface="Times New Roman" panose="02020603050405020304" pitchFamily="18" charset="0"/>
              </a:rPr>
              <a:t> </a:t>
            </a:r>
            <a:r>
              <a:rPr lang="en-US" sz="4000" b="1" dirty="0" err="1">
                <a:latin typeface="Times New Roman" panose="02020603050405020304" pitchFamily="18" charset="0"/>
              </a:rPr>
              <a:t>địa</a:t>
            </a:r>
            <a:r>
              <a:rPr lang="en-US" sz="4000" b="1" dirty="0">
                <a:latin typeface="Times New Roman" panose="02020603050405020304" pitchFamily="18" charset="0"/>
              </a:rPr>
              <a:t> </a:t>
            </a:r>
            <a:r>
              <a:rPr lang="en-US" sz="4000" b="1" dirty="0" err="1">
                <a:latin typeface="Times New Roman" panose="02020603050405020304" pitchFamily="18" charset="0"/>
              </a:rPr>
              <a:t>thế</a:t>
            </a:r>
            <a:r>
              <a:rPr lang="en-US" sz="4000" b="1" dirty="0">
                <a:latin typeface="Times New Roman" panose="02020603050405020304" pitchFamily="18" charset="0"/>
              </a:rPr>
              <a:t> </a:t>
            </a:r>
            <a:r>
              <a:rPr lang="en-US" sz="4000" b="1" dirty="0" err="1">
                <a:latin typeface="Times New Roman" panose="02020603050405020304" pitchFamily="18" charset="0"/>
              </a:rPr>
              <a:t>là</a:t>
            </a:r>
            <a:r>
              <a:rPr lang="en-US" sz="4000" b="1" dirty="0">
                <a:latin typeface="Times New Roman" panose="02020603050405020304" pitchFamily="18" charset="0"/>
              </a:rPr>
              <a:t> </a:t>
            </a:r>
            <a:r>
              <a:rPr lang="en-US" sz="4000" b="1" dirty="0" err="1">
                <a:latin typeface="Times New Roman" panose="02020603050405020304" pitchFamily="18" charset="0"/>
              </a:rPr>
              <a:t>ải</a:t>
            </a:r>
            <a:r>
              <a:rPr lang="en-US" sz="4000" b="1" dirty="0">
                <a:latin typeface="Times New Roman" panose="02020603050405020304" pitchFamily="18" charset="0"/>
              </a:rPr>
              <a:t> Chi </a:t>
            </a:r>
            <a:r>
              <a:rPr lang="en-US" sz="4000" b="1" dirty="0" err="1">
                <a:latin typeface="Times New Roman" panose="02020603050405020304" pitchFamily="18" charset="0"/>
              </a:rPr>
              <a:t>Lăng</a:t>
            </a:r>
            <a:r>
              <a:rPr lang="en-US" sz="4000" b="1" dirty="0">
                <a:latin typeface="Times New Roman" panose="02020603050405020304" pitchFamily="18" charset="0"/>
              </a:rPr>
              <a:t> </a:t>
            </a:r>
            <a:r>
              <a:rPr lang="en-US" sz="4000" b="1" dirty="0" err="1">
                <a:latin typeface="Times New Roman" panose="02020603050405020304" pitchFamily="18" charset="0"/>
              </a:rPr>
              <a:t>dụ</a:t>
            </a:r>
            <a:r>
              <a:rPr lang="en-US" sz="4000" b="1" dirty="0">
                <a:latin typeface="Times New Roman" panose="02020603050405020304" pitchFamily="18" charset="0"/>
              </a:rPr>
              <a:t> </a:t>
            </a:r>
            <a:r>
              <a:rPr lang="en-US" sz="4000" b="1" dirty="0" err="1">
                <a:latin typeface="Times New Roman" panose="02020603050405020304" pitchFamily="18" charset="0"/>
              </a:rPr>
              <a:t>địch</a:t>
            </a:r>
            <a:r>
              <a:rPr lang="en-US" sz="4000" b="1" dirty="0">
                <a:latin typeface="Times New Roman" panose="02020603050405020304" pitchFamily="18" charset="0"/>
              </a:rPr>
              <a:t> </a:t>
            </a:r>
            <a:r>
              <a:rPr lang="en-US" sz="4000" b="1" dirty="0" err="1">
                <a:latin typeface="Times New Roman" panose="02020603050405020304" pitchFamily="18" charset="0"/>
              </a:rPr>
              <a:t>vào</a:t>
            </a:r>
            <a:r>
              <a:rPr lang="en-US" sz="4000" b="1" dirty="0">
                <a:latin typeface="Times New Roman" panose="02020603050405020304" pitchFamily="18" charset="0"/>
              </a:rPr>
              <a:t> </a:t>
            </a:r>
            <a:r>
              <a:rPr lang="en-US" sz="4000" b="1" dirty="0" err="1">
                <a:latin typeface="Times New Roman" panose="02020603050405020304" pitchFamily="18" charset="0"/>
              </a:rPr>
              <a:t>ải</a:t>
            </a:r>
            <a:r>
              <a:rPr lang="en-US" sz="4000" b="1" dirty="0">
                <a:latin typeface="Times New Roman" panose="02020603050405020304" pitchFamily="18" charset="0"/>
              </a:rPr>
              <a:t> </a:t>
            </a:r>
            <a:r>
              <a:rPr lang="en-US" sz="4000" b="1" dirty="0" err="1">
                <a:latin typeface="Times New Roman" panose="02020603050405020304" pitchFamily="18" charset="0"/>
              </a:rPr>
              <a:t>mà</a:t>
            </a:r>
            <a:r>
              <a:rPr lang="en-US" sz="4000" b="1" dirty="0">
                <a:latin typeface="Times New Roman" panose="02020603050405020304" pitchFamily="18" charset="0"/>
              </a:rPr>
              <a:t> </a:t>
            </a:r>
            <a:r>
              <a:rPr lang="en-US" sz="4000" b="1" dirty="0" err="1">
                <a:latin typeface="Times New Roman" panose="02020603050405020304" pitchFamily="18" charset="0"/>
              </a:rPr>
              <a:t>không</a:t>
            </a:r>
            <a:r>
              <a:rPr lang="en-US" sz="4000" b="1" dirty="0">
                <a:latin typeface="Times New Roman" panose="02020603050405020304" pitchFamily="18" charset="0"/>
              </a:rPr>
              <a:t> </a:t>
            </a:r>
            <a:r>
              <a:rPr lang="en-US" sz="4000" b="1" dirty="0" err="1">
                <a:latin typeface="Times New Roman" panose="02020603050405020304" pitchFamily="18" charset="0"/>
              </a:rPr>
              <a:t>có</a:t>
            </a:r>
            <a:r>
              <a:rPr lang="en-US" sz="4000" b="1" dirty="0">
                <a:latin typeface="Times New Roman" panose="02020603050405020304" pitchFamily="18" charset="0"/>
              </a:rPr>
              <a:t> </a:t>
            </a:r>
            <a:r>
              <a:rPr lang="en-US" sz="4000" b="1" dirty="0" err="1">
                <a:latin typeface="Times New Roman" panose="02020603050405020304" pitchFamily="18" charset="0"/>
              </a:rPr>
              <a:t>đường</a:t>
            </a:r>
            <a:r>
              <a:rPr lang="en-US" sz="4000" b="1" dirty="0">
                <a:latin typeface="Times New Roman" panose="02020603050405020304" pitchFamily="18" charset="0"/>
              </a:rPr>
              <a:t> </a:t>
            </a:r>
            <a:r>
              <a:rPr lang="en-US" sz="4000" b="1" dirty="0" err="1">
                <a:latin typeface="Times New Roman" panose="02020603050405020304" pitchFamily="18" charset="0"/>
              </a:rPr>
              <a:t>ra</a:t>
            </a:r>
            <a:r>
              <a:rPr lang="en-US" sz="4000" b="1" dirty="0">
                <a:latin typeface="Times New Roman" panose="02020603050405020304" pitchFamily="18" charset="0"/>
              </a:rPr>
              <a:t>, </a:t>
            </a:r>
            <a:r>
              <a:rPr lang="en-US" sz="4000" b="1" dirty="0" err="1">
                <a:latin typeface="Times New Roman" panose="02020603050405020304" pitchFamily="18" charset="0"/>
              </a:rPr>
              <a:t>khiến</a:t>
            </a:r>
            <a:r>
              <a:rPr lang="en-US" sz="4000" b="1" dirty="0">
                <a:latin typeface="Times New Roman" panose="02020603050405020304" pitchFamily="18" charset="0"/>
              </a:rPr>
              <a:t> </a:t>
            </a:r>
            <a:r>
              <a:rPr lang="en-US" sz="4000" b="1" dirty="0" err="1">
                <a:latin typeface="Times New Roman" panose="02020603050405020304" pitchFamily="18" charset="0"/>
              </a:rPr>
              <a:t>chúng</a:t>
            </a:r>
            <a:r>
              <a:rPr lang="en-US" sz="4000" b="1" dirty="0">
                <a:latin typeface="Times New Roman" panose="02020603050405020304" pitchFamily="18" charset="0"/>
              </a:rPr>
              <a:t> </a:t>
            </a:r>
            <a:r>
              <a:rPr lang="en-US" sz="4000" b="1" dirty="0" err="1">
                <a:latin typeface="Times New Roman" panose="02020603050405020304" pitchFamily="18" charset="0"/>
              </a:rPr>
              <a:t>đại</a:t>
            </a:r>
            <a:r>
              <a:rPr lang="en-US" sz="4000" b="1" dirty="0">
                <a:latin typeface="Times New Roman" panose="02020603050405020304" pitchFamily="18" charset="0"/>
              </a:rPr>
              <a:t> </a:t>
            </a:r>
            <a:r>
              <a:rPr lang="en-US" sz="4000" b="1" dirty="0" err="1">
                <a:latin typeface="Times New Roman" panose="02020603050405020304" pitchFamily="18" charset="0"/>
              </a:rPr>
              <a:t>bại</a:t>
            </a:r>
            <a:r>
              <a:rPr lang="en-US" sz="4000" b="1"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28673"/>
          <p:cNvSpPr>
            <a:spLocks noGrp="1"/>
          </p:cNvSpPr>
          <p:nvPr>
            <p:ph type="title"/>
          </p:nvPr>
        </p:nvSpPr>
        <p:spPr>
          <a:xfrm>
            <a:off x="152400" y="103188"/>
            <a:ext cx="8991600" cy="1725612"/>
          </a:xfrm>
        </p:spPr>
        <p:txBody>
          <a:bodyPr anchor="ctr"/>
          <a:lstStyle/>
          <a:p>
            <a:pPr algn="l"/>
            <a:r>
              <a:rPr sz="4000" b="1" i="1" err="1">
                <a:solidFill>
                  <a:srgbClr val="FF0000"/>
                </a:solidFill>
                <a:latin typeface="Times New Roman" panose="02020603050405020304" pitchFamily="18" charset="0"/>
              </a:rPr>
              <a:t>Theo em, chiến thắng Chi Lăng có ý nghĩa như thế nào đối với lịch sử dân tộc ta</a:t>
            </a:r>
            <a:r>
              <a:rPr sz="4000" b="1" i="1">
                <a:solidFill>
                  <a:srgbClr val="FF0000"/>
                </a:solidFill>
                <a:latin typeface="Times New Roman" panose="02020603050405020304" pitchFamily="18" charset="0"/>
              </a:rPr>
              <a:t>?</a:t>
            </a:r>
          </a:p>
        </p:txBody>
      </p:sp>
      <p:sp>
        <p:nvSpPr>
          <p:cNvPr id="28675" name="Text Placeholder 28674"/>
          <p:cNvSpPr>
            <a:spLocks noGrp="1"/>
          </p:cNvSpPr>
          <p:nvPr>
            <p:ph type="body" idx="1"/>
          </p:nvPr>
        </p:nvSpPr>
        <p:spPr>
          <a:xfrm>
            <a:off x="0" y="1828800"/>
            <a:ext cx="8991600" cy="4724400"/>
          </a:xfrm>
        </p:spPr>
        <p:txBody>
          <a:bodyPr/>
          <a:lstStyle/>
          <a:p>
            <a:r>
              <a:rPr sz="3600" b="1" dirty="0" err="1">
                <a:solidFill>
                  <a:srgbClr val="000099"/>
                </a:solidFill>
                <a:latin typeface="Times New Roman" panose="02020603050405020304" pitchFamily="18" charset="0"/>
              </a:rPr>
              <a:t>Trận</a:t>
            </a:r>
            <a:r>
              <a:rPr sz="3600" b="1" dirty="0">
                <a:solidFill>
                  <a:srgbClr val="000099"/>
                </a:solidFill>
                <a:latin typeface="Times New Roman" panose="02020603050405020304" pitchFamily="18" charset="0"/>
              </a:rPr>
              <a:t> Chi </a:t>
            </a:r>
            <a:r>
              <a:rPr sz="3600" b="1" dirty="0" err="1">
                <a:solidFill>
                  <a:srgbClr val="000099"/>
                </a:solidFill>
                <a:latin typeface="Times New Roman" panose="02020603050405020304" pitchFamily="18" charset="0"/>
              </a:rPr>
              <a:t>Lăng</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chiến</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thắng</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vẻ</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vang</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mưu</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đồ</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cứu</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viện</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cho</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Đông</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Quan</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của</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nhà</a:t>
            </a:r>
            <a:r>
              <a:rPr sz="3600" b="1" dirty="0">
                <a:solidFill>
                  <a:srgbClr val="000099"/>
                </a:solidFill>
                <a:latin typeface="Times New Roman" panose="02020603050405020304" pitchFamily="18" charset="0"/>
              </a:rPr>
              <a:t> Minh </a:t>
            </a:r>
            <a:r>
              <a:rPr sz="3600" b="1" dirty="0" err="1">
                <a:solidFill>
                  <a:srgbClr val="000099"/>
                </a:solidFill>
                <a:latin typeface="Times New Roman" panose="02020603050405020304" pitchFamily="18" charset="0"/>
              </a:rPr>
              <a:t>bị</a:t>
            </a:r>
            <a:r>
              <a:rPr sz="3600" b="1" dirty="0">
                <a:solidFill>
                  <a:srgbClr val="000099"/>
                </a:solidFill>
                <a:latin typeface="Times New Roman" panose="02020603050405020304" pitchFamily="18" charset="0"/>
              </a:rPr>
              <a:t> tan </a:t>
            </a:r>
            <a:r>
              <a:rPr sz="3600" b="1" dirty="0" err="1">
                <a:solidFill>
                  <a:srgbClr val="000099"/>
                </a:solidFill>
                <a:latin typeface="Times New Roman" panose="02020603050405020304" pitchFamily="18" charset="0"/>
              </a:rPr>
              <a:t>vỡ</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Quân</a:t>
            </a:r>
            <a:r>
              <a:rPr sz="3600" b="1" dirty="0">
                <a:solidFill>
                  <a:srgbClr val="000099"/>
                </a:solidFill>
                <a:latin typeface="Times New Roman" panose="02020603050405020304" pitchFamily="18" charset="0"/>
              </a:rPr>
              <a:t> Minh  </a:t>
            </a:r>
            <a:r>
              <a:rPr sz="3600" b="1" dirty="0" err="1">
                <a:solidFill>
                  <a:srgbClr val="000099"/>
                </a:solidFill>
                <a:latin typeface="Times New Roman" panose="02020603050405020304" pitchFamily="18" charset="0"/>
              </a:rPr>
              <a:t>phải</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đầu</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hàng</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rút</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lui</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về</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nước</a:t>
            </a:r>
            <a:r>
              <a:rPr sz="3600" b="1" dirty="0">
                <a:solidFill>
                  <a:srgbClr val="000099"/>
                </a:solidFill>
                <a:latin typeface="Times New Roman" panose="02020603050405020304" pitchFamily="18" charset="0"/>
              </a:rPr>
              <a:t>.</a:t>
            </a:r>
          </a:p>
          <a:p>
            <a:r>
              <a:rPr sz="3600" b="1" dirty="0" err="1">
                <a:solidFill>
                  <a:srgbClr val="000099"/>
                </a:solidFill>
                <a:latin typeface="Times New Roman" panose="02020603050405020304" pitchFamily="18" charset="0"/>
              </a:rPr>
              <a:t>Nước</a:t>
            </a:r>
            <a:r>
              <a:rPr sz="3600" b="1" dirty="0">
                <a:solidFill>
                  <a:srgbClr val="000099"/>
                </a:solidFill>
                <a:latin typeface="Times New Roman" panose="02020603050405020304" pitchFamily="18" charset="0"/>
              </a:rPr>
              <a:t> ta </a:t>
            </a:r>
            <a:r>
              <a:rPr sz="3600" b="1" dirty="0" err="1">
                <a:solidFill>
                  <a:srgbClr val="000099"/>
                </a:solidFill>
                <a:latin typeface="Times New Roman" panose="02020603050405020304" pitchFamily="18" charset="0"/>
              </a:rPr>
              <a:t>hoàn</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toàn</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độc</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lập</a:t>
            </a:r>
            <a:r>
              <a:rPr sz="3600" b="1" dirty="0">
                <a:solidFill>
                  <a:srgbClr val="000099"/>
                </a:solidFill>
                <a:latin typeface="Times New Roman" panose="02020603050405020304" pitchFamily="18" charset="0"/>
              </a:rPr>
              <a:t>.</a:t>
            </a:r>
          </a:p>
          <a:p>
            <a:r>
              <a:rPr sz="3600" b="1" dirty="0" err="1">
                <a:solidFill>
                  <a:srgbClr val="000099"/>
                </a:solidFill>
                <a:latin typeface="Times New Roman" panose="02020603050405020304" pitchFamily="18" charset="0"/>
              </a:rPr>
              <a:t>Năm</a:t>
            </a:r>
            <a:r>
              <a:rPr sz="3600" b="1" dirty="0">
                <a:solidFill>
                  <a:srgbClr val="000099"/>
                </a:solidFill>
                <a:latin typeface="Times New Roman" panose="02020603050405020304" pitchFamily="18" charset="0"/>
              </a:rPr>
              <a:t> 1428 </a:t>
            </a:r>
            <a:r>
              <a:rPr sz="3600" b="1" dirty="0" err="1">
                <a:solidFill>
                  <a:srgbClr val="000099"/>
                </a:solidFill>
                <a:latin typeface="Times New Roman" panose="02020603050405020304" pitchFamily="18" charset="0"/>
              </a:rPr>
              <a:t>Lê</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Lợi</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lên</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ngôi</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hoàng</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đế</a:t>
            </a:r>
            <a:r>
              <a:rPr sz="3600" b="1" dirty="0">
                <a:solidFill>
                  <a:srgbClr val="000099"/>
                </a:solidFill>
                <a:latin typeface="Times New Roman" panose="02020603050405020304" pitchFamily="18" charset="0"/>
              </a:rPr>
              <a:t>    ( </a:t>
            </a:r>
            <a:r>
              <a:rPr sz="3600" b="1" dirty="0" err="1">
                <a:solidFill>
                  <a:srgbClr val="000099"/>
                </a:solidFill>
                <a:latin typeface="Times New Roman" panose="02020603050405020304" pitchFamily="18" charset="0"/>
              </a:rPr>
              <a:t>Lê</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Thái</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Tổ</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mở</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đầu</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thời</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hậu</a:t>
            </a:r>
            <a:r>
              <a:rPr sz="3600" b="1" dirty="0">
                <a:solidFill>
                  <a:srgbClr val="000099"/>
                </a:solidFill>
                <a:latin typeface="Times New Roman" panose="02020603050405020304" pitchFamily="18" charset="0"/>
              </a:rPr>
              <a:t> </a:t>
            </a:r>
            <a:r>
              <a:rPr sz="3600" b="1" dirty="0" err="1">
                <a:solidFill>
                  <a:srgbClr val="000099"/>
                </a:solidFill>
                <a:latin typeface="Times New Roman" panose="02020603050405020304" pitchFamily="18" charset="0"/>
              </a:rPr>
              <a:t>Lê</a:t>
            </a:r>
            <a:r>
              <a:rPr sz="3600" b="1" dirty="0">
                <a:solidFill>
                  <a:srgbClr val="000099"/>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500" fill="hold"/>
                                        <p:tgtEl>
                                          <p:spTgt spid="28674"/>
                                        </p:tgtEl>
                                        <p:attrNameLst>
                                          <p:attrName>ppt_w</p:attrName>
                                        </p:attrNameLst>
                                      </p:cBhvr>
                                      <p:tavLst>
                                        <p:tav tm="0">
                                          <p:val>
                                            <p:fltVal val="0"/>
                                          </p:val>
                                        </p:tav>
                                        <p:tav tm="100000">
                                          <p:val>
                                            <p:strVal val="#ppt_w"/>
                                          </p:val>
                                        </p:tav>
                                      </p:tavLst>
                                    </p:anim>
                                    <p:anim calcmode="lin" valueType="num">
                                      <p:cBhvr>
                                        <p:cTn id="8" dur="500" fill="hold"/>
                                        <p:tgtEl>
                                          <p:spTgt spid="28674"/>
                                        </p:tgtEl>
                                        <p:attrNameLst>
                                          <p:attrName>ppt_h</p:attrName>
                                        </p:attrNameLst>
                                      </p:cBhvr>
                                      <p:tavLst>
                                        <p:tav tm="0">
                                          <p:val>
                                            <p:fltVal val="0"/>
                                          </p:val>
                                        </p:tav>
                                        <p:tav tm="100000">
                                          <p:val>
                                            <p:strVal val="#ppt_h"/>
                                          </p:val>
                                        </p:tav>
                                      </p:tavLst>
                                    </p:anim>
                                    <p:animEffect transition="in" filter="fade">
                                      <p:cBhvr>
                                        <p:cTn id="9" dur="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1000">
                                          <p:stCondLst>
                                            <p:cond delay="0"/>
                                          </p:stCondLst>
                                        </p:cTn>
                                        <p:tgtEl>
                                          <p:spTgt spid="2867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675">
                                            <p:txEl>
                                              <p:pRg st="1" end="1"/>
                                            </p:txEl>
                                          </p:spTgt>
                                        </p:tgtEl>
                                        <p:attrNameLst>
                                          <p:attrName>style.visibility</p:attrName>
                                        </p:attrNameLst>
                                      </p:cBhvr>
                                      <p:to>
                                        <p:strVal val="visible"/>
                                      </p:to>
                                    </p:set>
                                    <p:animEffect transition="in" filter="fade">
                                      <p:cBhvr>
                                        <p:cTn id="19" dur="1000">
                                          <p:stCondLst>
                                            <p:cond delay="0"/>
                                          </p:stCondLst>
                                        </p:cTn>
                                        <p:tgtEl>
                                          <p:spTgt spid="2867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675">
                                            <p:txEl>
                                              <p:pRg st="2" end="2"/>
                                            </p:txEl>
                                          </p:spTgt>
                                        </p:tgtEl>
                                        <p:attrNameLst>
                                          <p:attrName>style.visibility</p:attrName>
                                        </p:attrNameLst>
                                      </p:cBhvr>
                                      <p:to>
                                        <p:strVal val="visible"/>
                                      </p:to>
                                    </p:set>
                                    <p:animEffect transition="in" filter="fade">
                                      <p:cBhvr>
                                        <p:cTn id="24" dur="1000">
                                          <p:stCondLst>
                                            <p:cond delay="0"/>
                                          </p:stCondLst>
                                        </p:cTn>
                                        <p:tgtEl>
                                          <p:spTgt spid="286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795" y="10795"/>
            <a:ext cx="9267825" cy="611568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0724" name="Picture 30723" descr="3"/>
          <p:cNvPicPr>
            <a:picLocks noChangeAspect="1"/>
          </p:cNvPicPr>
          <p:nvPr/>
        </p:nvPicPr>
        <p:blipFill>
          <a:blip r:embed="rId2"/>
          <a:stretch>
            <a:fillRect/>
          </a:stretch>
        </p:blipFill>
        <p:spPr>
          <a:xfrm>
            <a:off x="0" y="0"/>
            <a:ext cx="9144000" cy="6858000"/>
          </a:xfrm>
          <a:prstGeom prst="rect">
            <a:avLst/>
          </a:prstGeom>
          <a:noFill/>
          <a:ln w="9525">
            <a:noFill/>
          </a:ln>
        </p:spPr>
      </p:pic>
      <p:sp>
        <p:nvSpPr>
          <p:cNvPr id="30725" name="Rectangle 30724"/>
          <p:cNvSpPr/>
          <p:nvPr/>
        </p:nvSpPr>
        <p:spPr>
          <a:xfrm>
            <a:off x="9067800" y="0"/>
            <a:ext cx="76200" cy="6858000"/>
          </a:xfrm>
          <a:prstGeom prst="rect">
            <a:avLst/>
          </a:prstGeom>
          <a:solidFill>
            <a:srgbClr val="FF00FF"/>
          </a:solidFill>
          <a:ln w="9525" cap="flat" cmpd="sng">
            <a:solidFill>
              <a:srgbClr val="FFFF00"/>
            </a:solidFill>
            <a:prstDash val="solid"/>
            <a:miter/>
            <a:headEnd type="none" w="med" len="med"/>
            <a:tailEnd type="none" w="med" len="med"/>
          </a:ln>
        </p:spPr>
        <p:txBody>
          <a:bodyPr/>
          <a:lstStyle/>
          <a:p>
            <a:endParaRPr lang="en-US"/>
          </a:p>
        </p:txBody>
      </p:sp>
      <p:sp>
        <p:nvSpPr>
          <p:cNvPr id="30726" name="Rectangle 30725"/>
          <p:cNvSpPr/>
          <p:nvPr/>
        </p:nvSpPr>
        <p:spPr>
          <a:xfrm>
            <a:off x="0" y="6705600"/>
            <a:ext cx="9144000" cy="152400"/>
          </a:xfrm>
          <a:prstGeom prst="rect">
            <a:avLst/>
          </a:prstGeom>
          <a:solidFill>
            <a:srgbClr val="FF00FF"/>
          </a:solidFill>
          <a:ln w="9525" cap="flat" cmpd="sng">
            <a:solidFill>
              <a:srgbClr val="FFFF00"/>
            </a:solidFill>
            <a:prstDash val="solid"/>
            <a:miter/>
            <a:headEnd type="none" w="med" len="med"/>
            <a:tailEnd type="none" w="med" len="med"/>
          </a:ln>
        </p:spPr>
        <p:txBody>
          <a:bodyPr/>
          <a:lstStyle/>
          <a:p>
            <a:endParaRPr lang="en-US"/>
          </a:p>
        </p:txBody>
      </p:sp>
      <p:sp>
        <p:nvSpPr>
          <p:cNvPr id="30727" name="Rectangle 30726"/>
          <p:cNvSpPr/>
          <p:nvPr/>
        </p:nvSpPr>
        <p:spPr>
          <a:xfrm>
            <a:off x="0" y="0"/>
            <a:ext cx="9144000" cy="152400"/>
          </a:xfrm>
          <a:prstGeom prst="rect">
            <a:avLst/>
          </a:prstGeom>
          <a:solidFill>
            <a:srgbClr val="FF00FF"/>
          </a:solidFill>
          <a:ln w="9525" cap="flat" cmpd="sng">
            <a:solidFill>
              <a:srgbClr val="FFFF00"/>
            </a:solidFill>
            <a:prstDash val="solid"/>
            <a:miter/>
            <a:headEnd type="none" w="med" len="med"/>
            <a:tailEnd type="none" w="med" len="med"/>
          </a:ln>
        </p:spPr>
        <p:txBody>
          <a:bodyPr/>
          <a:lstStyle/>
          <a:p>
            <a:endParaRPr lang="en-US"/>
          </a:p>
        </p:txBody>
      </p:sp>
      <p:sp>
        <p:nvSpPr>
          <p:cNvPr id="30728" name="Rectangle 30727"/>
          <p:cNvSpPr/>
          <p:nvPr/>
        </p:nvSpPr>
        <p:spPr>
          <a:xfrm>
            <a:off x="0" y="0"/>
            <a:ext cx="76200" cy="6858000"/>
          </a:xfrm>
          <a:prstGeom prst="rect">
            <a:avLst/>
          </a:prstGeom>
          <a:solidFill>
            <a:srgbClr val="FF00FF"/>
          </a:solidFill>
          <a:ln w="9525" cap="flat" cmpd="sng">
            <a:solidFill>
              <a:srgbClr val="FFFF00"/>
            </a:solidFill>
            <a:prstDash val="solid"/>
            <a:miter/>
            <a:headEnd type="none" w="med" len="med"/>
            <a:tailEnd type="none" w="med" len="med"/>
          </a:ln>
        </p:spPr>
        <p:txBody>
          <a:bodyPr/>
          <a:lstStyle/>
          <a:p>
            <a:endParaRPr lang="en-US"/>
          </a:p>
        </p:txBody>
      </p:sp>
      <p:sp>
        <p:nvSpPr>
          <p:cNvPr id="4" name="Content Placeholder 3"/>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40" y="29210"/>
            <a:ext cx="9149080" cy="698563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4130"/>
            <a:ext cx="9298940" cy="682879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44450" y="5974715"/>
            <a:ext cx="8804275" cy="64516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D. Nhân dân đói khổ, nổi dậy khởi nghĩa.</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19"/>
          <p:cNvSpPr txBox="1">
            <a:spLocks noChangeArrowheads="1"/>
          </p:cNvSpPr>
          <p:nvPr/>
        </p:nvSpPr>
        <p:spPr bwMode="auto">
          <a:xfrm>
            <a:off x="-10795" y="4404995"/>
            <a:ext cx="9095740" cy="11988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C. N</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hà</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Trần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suy</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yếu</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vua</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quan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không</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quan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tâm</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tới</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dân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Dân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oán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hận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nổi</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dậy</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khởi</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nghĩa</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a:t>
            </a:r>
          </a:p>
        </p:txBody>
      </p:sp>
      <p:sp>
        <p:nvSpPr>
          <p:cNvPr id="6" name="Text Box 19"/>
          <p:cNvSpPr txBox="1">
            <a:spLocks noChangeArrowheads="1"/>
          </p:cNvSpPr>
          <p:nvPr/>
        </p:nvSpPr>
        <p:spPr bwMode="auto">
          <a:xfrm>
            <a:off x="44450" y="3047365"/>
            <a:ext cx="8914765" cy="119888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B. Vua quan chăm </a:t>
            </a:r>
            <a:r>
              <a:rPr lang="en-US" sz="3600" b="1" dirty="0">
                <a:solidFill>
                  <a:srgbClr val="000000"/>
                </a:solidFill>
                <a:latin typeface="Times New Roman" panose="02020603050405020304" pitchFamily="18" charset="0"/>
                <a:cs typeface="Times New Roman" panose="02020603050405020304" pitchFamily="18" charset="0"/>
              </a:rPr>
              <a:t>lo </a:t>
            </a:r>
            <a:r>
              <a:rPr sz="3600" b="1" dirty="0">
                <a:solidFill>
                  <a:srgbClr val="000000"/>
                </a:solidFill>
                <a:latin typeface="Times New Roman" panose="02020603050405020304" pitchFamily="18" charset="0"/>
                <a:cs typeface="Times New Roman" panose="02020603050405020304" pitchFamily="18" charset="0"/>
              </a:rPr>
              <a:t>cuộc sống của dân, đất nước phát triển.</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Box 19"/>
          <p:cNvSpPr txBox="1">
            <a:spLocks noChangeArrowheads="1"/>
          </p:cNvSpPr>
          <p:nvPr/>
        </p:nvSpPr>
        <p:spPr bwMode="auto">
          <a:xfrm>
            <a:off x="-10795" y="2185670"/>
            <a:ext cx="8178800" cy="64516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A. Đất nước hòa bình, muôn dân no ấm.</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19"/>
          <p:cNvSpPr txBox="1">
            <a:spLocks noChangeArrowheads="1"/>
          </p:cNvSpPr>
          <p:nvPr/>
        </p:nvSpPr>
        <p:spPr bwMode="auto">
          <a:xfrm>
            <a:off x="-10795" y="709295"/>
            <a:ext cx="8969375" cy="132207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Em</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hãy</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trình</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bày</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tình</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hình</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nước</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ta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vào</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cuối</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thời</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Trần</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p>
        </p:txBody>
      </p:sp>
      <p:sp>
        <p:nvSpPr>
          <p:cNvPr id="9" name="Text Box 19"/>
          <p:cNvSpPr txBox="1">
            <a:spLocks noChangeArrowheads="1"/>
          </p:cNvSpPr>
          <p:nvPr/>
        </p:nvSpPr>
        <p:spPr bwMode="auto">
          <a:xfrm>
            <a:off x="-10795" y="5715"/>
            <a:ext cx="6680835" cy="6451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Hãy chọn  ý trả lời đúng nhất</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19"/>
          <p:cNvSpPr txBox="1">
            <a:spLocks noChangeArrowheads="1"/>
          </p:cNvSpPr>
          <p:nvPr/>
        </p:nvSpPr>
        <p:spPr bwMode="auto">
          <a:xfrm>
            <a:off x="7051040" y="64135"/>
            <a:ext cx="1998980" cy="64516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Bảng con</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30" descr="TYFAQ"/>
          <p:cNvPicPr>
            <a:picLocks noChangeAspect="1"/>
          </p:cNvPicPr>
          <p:nvPr/>
        </p:nvPicPr>
        <p:blipFill>
          <a:blip r:embed="rId2"/>
          <a:stretch>
            <a:fillRect/>
          </a:stretch>
        </p:blipFill>
        <p:spPr>
          <a:xfrm>
            <a:off x="8077200" y="5562600"/>
            <a:ext cx="1008063" cy="1295400"/>
          </a:xfrm>
          <a:prstGeom prst="rect">
            <a:avLst/>
          </a:prstGeom>
          <a:noFill/>
          <a:ln w="9525">
            <a:noFill/>
          </a:ln>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
                                        </p:tgtEl>
                                        <p:attrNameLst>
                                          <p:attrName>style.visibility</p:attrName>
                                        </p:attrNameLst>
                                      </p:cBhvr>
                                      <p:to>
                                        <p:strVal val="visible"/>
                                      </p:to>
                                    </p:set>
                                    <p:anim calcmode="discrete" valueType="clr">
                                      <p:cBhvr override="childStyle">
                                        <p:cTn id="1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
                                        </p:tgtEl>
                                        <p:attrNameLst>
                                          <p:attrName>fillcolor</p:attrName>
                                        </p:attrNameLst>
                                      </p:cBhvr>
                                      <p:tavLst>
                                        <p:tav tm="0">
                                          <p:val>
                                            <p:clrVal>
                                              <a:schemeClr val="accent2"/>
                                            </p:clrVal>
                                          </p:val>
                                        </p:tav>
                                        <p:tav tm="50000">
                                          <p:val>
                                            <p:clrVal>
                                              <a:schemeClr val="hlink"/>
                                            </p:clrVal>
                                          </p:val>
                                        </p:tav>
                                      </p:tavLst>
                                    </p:anim>
                                    <p:set>
                                      <p:cBhvr>
                                        <p:cTn id="12" dur="80"/>
                                        <p:tgtEl>
                                          <p:spTgt spid="8"/>
                                        </p:tgtEl>
                                        <p:attrNameLst>
                                          <p:attrName>fill.type</p:attrName>
                                        </p:attrNameLst>
                                      </p:cBhvr>
                                      <p:to>
                                        <p:strVal val="solid"/>
                                      </p:to>
                                    </p:set>
                                  </p:childTnLst>
                                </p:cTn>
                              </p:par>
                              <p:par>
                                <p:cTn id="13" presetID="34"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par>
                                <p:cTn id="19" presetID="5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70" decel="100000"/>
                                        <p:tgtEl>
                                          <p:spTgt spid="6"/>
                                        </p:tgtEl>
                                      </p:cBhvr>
                                    </p:animEffect>
                                    <p:animScale>
                                      <p:cBhvr>
                                        <p:cTn id="22" dur="770" decel="100000"/>
                                        <p:tgtEl>
                                          <p:spTgt spid="6"/>
                                        </p:tgtEl>
                                      </p:cBhvr>
                                      <p:from x="10000" y="10000"/>
                                      <p:to x="200000" y="450000"/>
                                    </p:animScale>
                                    <p:animScale>
                                      <p:cBhvr>
                                        <p:cTn id="23" dur="1230" accel="100000" fill="hold">
                                          <p:stCondLst>
                                            <p:cond delay="770"/>
                                          </p:stCondLst>
                                        </p:cTn>
                                        <p:tgtEl>
                                          <p:spTgt spid="6"/>
                                        </p:tgtEl>
                                      </p:cBhvr>
                                      <p:from x="200000" y="450000"/>
                                      <p:to x="100000" y="100000"/>
                                    </p:animScale>
                                    <p:set>
                                      <p:cBhvr>
                                        <p:cTn id="24" dur="770" fill="hold"/>
                                        <p:tgtEl>
                                          <p:spTgt spid="6"/>
                                        </p:tgtEl>
                                        <p:attrNameLst>
                                          <p:attrName>ppt_x</p:attrName>
                                        </p:attrNameLst>
                                      </p:cBhvr>
                                      <p:to>
                                        <p:strVal val="(0.5)"/>
                                      </p:to>
                                    </p:set>
                                    <p:anim from="(0.5)" to="(#ppt_x)" calcmode="lin" valueType="num">
                                      <p:cBhvr>
                                        <p:cTn id="25" dur="1230" accel="100000" fill="hold">
                                          <p:stCondLst>
                                            <p:cond delay="770"/>
                                          </p:stCondLst>
                                        </p:cTn>
                                        <p:tgtEl>
                                          <p:spTgt spid="6"/>
                                        </p:tgtEl>
                                        <p:attrNameLst>
                                          <p:attrName>ppt_x</p:attrName>
                                        </p:attrNameLst>
                                      </p:cBhvr>
                                    </p:anim>
                                    <p:set>
                                      <p:cBhvr>
                                        <p:cTn id="26" dur="770" fill="hold"/>
                                        <p:tgtEl>
                                          <p:spTgt spid="6"/>
                                        </p:tgtEl>
                                        <p:attrNameLst>
                                          <p:attrName>ppt_y</p:attrName>
                                        </p:attrNameLst>
                                      </p:cBhvr>
                                      <p:to>
                                        <p:strVal val="(#ppt_y+0.4)"/>
                                      </p:to>
                                    </p:set>
                                    <p:anim from="(#ppt_y+0.4)" to="(#ppt_y)" calcmode="lin" valueType="num">
                                      <p:cBhvr>
                                        <p:cTn id="27" dur="1230" accel="100000" fill="hold">
                                          <p:stCondLst>
                                            <p:cond delay="770"/>
                                          </p:stCondLst>
                                        </p:cTn>
                                        <p:tgtEl>
                                          <p:spTgt spid="6"/>
                                        </p:tgtEl>
                                        <p:attrNameLst>
                                          <p:attrName>ppt_y</p:attrName>
                                        </p:attrNameLst>
                                      </p:cBhvr>
                                    </p:anim>
                                  </p:childTnLst>
                                </p:cTn>
                              </p:par>
                              <p:par>
                                <p:cTn id="28" presetID="15"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mph" presetSubtype="2" repeatCount="10000" fill="hold" nodeType="clickEffect">
                                  <p:stCondLst>
                                    <p:cond delay="0"/>
                                  </p:stCondLst>
                                  <p:childTnLst>
                                    <p:animClr clrSpc="rgb" dir="cw">
                                      <p:cBhvr>
                                        <p:cTn id="47" dur="1000" fill="hold"/>
                                        <p:tgtEl>
                                          <p:spTgt spid="5"/>
                                        </p:tgtEl>
                                        <p:attrNameLst>
                                          <p:attrName>fillcolor</p:attrName>
                                        </p:attrNameLst>
                                      </p:cBhvr>
                                      <p:to>
                                        <a:srgbClr val="FF0000"/>
                                      </p:to>
                                    </p:animClr>
                                    <p:set>
                                      <p:cBhvr>
                                        <p:cTn id="48" dur="1000" fill="hold"/>
                                        <p:tgtEl>
                                          <p:spTgt spid="5"/>
                                        </p:tgtEl>
                                        <p:attrNameLst>
                                          <p:attrName>fill.type</p:attrName>
                                        </p:attrNameLst>
                                      </p:cBhvr>
                                      <p:to>
                                        <p:strVal val="solid"/>
                                      </p:to>
                                    </p:set>
                                    <p:set>
                                      <p:cBhvr>
                                        <p:cTn id="49" dur="1000" fill="hold"/>
                                        <p:tgtEl>
                                          <p:spTgt spid="5"/>
                                        </p:tgtEl>
                                        <p:attrNameLst>
                                          <p:attrName>fill.on</p:attrName>
                                        </p:attrNameLst>
                                      </p:cBhvr>
                                      <p:to>
                                        <p:strVal val="true"/>
                                      </p:to>
                                    </p:set>
                                  </p:childTnLst>
                                </p:cTn>
                              </p:par>
                              <p:par>
                                <p:cTn id="50" presetID="2" presetClass="exit" presetSubtype="4" fill="hold" nodeType="withEffect">
                                  <p:stCondLst>
                                    <p:cond delay="0"/>
                                  </p:stCondLst>
                                  <p:childTnLst>
                                    <p:anim calcmode="lin" valueType="num">
                                      <p:cBhvr additive="base">
                                        <p:cTn id="51" dur="500"/>
                                        <p:tgtEl>
                                          <p:spTgt spid="17"/>
                                        </p:tgtEl>
                                        <p:attrNameLst>
                                          <p:attrName>ppt_x</p:attrName>
                                        </p:attrNameLst>
                                      </p:cBhvr>
                                      <p:tavLst>
                                        <p:tav tm="0">
                                          <p:val>
                                            <p:strVal val="ppt_x"/>
                                          </p:val>
                                        </p:tav>
                                        <p:tav tm="100000">
                                          <p:val>
                                            <p:strVal val="ppt_x"/>
                                          </p:val>
                                        </p:tav>
                                      </p:tavLst>
                                    </p:anim>
                                    <p:anim calcmode="lin" valueType="num">
                                      <p:cBhvr additive="base">
                                        <p:cTn id="52" dur="500"/>
                                        <p:tgtEl>
                                          <p:spTgt spid="17"/>
                                        </p:tgtEl>
                                        <p:attrNameLst>
                                          <p:attrName>ppt_y</p:attrName>
                                        </p:attrNameLst>
                                      </p:cBhvr>
                                      <p:tavLst>
                                        <p:tav tm="0">
                                          <p:val>
                                            <p:strVal val="ppt_y"/>
                                          </p:val>
                                        </p:tav>
                                        <p:tav tm="100000">
                                          <p:val>
                                            <p:strVal val="1+ppt_h/2"/>
                                          </p:val>
                                        </p:tav>
                                      </p:tavLst>
                                    </p:anim>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050" y="-5080"/>
            <a:ext cx="9142730" cy="685355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29697"/>
          <p:cNvSpPr>
            <a:spLocks noGrp="1"/>
          </p:cNvSpPr>
          <p:nvPr>
            <p:ph type="title"/>
          </p:nvPr>
        </p:nvSpPr>
        <p:spPr>
          <a:xfrm>
            <a:off x="0" y="103188"/>
            <a:ext cx="9144000" cy="2868612"/>
          </a:xfrm>
        </p:spPr>
        <p:txBody>
          <a:bodyPr anchor="ctr"/>
          <a:lstStyle/>
          <a:p>
            <a:pPr algn="l"/>
            <a:r>
              <a:rPr sz="4000" b="1" u="sng" err="1">
                <a:solidFill>
                  <a:srgbClr val="000099"/>
                </a:solidFill>
                <a:latin typeface="Times New Roman" panose="02020603050405020304" pitchFamily="18" charset="0"/>
              </a:rPr>
              <a:t>Ghi nhớ</a:t>
            </a:r>
            <a:r>
              <a:rPr sz="4000" b="1" err="1">
                <a:solidFill>
                  <a:srgbClr val="000099"/>
                </a:solidFill>
                <a:latin typeface="Times New Roman" panose="02020603050405020304" pitchFamily="18" charset="0"/>
              </a:rPr>
              <a:t/>
            </a:r>
            <a:br>
              <a:rPr sz="4000" b="1" err="1">
                <a:solidFill>
                  <a:srgbClr val="000099"/>
                </a:solidFill>
                <a:latin typeface="Times New Roman" panose="02020603050405020304" pitchFamily="18" charset="0"/>
              </a:rPr>
            </a:br>
            <a:r>
              <a:rPr sz="4000" b="1" err="1">
                <a:solidFill>
                  <a:srgbClr val="000099"/>
                </a:solidFill>
                <a:latin typeface="Times New Roman" panose="02020603050405020304" pitchFamily="18" charset="0"/>
              </a:rPr>
              <a:t/>
            </a:r>
            <a:br>
              <a:rPr sz="4000" b="1" err="1">
                <a:solidFill>
                  <a:srgbClr val="000099"/>
                </a:solidFill>
                <a:latin typeface="Times New Roman" panose="02020603050405020304" pitchFamily="18" charset="0"/>
              </a:rPr>
            </a:br>
            <a:r>
              <a:rPr sz="4000" b="1" err="1">
                <a:solidFill>
                  <a:srgbClr val="000099"/>
                </a:solidFill>
                <a:latin typeface="Times New Roman" panose="02020603050405020304" pitchFamily="18" charset="0"/>
              </a:rPr>
              <a:t>  Dựa vào địa hình hiểm trở của ải Chi Lăng, nghĩa quân Lam Sơn đã đánh tan quân Minh ở Chi Lăng</a:t>
            </a:r>
            <a:r>
              <a:rPr sz="4000" b="1">
                <a:solidFill>
                  <a:srgbClr val="000099"/>
                </a:solidFill>
                <a:latin typeface="Times New Roman" panose="02020603050405020304" pitchFamily="18" charset="0"/>
              </a:rPr>
              <a:t>.</a:t>
            </a:r>
            <a:endParaRPr sz="4000" b="1" u="sng">
              <a:solidFill>
                <a:srgbClr val="000099"/>
              </a:solidFill>
              <a:latin typeface="Times New Roman" panose="02020603050405020304" pitchFamily="18" charset="0"/>
            </a:endParaRPr>
          </a:p>
        </p:txBody>
      </p:sp>
      <p:sp>
        <p:nvSpPr>
          <p:cNvPr id="29699" name="Text Placeholder 29698"/>
          <p:cNvSpPr>
            <a:spLocks noGrp="1"/>
          </p:cNvSpPr>
          <p:nvPr>
            <p:ph type="body" idx="1"/>
          </p:nvPr>
        </p:nvSpPr>
        <p:spPr>
          <a:xfrm>
            <a:off x="0" y="3200400"/>
            <a:ext cx="9144000" cy="3657600"/>
          </a:xfrm>
        </p:spPr>
        <p:txBody>
          <a:bodyPr/>
          <a:lstStyle/>
          <a:p>
            <a:pPr>
              <a:buNone/>
            </a:pPr>
            <a:r>
              <a:t>  </a:t>
            </a:r>
            <a:r>
              <a:rPr sz="4000" b="1" err="1">
                <a:solidFill>
                  <a:srgbClr val="000099"/>
                </a:solidFill>
                <a:latin typeface="Times New Roman" panose="02020603050405020304" pitchFamily="18" charset="0"/>
              </a:rPr>
              <a:t>Thua trận ở Chi Lăng và một số trận</a:t>
            </a:r>
            <a:endParaRPr sz="4000" b="1">
              <a:solidFill>
                <a:srgbClr val="000099"/>
              </a:solidFill>
              <a:latin typeface="Times New Roman" panose="02020603050405020304" pitchFamily="18" charset="0"/>
            </a:endParaRPr>
          </a:p>
          <a:p>
            <a:pPr>
              <a:buNone/>
            </a:pPr>
            <a:r>
              <a:rPr sz="4000" b="1" err="1">
                <a:solidFill>
                  <a:srgbClr val="000099"/>
                </a:solidFill>
                <a:latin typeface="Times New Roman" panose="02020603050405020304" pitchFamily="18" charset="0"/>
              </a:rPr>
              <a:t>khác, quân Minh xâm lược  phải đầu</a:t>
            </a:r>
            <a:endParaRPr sz="4000" b="1">
              <a:solidFill>
                <a:srgbClr val="000099"/>
              </a:solidFill>
              <a:latin typeface="Times New Roman" panose="02020603050405020304" pitchFamily="18" charset="0"/>
            </a:endParaRPr>
          </a:p>
          <a:p>
            <a:pPr>
              <a:buNone/>
            </a:pPr>
            <a:r>
              <a:rPr sz="4000" b="1" err="1">
                <a:solidFill>
                  <a:srgbClr val="000099"/>
                </a:solidFill>
                <a:latin typeface="Times New Roman" panose="02020603050405020304" pitchFamily="18" charset="0"/>
              </a:rPr>
              <a:t>hàng, rút về nước. Lê Lợi lên ngôi hoàng</a:t>
            </a:r>
            <a:endParaRPr sz="4000" b="1">
              <a:solidFill>
                <a:srgbClr val="000099"/>
              </a:solidFill>
              <a:latin typeface="Times New Roman" panose="02020603050405020304" pitchFamily="18" charset="0"/>
            </a:endParaRPr>
          </a:p>
          <a:p>
            <a:pPr>
              <a:buNone/>
            </a:pPr>
            <a:r>
              <a:rPr sz="4000" b="1" err="1">
                <a:solidFill>
                  <a:srgbClr val="000099"/>
                </a:solidFill>
                <a:latin typeface="Times New Roman" panose="02020603050405020304" pitchFamily="18" charset="0"/>
              </a:rPr>
              <a:t>đế (1428), mở đầu thời Hậu Lê</a:t>
            </a:r>
            <a:r>
              <a:rPr sz="4000" b="1">
                <a:solidFill>
                  <a:srgbClr val="000099"/>
                </a:solidFill>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500" fill="hold"/>
                                        <p:tgtEl>
                                          <p:spTgt spid="29698"/>
                                        </p:tgtEl>
                                        <p:attrNameLst>
                                          <p:attrName>ppt_w</p:attrName>
                                        </p:attrNameLst>
                                      </p:cBhvr>
                                      <p:tavLst>
                                        <p:tav tm="0">
                                          <p:val>
                                            <p:fltVal val="0"/>
                                          </p:val>
                                        </p:tav>
                                        <p:tav tm="100000">
                                          <p:val>
                                            <p:strVal val="#ppt_w"/>
                                          </p:val>
                                        </p:tav>
                                      </p:tavLst>
                                    </p:anim>
                                    <p:anim calcmode="lin" valueType="num">
                                      <p:cBhvr>
                                        <p:cTn id="8" dur="500" fill="hold"/>
                                        <p:tgtEl>
                                          <p:spTgt spid="29698"/>
                                        </p:tgtEl>
                                        <p:attrNameLst>
                                          <p:attrName>ppt_h</p:attrName>
                                        </p:attrNameLst>
                                      </p:cBhvr>
                                      <p:tavLst>
                                        <p:tav tm="0">
                                          <p:val>
                                            <p:fltVal val="0"/>
                                          </p:val>
                                        </p:tav>
                                        <p:tav tm="100000">
                                          <p:val>
                                            <p:strVal val="#ppt_h"/>
                                          </p:val>
                                        </p:tav>
                                      </p:tavLst>
                                    </p:anim>
                                    <p:animEffect transition="in" filter="fade">
                                      <p:cBhvr>
                                        <p:cTn id="9" dur="500"/>
                                        <p:tgtEl>
                                          <p:spTgt spid="2969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9699">
                                            <p:txEl>
                                              <p:pRg st="0" end="0"/>
                                            </p:txEl>
                                          </p:spTgt>
                                        </p:tgtEl>
                                        <p:attrNameLst>
                                          <p:attrName>style.visibility</p:attrName>
                                        </p:attrNameLst>
                                      </p:cBhvr>
                                      <p:to>
                                        <p:strVal val="visible"/>
                                      </p:to>
                                    </p:set>
                                    <p:animEffect transition="in" filter="fade">
                                      <p:cBhvr>
                                        <p:cTn id="14" dur="1000">
                                          <p:stCondLst>
                                            <p:cond delay="0"/>
                                          </p:stCondLst>
                                        </p:cTn>
                                        <p:tgtEl>
                                          <p:spTgt spid="2969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699">
                                            <p:txEl>
                                              <p:pRg st="1" end="1"/>
                                            </p:txEl>
                                          </p:spTgt>
                                        </p:tgtEl>
                                        <p:attrNameLst>
                                          <p:attrName>style.visibility</p:attrName>
                                        </p:attrNameLst>
                                      </p:cBhvr>
                                      <p:to>
                                        <p:strVal val="visible"/>
                                      </p:to>
                                    </p:set>
                                    <p:animEffect transition="in" filter="fade">
                                      <p:cBhvr>
                                        <p:cTn id="19" dur="1000">
                                          <p:stCondLst>
                                            <p:cond delay="0"/>
                                          </p:stCondLst>
                                        </p:cTn>
                                        <p:tgtEl>
                                          <p:spTgt spid="2969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9699">
                                            <p:txEl>
                                              <p:pRg st="2" end="2"/>
                                            </p:txEl>
                                          </p:spTgt>
                                        </p:tgtEl>
                                        <p:attrNameLst>
                                          <p:attrName>style.visibility</p:attrName>
                                        </p:attrNameLst>
                                      </p:cBhvr>
                                      <p:to>
                                        <p:strVal val="visible"/>
                                      </p:to>
                                    </p:set>
                                    <p:animEffect transition="in" filter="fade">
                                      <p:cBhvr>
                                        <p:cTn id="24" dur="1000">
                                          <p:stCondLst>
                                            <p:cond delay="0"/>
                                          </p:stCondLst>
                                        </p:cTn>
                                        <p:tgtEl>
                                          <p:spTgt spid="29699">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9699">
                                            <p:txEl>
                                              <p:pRg st="3" end="3"/>
                                            </p:txEl>
                                          </p:spTgt>
                                        </p:tgtEl>
                                        <p:attrNameLst>
                                          <p:attrName>style.visibility</p:attrName>
                                        </p:attrNameLst>
                                      </p:cBhvr>
                                      <p:to>
                                        <p:strVal val="visible"/>
                                      </p:to>
                                    </p:set>
                                    <p:animEffect transition="in" filter="fade">
                                      <p:cBhvr>
                                        <p:cTn id="29" dur="1000">
                                          <p:stCondLst>
                                            <p:cond delay="0"/>
                                          </p:stCondLst>
                                        </p:cTn>
                                        <p:tgtEl>
                                          <p:spTgt spid="296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p:nvPr/>
        </p:nvSpPr>
        <p:spPr bwMode="auto">
          <a:xfrm>
            <a:off x="1997075" y="868363"/>
            <a:ext cx="5029200" cy="715963"/>
          </a:xfrm>
          <a:prstGeom prst="rect">
            <a:avLst/>
          </a:prstGeom>
          <a:noFill/>
          <a:ln w="9525">
            <a:noFill/>
            <a:miter lim="800000"/>
          </a:ln>
        </p:spPr>
        <p:txBody>
          <a:bodyPr anchor="ctr"/>
          <a:lstStyle/>
          <a:p>
            <a:pPr algn="ctr" eaLnBrk="0" hangingPunct="0"/>
            <a:r>
              <a:rPr sz="2800" b="1" dirty="0">
                <a:solidFill>
                  <a:srgbClr val="C00000"/>
                </a:solidFill>
                <a:latin typeface="Times New Roman" panose="02020603050405020304" pitchFamily="18" charset="0"/>
                <a:cs typeface="Times New Roman" panose="02020603050405020304" pitchFamily="18" charset="0"/>
              </a:rPr>
              <a:t>CHIẾN THẮNG CHI LĂNG</a:t>
            </a:r>
            <a:endParaRPr sz="2800" b="1" u="sng" dirty="0">
              <a:solidFill>
                <a:srgbClr val="C00000"/>
              </a:solidFill>
              <a:latin typeface="Times New Roman" panose="02020603050405020304" pitchFamily="18" charset="0"/>
              <a:ea typeface="Times New Roman" panose="02020603050405020304" pitchFamily="18" charset="0"/>
            </a:endParaRPr>
          </a:p>
        </p:txBody>
      </p:sp>
      <p:sp>
        <p:nvSpPr>
          <p:cNvPr id="7" name="Explosion 2 6"/>
          <p:cNvSpPr/>
          <p:nvPr/>
        </p:nvSpPr>
        <p:spPr>
          <a:xfrm>
            <a:off x="533400" y="1524000"/>
            <a:ext cx="8305800" cy="4419600"/>
          </a:xfrm>
          <a:prstGeom prst="irregularSeal2">
            <a:avLst/>
          </a:prstGeom>
        </p:spPr>
        <p:style>
          <a:lnRef idx="1">
            <a:schemeClr val="accent6"/>
          </a:lnRef>
          <a:fillRef idx="2">
            <a:schemeClr val="accent6"/>
          </a:fillRef>
          <a:effectRef idx="1">
            <a:schemeClr val="accent6"/>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r>
              <a:rPr sz="3200" b="1" dirty="0">
                <a:solidFill>
                  <a:srgbClr val="000000"/>
                </a:solidFill>
                <a:latin typeface="HP001 4 hàng" pitchFamily="34" charset="0"/>
                <a:cs typeface="Times New Roman" panose="02020603050405020304" pitchFamily="18" charset="0"/>
              </a:rPr>
              <a:t>Chuẩn bị b</a:t>
            </a:r>
            <a:r>
              <a:rPr sz="3200" b="1" dirty="0">
                <a:solidFill>
                  <a:srgbClr val="000000"/>
                </a:solidFill>
                <a:latin typeface="HP001 4 hàng" pitchFamily="34" charset="0"/>
                <a:ea typeface="Times New Roman" panose="02020603050405020304" pitchFamily="18" charset="0"/>
              </a:rPr>
              <a:t>à</a:t>
            </a:r>
            <a:r>
              <a:rPr sz="3200" b="1" dirty="0">
                <a:solidFill>
                  <a:srgbClr val="000000"/>
                </a:solidFill>
                <a:latin typeface="HP001 4 hàng" pitchFamily="34" charset="0"/>
                <a:cs typeface="Times New Roman" panose="02020603050405020304" pitchFamily="18" charset="0"/>
              </a:rPr>
              <a:t>i sau: “Nh</a:t>
            </a:r>
            <a:r>
              <a:rPr sz="3200" b="1" dirty="0">
                <a:solidFill>
                  <a:srgbClr val="000000"/>
                </a:solidFill>
                <a:latin typeface="HP001 4 hàng" pitchFamily="34" charset="0"/>
                <a:ea typeface="Times New Roman" panose="02020603050405020304" pitchFamily="18" charset="0"/>
              </a:rPr>
              <a:t>à</a:t>
            </a:r>
            <a:r>
              <a:rPr sz="3200" b="1" dirty="0">
                <a:solidFill>
                  <a:srgbClr val="000000"/>
                </a:solidFill>
                <a:latin typeface="HP001 4 hàng" pitchFamily="34" charset="0"/>
                <a:cs typeface="Times New Roman" panose="02020603050405020304" pitchFamily="18" charset="0"/>
              </a:rPr>
              <a:t> Hậu Lê v</a:t>
            </a:r>
            <a:r>
              <a:rPr sz="3200" b="1" dirty="0">
                <a:solidFill>
                  <a:srgbClr val="000000"/>
                </a:solidFill>
                <a:latin typeface="HP001 4 hàng" pitchFamily="34" charset="0"/>
                <a:ea typeface="Times New Roman" panose="02020603050405020304" pitchFamily="18" charset="0"/>
              </a:rPr>
              <a:t>à</a:t>
            </a:r>
            <a:r>
              <a:rPr sz="3200" b="1" dirty="0">
                <a:solidFill>
                  <a:srgbClr val="000000"/>
                </a:solidFill>
                <a:latin typeface="HP001 4 hàng" pitchFamily="34" charset="0"/>
                <a:cs typeface="Times New Roman" panose="02020603050405020304" pitchFamily="18" charset="0"/>
              </a:rPr>
              <a:t> việc tổ chức quản lí đất nước”.</a:t>
            </a:r>
            <a:endParaRPr sz="3200" b="1" dirty="0">
              <a:solidFill>
                <a:srgbClr val="000000"/>
              </a:solidFill>
              <a:latin typeface="HP001 4 hàng" pitchFamily="34" charset="0"/>
              <a:ea typeface="Times New Roman" panose="02020603050405020304" pitchFamily="18" charset="0"/>
            </a:endParaRPr>
          </a:p>
        </p:txBody>
      </p:sp>
      <p:pic>
        <p:nvPicPr>
          <p:cNvPr id="23557" name="Picture 6" descr="kids01"/>
          <p:cNvPicPr>
            <a:picLocks noChangeAspect="1"/>
          </p:cNvPicPr>
          <p:nvPr/>
        </p:nvPicPr>
        <p:blipFill>
          <a:blip r:embed="rId2"/>
          <a:stretch>
            <a:fillRect/>
          </a:stretch>
        </p:blipFill>
        <p:spPr>
          <a:xfrm>
            <a:off x="3582988" y="5568950"/>
            <a:ext cx="1857375" cy="1285875"/>
          </a:xfrm>
          <a:prstGeom prst="rect">
            <a:avLst/>
          </a:prstGeom>
          <a:noFill/>
          <a:ln w="9525">
            <a:noFill/>
          </a:ln>
        </p:spPr>
      </p:pic>
      <p:pic>
        <p:nvPicPr>
          <p:cNvPr id="23558" name="Picture 11" descr="flowers11"/>
          <p:cNvPicPr>
            <a:picLocks noChangeAspect="1"/>
          </p:cNvPicPr>
          <p:nvPr/>
        </p:nvPicPr>
        <p:blipFill>
          <a:blip r:embed="rId3"/>
          <a:stretch>
            <a:fillRect/>
          </a:stretch>
        </p:blipFill>
        <p:spPr>
          <a:xfrm flipH="1">
            <a:off x="7386638" y="4540250"/>
            <a:ext cx="1716087" cy="2527300"/>
          </a:xfrm>
          <a:prstGeom prst="rect">
            <a:avLst/>
          </a:prstGeom>
          <a:noFill/>
          <a:ln w="9525">
            <a:noFill/>
          </a:ln>
        </p:spPr>
      </p:pic>
      <p:pic>
        <p:nvPicPr>
          <p:cNvPr id="23559" name="Picture 10" descr="flowers11"/>
          <p:cNvPicPr>
            <a:picLocks noChangeAspect="1"/>
          </p:cNvPicPr>
          <p:nvPr/>
        </p:nvPicPr>
        <p:blipFill>
          <a:blip r:embed="rId3"/>
          <a:stretch>
            <a:fillRect/>
          </a:stretch>
        </p:blipFill>
        <p:spPr>
          <a:xfrm>
            <a:off x="-193675" y="4432300"/>
            <a:ext cx="1981200" cy="2743200"/>
          </a:xfrm>
          <a:prstGeom prst="rect">
            <a:avLst/>
          </a:prstGeom>
          <a:noFill/>
          <a:ln w="9525">
            <a:noFill/>
          </a:ln>
        </p:spPr>
      </p:pic>
      <p:pic>
        <p:nvPicPr>
          <p:cNvPr id="23560" name="Picture 5" descr="92946cxn8xmvkw5"/>
          <p:cNvPicPr>
            <a:picLocks noChangeAspect="1"/>
          </p:cNvPicPr>
          <p:nvPr/>
        </p:nvPicPr>
        <p:blipFill>
          <a:blip r:embed="rId4"/>
          <a:stretch>
            <a:fillRect/>
          </a:stretch>
        </p:blipFill>
        <p:spPr>
          <a:xfrm>
            <a:off x="284163" y="2498725"/>
            <a:ext cx="911225" cy="1143000"/>
          </a:xfrm>
          <a:prstGeom prst="rect">
            <a:avLst/>
          </a:prstGeom>
          <a:noFill/>
          <a:ln w="9525">
            <a:noFill/>
          </a:ln>
        </p:spPr>
      </p:pic>
      <p:pic>
        <p:nvPicPr>
          <p:cNvPr id="23561" name="Picture 19" descr="timbay"/>
          <p:cNvPicPr>
            <a:picLocks noChangeAspect="1"/>
          </p:cNvPicPr>
          <p:nvPr/>
        </p:nvPicPr>
        <p:blipFill>
          <a:blip r:embed="rId5"/>
          <a:stretch>
            <a:fillRect/>
          </a:stretch>
        </p:blipFill>
        <p:spPr>
          <a:xfrm>
            <a:off x="6594475" y="5372100"/>
            <a:ext cx="1455738" cy="762000"/>
          </a:xfrm>
          <a:prstGeom prst="rect">
            <a:avLst/>
          </a:prstGeom>
          <a:noFill/>
          <a:ln w="9525">
            <a:noFill/>
          </a:ln>
        </p:spPr>
      </p:pic>
      <p:pic>
        <p:nvPicPr>
          <p:cNvPr id="23562" name="Picture 19" descr="timbay"/>
          <p:cNvPicPr>
            <a:picLocks noChangeAspect="1"/>
          </p:cNvPicPr>
          <p:nvPr/>
        </p:nvPicPr>
        <p:blipFill>
          <a:blip r:embed="rId5"/>
          <a:stretch>
            <a:fillRect/>
          </a:stretch>
        </p:blipFill>
        <p:spPr>
          <a:xfrm>
            <a:off x="4738688" y="5372100"/>
            <a:ext cx="1455737" cy="762000"/>
          </a:xfrm>
          <a:prstGeom prst="rect">
            <a:avLst/>
          </a:prstGeom>
          <a:noFill/>
          <a:ln w="9525">
            <a:noFill/>
          </a:ln>
        </p:spPr>
      </p:pic>
      <p:pic>
        <p:nvPicPr>
          <p:cNvPr id="23563" name="Picture 19" descr="timbay"/>
          <p:cNvPicPr>
            <a:picLocks noChangeAspect="1"/>
          </p:cNvPicPr>
          <p:nvPr/>
        </p:nvPicPr>
        <p:blipFill>
          <a:blip r:embed="rId5"/>
          <a:stretch>
            <a:fillRect/>
          </a:stretch>
        </p:blipFill>
        <p:spPr>
          <a:xfrm>
            <a:off x="2855913" y="5372100"/>
            <a:ext cx="1455737" cy="762000"/>
          </a:xfrm>
          <a:prstGeom prst="rect">
            <a:avLst/>
          </a:prstGeom>
          <a:noFill/>
          <a:ln w="9525">
            <a:noFill/>
          </a:ln>
        </p:spPr>
      </p:pic>
      <p:pic>
        <p:nvPicPr>
          <p:cNvPr id="23564" name="Picture 19" descr="timbay"/>
          <p:cNvPicPr>
            <a:picLocks noChangeAspect="1"/>
          </p:cNvPicPr>
          <p:nvPr/>
        </p:nvPicPr>
        <p:blipFill>
          <a:blip r:embed="rId5"/>
          <a:stretch>
            <a:fillRect/>
          </a:stretch>
        </p:blipFill>
        <p:spPr>
          <a:xfrm>
            <a:off x="-260350" y="4140200"/>
            <a:ext cx="1455738" cy="762000"/>
          </a:xfrm>
          <a:prstGeom prst="rect">
            <a:avLst/>
          </a:prstGeom>
          <a:noFill/>
          <a:ln w="9525">
            <a:noFill/>
          </a:ln>
        </p:spPr>
      </p:pic>
      <p:pic>
        <p:nvPicPr>
          <p:cNvPr id="23565" name="Picture 19" descr="timbay"/>
          <p:cNvPicPr>
            <a:picLocks noChangeAspect="1"/>
          </p:cNvPicPr>
          <p:nvPr/>
        </p:nvPicPr>
        <p:blipFill>
          <a:blip r:embed="rId5"/>
          <a:stretch>
            <a:fillRect/>
          </a:stretch>
        </p:blipFill>
        <p:spPr>
          <a:xfrm>
            <a:off x="4713288" y="1436688"/>
            <a:ext cx="1455737" cy="762000"/>
          </a:xfrm>
          <a:prstGeom prst="rect">
            <a:avLst/>
          </a:prstGeom>
          <a:noFill/>
          <a:ln w="9525">
            <a:noFill/>
          </a:ln>
        </p:spPr>
      </p:pic>
      <p:pic>
        <p:nvPicPr>
          <p:cNvPr id="23566" name="Picture 19" descr="timbay"/>
          <p:cNvPicPr>
            <a:picLocks noChangeAspect="1"/>
          </p:cNvPicPr>
          <p:nvPr/>
        </p:nvPicPr>
        <p:blipFill>
          <a:blip r:embed="rId5"/>
          <a:stretch>
            <a:fillRect/>
          </a:stretch>
        </p:blipFill>
        <p:spPr>
          <a:xfrm>
            <a:off x="5948363" y="1984375"/>
            <a:ext cx="1455737" cy="762000"/>
          </a:xfrm>
          <a:prstGeom prst="rect">
            <a:avLst/>
          </a:prstGeom>
          <a:noFill/>
          <a:ln w="9525">
            <a:noFill/>
          </a:ln>
        </p:spPr>
      </p:pic>
      <p:pic>
        <p:nvPicPr>
          <p:cNvPr id="23567" name="Picture 19" descr="timbay"/>
          <p:cNvPicPr>
            <a:picLocks noChangeAspect="1"/>
          </p:cNvPicPr>
          <p:nvPr/>
        </p:nvPicPr>
        <p:blipFill>
          <a:blip r:embed="rId5"/>
          <a:stretch>
            <a:fillRect/>
          </a:stretch>
        </p:blipFill>
        <p:spPr>
          <a:xfrm>
            <a:off x="7404100" y="3641725"/>
            <a:ext cx="1455738" cy="762000"/>
          </a:xfrm>
          <a:prstGeom prst="rect">
            <a:avLst/>
          </a:prstGeom>
          <a:noFill/>
          <a:ln w="9525">
            <a:noFill/>
          </a:ln>
        </p:spPr>
      </p:pic>
      <p:pic>
        <p:nvPicPr>
          <p:cNvPr id="23568" name="Picture 5" descr="92946cxn8xmvkw5"/>
          <p:cNvPicPr>
            <a:picLocks noChangeAspect="1"/>
          </p:cNvPicPr>
          <p:nvPr/>
        </p:nvPicPr>
        <p:blipFill>
          <a:blip r:embed="rId4"/>
          <a:stretch>
            <a:fillRect/>
          </a:stretch>
        </p:blipFill>
        <p:spPr>
          <a:xfrm>
            <a:off x="925830" y="2746375"/>
            <a:ext cx="911225" cy="1143000"/>
          </a:xfrm>
          <a:prstGeom prst="rect">
            <a:avLst/>
          </a:prstGeom>
          <a:noFill/>
          <a:ln w="9525">
            <a:noFill/>
          </a:ln>
        </p:spPr>
      </p:pic>
      <p:pic>
        <p:nvPicPr>
          <p:cNvPr id="23569" name="Picture 5" descr="92946cxn8xmvkw5"/>
          <p:cNvPicPr>
            <a:picLocks noChangeAspect="1"/>
          </p:cNvPicPr>
          <p:nvPr/>
        </p:nvPicPr>
        <p:blipFill>
          <a:blip r:embed="rId4"/>
          <a:stretch>
            <a:fillRect/>
          </a:stretch>
        </p:blipFill>
        <p:spPr>
          <a:xfrm>
            <a:off x="6115050" y="5811838"/>
            <a:ext cx="911225" cy="1143000"/>
          </a:xfrm>
          <a:prstGeom prst="rect">
            <a:avLst/>
          </a:prstGeom>
          <a:noFill/>
          <a:ln w="9525">
            <a:noFill/>
          </a:ln>
        </p:spPr>
      </p:pic>
      <p:pic>
        <p:nvPicPr>
          <p:cNvPr id="23570" name="Picture 5" descr="92946cxn8xmvkw5"/>
          <p:cNvPicPr>
            <a:picLocks noChangeAspect="1"/>
          </p:cNvPicPr>
          <p:nvPr/>
        </p:nvPicPr>
        <p:blipFill>
          <a:blip r:embed="rId4"/>
          <a:stretch>
            <a:fillRect/>
          </a:stretch>
        </p:blipFill>
        <p:spPr>
          <a:xfrm>
            <a:off x="2035175" y="5372100"/>
            <a:ext cx="911225" cy="1143000"/>
          </a:xfrm>
          <a:prstGeom prst="rect">
            <a:avLst/>
          </a:prstGeom>
          <a:noFill/>
          <a:ln w="9525">
            <a:noFill/>
          </a:ln>
        </p:spPr>
      </p:pic>
      <p:pic>
        <p:nvPicPr>
          <p:cNvPr id="23571" name="Picture 5" descr="92946cxn8xmvkw5"/>
          <p:cNvPicPr>
            <a:picLocks noChangeAspect="1"/>
          </p:cNvPicPr>
          <p:nvPr/>
        </p:nvPicPr>
        <p:blipFill>
          <a:blip r:embed="rId4"/>
          <a:stretch>
            <a:fillRect/>
          </a:stretch>
        </p:blipFill>
        <p:spPr>
          <a:xfrm>
            <a:off x="552450" y="1449388"/>
            <a:ext cx="911225" cy="1143000"/>
          </a:xfrm>
          <a:prstGeom prst="rect">
            <a:avLst/>
          </a:prstGeom>
          <a:noFill/>
          <a:ln w="9525">
            <a:noFill/>
          </a:ln>
        </p:spPr>
      </p:pic>
      <p:pic>
        <p:nvPicPr>
          <p:cNvPr id="23572" name="Picture 5" descr="92946cxn8xmvkw5"/>
          <p:cNvPicPr>
            <a:picLocks noChangeAspect="1"/>
          </p:cNvPicPr>
          <p:nvPr/>
        </p:nvPicPr>
        <p:blipFill>
          <a:blip r:embed="rId4"/>
          <a:stretch>
            <a:fillRect/>
          </a:stretch>
        </p:blipFill>
        <p:spPr>
          <a:xfrm>
            <a:off x="7715250" y="1439863"/>
            <a:ext cx="911225" cy="1143000"/>
          </a:xfrm>
          <a:prstGeom prst="rect">
            <a:avLst/>
          </a:prstGeom>
          <a:noFill/>
          <a:ln w="9525">
            <a:noFill/>
          </a:ln>
        </p:spPr>
      </p:pic>
      <p:pic>
        <p:nvPicPr>
          <p:cNvPr id="23573" name="Picture 19" descr="timbay"/>
          <p:cNvPicPr>
            <a:picLocks noChangeAspect="1"/>
          </p:cNvPicPr>
          <p:nvPr/>
        </p:nvPicPr>
        <p:blipFill>
          <a:blip r:embed="rId5"/>
          <a:stretch>
            <a:fillRect/>
          </a:stretch>
        </p:blipFill>
        <p:spPr>
          <a:xfrm>
            <a:off x="2489200" y="1527175"/>
            <a:ext cx="1455738" cy="762000"/>
          </a:xfrm>
          <a:prstGeom prst="rect">
            <a:avLst/>
          </a:prstGeom>
          <a:noFill/>
          <a:ln w="9525">
            <a:noFill/>
          </a:ln>
        </p:spPr>
      </p:pic>
      <p:pic>
        <p:nvPicPr>
          <p:cNvPr id="23574" name="Picture 19" descr="timbay"/>
          <p:cNvPicPr>
            <a:picLocks noChangeAspect="1"/>
          </p:cNvPicPr>
          <p:nvPr/>
        </p:nvPicPr>
        <p:blipFill>
          <a:blip r:embed="rId5"/>
          <a:stretch>
            <a:fillRect/>
          </a:stretch>
        </p:blipFill>
        <p:spPr>
          <a:xfrm>
            <a:off x="2747963" y="382588"/>
            <a:ext cx="1455737" cy="762000"/>
          </a:xfrm>
          <a:prstGeom prst="rect">
            <a:avLst/>
          </a:prstGeom>
          <a:noFill/>
          <a:ln w="9525">
            <a:noFill/>
          </a:ln>
        </p:spPr>
      </p:pic>
      <p:pic>
        <p:nvPicPr>
          <p:cNvPr id="23575" name="Picture 5" descr="92946cxn8xmvkw5"/>
          <p:cNvPicPr>
            <a:picLocks noChangeAspect="1"/>
          </p:cNvPicPr>
          <p:nvPr/>
        </p:nvPicPr>
        <p:blipFill>
          <a:blip r:embed="rId4"/>
          <a:stretch>
            <a:fillRect/>
          </a:stretch>
        </p:blipFill>
        <p:spPr>
          <a:xfrm>
            <a:off x="1836738" y="1198563"/>
            <a:ext cx="911225" cy="1143000"/>
          </a:xfrm>
          <a:prstGeom prst="rect">
            <a:avLst/>
          </a:prstGeom>
          <a:noFill/>
          <a:ln w="9525">
            <a:noFill/>
          </a:ln>
        </p:spPr>
      </p:pic>
      <p:pic>
        <p:nvPicPr>
          <p:cNvPr id="23576" name="Picture 5" descr="92946cxn8xmvkw5"/>
          <p:cNvPicPr>
            <a:picLocks noChangeAspect="1"/>
          </p:cNvPicPr>
          <p:nvPr/>
        </p:nvPicPr>
        <p:blipFill>
          <a:blip r:embed="rId4"/>
          <a:stretch>
            <a:fillRect/>
          </a:stretch>
        </p:blipFill>
        <p:spPr>
          <a:xfrm>
            <a:off x="7788275" y="2311400"/>
            <a:ext cx="911225" cy="1143000"/>
          </a:xfrm>
          <a:prstGeom prst="rect">
            <a:avLst/>
          </a:prstGeom>
          <a:noFill/>
          <a:ln w="9525">
            <a:noFill/>
          </a:ln>
        </p:spPr>
      </p:pic>
      <p:pic>
        <p:nvPicPr>
          <p:cNvPr id="23577" name="Picture 5" descr="92946cxn8xmvkw5"/>
          <p:cNvPicPr>
            <a:picLocks noChangeAspect="1"/>
          </p:cNvPicPr>
          <p:nvPr/>
        </p:nvPicPr>
        <p:blipFill>
          <a:blip r:embed="rId4"/>
          <a:stretch>
            <a:fillRect/>
          </a:stretch>
        </p:blipFill>
        <p:spPr>
          <a:xfrm>
            <a:off x="1579563" y="163513"/>
            <a:ext cx="911225" cy="1143000"/>
          </a:xfrm>
          <a:prstGeom prst="rect">
            <a:avLst/>
          </a:prstGeom>
          <a:noFill/>
          <a:ln w="9525">
            <a:noFill/>
          </a:ln>
        </p:spPr>
      </p:pic>
      <p:pic>
        <p:nvPicPr>
          <p:cNvPr id="23578" name="Picture 5" descr="92946cxn8xmvkw5"/>
          <p:cNvPicPr>
            <a:picLocks noChangeAspect="1"/>
          </p:cNvPicPr>
          <p:nvPr/>
        </p:nvPicPr>
        <p:blipFill>
          <a:blip r:embed="rId4"/>
          <a:stretch>
            <a:fillRect/>
          </a:stretch>
        </p:blipFill>
        <p:spPr>
          <a:xfrm>
            <a:off x="395288" y="288925"/>
            <a:ext cx="911225" cy="1143000"/>
          </a:xfrm>
          <a:prstGeom prst="rect">
            <a:avLst/>
          </a:prstGeom>
          <a:noFill/>
          <a:ln w="9525">
            <a:noFill/>
          </a:ln>
        </p:spPr>
      </p:pic>
      <p:pic>
        <p:nvPicPr>
          <p:cNvPr id="23579" name="Picture 5" descr="92946cxn8xmvkw5"/>
          <p:cNvPicPr>
            <a:picLocks noChangeAspect="1"/>
          </p:cNvPicPr>
          <p:nvPr/>
        </p:nvPicPr>
        <p:blipFill>
          <a:blip r:embed="rId4"/>
          <a:stretch>
            <a:fillRect/>
          </a:stretch>
        </p:blipFill>
        <p:spPr>
          <a:xfrm>
            <a:off x="6804025" y="955675"/>
            <a:ext cx="911225" cy="1143000"/>
          </a:xfrm>
          <a:prstGeom prst="rect">
            <a:avLst/>
          </a:prstGeom>
          <a:noFill/>
          <a:ln w="9525">
            <a:noFill/>
          </a:ln>
        </p:spPr>
      </p:pic>
      <p:pic>
        <p:nvPicPr>
          <p:cNvPr id="23580" name="Picture 19" descr="timbay"/>
          <p:cNvPicPr>
            <a:picLocks noChangeAspect="1"/>
          </p:cNvPicPr>
          <p:nvPr/>
        </p:nvPicPr>
        <p:blipFill>
          <a:blip r:embed="rId5"/>
          <a:stretch>
            <a:fillRect/>
          </a:stretch>
        </p:blipFill>
        <p:spPr>
          <a:xfrm>
            <a:off x="5348288" y="354013"/>
            <a:ext cx="1455737" cy="762000"/>
          </a:xfrm>
          <a:prstGeom prst="rect">
            <a:avLst/>
          </a:prstGeom>
          <a:noFill/>
          <a:ln w="9525">
            <a:noFill/>
          </a:ln>
        </p:spPr>
      </p:pic>
      <p:pic>
        <p:nvPicPr>
          <p:cNvPr id="23581" name="Picture 19" descr="timbay"/>
          <p:cNvPicPr>
            <a:picLocks noChangeAspect="1"/>
          </p:cNvPicPr>
          <p:nvPr/>
        </p:nvPicPr>
        <p:blipFill>
          <a:blip r:embed="rId5"/>
          <a:stretch>
            <a:fillRect/>
          </a:stretch>
        </p:blipFill>
        <p:spPr>
          <a:xfrm>
            <a:off x="7226300" y="436563"/>
            <a:ext cx="1455738" cy="762000"/>
          </a:xfrm>
          <a:prstGeom prst="rect">
            <a:avLst/>
          </a:prstGeom>
          <a:noFill/>
          <a:ln w="9525">
            <a:noFill/>
          </a:ln>
        </p:spPr>
      </p:pic>
    </p:spTree>
  </p:cSld>
  <p:clrMapOvr>
    <a:masterClrMapping/>
  </p:clrMapOvr>
  <p:transition spd="slow">
    <p:newsfla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Grp="1" noChangeAspect="1"/>
          </p:cNvGraphicFramePr>
          <p:nvPr>
            <p:ph sz="half" idx="1"/>
          </p:nvPr>
        </p:nvGraphicFramePr>
        <p:xfrm>
          <a:off x="-117475" y="2438400"/>
          <a:ext cx="3511550" cy="4419600"/>
        </p:xfrm>
        <a:graphic>
          <a:graphicData uri="http://schemas.openxmlformats.org/presentationml/2006/ole">
            <mc:AlternateContent xmlns:mc="http://schemas.openxmlformats.org/markup-compatibility/2006">
              <mc:Choice xmlns:v="urn:schemas-microsoft-com:vml" Requires="v">
                <p:oleObj spid="_x0000_s5131" r:id="rId3" imgW="1060450" imgH="1334770" progId="MS_ClipArt_Gallery.2">
                  <p:embed/>
                </p:oleObj>
              </mc:Choice>
              <mc:Fallback>
                <p:oleObj r:id="rId3" imgW="1060450" imgH="1334770" progId="MS_ClipArt_Gallery.2">
                  <p:embed/>
                  <p:pic>
                    <p:nvPicPr>
                      <p:cNvPr id="0" name="Picture 3076"/>
                      <p:cNvPicPr/>
                      <p:nvPr/>
                    </p:nvPicPr>
                    <p:blipFill>
                      <a:blip r:embed="rId4"/>
                      <a:srcRect/>
                      <a:stretch>
                        <a:fillRect/>
                      </a:stretch>
                    </p:blipFill>
                    <p:spPr>
                      <a:xfrm>
                        <a:off x="-117475" y="2438400"/>
                        <a:ext cx="3511550" cy="4419600"/>
                      </a:xfrm>
                      <a:prstGeom prst="rect">
                        <a:avLst/>
                      </a:prstGeom>
                      <a:noFill/>
                      <a:ln w="38100">
                        <a:miter/>
                      </a:ln>
                    </p:spPr>
                  </p:pic>
                </p:oleObj>
              </mc:Fallback>
            </mc:AlternateContent>
          </a:graphicData>
        </a:graphic>
      </p:graphicFrame>
      <p:pic>
        <p:nvPicPr>
          <p:cNvPr id="24579" name="Picture 4" descr="BAMBOO"/>
          <p:cNvPicPr>
            <a:picLocks noChangeAspect="1"/>
          </p:cNvPicPr>
          <p:nvPr/>
        </p:nvPicPr>
        <p:blipFill>
          <a:blip r:embed="rId5"/>
          <a:stretch>
            <a:fillRect/>
          </a:stretch>
        </p:blipFill>
        <p:spPr>
          <a:xfrm>
            <a:off x="8001000" y="0"/>
            <a:ext cx="1449388" cy="6858000"/>
          </a:xfrm>
          <a:prstGeom prst="rect">
            <a:avLst/>
          </a:prstGeom>
          <a:noFill/>
          <a:ln w="9525">
            <a:noFill/>
          </a:ln>
        </p:spPr>
      </p:pic>
      <p:sp>
        <p:nvSpPr>
          <p:cNvPr id="24580" name="WordArt 5"/>
          <p:cNvSpPr>
            <a:spLocks noTextEdit="1"/>
          </p:cNvSpPr>
          <p:nvPr/>
        </p:nvSpPr>
        <p:spPr>
          <a:xfrm>
            <a:off x="1905000" y="2438400"/>
            <a:ext cx="5105400" cy="2438400"/>
          </a:xfrm>
          <a:prstGeom prst="rect">
            <a:avLst/>
          </a:prstGeom>
        </p:spPr>
        <p:txBody>
          <a:bodyPr wrap="none" fromWordArt="1">
            <a:prstTxWarp prst="textFadeUp">
              <a:avLst>
                <a:gd name="adj" fmla="val 9991"/>
              </a:avLst>
            </a:prstTxWarp>
            <a:normAutofit/>
          </a:bodyPr>
          <a:lstStyle/>
          <a:p>
            <a:pPr algn="ctr" eaLnBrk="0" hangingPunct="0"/>
            <a:endParaRPr lang="en-US" sz="3600" b="1" dirty="0">
              <a:ln w="12700" cap="flat" cmpd="sng">
                <a:solidFill>
                  <a:srgbClr val="B2B2B2"/>
                </a:solidFill>
                <a:prstDash val="solid"/>
                <a:headEnd type="none" w="med" len="med"/>
                <a:tailEnd type="none" w="med" len="med"/>
              </a:ln>
              <a:gradFill rotWithShape="1">
                <a:gsLst>
                  <a:gs pos="0">
                    <a:srgbClr val="E31303"/>
                  </a:gs>
                  <a:gs pos="100000">
                    <a:srgbClr val="690901"/>
                  </a:gs>
                </a:gsLst>
                <a:lin ang="5400000" scaled="1"/>
                <a:tileRect/>
              </a:gradFill>
              <a:effectLst>
                <a:outerShdw dist="35921" dir="2699999" sy="50000" rotWithShape="0">
                  <a:srgbClr val="875B0D">
                    <a:alpha val="70000"/>
                  </a:srgbClr>
                </a:outerShdw>
              </a:effectLst>
              <a:latin typeface=".VnTime" panose="020B7200000000000000" pitchFamily="34" charset="0"/>
              <a:ea typeface=".VnTime" panose="020B7200000000000000" pitchFamily="34" charset="0"/>
            </a:endParaRPr>
          </a:p>
        </p:txBody>
      </p:sp>
      <p:pic>
        <p:nvPicPr>
          <p:cNvPr id="198662" name="Picture 6" descr="FIREWRK8"/>
          <p:cNvPicPr>
            <a:picLocks noChangeAspect="1"/>
          </p:cNvPicPr>
          <p:nvPr/>
        </p:nvPicPr>
        <p:blipFill>
          <a:blip r:embed="rId6"/>
          <a:stretch>
            <a:fillRect/>
          </a:stretch>
        </p:blipFill>
        <p:spPr>
          <a:xfrm>
            <a:off x="8077200" y="5638800"/>
            <a:ext cx="1066800" cy="1219200"/>
          </a:xfrm>
          <a:prstGeom prst="rect">
            <a:avLst/>
          </a:prstGeom>
          <a:noFill/>
          <a:ln w="9525">
            <a:noFill/>
          </a:ln>
        </p:spPr>
      </p:pic>
      <p:pic>
        <p:nvPicPr>
          <p:cNvPr id="198663" name="Picture 7" descr="FIREWRK8"/>
          <p:cNvPicPr>
            <a:picLocks noChangeAspect="1"/>
          </p:cNvPicPr>
          <p:nvPr/>
        </p:nvPicPr>
        <p:blipFill>
          <a:blip r:embed="rId6"/>
          <a:stretch>
            <a:fillRect/>
          </a:stretch>
        </p:blipFill>
        <p:spPr>
          <a:xfrm>
            <a:off x="7924800" y="0"/>
            <a:ext cx="1219200" cy="1447800"/>
          </a:xfrm>
          <a:prstGeom prst="rect">
            <a:avLst/>
          </a:prstGeom>
          <a:noFill/>
          <a:ln w="9525">
            <a:noFill/>
          </a:ln>
        </p:spPr>
      </p:pic>
      <p:pic>
        <p:nvPicPr>
          <p:cNvPr id="198664" name="Picture 8" descr="FIREWRK8"/>
          <p:cNvPicPr>
            <a:picLocks noChangeAspect="1"/>
          </p:cNvPicPr>
          <p:nvPr/>
        </p:nvPicPr>
        <p:blipFill>
          <a:blip r:embed="rId6"/>
          <a:stretch>
            <a:fillRect/>
          </a:stretch>
        </p:blipFill>
        <p:spPr>
          <a:xfrm>
            <a:off x="0" y="5226050"/>
            <a:ext cx="1752600" cy="1631950"/>
          </a:xfrm>
          <a:prstGeom prst="rect">
            <a:avLst/>
          </a:prstGeom>
          <a:noFill/>
          <a:ln w="9525">
            <a:noFill/>
          </a:ln>
        </p:spPr>
      </p:pic>
      <p:pic>
        <p:nvPicPr>
          <p:cNvPr id="198665" name="Picture 9" descr="FIREWRK8"/>
          <p:cNvPicPr>
            <a:picLocks noChangeAspect="1"/>
          </p:cNvPicPr>
          <p:nvPr/>
        </p:nvPicPr>
        <p:blipFill>
          <a:blip r:embed="rId6"/>
          <a:stretch>
            <a:fillRect/>
          </a:stretch>
        </p:blipFill>
        <p:spPr>
          <a:xfrm>
            <a:off x="-152400" y="1295400"/>
            <a:ext cx="1676400" cy="1771650"/>
          </a:xfrm>
          <a:prstGeom prst="rect">
            <a:avLst/>
          </a:prstGeom>
          <a:noFill/>
          <a:ln w="9525">
            <a:noFill/>
          </a:ln>
        </p:spPr>
      </p:pic>
      <p:pic>
        <p:nvPicPr>
          <p:cNvPr id="198666" name="Picture 10" descr="FIREWRK8"/>
          <p:cNvPicPr>
            <a:picLocks noChangeAspect="1"/>
          </p:cNvPicPr>
          <p:nvPr/>
        </p:nvPicPr>
        <p:blipFill>
          <a:blip r:embed="rId6"/>
          <a:stretch>
            <a:fillRect/>
          </a:stretch>
        </p:blipFill>
        <p:spPr>
          <a:xfrm>
            <a:off x="685800" y="0"/>
            <a:ext cx="1600200" cy="1676400"/>
          </a:xfrm>
          <a:prstGeom prst="rect">
            <a:avLst/>
          </a:prstGeom>
          <a:noFill/>
          <a:ln w="9525">
            <a:noFill/>
          </a:ln>
        </p:spPr>
      </p:pic>
      <p:pic>
        <p:nvPicPr>
          <p:cNvPr id="198667" name="Picture 11" descr="FIREWRK8"/>
          <p:cNvPicPr>
            <a:picLocks noChangeAspect="1"/>
          </p:cNvPicPr>
          <p:nvPr/>
        </p:nvPicPr>
        <p:blipFill>
          <a:blip r:embed="rId6"/>
          <a:stretch>
            <a:fillRect/>
          </a:stretch>
        </p:blipFill>
        <p:spPr>
          <a:xfrm>
            <a:off x="-5715000" y="3886200"/>
            <a:ext cx="1752600" cy="1631950"/>
          </a:xfrm>
          <a:prstGeom prst="rect">
            <a:avLst/>
          </a:prstGeom>
          <a:noFill/>
          <a:ln w="9525">
            <a:noFill/>
          </a:ln>
        </p:spPr>
      </p:pic>
      <p:pic>
        <p:nvPicPr>
          <p:cNvPr id="198668" name="Picture 12" descr="FIREWRK8"/>
          <p:cNvPicPr>
            <a:picLocks noChangeAspect="1"/>
          </p:cNvPicPr>
          <p:nvPr/>
        </p:nvPicPr>
        <p:blipFill>
          <a:blip r:embed="rId6"/>
          <a:stretch>
            <a:fillRect/>
          </a:stretch>
        </p:blipFill>
        <p:spPr>
          <a:xfrm>
            <a:off x="4343400" y="1752600"/>
            <a:ext cx="1676400" cy="1771650"/>
          </a:xfrm>
          <a:prstGeom prst="rect">
            <a:avLst/>
          </a:prstGeom>
          <a:noFill/>
          <a:ln w="9525">
            <a:noFill/>
          </a:ln>
        </p:spPr>
      </p:pic>
      <p:sp>
        <p:nvSpPr>
          <p:cNvPr id="13" name="Text Box 195"/>
          <p:cNvSpPr txBox="1"/>
          <p:nvPr/>
        </p:nvSpPr>
        <p:spPr>
          <a:xfrm>
            <a:off x="0" y="990600"/>
            <a:ext cx="9144000" cy="1384995"/>
          </a:xfrm>
          <a:prstGeom prst="rect">
            <a:avLst/>
          </a:prstGeom>
          <a:noFill/>
          <a:ln w="9525">
            <a:noFill/>
          </a:ln>
        </p:spPr>
        <p:txBody>
          <a:bodyPr>
            <a:spAutoFit/>
          </a:bodyPr>
          <a:lstStyle/>
          <a:p>
            <a:pPr algn="ctr"/>
            <a:r>
              <a:rPr lang="en-US" sz="4400" b="1" dirty="0" smtClean="0"/>
              <a:t>TIẾT HỌC KẾT THÚC! </a:t>
            </a:r>
            <a:endParaRPr sz="4000" b="1" dirty="0">
              <a:solidFill>
                <a:srgbClr val="FF0000"/>
              </a:solidFill>
              <a:latin typeface="Times New Roman" panose="02020603050405020304" pitchFamily="18" charset="0"/>
              <a:cs typeface="Times New Roman" panose="02020603050405020304" pitchFamily="18" charset="0"/>
            </a:endParaRPr>
          </a:p>
          <a:p>
            <a:pPr algn="ctr"/>
            <a:r>
              <a:rPr lang="pt-BR" altLang="x-none" sz="4000" b="1" dirty="0">
                <a:solidFill>
                  <a:srgbClr val="FF0000"/>
                </a:solidFill>
                <a:latin typeface="Times New Roman" panose="02020603050405020304" pitchFamily="18" charset="0"/>
                <a:cs typeface="Times New Roman" panose="02020603050405020304" pitchFamily="18" charset="0"/>
              </a:rPr>
              <a:t>CHÚC CÁC EM HỌC GIỎI!</a:t>
            </a:r>
            <a:endParaRPr sz="4000" b="1" dirty="0">
              <a:solidFill>
                <a:srgbClr val="FF0000"/>
              </a:solidFill>
              <a:latin typeface="Times New Roman" panose="02020603050405020304" pitchFamily="18" charset="0"/>
              <a:ea typeface="Times New Roman" panose="02020603050405020304" pitchFamily="18" charset="0"/>
            </a:endParaRPr>
          </a:p>
        </p:txBody>
      </p:sp>
      <p:pic>
        <p:nvPicPr>
          <p:cNvPr id="24589" name="Picture 5" descr="1841479pi8i8jd868"/>
          <p:cNvPicPr>
            <a:picLocks noChangeAspect="1"/>
          </p:cNvPicPr>
          <p:nvPr/>
        </p:nvPicPr>
        <p:blipFill>
          <a:blip r:embed="rId7"/>
          <a:stretch>
            <a:fillRect/>
          </a:stretch>
        </p:blipFill>
        <p:spPr>
          <a:xfrm>
            <a:off x="5791200" y="4095750"/>
            <a:ext cx="2733675" cy="2762250"/>
          </a:xfrm>
          <a:prstGeom prst="rect">
            <a:avLst/>
          </a:prstGeom>
          <a:noFill/>
          <a:ln w="9525">
            <a:noFill/>
          </a:ln>
        </p:spPr>
      </p:pic>
      <p:pic>
        <p:nvPicPr>
          <p:cNvPr id="24590" name="Picture 19" descr="timbay"/>
          <p:cNvPicPr>
            <a:picLocks noChangeAspect="1"/>
          </p:cNvPicPr>
          <p:nvPr/>
        </p:nvPicPr>
        <p:blipFill>
          <a:blip r:embed="rId8"/>
          <a:stretch>
            <a:fillRect/>
          </a:stretch>
        </p:blipFill>
        <p:spPr>
          <a:xfrm>
            <a:off x="2489200" y="1527175"/>
            <a:ext cx="1455738" cy="762000"/>
          </a:xfrm>
          <a:prstGeom prst="rect">
            <a:avLst/>
          </a:prstGeom>
          <a:noFill/>
          <a:ln w="9525">
            <a:noFill/>
          </a:ln>
        </p:spPr>
      </p:pic>
      <p:pic>
        <p:nvPicPr>
          <p:cNvPr id="24591" name="Picture 19" descr="timbay"/>
          <p:cNvPicPr>
            <a:picLocks noChangeAspect="1"/>
          </p:cNvPicPr>
          <p:nvPr/>
        </p:nvPicPr>
        <p:blipFill>
          <a:blip r:embed="rId8"/>
          <a:stretch>
            <a:fillRect/>
          </a:stretch>
        </p:blipFill>
        <p:spPr>
          <a:xfrm>
            <a:off x="-217487" y="3213100"/>
            <a:ext cx="1455737" cy="762000"/>
          </a:xfrm>
          <a:prstGeom prst="rect">
            <a:avLst/>
          </a:prstGeom>
          <a:noFill/>
          <a:ln w="9525">
            <a:noFill/>
          </a:ln>
        </p:spPr>
      </p:pic>
      <p:pic>
        <p:nvPicPr>
          <p:cNvPr id="24592" name="Picture 19" descr="timbay"/>
          <p:cNvPicPr>
            <a:picLocks noChangeAspect="1"/>
          </p:cNvPicPr>
          <p:nvPr/>
        </p:nvPicPr>
        <p:blipFill>
          <a:blip r:embed="rId8"/>
          <a:stretch>
            <a:fillRect/>
          </a:stretch>
        </p:blipFill>
        <p:spPr>
          <a:xfrm>
            <a:off x="6491288" y="2565400"/>
            <a:ext cx="1455737" cy="762000"/>
          </a:xfrm>
          <a:prstGeom prst="rect">
            <a:avLst/>
          </a:prstGeom>
          <a:noFill/>
          <a:ln w="9525">
            <a:noFill/>
          </a:ln>
        </p:spPr>
      </p:pic>
      <p:pic>
        <p:nvPicPr>
          <p:cNvPr id="24593" name="Picture 19" descr="timbay"/>
          <p:cNvPicPr>
            <a:picLocks noChangeAspect="1"/>
          </p:cNvPicPr>
          <p:nvPr/>
        </p:nvPicPr>
        <p:blipFill>
          <a:blip r:embed="rId8"/>
          <a:stretch>
            <a:fillRect/>
          </a:stretch>
        </p:blipFill>
        <p:spPr>
          <a:xfrm>
            <a:off x="6281738" y="350838"/>
            <a:ext cx="1457325" cy="762000"/>
          </a:xfrm>
          <a:prstGeom prst="rect">
            <a:avLst/>
          </a:prstGeom>
          <a:noFill/>
          <a:ln w="9525">
            <a:noFill/>
          </a:ln>
        </p:spPr>
      </p:pic>
      <p:pic>
        <p:nvPicPr>
          <p:cNvPr id="24594" name="Picture 19" descr="timbay"/>
          <p:cNvPicPr>
            <a:picLocks noChangeAspect="1"/>
          </p:cNvPicPr>
          <p:nvPr/>
        </p:nvPicPr>
        <p:blipFill>
          <a:blip r:embed="rId8"/>
          <a:stretch>
            <a:fillRect/>
          </a:stretch>
        </p:blipFill>
        <p:spPr>
          <a:xfrm>
            <a:off x="4843463" y="342900"/>
            <a:ext cx="1455737" cy="762000"/>
          </a:xfrm>
          <a:prstGeom prst="rect">
            <a:avLst/>
          </a:prstGeom>
          <a:noFill/>
          <a:ln w="9525">
            <a:noFill/>
          </a:ln>
        </p:spPr>
      </p:pic>
      <p:pic>
        <p:nvPicPr>
          <p:cNvPr id="24595" name="Picture 19" descr="timbay"/>
          <p:cNvPicPr>
            <a:picLocks noChangeAspect="1"/>
          </p:cNvPicPr>
          <p:nvPr/>
        </p:nvPicPr>
        <p:blipFill>
          <a:blip r:embed="rId8"/>
          <a:stretch>
            <a:fillRect/>
          </a:stretch>
        </p:blipFill>
        <p:spPr>
          <a:xfrm>
            <a:off x="2973388" y="238125"/>
            <a:ext cx="1455737" cy="762000"/>
          </a:xfrm>
          <a:prstGeom prst="rect">
            <a:avLst/>
          </a:prstGeom>
          <a:noFill/>
          <a:ln w="9525">
            <a:noFill/>
          </a:ln>
        </p:spPr>
      </p:pic>
      <p:pic>
        <p:nvPicPr>
          <p:cNvPr id="24596" name="Picture 19" descr="timbay"/>
          <p:cNvPicPr>
            <a:picLocks noChangeAspect="1"/>
          </p:cNvPicPr>
          <p:nvPr/>
        </p:nvPicPr>
        <p:blipFill>
          <a:blip r:embed="rId8"/>
          <a:stretch>
            <a:fillRect/>
          </a:stretch>
        </p:blipFill>
        <p:spPr>
          <a:xfrm>
            <a:off x="3403600" y="2441575"/>
            <a:ext cx="1455738" cy="762000"/>
          </a:xfrm>
          <a:prstGeom prst="rect">
            <a:avLst/>
          </a:prstGeom>
          <a:noFill/>
          <a:ln w="9525">
            <a:noFill/>
          </a:ln>
        </p:spPr>
      </p:pic>
      <p:pic>
        <p:nvPicPr>
          <p:cNvPr id="24597" name="Picture 5" descr="92946cxn8xmvkw5"/>
          <p:cNvPicPr>
            <a:picLocks noChangeAspect="1"/>
          </p:cNvPicPr>
          <p:nvPr/>
        </p:nvPicPr>
        <p:blipFill>
          <a:blip r:embed="rId9"/>
          <a:stretch>
            <a:fillRect/>
          </a:stretch>
        </p:blipFill>
        <p:spPr>
          <a:xfrm>
            <a:off x="304800" y="1612900"/>
            <a:ext cx="911225" cy="1143000"/>
          </a:xfrm>
          <a:prstGeom prst="rect">
            <a:avLst/>
          </a:prstGeom>
          <a:noFill/>
          <a:ln w="9525">
            <a:noFill/>
          </a:ln>
        </p:spPr>
      </p:pic>
      <p:pic>
        <p:nvPicPr>
          <p:cNvPr id="24598" name="Picture 5" descr="92946cxn8xmvkw5"/>
          <p:cNvPicPr>
            <a:picLocks noChangeAspect="1"/>
          </p:cNvPicPr>
          <p:nvPr/>
        </p:nvPicPr>
        <p:blipFill>
          <a:blip r:embed="rId9"/>
          <a:stretch>
            <a:fillRect/>
          </a:stretch>
        </p:blipFill>
        <p:spPr>
          <a:xfrm>
            <a:off x="4022725" y="1143000"/>
            <a:ext cx="911225" cy="1143000"/>
          </a:xfrm>
          <a:prstGeom prst="rect">
            <a:avLst/>
          </a:prstGeom>
          <a:noFill/>
          <a:ln w="9525">
            <a:noFill/>
          </a:ln>
        </p:spPr>
      </p:pic>
      <p:pic>
        <p:nvPicPr>
          <p:cNvPr id="24599" name="Picture 5" descr="92946cxn8xmvkw5"/>
          <p:cNvPicPr>
            <a:picLocks noChangeAspect="1"/>
          </p:cNvPicPr>
          <p:nvPr/>
        </p:nvPicPr>
        <p:blipFill>
          <a:blip r:embed="rId9"/>
          <a:stretch>
            <a:fillRect/>
          </a:stretch>
        </p:blipFill>
        <p:spPr>
          <a:xfrm>
            <a:off x="6491288" y="1406525"/>
            <a:ext cx="911225" cy="1143000"/>
          </a:xfrm>
          <a:prstGeom prst="rect">
            <a:avLst/>
          </a:prstGeom>
          <a:noFill/>
          <a:ln w="9525">
            <a:noFill/>
          </a:ln>
        </p:spPr>
      </p:pic>
      <p:pic>
        <p:nvPicPr>
          <p:cNvPr id="24600" name="Picture 5" descr="92946cxn8xmvkw5"/>
          <p:cNvPicPr>
            <a:picLocks noChangeAspect="1"/>
          </p:cNvPicPr>
          <p:nvPr/>
        </p:nvPicPr>
        <p:blipFill>
          <a:blip r:embed="rId9"/>
          <a:stretch>
            <a:fillRect/>
          </a:stretch>
        </p:blipFill>
        <p:spPr>
          <a:xfrm>
            <a:off x="6432550" y="3403600"/>
            <a:ext cx="911225" cy="1143000"/>
          </a:xfrm>
          <a:prstGeom prst="rect">
            <a:avLst/>
          </a:prstGeom>
          <a:noFill/>
          <a:ln w="9525">
            <a:noFill/>
          </a:ln>
        </p:spPr>
      </p:pic>
      <p:pic>
        <p:nvPicPr>
          <p:cNvPr id="24601" name="Picture 5" descr="92946cxn8xmvkw5"/>
          <p:cNvPicPr>
            <a:picLocks noChangeAspect="1"/>
          </p:cNvPicPr>
          <p:nvPr/>
        </p:nvPicPr>
        <p:blipFill>
          <a:blip r:embed="rId9"/>
          <a:stretch>
            <a:fillRect/>
          </a:stretch>
        </p:blipFill>
        <p:spPr>
          <a:xfrm>
            <a:off x="3887788" y="3352800"/>
            <a:ext cx="911225" cy="1143000"/>
          </a:xfrm>
          <a:prstGeom prst="rect">
            <a:avLst/>
          </a:prstGeom>
          <a:noFill/>
          <a:ln w="9525">
            <a:noFill/>
          </a:ln>
        </p:spPr>
      </p:pic>
      <p:pic>
        <p:nvPicPr>
          <p:cNvPr id="24602" name="Picture 5" descr="92946cxn8xmvkw5"/>
          <p:cNvPicPr>
            <a:picLocks noChangeAspect="1"/>
          </p:cNvPicPr>
          <p:nvPr/>
        </p:nvPicPr>
        <p:blipFill>
          <a:blip r:embed="rId9"/>
          <a:stretch>
            <a:fillRect/>
          </a:stretch>
        </p:blipFill>
        <p:spPr>
          <a:xfrm>
            <a:off x="2517775" y="2286000"/>
            <a:ext cx="911225" cy="1143000"/>
          </a:xfrm>
          <a:prstGeom prst="rect">
            <a:avLst/>
          </a:prstGeom>
          <a:noFill/>
          <a:ln w="9525">
            <a:noFill/>
          </a:ln>
        </p:spPr>
      </p:pic>
      <p:pic>
        <p:nvPicPr>
          <p:cNvPr id="24603" name="Picture 5" descr="92946cxn8xmvkw5"/>
          <p:cNvPicPr>
            <a:picLocks noChangeAspect="1"/>
          </p:cNvPicPr>
          <p:nvPr/>
        </p:nvPicPr>
        <p:blipFill>
          <a:blip r:embed="rId9"/>
          <a:stretch>
            <a:fillRect/>
          </a:stretch>
        </p:blipFill>
        <p:spPr>
          <a:xfrm>
            <a:off x="2809875" y="3924300"/>
            <a:ext cx="911225" cy="1143000"/>
          </a:xfrm>
          <a:prstGeom prst="rect">
            <a:avLst/>
          </a:prstGeom>
          <a:noFill/>
          <a:ln w="9525">
            <a:noFill/>
          </a:ln>
        </p:spPr>
      </p:pic>
      <p:pic>
        <p:nvPicPr>
          <p:cNvPr id="24604" name="Picture 5" descr="92946cxn8xmvkw5"/>
          <p:cNvPicPr>
            <a:picLocks noChangeAspect="1"/>
          </p:cNvPicPr>
          <p:nvPr/>
        </p:nvPicPr>
        <p:blipFill>
          <a:blip r:embed="rId9"/>
          <a:stretch>
            <a:fillRect/>
          </a:stretch>
        </p:blipFill>
        <p:spPr>
          <a:xfrm>
            <a:off x="1371600" y="2679700"/>
            <a:ext cx="911225" cy="1143000"/>
          </a:xfrm>
          <a:prstGeom prst="rect">
            <a:avLst/>
          </a:prstGeom>
          <a:noFill/>
          <a:ln w="9525">
            <a:noFill/>
          </a:ln>
        </p:spPr>
      </p:pic>
      <p:pic>
        <p:nvPicPr>
          <p:cNvPr id="24605" name="Picture 5" descr="92946cxn8xmvkw5"/>
          <p:cNvPicPr>
            <a:picLocks noChangeAspect="1"/>
          </p:cNvPicPr>
          <p:nvPr/>
        </p:nvPicPr>
        <p:blipFill>
          <a:blip r:embed="rId9"/>
          <a:stretch>
            <a:fillRect/>
          </a:stretch>
        </p:blipFill>
        <p:spPr>
          <a:xfrm>
            <a:off x="1524000" y="3733800"/>
            <a:ext cx="911225" cy="1143000"/>
          </a:xfrm>
          <a:prstGeom prst="rect">
            <a:avLst/>
          </a:prstGeom>
          <a:noFill/>
          <a:ln w="9525">
            <a:noFill/>
          </a:ln>
        </p:spPr>
      </p:pic>
      <p:pic>
        <p:nvPicPr>
          <p:cNvPr id="24606" name="Picture 5" descr="92946cxn8xmvkw5"/>
          <p:cNvPicPr>
            <a:picLocks noChangeAspect="1"/>
          </p:cNvPicPr>
          <p:nvPr/>
        </p:nvPicPr>
        <p:blipFill>
          <a:blip r:embed="rId9"/>
          <a:stretch>
            <a:fillRect/>
          </a:stretch>
        </p:blipFill>
        <p:spPr>
          <a:xfrm>
            <a:off x="4933950" y="5676900"/>
            <a:ext cx="911225" cy="1143000"/>
          </a:xfrm>
          <a:prstGeom prst="rect">
            <a:avLst/>
          </a:prstGeom>
          <a:noFill/>
          <a:ln w="9525">
            <a:noFill/>
          </a:ln>
        </p:spPr>
      </p:pic>
      <p:pic>
        <p:nvPicPr>
          <p:cNvPr id="24607" name="Picture 5" descr="92946cxn8xmvkw5"/>
          <p:cNvPicPr>
            <a:picLocks noChangeAspect="1"/>
          </p:cNvPicPr>
          <p:nvPr/>
        </p:nvPicPr>
        <p:blipFill>
          <a:blip r:embed="rId9"/>
          <a:stretch>
            <a:fillRect/>
          </a:stretch>
        </p:blipFill>
        <p:spPr>
          <a:xfrm>
            <a:off x="1644650" y="5067300"/>
            <a:ext cx="911225" cy="1143000"/>
          </a:xfrm>
          <a:prstGeom prst="rect">
            <a:avLst/>
          </a:prstGeom>
          <a:noFill/>
          <a:ln w="9525">
            <a:noFill/>
          </a:ln>
        </p:spPr>
      </p:pic>
      <p:pic>
        <p:nvPicPr>
          <p:cNvPr id="24608" name="Picture 5" descr="92946cxn8xmvkw5"/>
          <p:cNvPicPr>
            <a:picLocks noChangeAspect="1"/>
          </p:cNvPicPr>
          <p:nvPr/>
        </p:nvPicPr>
        <p:blipFill>
          <a:blip r:embed="rId9"/>
          <a:stretch>
            <a:fillRect/>
          </a:stretch>
        </p:blipFill>
        <p:spPr>
          <a:xfrm>
            <a:off x="4132263" y="5532438"/>
            <a:ext cx="911225" cy="1143000"/>
          </a:xfrm>
          <a:prstGeom prst="rect">
            <a:avLst/>
          </a:prstGeom>
          <a:noFill/>
          <a:ln w="9525">
            <a:noFill/>
          </a:ln>
        </p:spPr>
      </p:pic>
      <p:pic>
        <p:nvPicPr>
          <p:cNvPr id="24609" name="Picture 5" descr="92946cxn8xmvkw5"/>
          <p:cNvPicPr>
            <a:picLocks noChangeAspect="1"/>
          </p:cNvPicPr>
          <p:nvPr/>
        </p:nvPicPr>
        <p:blipFill>
          <a:blip r:embed="rId9"/>
          <a:stretch>
            <a:fillRect/>
          </a:stretch>
        </p:blipFill>
        <p:spPr>
          <a:xfrm>
            <a:off x="4933950" y="4697413"/>
            <a:ext cx="911225" cy="1143000"/>
          </a:xfrm>
          <a:prstGeom prst="rect">
            <a:avLst/>
          </a:prstGeom>
          <a:noFill/>
          <a:ln w="9525">
            <a:noFill/>
          </a:ln>
        </p:spPr>
      </p:pic>
      <p:pic>
        <p:nvPicPr>
          <p:cNvPr id="24610" name="Picture 5" descr="92946cxn8xmvkw5"/>
          <p:cNvPicPr>
            <a:picLocks noChangeAspect="1"/>
          </p:cNvPicPr>
          <p:nvPr/>
        </p:nvPicPr>
        <p:blipFill>
          <a:blip r:embed="rId9"/>
          <a:stretch>
            <a:fillRect/>
          </a:stretch>
        </p:blipFill>
        <p:spPr>
          <a:xfrm>
            <a:off x="2282825" y="5638800"/>
            <a:ext cx="911225" cy="1143000"/>
          </a:xfrm>
          <a:prstGeom prst="rect">
            <a:avLst/>
          </a:prstGeom>
          <a:noFill/>
          <a:ln w="9525">
            <a:noFill/>
          </a:ln>
        </p:spPr>
      </p:pic>
      <p:pic>
        <p:nvPicPr>
          <p:cNvPr id="24611" name="Picture 5" descr="92946cxn8xmvkw5"/>
          <p:cNvPicPr>
            <a:picLocks noChangeAspect="1"/>
          </p:cNvPicPr>
          <p:nvPr/>
        </p:nvPicPr>
        <p:blipFill>
          <a:blip r:embed="rId9"/>
          <a:stretch>
            <a:fillRect/>
          </a:stretch>
        </p:blipFill>
        <p:spPr>
          <a:xfrm>
            <a:off x="3197225" y="5532438"/>
            <a:ext cx="911225" cy="1143000"/>
          </a:xfrm>
          <a:prstGeom prst="rect">
            <a:avLst/>
          </a:prstGeom>
          <a:noFill/>
          <a:ln w="9525">
            <a:noFill/>
          </a:ln>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9866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19866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9866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19866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98666"/>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98667"/>
                                        </p:tgtEl>
                                        <p:attrNameLst>
                                          <p:attrName>r</p:attrName>
                                        </p:attrNameLst>
                                      </p:cBhvr>
                                    </p:animRot>
                                  </p:childTnLst>
                                </p:cTn>
                              </p:par>
                              <p:par>
                                <p:cTn id="17" presetID="8" presetClass="entr" presetSubtype="16" fill="hold" nodeType="withEffect">
                                  <p:stCondLst>
                                    <p:cond delay="0"/>
                                  </p:stCondLst>
                                  <p:childTnLst>
                                    <p:set>
                                      <p:cBhvr>
                                        <p:cTn id="18" dur="1" fill="hold">
                                          <p:stCondLst>
                                            <p:cond delay="0"/>
                                          </p:stCondLst>
                                        </p:cTn>
                                        <p:tgtEl>
                                          <p:spTgt spid="24580"/>
                                        </p:tgtEl>
                                        <p:attrNameLst>
                                          <p:attrName>style.visibility</p:attrName>
                                        </p:attrNameLst>
                                      </p:cBhvr>
                                      <p:to>
                                        <p:strVal val="visible"/>
                                      </p:to>
                                    </p:set>
                                    <p:animEffect transition="in" filter="diamond(in)">
                                      <p:cBhvr>
                                        <p:cTn id="19" dur="2000"/>
                                        <p:tgtEl>
                                          <p:spTgt spid="24580"/>
                                        </p:tgtEl>
                                      </p:cBhvr>
                                    </p:animEffect>
                                  </p:childTnLst>
                                </p:cTn>
                              </p:par>
                              <p:par>
                                <p:cTn id="20" presetID="8" presetClass="emph" presetSubtype="0" repeatCount="indefinite" fill="hold" nodeType="withEffect">
                                  <p:stCondLst>
                                    <p:cond delay="0"/>
                                  </p:stCondLst>
                                  <p:childTnLst>
                                    <p:animRot by="21600000">
                                      <p:cBhvr>
                                        <p:cTn id="21" dur="2000" fill="hold"/>
                                        <p:tgtEl>
                                          <p:spTgt spid="198668"/>
                                        </p:tgtEl>
                                        <p:attrNameLst>
                                          <p:attrName>r</p:attrName>
                                        </p:attrNameLst>
                                      </p:cBhvr>
                                    </p:animRot>
                                  </p:childTnLst>
                                </p:cTn>
                              </p:par>
                              <p:par>
                                <p:cTn id="22" presetID="2" presetClass="entr" presetSubtype="4" fill="hold" grpId="0" nodeType="withEffect">
                                  <p:stCondLst>
                                    <p:cond delay="0"/>
                                  </p:stCondLst>
                                  <p:iterate type="lt">
                                    <p:tmPct val="0"/>
                                  </p:iterate>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1" presetClass="emph" presetSubtype="0" repeatCount="indefinite" fill="hold" grpId="1" nodeType="withEffect">
                                  <p:stCondLst>
                                    <p:cond delay="0"/>
                                  </p:stCondLst>
                                  <p:iterate type="lt">
                                    <p:tmPct val="0"/>
                                  </p:iterate>
                                  <p:childTnLst>
                                    <p:animClr clrSpc="hsl" dir="cw">
                                      <p:cBhvr override="childStyle">
                                        <p:cTn id="27" dur="500" fill="hold"/>
                                        <p:tgtEl>
                                          <p:spTgt spid="13"/>
                                        </p:tgtEl>
                                        <p:attrNameLst>
                                          <p:attrName>style.color</p:attrName>
                                        </p:attrNameLst>
                                      </p:cBhvr>
                                      <p:by>
                                        <p:hsl h="7200000" s="0" l="0"/>
                                      </p:by>
                                    </p:animClr>
                                    <p:animClr clrSpc="hsl" dir="cw">
                                      <p:cBhvr>
                                        <p:cTn id="28" dur="500" fill="hold"/>
                                        <p:tgtEl>
                                          <p:spTgt spid="13"/>
                                        </p:tgtEl>
                                        <p:attrNameLst>
                                          <p:attrName>fillcolor</p:attrName>
                                        </p:attrNameLst>
                                      </p:cBhvr>
                                      <p:by>
                                        <p:hsl h="7200000" s="0" l="0"/>
                                      </p:by>
                                    </p:animClr>
                                    <p:animClr clrSpc="hsl" dir="cw">
                                      <p:cBhvr>
                                        <p:cTn id="29" dur="500" fill="hold"/>
                                        <p:tgtEl>
                                          <p:spTgt spid="13"/>
                                        </p:tgtEl>
                                        <p:attrNameLst>
                                          <p:attrName>stroke.color</p:attrName>
                                        </p:attrNameLst>
                                      </p:cBhvr>
                                      <p:by>
                                        <p:hsl h="7200000" s="0" l="0"/>
                                      </p:by>
                                    </p:animClr>
                                    <p:set>
                                      <p:cBhvr>
                                        <p:cTn id="30"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2515553" y="5685790"/>
            <a:ext cx="3062288" cy="70675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D.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1428</a:t>
            </a:r>
          </a:p>
        </p:txBody>
      </p:sp>
      <p:sp>
        <p:nvSpPr>
          <p:cNvPr id="5" name="Text Box 19"/>
          <p:cNvSpPr txBox="1">
            <a:spLocks noChangeArrowheads="1"/>
          </p:cNvSpPr>
          <p:nvPr/>
        </p:nvSpPr>
        <p:spPr bwMode="auto">
          <a:xfrm>
            <a:off x="2530158" y="4784725"/>
            <a:ext cx="3048000" cy="70675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rPr>
              <a:t>C. Năm 1406</a:t>
            </a:r>
          </a:p>
        </p:txBody>
      </p:sp>
      <p:sp>
        <p:nvSpPr>
          <p:cNvPr id="6" name="Text Box 19"/>
          <p:cNvSpPr txBox="1">
            <a:spLocks noChangeArrowheads="1"/>
          </p:cNvSpPr>
          <p:nvPr/>
        </p:nvSpPr>
        <p:spPr bwMode="auto">
          <a:xfrm>
            <a:off x="2515553" y="3167698"/>
            <a:ext cx="3048000" cy="70675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1400  </a:t>
            </a:r>
          </a:p>
        </p:txBody>
      </p:sp>
      <p:sp>
        <p:nvSpPr>
          <p:cNvPr id="7" name="Text Box 19"/>
          <p:cNvSpPr txBox="1">
            <a:spLocks noChangeArrowheads="1"/>
          </p:cNvSpPr>
          <p:nvPr/>
        </p:nvSpPr>
        <p:spPr bwMode="auto">
          <a:xfrm>
            <a:off x="2530158" y="3958273"/>
            <a:ext cx="3048000" cy="70675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B. </a:t>
            </a:r>
            <a:r>
              <a:rPr kumimoji="0" lang="en-US" sz="40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Times New Roman" panose="02020603050405020304" pitchFamily="18" charset="0"/>
              </a:rPr>
              <a:t>Năm</a:t>
            </a:r>
            <a:r>
              <a:rPr kumimoji="0" lang="en-US" sz="40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 1226</a:t>
            </a:r>
          </a:p>
        </p:txBody>
      </p:sp>
      <p:sp>
        <p:nvSpPr>
          <p:cNvPr id="8" name="Text Box 19"/>
          <p:cNvSpPr txBox="1">
            <a:spLocks noChangeArrowheads="1"/>
          </p:cNvSpPr>
          <p:nvPr/>
        </p:nvSpPr>
        <p:spPr bwMode="auto">
          <a:xfrm>
            <a:off x="512445" y="1527810"/>
            <a:ext cx="8318500" cy="132207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4000" b="1" dirty="0">
                <a:solidFill>
                  <a:srgbClr val="000000"/>
                </a:solidFill>
                <a:latin typeface="Times New Roman" panose="02020603050405020304" pitchFamily="18" charset="0"/>
                <a:cs typeface="Times New Roman" panose="02020603050405020304" pitchFamily="18" charset="0"/>
              </a:rPr>
              <a:t>Giặc Minh xâm lược nước ta v</a:t>
            </a:r>
            <a:r>
              <a:rPr sz="4000" b="1" dirty="0">
                <a:solidFill>
                  <a:srgbClr val="000000"/>
                </a:solidFill>
                <a:latin typeface="Times New Roman" panose="02020603050405020304" pitchFamily="18" charset="0"/>
                <a:ea typeface="Times New Roman" panose="02020603050405020304" pitchFamily="18" charset="0"/>
              </a:rPr>
              <a:t>à</a:t>
            </a:r>
            <a:r>
              <a:rPr sz="4000" b="1" dirty="0">
                <a:solidFill>
                  <a:srgbClr val="000000"/>
                </a:solidFill>
                <a:latin typeface="Times New Roman" panose="02020603050405020304" pitchFamily="18" charset="0"/>
                <a:cs typeface="Times New Roman" panose="02020603050405020304" pitchFamily="18" charset="0"/>
              </a:rPr>
              <a:t>o năm n</a:t>
            </a:r>
            <a:r>
              <a:rPr sz="4000" b="1" dirty="0">
                <a:solidFill>
                  <a:srgbClr val="000000"/>
                </a:solidFill>
                <a:latin typeface="Times New Roman" panose="02020603050405020304" pitchFamily="18" charset="0"/>
                <a:ea typeface="Times New Roman" panose="02020603050405020304" pitchFamily="18" charset="0"/>
              </a:rPr>
              <a:t>à</a:t>
            </a:r>
            <a:r>
              <a:rPr sz="4000" b="1" dirty="0">
                <a:solidFill>
                  <a:srgbClr val="000000"/>
                </a:solidFill>
                <a:latin typeface="Times New Roman" panose="02020603050405020304" pitchFamily="18" charset="0"/>
                <a:cs typeface="Times New Roman" panose="02020603050405020304" pitchFamily="18" charset="0"/>
              </a:rPr>
              <a:t>o?</a:t>
            </a:r>
            <a:endParaRPr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 Box 19"/>
          <p:cNvSpPr txBox="1">
            <a:spLocks noChangeArrowheads="1"/>
          </p:cNvSpPr>
          <p:nvPr/>
        </p:nvSpPr>
        <p:spPr bwMode="auto">
          <a:xfrm>
            <a:off x="-635" y="365760"/>
            <a:ext cx="6805295" cy="70675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4000" b="1" dirty="0">
                <a:solidFill>
                  <a:srgbClr val="000000"/>
                </a:solidFill>
                <a:latin typeface="Times New Roman" panose="02020603050405020304" pitchFamily="18" charset="0"/>
                <a:cs typeface="Times New Roman" panose="02020603050405020304" pitchFamily="18" charset="0"/>
              </a:rPr>
              <a:t>Hãy chọn  ý trả lời đúng nhất</a:t>
            </a:r>
            <a:endParaRPr lang="vi-VN" altLang="x-none"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19"/>
          <p:cNvSpPr txBox="1">
            <a:spLocks noChangeArrowheads="1"/>
          </p:cNvSpPr>
          <p:nvPr/>
        </p:nvSpPr>
        <p:spPr bwMode="auto">
          <a:xfrm>
            <a:off x="6804343" y="365760"/>
            <a:ext cx="2201545" cy="706755"/>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4000" b="1" dirty="0">
                <a:solidFill>
                  <a:srgbClr val="000000"/>
                </a:solidFill>
                <a:latin typeface="Times New Roman" panose="02020603050405020304" pitchFamily="18" charset="0"/>
                <a:cs typeface="Times New Roman" panose="02020603050405020304" pitchFamily="18" charset="0"/>
              </a:rPr>
              <a:t>Bảng con</a:t>
            </a:r>
            <a:endParaRPr lang="vi-VN" altLang="x-none"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30" descr="TYFAQ"/>
          <p:cNvPicPr>
            <a:picLocks noChangeAspect="1"/>
          </p:cNvPicPr>
          <p:nvPr/>
        </p:nvPicPr>
        <p:blipFill>
          <a:blip r:embed="rId2"/>
          <a:stretch>
            <a:fillRect/>
          </a:stretch>
        </p:blipFill>
        <p:spPr>
          <a:xfrm>
            <a:off x="7881938" y="5562600"/>
            <a:ext cx="1203325" cy="1295400"/>
          </a:xfrm>
          <a:prstGeom prst="rect">
            <a:avLst/>
          </a:prstGeom>
          <a:noFill/>
          <a:ln w="9525">
            <a:noFill/>
          </a:ln>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
                                        </p:tgtEl>
                                        <p:attrNameLst>
                                          <p:attrName>style.visibility</p:attrName>
                                        </p:attrNameLst>
                                      </p:cBhvr>
                                      <p:to>
                                        <p:strVal val="visible"/>
                                      </p:to>
                                    </p:set>
                                    <p:anim calcmode="discrete" valueType="clr">
                                      <p:cBhvr override="childStyle">
                                        <p:cTn id="1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
                                        </p:tgtEl>
                                        <p:attrNameLst>
                                          <p:attrName>fillcolor</p:attrName>
                                        </p:attrNameLst>
                                      </p:cBhvr>
                                      <p:tavLst>
                                        <p:tav tm="0">
                                          <p:val>
                                            <p:clrVal>
                                              <a:schemeClr val="accent2"/>
                                            </p:clrVal>
                                          </p:val>
                                        </p:tav>
                                        <p:tav tm="50000">
                                          <p:val>
                                            <p:clrVal>
                                              <a:schemeClr val="hlink"/>
                                            </p:clrVal>
                                          </p:val>
                                        </p:tav>
                                      </p:tavLst>
                                    </p:anim>
                                    <p:set>
                                      <p:cBhvr>
                                        <p:cTn id="12" dur="80"/>
                                        <p:tgtEl>
                                          <p:spTgt spid="8"/>
                                        </p:tgtEl>
                                        <p:attrNameLst>
                                          <p:attrName>fill.type</p:attrName>
                                        </p:attrNameLst>
                                      </p:cBhvr>
                                      <p:to>
                                        <p:strVal val="solid"/>
                                      </p:to>
                                    </p:set>
                                  </p:childTnLst>
                                </p:cTn>
                              </p:par>
                              <p:par>
                                <p:cTn id="13" presetID="34"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par>
                                <p:cTn id="19" presetID="5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70" decel="100000"/>
                                        <p:tgtEl>
                                          <p:spTgt spid="6"/>
                                        </p:tgtEl>
                                      </p:cBhvr>
                                    </p:animEffect>
                                    <p:animScale>
                                      <p:cBhvr>
                                        <p:cTn id="22" dur="770" decel="100000"/>
                                        <p:tgtEl>
                                          <p:spTgt spid="6"/>
                                        </p:tgtEl>
                                      </p:cBhvr>
                                      <p:from x="10000" y="10000"/>
                                      <p:to x="200000" y="450000"/>
                                    </p:animScale>
                                    <p:animScale>
                                      <p:cBhvr>
                                        <p:cTn id="23" dur="1230" accel="100000" fill="hold">
                                          <p:stCondLst>
                                            <p:cond delay="770"/>
                                          </p:stCondLst>
                                        </p:cTn>
                                        <p:tgtEl>
                                          <p:spTgt spid="6"/>
                                        </p:tgtEl>
                                      </p:cBhvr>
                                      <p:from x="200000" y="450000"/>
                                      <p:to x="100000" y="100000"/>
                                    </p:animScale>
                                    <p:set>
                                      <p:cBhvr>
                                        <p:cTn id="24" dur="770" fill="hold"/>
                                        <p:tgtEl>
                                          <p:spTgt spid="6"/>
                                        </p:tgtEl>
                                        <p:attrNameLst>
                                          <p:attrName>ppt_x</p:attrName>
                                        </p:attrNameLst>
                                      </p:cBhvr>
                                      <p:to>
                                        <p:strVal val="(0.5)"/>
                                      </p:to>
                                    </p:set>
                                    <p:anim from="(0.5)" to="(#ppt_x)" calcmode="lin" valueType="num">
                                      <p:cBhvr>
                                        <p:cTn id="25" dur="1230" accel="100000" fill="hold">
                                          <p:stCondLst>
                                            <p:cond delay="770"/>
                                          </p:stCondLst>
                                        </p:cTn>
                                        <p:tgtEl>
                                          <p:spTgt spid="6"/>
                                        </p:tgtEl>
                                        <p:attrNameLst>
                                          <p:attrName>ppt_x</p:attrName>
                                        </p:attrNameLst>
                                      </p:cBhvr>
                                    </p:anim>
                                    <p:set>
                                      <p:cBhvr>
                                        <p:cTn id="26" dur="770" fill="hold"/>
                                        <p:tgtEl>
                                          <p:spTgt spid="6"/>
                                        </p:tgtEl>
                                        <p:attrNameLst>
                                          <p:attrName>ppt_y</p:attrName>
                                        </p:attrNameLst>
                                      </p:cBhvr>
                                      <p:to>
                                        <p:strVal val="(#ppt_y+0.4)"/>
                                      </p:to>
                                    </p:set>
                                    <p:anim from="(#ppt_y+0.4)" to="(#ppt_y)" calcmode="lin" valueType="num">
                                      <p:cBhvr>
                                        <p:cTn id="27" dur="1230" accel="100000" fill="hold">
                                          <p:stCondLst>
                                            <p:cond delay="770"/>
                                          </p:stCondLst>
                                        </p:cTn>
                                        <p:tgtEl>
                                          <p:spTgt spid="6"/>
                                        </p:tgtEl>
                                        <p:attrNameLst>
                                          <p:attrName>ppt_y</p:attrName>
                                        </p:attrNameLst>
                                      </p:cBhvr>
                                    </p:anim>
                                  </p:childTnLst>
                                </p:cTn>
                              </p:par>
                              <p:par>
                                <p:cTn id="28" presetID="15"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mph" presetSubtype="2" repeatCount="10000" fill="hold" nodeType="clickEffect">
                                  <p:stCondLst>
                                    <p:cond delay="0"/>
                                  </p:stCondLst>
                                  <p:childTnLst>
                                    <p:animClr clrSpc="rgb" dir="cw">
                                      <p:cBhvr>
                                        <p:cTn id="47" dur="1000" fill="hold"/>
                                        <p:tgtEl>
                                          <p:spTgt spid="5"/>
                                        </p:tgtEl>
                                        <p:attrNameLst>
                                          <p:attrName>fillcolor</p:attrName>
                                        </p:attrNameLst>
                                      </p:cBhvr>
                                      <p:to>
                                        <a:srgbClr val="FF0000"/>
                                      </p:to>
                                    </p:animClr>
                                    <p:set>
                                      <p:cBhvr>
                                        <p:cTn id="48" dur="1000" fill="hold"/>
                                        <p:tgtEl>
                                          <p:spTgt spid="5"/>
                                        </p:tgtEl>
                                        <p:attrNameLst>
                                          <p:attrName>fill.type</p:attrName>
                                        </p:attrNameLst>
                                      </p:cBhvr>
                                      <p:to>
                                        <p:strVal val="solid"/>
                                      </p:to>
                                    </p:set>
                                    <p:set>
                                      <p:cBhvr>
                                        <p:cTn id="49" dur="1000" fill="hold"/>
                                        <p:tgtEl>
                                          <p:spTgt spid="5"/>
                                        </p:tgtEl>
                                        <p:attrNameLst>
                                          <p:attrName>fill.on</p:attrName>
                                        </p:attrNameLst>
                                      </p:cBhvr>
                                      <p:to>
                                        <p:strVal val="true"/>
                                      </p:to>
                                    </p:set>
                                  </p:childTnLst>
                                </p:cTn>
                              </p:par>
                              <p:par>
                                <p:cTn id="50" presetID="2" presetClass="exit" presetSubtype="4" fill="hold" nodeType="withEffect">
                                  <p:stCondLst>
                                    <p:cond delay="0"/>
                                  </p:stCondLst>
                                  <p:childTnLst>
                                    <p:anim calcmode="lin" valueType="num">
                                      <p:cBhvr additive="base">
                                        <p:cTn id="51" dur="500"/>
                                        <p:tgtEl>
                                          <p:spTgt spid="17"/>
                                        </p:tgtEl>
                                        <p:attrNameLst>
                                          <p:attrName>ppt_x</p:attrName>
                                        </p:attrNameLst>
                                      </p:cBhvr>
                                      <p:tavLst>
                                        <p:tav tm="0">
                                          <p:val>
                                            <p:strVal val="ppt_x"/>
                                          </p:val>
                                        </p:tav>
                                        <p:tav tm="100000">
                                          <p:val>
                                            <p:strVal val="ppt_x"/>
                                          </p:val>
                                        </p:tav>
                                      </p:tavLst>
                                    </p:anim>
                                    <p:anim calcmode="lin" valueType="num">
                                      <p:cBhvr additive="base">
                                        <p:cTn id="52" dur="500"/>
                                        <p:tgtEl>
                                          <p:spTgt spid="17"/>
                                        </p:tgtEl>
                                        <p:attrNameLst>
                                          <p:attrName>ppt_y</p:attrName>
                                        </p:attrNameLst>
                                      </p:cBhvr>
                                      <p:tavLst>
                                        <p:tav tm="0">
                                          <p:val>
                                            <p:strVal val="ppt_y"/>
                                          </p:val>
                                        </p:tav>
                                        <p:tav tm="100000">
                                          <p:val>
                                            <p:strVal val="1+ppt_h/2"/>
                                          </p:val>
                                        </p:tav>
                                      </p:tavLst>
                                    </p:anim>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250190" y="5997575"/>
            <a:ext cx="7070725" cy="64516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D. Do Nh</a:t>
            </a:r>
            <a:r>
              <a:rPr sz="3600" b="1" dirty="0">
                <a:solidFill>
                  <a:srgbClr val="000000"/>
                </a:solidFill>
                <a:latin typeface="Times New Roman" panose="02020603050405020304" pitchFamily="18" charset="0"/>
                <a:ea typeface="Times New Roman" panose="02020603050405020304" pitchFamily="18" charset="0"/>
              </a:rPr>
              <a:t>à</a:t>
            </a:r>
            <a:r>
              <a:rPr sz="3600" b="1" dirty="0">
                <a:solidFill>
                  <a:srgbClr val="000000"/>
                </a:solidFill>
                <a:latin typeface="Times New Roman" panose="02020603050405020304" pitchFamily="18" charset="0"/>
                <a:cs typeface="Times New Roman" panose="02020603050405020304" pitchFamily="18" charset="0"/>
              </a:rPr>
              <a:t> Hồ quy thuận giặc.</a:t>
            </a:r>
            <a:endParaRPr lang="vi-VN" altLang="x-none" sz="3600" b="1" dirty="0">
              <a:solidFill>
                <a:srgbClr val="000000"/>
              </a:solidFill>
              <a:latin typeface="Times New Roman" panose="02020603050405020304" pitchFamily="18" charset="0"/>
              <a:ea typeface="Times New Roman" panose="02020603050405020304" pitchFamily="18" charset="0"/>
            </a:endParaRPr>
          </a:p>
        </p:txBody>
      </p:sp>
      <p:sp>
        <p:nvSpPr>
          <p:cNvPr id="5" name="Text Box 19"/>
          <p:cNvSpPr txBox="1">
            <a:spLocks noChangeArrowheads="1"/>
          </p:cNvSpPr>
          <p:nvPr/>
        </p:nvSpPr>
        <p:spPr bwMode="auto">
          <a:xfrm>
            <a:off x="228600" y="3368040"/>
            <a:ext cx="8955088" cy="1753235"/>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Do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Hồ</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Quý</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Ly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không</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đoàn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kết</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được</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toàn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dân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để</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tiến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hành</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kháng</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chiến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mà</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chỉ</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dựa</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vào</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quân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đội</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endParaRPr kumimoji="0" lang="vi-VN"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6" name="Text Box 19"/>
          <p:cNvSpPr txBox="1">
            <a:spLocks noChangeArrowheads="1"/>
          </p:cNvSpPr>
          <p:nvPr/>
        </p:nvSpPr>
        <p:spPr bwMode="auto">
          <a:xfrm>
            <a:off x="228283" y="5236528"/>
            <a:ext cx="8666163" cy="64516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C. Do quân địch có tướng gi</a:t>
            </a:r>
            <a:r>
              <a:rPr lang="en-US" sz="3600" b="1" dirty="0">
                <a:solidFill>
                  <a:srgbClr val="000000"/>
                </a:solidFill>
                <a:latin typeface="Times New Roman" panose="02020603050405020304" pitchFamily="18" charset="0"/>
                <a:cs typeface="Times New Roman" panose="02020603050405020304" pitchFamily="18" charset="0"/>
              </a:rPr>
              <a:t>ỏ</a:t>
            </a:r>
            <a:r>
              <a:rPr sz="3600" b="1" dirty="0">
                <a:solidFill>
                  <a:srgbClr val="000000"/>
                </a:solidFill>
                <a:latin typeface="Times New Roman" panose="02020603050405020304" pitchFamily="18" charset="0"/>
                <a:cs typeface="Times New Roman" panose="02020603050405020304" pitchFamily="18" charset="0"/>
              </a:rPr>
              <a:t>i lãnh đạo  </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 Box 19"/>
          <p:cNvSpPr txBox="1">
            <a:spLocks noChangeArrowheads="1"/>
          </p:cNvSpPr>
          <p:nvPr/>
        </p:nvSpPr>
        <p:spPr bwMode="auto">
          <a:xfrm>
            <a:off x="228283" y="2540000"/>
            <a:ext cx="7366000" cy="64516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A. Do quân Minh quá mạnh</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 Box 19"/>
          <p:cNvSpPr txBox="1">
            <a:spLocks noChangeArrowheads="1"/>
          </p:cNvSpPr>
          <p:nvPr/>
        </p:nvSpPr>
        <p:spPr bwMode="auto">
          <a:xfrm>
            <a:off x="228600" y="998220"/>
            <a:ext cx="8686800" cy="1198880"/>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Do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đâu</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mà</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nhà</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Hồ</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không</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chống</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nổi</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quân</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Minh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xâm</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r>
              <a:rPr kumimoji="0" lang="en-US" sz="3600" b="1" i="0" u="none" strike="noStrike" kern="1200" cap="none" spc="0" normalizeH="0" baseline="0" noProof="0" dirty="0" err="1">
                <a:ln>
                  <a:noFill/>
                </a:ln>
                <a:solidFill>
                  <a:schemeClr val="dk1"/>
                </a:solidFill>
                <a:effectLst/>
                <a:uLnTx/>
                <a:uFillTx/>
                <a:latin typeface="Times New Roman" panose="02020603050405020304" pitchFamily="18" charset="0"/>
                <a:ea typeface="+mn-ea"/>
                <a:cs typeface="+mn-cs"/>
              </a:rPr>
              <a:t>lược</a:t>
            </a:r>
            <a:r>
              <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mn-cs"/>
              </a:rPr>
              <a:t> ?</a:t>
            </a:r>
            <a:endParaRPr kumimoji="0" lang="en-US" sz="3600" b="1" i="0" u="none" strike="noStrike" kern="1200" cap="none" spc="0" normalizeH="0" baseline="0" noProof="0" dirty="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9" name="Text Box 19"/>
          <p:cNvSpPr txBox="1">
            <a:spLocks noChangeArrowheads="1"/>
          </p:cNvSpPr>
          <p:nvPr/>
        </p:nvSpPr>
        <p:spPr bwMode="auto">
          <a:xfrm>
            <a:off x="250190" y="51435"/>
            <a:ext cx="6470650" cy="64516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Hãy chọn  ý trả lời đúng nhất</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 Box 19"/>
          <p:cNvSpPr txBox="1">
            <a:spLocks noChangeArrowheads="1"/>
          </p:cNvSpPr>
          <p:nvPr/>
        </p:nvSpPr>
        <p:spPr bwMode="auto">
          <a:xfrm>
            <a:off x="7035483" y="136208"/>
            <a:ext cx="1998980" cy="645160"/>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r>
              <a:rPr sz="3600" b="1" dirty="0">
                <a:solidFill>
                  <a:srgbClr val="000000"/>
                </a:solidFill>
                <a:latin typeface="Times New Roman" panose="02020603050405020304" pitchFamily="18" charset="0"/>
                <a:cs typeface="Times New Roman" panose="02020603050405020304" pitchFamily="18" charset="0"/>
              </a:rPr>
              <a:t>Bảng con</a:t>
            </a:r>
            <a:endParaRPr lang="vi-VN" altLang="x-none"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30" descr="TYFAQ"/>
          <p:cNvPicPr>
            <a:picLocks noChangeAspect="1"/>
          </p:cNvPicPr>
          <p:nvPr/>
        </p:nvPicPr>
        <p:blipFill>
          <a:blip r:embed="rId2"/>
          <a:stretch>
            <a:fillRect/>
          </a:stretch>
        </p:blipFill>
        <p:spPr>
          <a:xfrm>
            <a:off x="8040688" y="6454140"/>
            <a:ext cx="1203325" cy="1295400"/>
          </a:xfrm>
          <a:prstGeom prst="rect">
            <a:avLst/>
          </a:prstGeom>
          <a:noFill/>
          <a:ln w="9525">
            <a:noFill/>
          </a:ln>
        </p:spPr>
      </p:pic>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
                                        </p:tgtEl>
                                        <p:attrNameLst>
                                          <p:attrName>style.visibility</p:attrName>
                                        </p:attrNameLst>
                                      </p:cBhvr>
                                      <p:to>
                                        <p:strVal val="visible"/>
                                      </p:to>
                                    </p:set>
                                    <p:anim calcmode="discrete" valueType="clr">
                                      <p:cBhvr override="childStyle">
                                        <p:cTn id="10"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
                                        </p:tgtEl>
                                        <p:attrNameLst>
                                          <p:attrName>fillcolor</p:attrName>
                                        </p:attrNameLst>
                                      </p:cBhvr>
                                      <p:tavLst>
                                        <p:tav tm="0">
                                          <p:val>
                                            <p:clrVal>
                                              <a:schemeClr val="accent2"/>
                                            </p:clrVal>
                                          </p:val>
                                        </p:tav>
                                        <p:tav tm="50000">
                                          <p:val>
                                            <p:clrVal>
                                              <a:schemeClr val="hlink"/>
                                            </p:clrVal>
                                          </p:val>
                                        </p:tav>
                                      </p:tavLst>
                                    </p:anim>
                                    <p:set>
                                      <p:cBhvr>
                                        <p:cTn id="12" dur="80"/>
                                        <p:tgtEl>
                                          <p:spTgt spid="8"/>
                                        </p:tgtEl>
                                        <p:attrNameLst>
                                          <p:attrName>fill.type</p:attrName>
                                        </p:attrNameLst>
                                      </p:cBhvr>
                                      <p:to>
                                        <p:strVal val="solid"/>
                                      </p:to>
                                    </p:set>
                                  </p:childTnLst>
                                </p:cTn>
                              </p:par>
                              <p:par>
                                <p:cTn id="13" presetID="34"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from="(-#ppt_w/2)" to="(#ppt_x)" calcmode="lin" valueType="num">
                                      <p:cBhvr>
                                        <p:cTn id="15" dur="600" fill="hold">
                                          <p:stCondLst>
                                            <p:cond delay="0"/>
                                          </p:stCondLst>
                                        </p:cTn>
                                        <p:tgtEl>
                                          <p:spTgt spid="7"/>
                                        </p:tgtEl>
                                        <p:attrNameLst>
                                          <p:attrName>ppt_x</p:attrName>
                                        </p:attrNameLst>
                                      </p:cBhvr>
                                    </p:anim>
                                    <p:anim from="0" to="-1.0" calcmode="lin" valueType="num">
                                      <p:cBhvr>
                                        <p:cTn id="16" dur="200" decel="50000" autoRev="1" fill="hold">
                                          <p:stCondLst>
                                            <p:cond delay="600"/>
                                          </p:stCondLst>
                                        </p:cTn>
                                        <p:tgtEl>
                                          <p:spTgt spid="7"/>
                                        </p:tgtEl>
                                        <p:attrNameLst>
                                          <p:attrName>xshear</p:attrName>
                                        </p:attrNameLst>
                                      </p:cBhvr>
                                    </p:anim>
                                    <p:animScale>
                                      <p:cBhvr>
                                        <p:cTn id="17" dur="200" decel="100000" autoRev="1" fill="hold">
                                          <p:stCondLst>
                                            <p:cond delay="600"/>
                                          </p:stCondLst>
                                        </p:cTn>
                                        <p:tgtEl>
                                          <p:spTgt spid="7"/>
                                        </p:tgtEl>
                                      </p:cBhvr>
                                      <p:from x="100000" y="100000"/>
                                      <p:to x="80000" y="100000"/>
                                    </p:animScale>
                                    <p:anim by="(#ppt_h/3+#ppt_w*0.1)" calcmode="lin" valueType="num">
                                      <p:cBhvr additive="sum">
                                        <p:cTn id="18" dur="200" decel="100000" autoRev="1" fill="hold">
                                          <p:stCondLst>
                                            <p:cond delay="600"/>
                                          </p:stCondLst>
                                        </p:cTn>
                                        <p:tgtEl>
                                          <p:spTgt spid="7"/>
                                        </p:tgtEl>
                                        <p:attrNameLst>
                                          <p:attrName>ppt_x</p:attrName>
                                        </p:attrNameLst>
                                      </p:cBhvr>
                                    </p:anim>
                                  </p:childTnLst>
                                </p:cTn>
                              </p:par>
                              <p:par>
                                <p:cTn id="19" presetID="5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770" decel="100000"/>
                                        <p:tgtEl>
                                          <p:spTgt spid="6"/>
                                        </p:tgtEl>
                                      </p:cBhvr>
                                    </p:animEffect>
                                    <p:animScale>
                                      <p:cBhvr>
                                        <p:cTn id="22" dur="770" decel="100000"/>
                                        <p:tgtEl>
                                          <p:spTgt spid="6"/>
                                        </p:tgtEl>
                                      </p:cBhvr>
                                      <p:from x="10000" y="10000"/>
                                      <p:to x="200000" y="450000"/>
                                    </p:animScale>
                                    <p:animScale>
                                      <p:cBhvr>
                                        <p:cTn id="23" dur="1230" accel="100000" fill="hold">
                                          <p:stCondLst>
                                            <p:cond delay="770"/>
                                          </p:stCondLst>
                                        </p:cTn>
                                        <p:tgtEl>
                                          <p:spTgt spid="6"/>
                                        </p:tgtEl>
                                      </p:cBhvr>
                                      <p:from x="200000" y="450000"/>
                                      <p:to x="100000" y="100000"/>
                                    </p:animScale>
                                    <p:set>
                                      <p:cBhvr>
                                        <p:cTn id="24" dur="770" fill="hold"/>
                                        <p:tgtEl>
                                          <p:spTgt spid="6"/>
                                        </p:tgtEl>
                                        <p:attrNameLst>
                                          <p:attrName>ppt_x</p:attrName>
                                        </p:attrNameLst>
                                      </p:cBhvr>
                                      <p:to>
                                        <p:strVal val="(0.5)"/>
                                      </p:to>
                                    </p:set>
                                    <p:anim from="(0.5)" to="(#ppt_x)" calcmode="lin" valueType="num">
                                      <p:cBhvr>
                                        <p:cTn id="25" dur="1230" accel="100000" fill="hold">
                                          <p:stCondLst>
                                            <p:cond delay="770"/>
                                          </p:stCondLst>
                                        </p:cTn>
                                        <p:tgtEl>
                                          <p:spTgt spid="6"/>
                                        </p:tgtEl>
                                        <p:attrNameLst>
                                          <p:attrName>ppt_x</p:attrName>
                                        </p:attrNameLst>
                                      </p:cBhvr>
                                    </p:anim>
                                    <p:set>
                                      <p:cBhvr>
                                        <p:cTn id="26" dur="770" fill="hold"/>
                                        <p:tgtEl>
                                          <p:spTgt spid="6"/>
                                        </p:tgtEl>
                                        <p:attrNameLst>
                                          <p:attrName>ppt_y</p:attrName>
                                        </p:attrNameLst>
                                      </p:cBhvr>
                                      <p:to>
                                        <p:strVal val="(#ppt_y+0.4)"/>
                                      </p:to>
                                    </p:set>
                                    <p:anim from="(#ppt_y+0.4)" to="(#ppt_y)" calcmode="lin" valueType="num">
                                      <p:cBhvr>
                                        <p:cTn id="27" dur="1230" accel="100000" fill="hold">
                                          <p:stCondLst>
                                            <p:cond delay="770"/>
                                          </p:stCondLst>
                                        </p:cTn>
                                        <p:tgtEl>
                                          <p:spTgt spid="6"/>
                                        </p:tgtEl>
                                        <p:attrNameLst>
                                          <p:attrName>ppt_y</p:attrName>
                                        </p:attrNameLst>
                                      </p:cBhvr>
                                    </p:anim>
                                  </p:childTnLst>
                                </p:cTn>
                              </p:par>
                              <p:par>
                                <p:cTn id="28" presetID="15"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1000" fill="hold"/>
                                        <p:tgtEl>
                                          <p:spTgt spid="5"/>
                                        </p:tgtEl>
                                        <p:attrNameLst>
                                          <p:attrName>ppt_w</p:attrName>
                                        </p:attrNameLst>
                                      </p:cBhvr>
                                      <p:tavLst>
                                        <p:tav tm="0">
                                          <p:val>
                                            <p:fltVal val="0"/>
                                          </p:val>
                                        </p:tav>
                                        <p:tav tm="100000">
                                          <p:val>
                                            <p:strVal val="#ppt_w"/>
                                          </p:val>
                                        </p:tav>
                                      </p:tavLst>
                                    </p:anim>
                                    <p:anim calcmode="lin" valueType="num">
                                      <p:cBhvr>
                                        <p:cTn id="31" dur="1000" fill="hold"/>
                                        <p:tgtEl>
                                          <p:spTgt spid="5"/>
                                        </p:tgtEl>
                                        <p:attrNameLst>
                                          <p:attrName>ppt_h</p:attrName>
                                        </p:attrNameLst>
                                      </p:cBhvr>
                                      <p:tavLst>
                                        <p:tav tm="0">
                                          <p:val>
                                            <p:fltVal val="0"/>
                                          </p:val>
                                        </p:tav>
                                        <p:tav tm="100000">
                                          <p:val>
                                            <p:strVal val="#ppt_h"/>
                                          </p:val>
                                        </p:tav>
                                      </p:tavLst>
                                    </p:anim>
                                    <p:anim calcmode="lin" valueType="num">
                                      <p:cBhvr>
                                        <p:cTn id="32"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5"/>
                                        </p:tgtEl>
                                        <p:attrNameLst>
                                          <p:attrName>ppt_y</p:attrName>
                                        </p:attrNameLst>
                                      </p:cBhvr>
                                      <p:tavLst>
                                        <p:tav tm="0" fmla="#ppt_y+(sin(-2*pi*(1-$))*-#ppt_x+cos(-2*pi*(1-$))*(1-#ppt_y))*(1-$)">
                                          <p:val>
                                            <p:fltVal val="0"/>
                                          </p:val>
                                        </p:tav>
                                        <p:tav tm="100000">
                                          <p:val>
                                            <p:fltVal val="1"/>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mph" presetSubtype="2" repeatCount="10000" fill="hold" nodeType="clickEffect">
                                  <p:stCondLst>
                                    <p:cond delay="0"/>
                                  </p:stCondLst>
                                  <p:childTnLst>
                                    <p:animClr clrSpc="rgb" dir="cw">
                                      <p:cBhvr>
                                        <p:cTn id="47" dur="1000" fill="hold"/>
                                        <p:tgtEl>
                                          <p:spTgt spid="5"/>
                                        </p:tgtEl>
                                        <p:attrNameLst>
                                          <p:attrName>fillcolor</p:attrName>
                                        </p:attrNameLst>
                                      </p:cBhvr>
                                      <p:to>
                                        <a:srgbClr val="FF0000"/>
                                      </p:to>
                                    </p:animClr>
                                    <p:set>
                                      <p:cBhvr>
                                        <p:cTn id="48" dur="1000" fill="hold"/>
                                        <p:tgtEl>
                                          <p:spTgt spid="5"/>
                                        </p:tgtEl>
                                        <p:attrNameLst>
                                          <p:attrName>fill.type</p:attrName>
                                        </p:attrNameLst>
                                      </p:cBhvr>
                                      <p:to>
                                        <p:strVal val="solid"/>
                                      </p:to>
                                    </p:set>
                                    <p:set>
                                      <p:cBhvr>
                                        <p:cTn id="49" dur="1000" fill="hold"/>
                                        <p:tgtEl>
                                          <p:spTgt spid="5"/>
                                        </p:tgtEl>
                                        <p:attrNameLst>
                                          <p:attrName>fill.on</p:attrName>
                                        </p:attrNameLst>
                                      </p:cBhvr>
                                      <p:to>
                                        <p:strVal val="true"/>
                                      </p:to>
                                    </p:set>
                                  </p:childTnLst>
                                </p:cTn>
                              </p:par>
                              <p:par>
                                <p:cTn id="50" presetID="2" presetClass="exit" presetSubtype="4" fill="hold" nodeType="withEffect">
                                  <p:stCondLst>
                                    <p:cond delay="0"/>
                                  </p:stCondLst>
                                  <p:childTnLst>
                                    <p:anim calcmode="lin" valueType="num">
                                      <p:cBhvr additive="base">
                                        <p:cTn id="51" dur="500"/>
                                        <p:tgtEl>
                                          <p:spTgt spid="17"/>
                                        </p:tgtEl>
                                        <p:attrNameLst>
                                          <p:attrName>ppt_x</p:attrName>
                                        </p:attrNameLst>
                                      </p:cBhvr>
                                      <p:tavLst>
                                        <p:tav tm="0">
                                          <p:val>
                                            <p:strVal val="ppt_x"/>
                                          </p:val>
                                        </p:tav>
                                        <p:tav tm="100000">
                                          <p:val>
                                            <p:strVal val="ppt_x"/>
                                          </p:val>
                                        </p:tav>
                                      </p:tavLst>
                                    </p:anim>
                                    <p:anim calcmode="lin" valueType="num">
                                      <p:cBhvr additive="base">
                                        <p:cTn id="52" dur="500"/>
                                        <p:tgtEl>
                                          <p:spTgt spid="17"/>
                                        </p:tgtEl>
                                        <p:attrNameLst>
                                          <p:attrName>ppt_y</p:attrName>
                                        </p:attrNameLst>
                                      </p:cBhvr>
                                      <p:tavLst>
                                        <p:tav tm="0">
                                          <p:val>
                                            <p:strVal val="ppt_y"/>
                                          </p:val>
                                        </p:tav>
                                        <p:tav tm="100000">
                                          <p:val>
                                            <p:strVal val="1+ppt_h/2"/>
                                          </p:val>
                                        </p:tav>
                                      </p:tavLst>
                                    </p:anim>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9" grpId="0" bldLvl="0" animBg="1"/>
      <p:bldP spid="1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7315200" cy="954107"/>
          </a:xfrm>
          <a:prstGeom prst="rect">
            <a:avLst/>
          </a:prstGeom>
          <a:noFill/>
        </p:spPr>
        <p:txBody>
          <a:bodyPr wrap="square" rtlCol="0">
            <a:spAutoFit/>
          </a:bodyPr>
          <a:lstStyle/>
          <a:p>
            <a:pPr algn="ctr"/>
            <a:r>
              <a:rPr lang="en-US" sz="2800" dirty="0" smtClean="0"/>
              <a:t>Thứ năm ngày 17 tháng 1 năm 2019</a:t>
            </a:r>
          </a:p>
          <a:p>
            <a:pPr algn="ctr"/>
            <a:r>
              <a:rPr lang="en-US" sz="2800" dirty="0" err="1" smtClean="0">
                <a:solidFill>
                  <a:srgbClr val="0070C0"/>
                </a:solidFill>
              </a:rPr>
              <a:t>Lịch</a:t>
            </a:r>
            <a:r>
              <a:rPr lang="en-US" sz="2800" dirty="0" smtClean="0">
                <a:solidFill>
                  <a:srgbClr val="0070C0"/>
                </a:solidFill>
              </a:rPr>
              <a:t> </a:t>
            </a:r>
            <a:r>
              <a:rPr lang="en-US" sz="2800" dirty="0" err="1" smtClean="0">
                <a:solidFill>
                  <a:srgbClr val="0070C0"/>
                </a:solidFill>
              </a:rPr>
              <a:t>sử</a:t>
            </a:r>
            <a:endParaRPr lang="en-US" sz="2800" dirty="0">
              <a:solidFill>
                <a:srgbClr val="0070C0"/>
              </a:solidFill>
            </a:endParaRPr>
          </a:p>
        </p:txBody>
      </p:sp>
      <p:sp>
        <p:nvSpPr>
          <p:cNvPr id="3" name="TextBox 2"/>
          <p:cNvSpPr txBox="1"/>
          <p:nvPr/>
        </p:nvSpPr>
        <p:spPr>
          <a:xfrm>
            <a:off x="914400" y="2667000"/>
            <a:ext cx="7391400" cy="646331"/>
          </a:xfrm>
          <a:prstGeom prst="rect">
            <a:avLst/>
          </a:prstGeom>
          <a:noFill/>
        </p:spPr>
        <p:txBody>
          <a:bodyPr wrap="square" rtlCol="0">
            <a:spAutoFit/>
          </a:bodyPr>
          <a:lstStyle/>
          <a:p>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Bài</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16: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Chiến</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thắng</a:t>
            </a: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Chi </a:t>
            </a:r>
            <a:r>
              <a:rPr lang="en-US" sz="3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Lăng</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495" y="-4445"/>
            <a:ext cx="9130030" cy="6130925"/>
          </a:xfrm>
          <a:prstGeom prst="rect">
            <a:avLst/>
          </a:prstGeom>
        </p:spPr>
      </p:pic>
      <p:sp>
        <p:nvSpPr>
          <p:cNvPr id="3" name="Text Box 2"/>
          <p:cNvSpPr txBox="1"/>
          <p:nvPr/>
        </p:nvSpPr>
        <p:spPr>
          <a:xfrm>
            <a:off x="1795145" y="6126480"/>
            <a:ext cx="4143375" cy="583565"/>
          </a:xfrm>
          <a:prstGeom prst="rect">
            <a:avLst/>
          </a:prstGeom>
          <a:noFill/>
        </p:spPr>
        <p:txBody>
          <a:bodyPr wrap="square" rtlCol="0">
            <a:spAutoFit/>
          </a:bodyPr>
          <a:lstStyle/>
          <a:p>
            <a:r>
              <a:rPr lang="en-US" sz="3200">
                <a:latin typeface="Times New Roman" panose="02020603050405020304" pitchFamily="18" charset="0"/>
              </a:rPr>
              <a:t>Lê Lợi ( 1385- 1433)</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828800"/>
            <a:ext cx="8763000" cy="762000"/>
          </a:xfrm>
        </p:spPr>
        <p:txBody>
          <a:bodyPr/>
          <a:lstStyle/>
          <a:p>
            <a:pPr algn="l"/>
            <a:r>
              <a:rPr lang="en-US" sz="3200" b="1" dirty="0" err="1">
                <a:solidFill>
                  <a:srgbClr val="FF0000"/>
                </a:solidFill>
              </a:rPr>
              <a:t>Nguyên</a:t>
            </a:r>
            <a:r>
              <a:rPr lang="en-US" sz="3200" b="1" dirty="0">
                <a:solidFill>
                  <a:srgbClr val="FF0000"/>
                </a:solidFill>
              </a:rPr>
              <a:t> </a:t>
            </a:r>
            <a:r>
              <a:rPr lang="en-US" sz="3200" b="1" dirty="0" err="1">
                <a:solidFill>
                  <a:srgbClr val="FF0000"/>
                </a:solidFill>
              </a:rPr>
              <a:t>nhân</a:t>
            </a:r>
            <a:r>
              <a:rPr lang="en-US" sz="3200" b="1" dirty="0">
                <a:solidFill>
                  <a:srgbClr val="FF0000"/>
                </a:solidFill>
              </a:rPr>
              <a:t> </a:t>
            </a:r>
            <a:r>
              <a:rPr lang="en-US" sz="3200" b="1" dirty="0" err="1">
                <a:solidFill>
                  <a:srgbClr val="FF0000"/>
                </a:solidFill>
              </a:rPr>
              <a:t>nào</a:t>
            </a:r>
            <a:r>
              <a:rPr lang="en-US" sz="3200" b="1" dirty="0">
                <a:solidFill>
                  <a:srgbClr val="FF0000"/>
                </a:solidFill>
              </a:rPr>
              <a:t> </a:t>
            </a:r>
            <a:r>
              <a:rPr lang="en-US" sz="3200" b="1" dirty="0" err="1">
                <a:solidFill>
                  <a:srgbClr val="FF0000"/>
                </a:solidFill>
              </a:rPr>
              <a:t>dẫn</a:t>
            </a:r>
            <a:r>
              <a:rPr lang="en-US" sz="3200" b="1" dirty="0">
                <a:solidFill>
                  <a:srgbClr val="FF0000"/>
                </a:solidFill>
              </a:rPr>
              <a:t> </a:t>
            </a:r>
            <a:r>
              <a:rPr lang="en-US" sz="3200" b="1" dirty="0" err="1">
                <a:solidFill>
                  <a:srgbClr val="FF0000"/>
                </a:solidFill>
              </a:rPr>
              <a:t>đến</a:t>
            </a:r>
            <a:r>
              <a:rPr lang="en-US" sz="3200" b="1" dirty="0">
                <a:solidFill>
                  <a:srgbClr val="FF0000"/>
                </a:solidFill>
              </a:rPr>
              <a:t> </a:t>
            </a:r>
            <a:r>
              <a:rPr lang="en-US" sz="3200" b="1" dirty="0" err="1" smtClean="0">
                <a:solidFill>
                  <a:srgbClr val="FF0000"/>
                </a:solidFill>
              </a:rPr>
              <a:t>trận</a:t>
            </a:r>
            <a:r>
              <a:rPr lang="en-US" sz="3200" b="1" dirty="0" smtClean="0">
                <a:solidFill>
                  <a:srgbClr val="FF0000"/>
                </a:solidFill>
              </a:rPr>
              <a:t> Chi </a:t>
            </a:r>
            <a:r>
              <a:rPr lang="en-US" sz="3200" b="1" dirty="0" err="1" smtClean="0">
                <a:solidFill>
                  <a:srgbClr val="FF0000"/>
                </a:solidFill>
              </a:rPr>
              <a:t>Lăng</a:t>
            </a:r>
            <a:r>
              <a:rPr lang="en-US" sz="3200" b="1" dirty="0" smtClean="0">
                <a:solidFill>
                  <a:srgbClr val="FF0000"/>
                </a:solidFill>
              </a:rPr>
              <a:t> </a:t>
            </a:r>
            <a:r>
              <a:rPr lang="en-US" sz="3200" b="1" dirty="0">
                <a:solidFill>
                  <a:srgbClr val="FF0000"/>
                </a:solidFill>
              </a:rPr>
              <a:t>?</a:t>
            </a:r>
          </a:p>
        </p:txBody>
      </p:sp>
      <p:sp>
        <p:nvSpPr>
          <p:cNvPr id="3" name="Content Placeholder 2"/>
          <p:cNvSpPr>
            <a:spLocks noGrp="1"/>
          </p:cNvSpPr>
          <p:nvPr>
            <p:ph idx="1"/>
          </p:nvPr>
        </p:nvSpPr>
        <p:spPr>
          <a:xfrm>
            <a:off x="381000" y="2514600"/>
            <a:ext cx="8229600" cy="3459163"/>
          </a:xfrm>
        </p:spPr>
        <p:txBody>
          <a:bodyPr/>
          <a:lstStyle/>
          <a:p>
            <a:r>
              <a:rPr lang="en-US" sz="4000" dirty="0"/>
              <a:t>Do </a:t>
            </a:r>
            <a:r>
              <a:rPr lang="en-US" sz="4000" dirty="0" err="1"/>
              <a:t>không</a:t>
            </a:r>
            <a:r>
              <a:rPr lang="en-US" sz="4000" dirty="0"/>
              <a:t> </a:t>
            </a:r>
            <a:r>
              <a:rPr lang="en-US" sz="4000" dirty="0" err="1"/>
              <a:t>chịu</a:t>
            </a:r>
            <a:r>
              <a:rPr lang="en-US" sz="4000" dirty="0"/>
              <a:t> </a:t>
            </a:r>
            <a:r>
              <a:rPr lang="en-US" sz="4000" dirty="0" err="1"/>
              <a:t>được</a:t>
            </a:r>
            <a:r>
              <a:rPr lang="en-US" sz="4000" dirty="0"/>
              <a:t> </a:t>
            </a:r>
            <a:r>
              <a:rPr lang="en-US" sz="4000" dirty="0" err="1"/>
              <a:t>cảnh</a:t>
            </a:r>
            <a:r>
              <a:rPr lang="en-US" sz="4000" dirty="0"/>
              <a:t> </a:t>
            </a:r>
            <a:r>
              <a:rPr lang="en-US" sz="4000" dirty="0" err="1"/>
              <a:t>đất</a:t>
            </a:r>
            <a:r>
              <a:rPr lang="en-US" sz="4000" dirty="0"/>
              <a:t> </a:t>
            </a:r>
            <a:r>
              <a:rPr lang="en-US" sz="4000" dirty="0" err="1"/>
              <a:t>nước</a:t>
            </a:r>
            <a:r>
              <a:rPr lang="en-US" sz="4000" dirty="0"/>
              <a:t> </a:t>
            </a:r>
            <a:r>
              <a:rPr lang="en-US" sz="4000" dirty="0" err="1"/>
              <a:t>bị</a:t>
            </a:r>
            <a:r>
              <a:rPr lang="en-US" sz="4000" dirty="0"/>
              <a:t> </a:t>
            </a:r>
            <a:r>
              <a:rPr lang="en-US" sz="4000" dirty="0" err="1"/>
              <a:t>nhà</a:t>
            </a:r>
            <a:r>
              <a:rPr lang="en-US" sz="4000" dirty="0"/>
              <a:t> Minh </a:t>
            </a:r>
            <a:r>
              <a:rPr lang="en-US" sz="4000" dirty="0" err="1"/>
              <a:t>đô</a:t>
            </a:r>
            <a:r>
              <a:rPr lang="en-US" sz="4000" dirty="0"/>
              <a:t> </a:t>
            </a:r>
            <a:r>
              <a:rPr lang="en-US" sz="4000" dirty="0" err="1"/>
              <a:t>hộ</a:t>
            </a:r>
            <a:r>
              <a:rPr lang="en-US" sz="4000" dirty="0"/>
              <a:t>, </a:t>
            </a:r>
            <a:r>
              <a:rPr lang="en-US" sz="4000" dirty="0" err="1"/>
              <a:t>Lê</a:t>
            </a:r>
            <a:r>
              <a:rPr lang="en-US" sz="4000" dirty="0"/>
              <a:t> </a:t>
            </a:r>
            <a:r>
              <a:rPr lang="en-US" sz="4000" dirty="0" err="1"/>
              <a:t>Lợi</a:t>
            </a:r>
            <a:r>
              <a:rPr lang="en-US" sz="4000" dirty="0"/>
              <a:t> </a:t>
            </a:r>
            <a:r>
              <a:rPr lang="en-US" sz="4000" dirty="0" err="1"/>
              <a:t>đã</a:t>
            </a:r>
            <a:r>
              <a:rPr lang="en-US" sz="4000" dirty="0"/>
              <a:t> </a:t>
            </a:r>
            <a:r>
              <a:rPr lang="en-US" sz="4000" dirty="0" err="1"/>
              <a:t>chiêu</a:t>
            </a:r>
            <a:r>
              <a:rPr lang="en-US" sz="4000" dirty="0"/>
              <a:t> </a:t>
            </a:r>
            <a:r>
              <a:rPr lang="en-US" sz="4000" dirty="0" err="1"/>
              <a:t>tập</a:t>
            </a:r>
            <a:r>
              <a:rPr lang="en-US" sz="4000" dirty="0"/>
              <a:t> </a:t>
            </a:r>
            <a:r>
              <a:rPr lang="en-US" sz="4000" dirty="0" err="1"/>
              <a:t>binh</a:t>
            </a:r>
            <a:r>
              <a:rPr lang="en-US" sz="4000" dirty="0"/>
              <a:t> </a:t>
            </a:r>
            <a:r>
              <a:rPr lang="en-US" sz="4000" dirty="0" err="1"/>
              <a:t>sĩ</a:t>
            </a:r>
            <a:r>
              <a:rPr lang="en-US" sz="4000" dirty="0"/>
              <a:t>, </a:t>
            </a:r>
            <a:r>
              <a:rPr lang="en-US" sz="4000" dirty="0" err="1"/>
              <a:t>xây</a:t>
            </a:r>
            <a:r>
              <a:rPr lang="en-US" sz="4000" dirty="0"/>
              <a:t> </a:t>
            </a:r>
            <a:r>
              <a:rPr lang="en-US" sz="4000" dirty="0" err="1"/>
              <a:t>dựng</a:t>
            </a:r>
            <a:r>
              <a:rPr lang="en-US" sz="4000" dirty="0"/>
              <a:t> </a:t>
            </a:r>
            <a:r>
              <a:rPr lang="en-US" sz="4000" dirty="0" err="1"/>
              <a:t>lực</a:t>
            </a:r>
            <a:r>
              <a:rPr lang="en-US" sz="4000" dirty="0"/>
              <a:t> </a:t>
            </a:r>
            <a:r>
              <a:rPr lang="en-US" sz="4000" dirty="0" err="1"/>
              <a:t>lượng</a:t>
            </a:r>
            <a:r>
              <a:rPr lang="en-US" sz="4000" dirty="0"/>
              <a:t> </a:t>
            </a:r>
            <a:r>
              <a:rPr lang="en-US" sz="4000" dirty="0" err="1"/>
              <a:t>và</a:t>
            </a:r>
            <a:r>
              <a:rPr lang="en-US" sz="4000" dirty="0"/>
              <a:t> </a:t>
            </a:r>
            <a:r>
              <a:rPr lang="en-US" sz="4000" dirty="0" err="1"/>
              <a:t>lãnh</a:t>
            </a:r>
            <a:r>
              <a:rPr lang="en-US" sz="4000" dirty="0"/>
              <a:t> </a:t>
            </a:r>
            <a:r>
              <a:rPr lang="en-US" sz="4000" dirty="0" err="1"/>
              <a:t>đạo</a:t>
            </a:r>
            <a:r>
              <a:rPr lang="en-US" sz="4000" dirty="0"/>
              <a:t> </a:t>
            </a:r>
            <a:r>
              <a:rPr lang="en-US" sz="4000" dirty="0" err="1"/>
              <a:t>cuộc</a:t>
            </a:r>
            <a:r>
              <a:rPr lang="en-US" sz="4000" dirty="0"/>
              <a:t> </a:t>
            </a:r>
            <a:r>
              <a:rPr lang="en-US" sz="4000" dirty="0" err="1"/>
              <a:t>kháng</a:t>
            </a:r>
            <a:r>
              <a:rPr lang="en-US" sz="4000" dirty="0"/>
              <a:t> </a:t>
            </a:r>
            <a:r>
              <a:rPr lang="en-US" sz="4000" dirty="0" err="1"/>
              <a:t>chiến</a:t>
            </a:r>
            <a:r>
              <a:rPr lang="en-US" sz="4000" dirty="0"/>
              <a:t>.</a:t>
            </a:r>
          </a:p>
        </p:txBody>
      </p:sp>
      <p:sp>
        <p:nvSpPr>
          <p:cNvPr id="4" name="TextBox 3"/>
          <p:cNvSpPr txBox="1"/>
          <p:nvPr/>
        </p:nvSpPr>
        <p:spPr>
          <a:xfrm>
            <a:off x="1066800" y="304800"/>
            <a:ext cx="7162800" cy="1384995"/>
          </a:xfrm>
          <a:prstGeom prst="rect">
            <a:avLst/>
          </a:prstGeom>
          <a:noFill/>
        </p:spPr>
        <p:txBody>
          <a:bodyPr wrap="square" rtlCol="0">
            <a:spAutoFit/>
          </a:bodyPr>
          <a:lstStyle/>
          <a:p>
            <a:pPr algn="ctr"/>
            <a:r>
              <a:rPr lang="en-US" sz="2800" dirty="0" smtClean="0"/>
              <a:t>Thứ năm ngày 17 tháng 1 năm 2019</a:t>
            </a:r>
          </a:p>
          <a:p>
            <a:pPr algn="ctr"/>
            <a:r>
              <a:rPr lang="en-US" sz="2800" dirty="0" err="1" smtClean="0"/>
              <a:t>Lịch</a:t>
            </a:r>
            <a:r>
              <a:rPr lang="en-US" sz="2800" dirty="0" smtClean="0"/>
              <a:t> </a:t>
            </a:r>
            <a:r>
              <a:rPr lang="en-US" sz="2800" dirty="0" err="1" smtClean="0"/>
              <a:t>sử</a:t>
            </a:r>
            <a:endParaRPr lang="en-US" sz="2800" dirty="0" smtClean="0"/>
          </a:p>
          <a:p>
            <a:pPr algn="ctr"/>
            <a:r>
              <a:rPr lang="en-US" sz="2800" b="1" dirty="0" err="1" smtClean="0">
                <a:solidFill>
                  <a:srgbClr val="002060"/>
                </a:solidFill>
              </a:rPr>
              <a:t>Chiến</a:t>
            </a:r>
            <a:r>
              <a:rPr lang="en-US" sz="2800" b="1" dirty="0" smtClean="0">
                <a:solidFill>
                  <a:srgbClr val="002060"/>
                </a:solidFill>
              </a:rPr>
              <a:t> </a:t>
            </a:r>
            <a:r>
              <a:rPr lang="en-US" sz="2800" b="1" dirty="0" err="1" smtClean="0">
                <a:solidFill>
                  <a:srgbClr val="002060"/>
                </a:solidFill>
              </a:rPr>
              <a:t>thắng</a:t>
            </a:r>
            <a:r>
              <a:rPr lang="en-US" sz="2800" b="1" dirty="0" smtClean="0">
                <a:solidFill>
                  <a:srgbClr val="002060"/>
                </a:solidFill>
              </a:rPr>
              <a:t> Chi </a:t>
            </a:r>
            <a:r>
              <a:rPr lang="en-US" sz="2800" b="1" dirty="0" err="1" smtClean="0">
                <a:solidFill>
                  <a:srgbClr val="002060"/>
                </a:solidFill>
              </a:rPr>
              <a:t>Lăng</a:t>
            </a:r>
            <a:endParaRPr lang="en-US" sz="28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17" name="Group 13"/>
          <p:cNvGrpSpPr/>
          <p:nvPr/>
        </p:nvGrpSpPr>
        <p:grpSpPr>
          <a:xfrm>
            <a:off x="0" y="0"/>
            <a:ext cx="5613400" cy="6858000"/>
            <a:chOff x="0" y="0"/>
            <a:chExt cx="3536" cy="4320"/>
          </a:xfrm>
        </p:grpSpPr>
        <p:pic>
          <p:nvPicPr>
            <p:cNvPr id="12291" name="Picture 11"/>
            <p:cNvPicPr>
              <a:picLocks noChangeAspect="1"/>
            </p:cNvPicPr>
            <p:nvPr/>
          </p:nvPicPr>
          <p:blipFill>
            <a:blip r:embed="rId2"/>
            <a:stretch>
              <a:fillRect/>
            </a:stretch>
          </p:blipFill>
          <p:spPr>
            <a:xfrm>
              <a:off x="0" y="0"/>
              <a:ext cx="3536" cy="4320"/>
            </a:xfrm>
            <a:prstGeom prst="rect">
              <a:avLst/>
            </a:prstGeom>
            <a:noFill/>
            <a:ln w="9525">
              <a:noFill/>
            </a:ln>
          </p:spPr>
        </p:pic>
        <p:pic>
          <p:nvPicPr>
            <p:cNvPr id="12292" name="Picture 12"/>
            <p:cNvPicPr>
              <a:picLocks noChangeAspect="1"/>
            </p:cNvPicPr>
            <p:nvPr/>
          </p:nvPicPr>
          <p:blipFill>
            <a:blip r:embed="rId3"/>
            <a:stretch>
              <a:fillRect/>
            </a:stretch>
          </p:blipFill>
          <p:spPr>
            <a:xfrm>
              <a:off x="0" y="3324"/>
              <a:ext cx="1872" cy="996"/>
            </a:xfrm>
            <a:prstGeom prst="rect">
              <a:avLst/>
            </a:prstGeom>
            <a:noFill/>
            <a:ln w="9525">
              <a:noFill/>
            </a:ln>
          </p:spPr>
        </p:pic>
      </p:grpSp>
      <p:sp>
        <p:nvSpPr>
          <p:cNvPr id="47131" name="Freeform 27"/>
          <p:cNvSpPr/>
          <p:nvPr/>
        </p:nvSpPr>
        <p:spPr>
          <a:xfrm>
            <a:off x="2095500" y="2552700"/>
            <a:ext cx="1090613" cy="1171575"/>
          </a:xfrm>
          <a:custGeom>
            <a:avLst/>
            <a:gdLst/>
            <a:ahLst/>
            <a:cxnLst>
              <a:cxn ang="0">
                <a:pos x="442913" y="28575"/>
              </a:cxn>
              <a:cxn ang="0">
                <a:pos x="474663" y="9525"/>
              </a:cxn>
              <a:cxn ang="0">
                <a:pos x="519113" y="34925"/>
              </a:cxn>
              <a:cxn ang="0">
                <a:pos x="620713" y="73025"/>
              </a:cxn>
              <a:cxn ang="0">
                <a:pos x="690563" y="149225"/>
              </a:cxn>
              <a:cxn ang="0">
                <a:pos x="696913" y="168275"/>
              </a:cxn>
              <a:cxn ang="0">
                <a:pos x="735013" y="180975"/>
              </a:cxn>
              <a:cxn ang="0">
                <a:pos x="773113" y="257175"/>
              </a:cxn>
              <a:cxn ang="0">
                <a:pos x="957263" y="352425"/>
              </a:cxn>
              <a:cxn ang="0">
                <a:pos x="1020763" y="371475"/>
              </a:cxn>
              <a:cxn ang="0">
                <a:pos x="1052513" y="409575"/>
              </a:cxn>
              <a:cxn ang="0">
                <a:pos x="1058863" y="396875"/>
              </a:cxn>
              <a:cxn ang="0">
                <a:pos x="1090613" y="479425"/>
              </a:cxn>
              <a:cxn ang="0">
                <a:pos x="1065213" y="517525"/>
              </a:cxn>
              <a:cxn ang="0">
                <a:pos x="1027113" y="612775"/>
              </a:cxn>
              <a:cxn ang="0">
                <a:pos x="969963" y="688975"/>
              </a:cxn>
              <a:cxn ang="0">
                <a:pos x="938213" y="727075"/>
              </a:cxn>
              <a:cxn ang="0">
                <a:pos x="900113" y="847725"/>
              </a:cxn>
              <a:cxn ang="0">
                <a:pos x="874713" y="981075"/>
              </a:cxn>
              <a:cxn ang="0">
                <a:pos x="855663" y="1069975"/>
              </a:cxn>
              <a:cxn ang="0">
                <a:pos x="849313" y="1089025"/>
              </a:cxn>
              <a:cxn ang="0">
                <a:pos x="715963" y="1171575"/>
              </a:cxn>
              <a:cxn ang="0">
                <a:pos x="633413" y="1165225"/>
              </a:cxn>
              <a:cxn ang="0">
                <a:pos x="601663" y="1133475"/>
              </a:cxn>
              <a:cxn ang="0">
                <a:pos x="525463" y="1076325"/>
              </a:cxn>
              <a:cxn ang="0">
                <a:pos x="271463" y="1038225"/>
              </a:cxn>
              <a:cxn ang="0">
                <a:pos x="220663" y="962025"/>
              </a:cxn>
              <a:cxn ang="0">
                <a:pos x="258763" y="936625"/>
              </a:cxn>
              <a:cxn ang="0">
                <a:pos x="309563" y="841375"/>
              </a:cxn>
              <a:cxn ang="0">
                <a:pos x="379413" y="835025"/>
              </a:cxn>
              <a:cxn ang="0">
                <a:pos x="404813" y="727075"/>
              </a:cxn>
              <a:cxn ang="0">
                <a:pos x="430213" y="663575"/>
              </a:cxn>
              <a:cxn ang="0">
                <a:pos x="481013" y="631825"/>
              </a:cxn>
              <a:cxn ang="0">
                <a:pos x="449263" y="504825"/>
              </a:cxn>
              <a:cxn ang="0">
                <a:pos x="341313" y="466725"/>
              </a:cxn>
              <a:cxn ang="0">
                <a:pos x="195263" y="403225"/>
              </a:cxn>
              <a:cxn ang="0">
                <a:pos x="214313" y="409575"/>
              </a:cxn>
              <a:cxn ang="0">
                <a:pos x="201613" y="365125"/>
              </a:cxn>
              <a:cxn ang="0">
                <a:pos x="252413" y="276225"/>
              </a:cxn>
              <a:cxn ang="0">
                <a:pos x="214313" y="244475"/>
              </a:cxn>
              <a:cxn ang="0">
                <a:pos x="138113" y="276225"/>
              </a:cxn>
              <a:cxn ang="0">
                <a:pos x="100013" y="288925"/>
              </a:cxn>
              <a:cxn ang="0">
                <a:pos x="80963" y="295275"/>
              </a:cxn>
              <a:cxn ang="0">
                <a:pos x="36513" y="288925"/>
              </a:cxn>
              <a:cxn ang="0">
                <a:pos x="42863" y="212725"/>
              </a:cxn>
              <a:cxn ang="0">
                <a:pos x="106363" y="161925"/>
              </a:cxn>
              <a:cxn ang="0">
                <a:pos x="176213" y="111125"/>
              </a:cxn>
              <a:cxn ang="0">
                <a:pos x="277813" y="60325"/>
              </a:cxn>
              <a:cxn ang="0">
                <a:pos x="398463" y="15875"/>
              </a:cxn>
              <a:cxn ang="0">
                <a:pos x="493713" y="9525"/>
              </a:cxn>
              <a:cxn ang="0">
                <a:pos x="442913" y="28575"/>
              </a:cxn>
            </a:cxnLst>
            <a:rect l="0" t="0" r="0" b="0"/>
            <a:pathLst>
              <a:path w="687" h="738">
                <a:moveTo>
                  <a:pt x="279" y="18"/>
                </a:moveTo>
                <a:cubicBezTo>
                  <a:pt x="286" y="14"/>
                  <a:pt x="291" y="8"/>
                  <a:pt x="299" y="6"/>
                </a:cubicBezTo>
                <a:cubicBezTo>
                  <a:pt x="329" y="0"/>
                  <a:pt x="311" y="12"/>
                  <a:pt x="327" y="22"/>
                </a:cubicBezTo>
                <a:cubicBezTo>
                  <a:pt x="344" y="33"/>
                  <a:pt x="372" y="40"/>
                  <a:pt x="391" y="46"/>
                </a:cubicBezTo>
                <a:cubicBezTo>
                  <a:pt x="406" y="68"/>
                  <a:pt x="407" y="85"/>
                  <a:pt x="435" y="94"/>
                </a:cubicBezTo>
                <a:cubicBezTo>
                  <a:pt x="436" y="98"/>
                  <a:pt x="436" y="104"/>
                  <a:pt x="439" y="106"/>
                </a:cubicBezTo>
                <a:cubicBezTo>
                  <a:pt x="446" y="111"/>
                  <a:pt x="463" y="114"/>
                  <a:pt x="463" y="114"/>
                </a:cubicBezTo>
                <a:cubicBezTo>
                  <a:pt x="473" y="129"/>
                  <a:pt x="473" y="150"/>
                  <a:pt x="487" y="162"/>
                </a:cubicBezTo>
                <a:cubicBezTo>
                  <a:pt x="525" y="195"/>
                  <a:pt x="561" y="201"/>
                  <a:pt x="603" y="222"/>
                </a:cubicBezTo>
                <a:cubicBezTo>
                  <a:pt x="616" y="228"/>
                  <a:pt x="630" y="228"/>
                  <a:pt x="643" y="234"/>
                </a:cubicBezTo>
                <a:cubicBezTo>
                  <a:pt x="650" y="242"/>
                  <a:pt x="653" y="255"/>
                  <a:pt x="663" y="258"/>
                </a:cubicBezTo>
                <a:cubicBezTo>
                  <a:pt x="677" y="261"/>
                  <a:pt x="642" y="212"/>
                  <a:pt x="667" y="250"/>
                </a:cubicBezTo>
                <a:cubicBezTo>
                  <a:pt x="674" y="299"/>
                  <a:pt x="679" y="262"/>
                  <a:pt x="687" y="302"/>
                </a:cubicBezTo>
                <a:cubicBezTo>
                  <a:pt x="682" y="310"/>
                  <a:pt x="676" y="318"/>
                  <a:pt x="671" y="326"/>
                </a:cubicBezTo>
                <a:cubicBezTo>
                  <a:pt x="656" y="348"/>
                  <a:pt x="676" y="367"/>
                  <a:pt x="647" y="386"/>
                </a:cubicBezTo>
                <a:cubicBezTo>
                  <a:pt x="642" y="406"/>
                  <a:pt x="628" y="422"/>
                  <a:pt x="611" y="434"/>
                </a:cubicBezTo>
                <a:cubicBezTo>
                  <a:pt x="605" y="443"/>
                  <a:pt x="596" y="449"/>
                  <a:pt x="591" y="458"/>
                </a:cubicBezTo>
                <a:cubicBezTo>
                  <a:pt x="577" y="482"/>
                  <a:pt x="583" y="510"/>
                  <a:pt x="567" y="534"/>
                </a:cubicBezTo>
                <a:cubicBezTo>
                  <a:pt x="563" y="597"/>
                  <a:pt x="564" y="579"/>
                  <a:pt x="551" y="618"/>
                </a:cubicBezTo>
                <a:cubicBezTo>
                  <a:pt x="546" y="658"/>
                  <a:pt x="550" y="640"/>
                  <a:pt x="539" y="674"/>
                </a:cubicBezTo>
                <a:cubicBezTo>
                  <a:pt x="538" y="678"/>
                  <a:pt x="535" y="686"/>
                  <a:pt x="535" y="686"/>
                </a:cubicBezTo>
                <a:cubicBezTo>
                  <a:pt x="528" y="738"/>
                  <a:pt x="498" y="733"/>
                  <a:pt x="451" y="738"/>
                </a:cubicBezTo>
                <a:cubicBezTo>
                  <a:pt x="434" y="737"/>
                  <a:pt x="416" y="737"/>
                  <a:pt x="399" y="734"/>
                </a:cubicBezTo>
                <a:cubicBezTo>
                  <a:pt x="384" y="731"/>
                  <a:pt x="388" y="722"/>
                  <a:pt x="379" y="714"/>
                </a:cubicBezTo>
                <a:cubicBezTo>
                  <a:pt x="371" y="707"/>
                  <a:pt x="343" y="684"/>
                  <a:pt x="331" y="678"/>
                </a:cubicBezTo>
                <a:cubicBezTo>
                  <a:pt x="285" y="653"/>
                  <a:pt x="216" y="656"/>
                  <a:pt x="171" y="654"/>
                </a:cubicBezTo>
                <a:cubicBezTo>
                  <a:pt x="160" y="637"/>
                  <a:pt x="146" y="626"/>
                  <a:pt x="139" y="606"/>
                </a:cubicBezTo>
                <a:cubicBezTo>
                  <a:pt x="147" y="601"/>
                  <a:pt x="155" y="595"/>
                  <a:pt x="163" y="590"/>
                </a:cubicBezTo>
                <a:cubicBezTo>
                  <a:pt x="180" y="579"/>
                  <a:pt x="167" y="538"/>
                  <a:pt x="195" y="530"/>
                </a:cubicBezTo>
                <a:cubicBezTo>
                  <a:pt x="209" y="526"/>
                  <a:pt x="224" y="527"/>
                  <a:pt x="239" y="526"/>
                </a:cubicBezTo>
                <a:cubicBezTo>
                  <a:pt x="267" y="498"/>
                  <a:pt x="243" y="528"/>
                  <a:pt x="255" y="458"/>
                </a:cubicBezTo>
                <a:cubicBezTo>
                  <a:pt x="256" y="451"/>
                  <a:pt x="268" y="425"/>
                  <a:pt x="271" y="418"/>
                </a:cubicBezTo>
                <a:cubicBezTo>
                  <a:pt x="276" y="406"/>
                  <a:pt x="303" y="398"/>
                  <a:pt x="303" y="398"/>
                </a:cubicBezTo>
                <a:cubicBezTo>
                  <a:pt x="326" y="364"/>
                  <a:pt x="313" y="338"/>
                  <a:pt x="283" y="318"/>
                </a:cubicBezTo>
                <a:cubicBezTo>
                  <a:pt x="257" y="301"/>
                  <a:pt x="249" y="298"/>
                  <a:pt x="215" y="294"/>
                </a:cubicBezTo>
                <a:cubicBezTo>
                  <a:pt x="187" y="275"/>
                  <a:pt x="147" y="278"/>
                  <a:pt x="123" y="254"/>
                </a:cubicBezTo>
                <a:cubicBezTo>
                  <a:pt x="127" y="255"/>
                  <a:pt x="134" y="262"/>
                  <a:pt x="135" y="258"/>
                </a:cubicBezTo>
                <a:cubicBezTo>
                  <a:pt x="137" y="248"/>
                  <a:pt x="128" y="240"/>
                  <a:pt x="127" y="230"/>
                </a:cubicBezTo>
                <a:cubicBezTo>
                  <a:pt x="124" y="191"/>
                  <a:pt x="134" y="191"/>
                  <a:pt x="159" y="174"/>
                </a:cubicBezTo>
                <a:cubicBezTo>
                  <a:pt x="176" y="148"/>
                  <a:pt x="161" y="150"/>
                  <a:pt x="135" y="154"/>
                </a:cubicBezTo>
                <a:cubicBezTo>
                  <a:pt x="96" y="180"/>
                  <a:pt x="127" y="164"/>
                  <a:pt x="87" y="174"/>
                </a:cubicBezTo>
                <a:cubicBezTo>
                  <a:pt x="79" y="176"/>
                  <a:pt x="71" y="179"/>
                  <a:pt x="63" y="182"/>
                </a:cubicBezTo>
                <a:cubicBezTo>
                  <a:pt x="59" y="183"/>
                  <a:pt x="51" y="186"/>
                  <a:pt x="51" y="186"/>
                </a:cubicBezTo>
                <a:cubicBezTo>
                  <a:pt x="42" y="185"/>
                  <a:pt x="32" y="186"/>
                  <a:pt x="23" y="182"/>
                </a:cubicBezTo>
                <a:cubicBezTo>
                  <a:pt x="0" y="173"/>
                  <a:pt x="6" y="141"/>
                  <a:pt x="27" y="134"/>
                </a:cubicBezTo>
                <a:cubicBezTo>
                  <a:pt x="34" y="123"/>
                  <a:pt x="55" y="106"/>
                  <a:pt x="67" y="102"/>
                </a:cubicBezTo>
                <a:cubicBezTo>
                  <a:pt x="78" y="85"/>
                  <a:pt x="92" y="76"/>
                  <a:pt x="111" y="70"/>
                </a:cubicBezTo>
                <a:cubicBezTo>
                  <a:pt x="125" y="49"/>
                  <a:pt x="151" y="43"/>
                  <a:pt x="175" y="38"/>
                </a:cubicBezTo>
                <a:cubicBezTo>
                  <a:pt x="196" y="24"/>
                  <a:pt x="227" y="12"/>
                  <a:pt x="251" y="10"/>
                </a:cubicBezTo>
                <a:cubicBezTo>
                  <a:pt x="271" y="8"/>
                  <a:pt x="311" y="6"/>
                  <a:pt x="311" y="6"/>
                </a:cubicBezTo>
                <a:lnTo>
                  <a:pt x="279" y="18"/>
                </a:lnTo>
                <a:close/>
              </a:path>
            </a:pathLst>
          </a:custGeom>
          <a:noFill/>
          <a:ln w="38100" cap="flat" cmpd="sng">
            <a:solidFill>
              <a:srgbClr val="0000FF">
                <a:alpha val="100000"/>
              </a:srgbClr>
            </a:solidFill>
            <a:prstDash val="solid"/>
            <a:round/>
            <a:headEnd type="none" w="med" len="med"/>
            <a:tailEnd type="none" w="med" len="med"/>
          </a:ln>
        </p:spPr>
        <p:txBody>
          <a:bodyPr/>
          <a:lstStyle/>
          <a:p>
            <a:endParaRPr lang="en-US"/>
          </a:p>
        </p:txBody>
      </p:sp>
      <p:sp>
        <p:nvSpPr>
          <p:cNvPr id="12294" name="Text Box 24"/>
          <p:cNvSpPr txBox="1"/>
          <p:nvPr/>
        </p:nvSpPr>
        <p:spPr>
          <a:xfrm>
            <a:off x="5486400" y="3717925"/>
            <a:ext cx="3657600" cy="3140075"/>
          </a:xfrm>
          <a:prstGeom prst="rect">
            <a:avLst/>
          </a:prstGeom>
          <a:solidFill>
            <a:schemeClr val="bg1"/>
          </a:solidFill>
          <a:ln w="9525">
            <a:noFill/>
          </a:ln>
        </p:spPr>
        <p:txBody>
          <a:bodyPr>
            <a:spAutoFit/>
          </a:bodyPr>
          <a:lstStyle/>
          <a:p>
            <a:pPr algn="just" eaLnBrk="1" hangingPunct="1">
              <a:spcBef>
                <a:spcPct val="50000"/>
              </a:spcBef>
            </a:pPr>
            <a:r>
              <a:rPr sz="2000" b="1" err="1">
                <a:solidFill>
                  <a:srgbClr val="0000FF"/>
                </a:solidFill>
                <a:cs typeface="Arial" panose="020B0604020202020204" pitchFamily="34" charset="0"/>
              </a:rPr>
              <a:t>Lê Lợi (1385 - 1433) l</a:t>
            </a:r>
            <a:r>
              <a:rPr sz="2000" b="1" err="1">
                <a:solidFill>
                  <a:srgbClr val="0000FF"/>
                </a:solidFill>
                <a:latin typeface="Arial" panose="020B0604020202020204" pitchFamily="34" charset="0"/>
                <a:ea typeface="Arial" panose="020B0604020202020204" pitchFamily="34" charset="0"/>
              </a:rPr>
              <a:t>à</a:t>
            </a:r>
            <a:r>
              <a:rPr sz="2000" b="1" err="1">
                <a:solidFill>
                  <a:srgbClr val="0000FF"/>
                </a:solidFill>
                <a:cs typeface="Arial" panose="020B0604020202020204" pitchFamily="34" charset="0"/>
              </a:rPr>
              <a:t> một h</a:t>
            </a:r>
            <a:r>
              <a:rPr sz="2000" b="1" err="1">
                <a:solidFill>
                  <a:srgbClr val="0000FF"/>
                </a:solidFill>
                <a:latin typeface="Arial" panose="020B0604020202020204" pitchFamily="34" charset="0"/>
                <a:ea typeface="Arial" panose="020B0604020202020204" pitchFamily="34" charset="0"/>
              </a:rPr>
              <a:t>à</a:t>
            </a:r>
            <a:r>
              <a:rPr sz="2000" b="1" err="1">
                <a:solidFill>
                  <a:srgbClr val="0000FF"/>
                </a:solidFill>
                <a:cs typeface="Arial" panose="020B0604020202020204" pitchFamily="34" charset="0"/>
              </a:rPr>
              <a:t>o trưởng có uy tín lớn ở vùng Lam Sơn (Thanh Hóa). Trước cảnh nước mất, nhân dân lầm than, ông đã dốc hết t</a:t>
            </a:r>
            <a:r>
              <a:rPr sz="2000" b="1" err="1">
                <a:solidFill>
                  <a:srgbClr val="0000FF"/>
                </a:solidFill>
                <a:latin typeface="Arial" panose="020B0604020202020204" pitchFamily="34" charset="0"/>
                <a:ea typeface="Arial" panose="020B0604020202020204" pitchFamily="34" charset="0"/>
              </a:rPr>
              <a:t>à</a:t>
            </a:r>
            <a:r>
              <a:rPr sz="2000" b="1" err="1">
                <a:solidFill>
                  <a:srgbClr val="0000FF"/>
                </a:solidFill>
                <a:cs typeface="Arial" panose="020B0604020202020204" pitchFamily="34" charset="0"/>
              </a:rPr>
              <a:t>i sản để chiêu tập nghĩa sĩ, bí mật liên lạc với các h</a:t>
            </a:r>
            <a:r>
              <a:rPr sz="2000" b="1" err="1">
                <a:solidFill>
                  <a:srgbClr val="0000FF"/>
                </a:solidFill>
                <a:latin typeface="Arial" panose="020B0604020202020204" pitchFamily="34" charset="0"/>
                <a:ea typeface="Arial" panose="020B0604020202020204" pitchFamily="34" charset="0"/>
              </a:rPr>
              <a:t>à</a:t>
            </a:r>
            <a:r>
              <a:rPr sz="2000" b="1" err="1">
                <a:solidFill>
                  <a:srgbClr val="0000FF"/>
                </a:solidFill>
                <a:cs typeface="Arial" panose="020B0604020202020204" pitchFamily="34" charset="0"/>
              </a:rPr>
              <a:t>o kiệt, xây dựng lực lượng, chọn Lam Sơn l</a:t>
            </a:r>
            <a:r>
              <a:rPr sz="2000" b="1" err="1">
                <a:solidFill>
                  <a:srgbClr val="0000FF"/>
                </a:solidFill>
                <a:latin typeface="Arial" panose="020B0604020202020204" pitchFamily="34" charset="0"/>
                <a:ea typeface="Arial" panose="020B0604020202020204" pitchFamily="34" charset="0"/>
              </a:rPr>
              <a:t>à</a:t>
            </a:r>
            <a:r>
              <a:rPr sz="2000" b="1" err="1">
                <a:solidFill>
                  <a:srgbClr val="0000FF"/>
                </a:solidFill>
                <a:cs typeface="Arial" panose="020B0604020202020204" pitchFamily="34" charset="0"/>
              </a:rPr>
              <a:t>m căn cứ</a:t>
            </a:r>
            <a:r>
              <a:rPr sz="2000" b="1">
                <a:solidFill>
                  <a:srgbClr val="0000FF"/>
                </a:solidFill>
                <a:cs typeface="Arial" panose="020B0604020202020204" pitchFamily="34" charset="0"/>
              </a:rPr>
              <a:t>.</a:t>
            </a:r>
            <a:endParaRPr sz="2000" b="1">
              <a:solidFill>
                <a:srgbClr val="0000FF"/>
              </a:solidFill>
              <a:ea typeface="Arial" panose="020B0604020202020204" pitchFamily="34" charset="0"/>
            </a:endParaRPr>
          </a:p>
        </p:txBody>
      </p:sp>
      <p:pic>
        <p:nvPicPr>
          <p:cNvPr id="12295" name="Picture 31"/>
          <p:cNvPicPr>
            <a:picLocks noChangeAspect="1"/>
          </p:cNvPicPr>
          <p:nvPr/>
        </p:nvPicPr>
        <p:blipFill>
          <a:blip r:embed="rId4"/>
          <a:stretch>
            <a:fillRect/>
          </a:stretch>
        </p:blipFill>
        <p:spPr>
          <a:xfrm>
            <a:off x="5562600" y="0"/>
            <a:ext cx="3581400" cy="3733800"/>
          </a:xfrm>
          <a:prstGeom prst="rect">
            <a:avLst/>
          </a:prstGeom>
          <a:noFill/>
          <a:ln w="9525" cap="flat" cmpd="sng">
            <a:solidFill>
              <a:srgbClr val="FF3300"/>
            </a:solidFill>
            <a:prstDash val="solid"/>
            <a:miter/>
            <a:headEnd type="none" w="med" len="med"/>
            <a:tailEnd type="none" w="med" len="me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17"/>
                                        </p:tgtEl>
                                        <p:attrNameLst>
                                          <p:attrName>style.visibility</p:attrName>
                                        </p:attrNameLst>
                                      </p:cBhvr>
                                      <p:to>
                                        <p:strVal val="visible"/>
                                      </p:to>
                                    </p:set>
                                    <p:animEffect transition="in" filter="fade">
                                      <p:cBhvr>
                                        <p:cTn id="7" dur="500"/>
                                        <p:tgtEl>
                                          <p:spTgt spid="47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131"/>
                                        </p:tgtEl>
                                        <p:attrNameLst>
                                          <p:attrName>style.visibility</p:attrName>
                                        </p:attrNameLst>
                                      </p:cBhvr>
                                      <p:to>
                                        <p:strVal val="visible"/>
                                      </p:to>
                                    </p:set>
                                    <p:animEffect transition="in" filter="wipe(down)">
                                      <p:cBhvr>
                                        <p:cTn id="12" dur="2000"/>
                                        <p:tgtEl>
                                          <p:spTgt spid="47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736</Words>
  <Application>Microsoft Office PowerPoint</Application>
  <PresentationFormat>On-screen Show (4:3)</PresentationFormat>
  <Paragraphs>69</Paragraphs>
  <Slides>33</Slides>
  <Notes>1</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33</vt:i4>
      </vt:variant>
    </vt:vector>
  </HeadingPairs>
  <TitlesOfParts>
    <vt:vector size="36" baseType="lpstr">
      <vt:lpstr>Default Design</vt:lpstr>
      <vt:lpstr>Bitmap Image</vt:lpstr>
      <vt:lpstr>MS_ClipArt_Gallery.2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nhân nào dẫn đến trận Chi Lăng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1.Lê Lợi đã bố trí quân ta ở ải Chi Lăng như thế nào? 2. Kị binh đã làm gì khi quân giặc đến trước ải Chi Lăng? 3. Trước hành động của quân ta, kị binh giặc đã làm gì? 4. Bộ binh giặc đã thua như thế nào? </vt:lpstr>
      <vt:lpstr>PowerPoint Presentation</vt:lpstr>
      <vt:lpstr>PowerPoint Presentation</vt:lpstr>
      <vt:lpstr>PowerPoint Presentation</vt:lpstr>
      <vt:lpstr> </vt:lpstr>
      <vt:lpstr>Vậy nghĩa quân ta đã dùng mưu kế gì để đánh thắng quân Minh?</vt:lpstr>
      <vt:lpstr>Theo em, chiến thắng Chi Lăng có ý nghĩa như thế nào đối với lịch sử dân tộc ta?</vt:lpstr>
      <vt:lpstr>PowerPoint Presentation</vt:lpstr>
      <vt:lpstr>PowerPoint Presentation</vt:lpstr>
      <vt:lpstr>PowerPoint Presentation</vt:lpstr>
      <vt:lpstr>PowerPoint Presentation</vt:lpstr>
      <vt:lpstr>PowerPoint Presentation</vt:lpstr>
      <vt:lpstr>Ghi nhớ    Dựa vào địa hình hiểm trở của ải Chi Lăng, nghĩa quân Lam Sơn đã đánh tan quân Minh ở Chi Lăng.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Dang Le Phan Danh</cp:lastModifiedBy>
  <cp:revision>21</cp:revision>
  <dcterms:created xsi:type="dcterms:W3CDTF">2018-01-16T05:40:00Z</dcterms:created>
  <dcterms:modified xsi:type="dcterms:W3CDTF">2019-12-19T10:57:29Z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y fmtid="{D5CDD505-2E9C-101B-9397-08002B2CF9AE}" pid="3" name="KSOProductBuildVer">
    <vt:lpwstr>1033-10.2.0.5978</vt:lpwstr>
  </property>
</Properties>
</file>