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3" r:id="rId2"/>
    <p:sldId id="276" r:id="rId3"/>
    <p:sldId id="270" r:id="rId4"/>
    <p:sldId id="274" r:id="rId5"/>
    <p:sldId id="271" r:id="rId6"/>
    <p:sldId id="272" r:id="rId7"/>
    <p:sldId id="257" r:id="rId8"/>
    <p:sldId id="264" r:id="rId9"/>
    <p:sldId id="258" r:id="rId10"/>
    <p:sldId id="259" r:id="rId11"/>
    <p:sldId id="260" r:id="rId12"/>
    <p:sldId id="275" r:id="rId13"/>
    <p:sldId id="269" r:id="rId14"/>
  </p:sldIdLst>
  <p:sldSz cx="6858000" cy="5143500"/>
  <p:notesSz cx="6858000" cy="9144000"/>
  <p:embeddedFontLst>
    <p:embeddedFont>
      <p:font typeface="Impact" panose="020B0806030902050204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522" y="6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9989B-029B-4C14-9E8C-D7837BE9C9F2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9F157-8D46-4560-9D09-5347E0D13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A06B97-7848-45AF-8FAD-BBD275E2DA76}" type="slidenum">
              <a:rPr lang="en-US" altLang="en-US" smtClean="0">
                <a:cs typeface="Arial" panose="020B0604020202020204" pitchFamily="34" charset="0"/>
              </a:rPr>
              <a:pPr/>
              <a:t>1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5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9F157-8D46-4560-9D09-5347E0D13C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8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14.gif"/><Relationship Id="rId18" Type="http://schemas.openxmlformats.org/officeDocument/2006/relationships/image" Target="../media/image17.gif"/><Relationship Id="rId3" Type="http://schemas.openxmlformats.org/officeDocument/2006/relationships/audio" Target="NULL" TargetMode="External"/><Relationship Id="rId21" Type="http://schemas.openxmlformats.org/officeDocument/2006/relationships/image" Target="../media/image11.png"/><Relationship Id="rId7" Type="http://schemas.openxmlformats.org/officeDocument/2006/relationships/audio" Target="../media/media6.wma"/><Relationship Id="rId12" Type="http://schemas.openxmlformats.org/officeDocument/2006/relationships/slideLayout" Target="../slideLayouts/slideLayout1.xml"/><Relationship Id="rId17" Type="http://schemas.microsoft.com/office/2007/relationships/hdphoto" Target="../media/hdphoto3.wdp"/><Relationship Id="rId2" Type="http://schemas.openxmlformats.org/officeDocument/2006/relationships/audio" Target="../media/media3.wav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microsoft.com/office/2007/relationships/media" Target="../media/media6.wma"/><Relationship Id="rId11" Type="http://schemas.openxmlformats.org/officeDocument/2006/relationships/audio" Target="../media/media10.m4a"/><Relationship Id="rId5" Type="http://schemas.microsoft.com/office/2007/relationships/media" Target="../media/media5.wma"/><Relationship Id="rId15" Type="http://schemas.microsoft.com/office/2007/relationships/hdphoto" Target="../media/hdphoto2.wdp"/><Relationship Id="rId23" Type="http://schemas.openxmlformats.org/officeDocument/2006/relationships/image" Target="../media/image7.gif"/><Relationship Id="rId10" Type="http://schemas.microsoft.com/office/2007/relationships/media" Target="../media/media10.m4a"/><Relationship Id="rId19" Type="http://schemas.openxmlformats.org/officeDocument/2006/relationships/image" Target="../media/image18.png"/><Relationship Id="rId4" Type="http://schemas.microsoft.com/office/2007/relationships/media" Target="../media/media4.wav"/><Relationship Id="rId9" Type="http://schemas.openxmlformats.org/officeDocument/2006/relationships/audio" Target="../media/media9.m4a"/><Relationship Id="rId1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1.m4a"/><Relationship Id="rId13" Type="http://schemas.openxmlformats.org/officeDocument/2006/relationships/image" Target="../media/image14.gif"/><Relationship Id="rId18" Type="http://schemas.openxmlformats.org/officeDocument/2006/relationships/image" Target="../media/image17.gif"/><Relationship Id="rId3" Type="http://schemas.openxmlformats.org/officeDocument/2006/relationships/audio" Target="NULL" TargetMode="External"/><Relationship Id="rId21" Type="http://schemas.openxmlformats.org/officeDocument/2006/relationships/image" Target="../media/image19.png"/><Relationship Id="rId7" Type="http://schemas.openxmlformats.org/officeDocument/2006/relationships/audio" Target="../media/media6.wma"/><Relationship Id="rId12" Type="http://schemas.openxmlformats.org/officeDocument/2006/relationships/slideLayout" Target="../slideLayouts/slideLayout1.xml"/><Relationship Id="rId17" Type="http://schemas.microsoft.com/office/2007/relationships/hdphoto" Target="../media/hdphoto3.wdp"/><Relationship Id="rId2" Type="http://schemas.openxmlformats.org/officeDocument/2006/relationships/audio" Target="../media/media3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3.wav"/><Relationship Id="rId6" Type="http://schemas.microsoft.com/office/2007/relationships/media" Target="../media/media6.wma"/><Relationship Id="rId11" Type="http://schemas.openxmlformats.org/officeDocument/2006/relationships/audio" Target="../media/media12.m4a"/><Relationship Id="rId5" Type="http://schemas.microsoft.com/office/2007/relationships/media" Target="../media/media5.wma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microsoft.com/office/2007/relationships/media" Target="../media/media12.m4a"/><Relationship Id="rId19" Type="http://schemas.openxmlformats.org/officeDocument/2006/relationships/image" Target="../media/image7.gif"/><Relationship Id="rId4" Type="http://schemas.microsoft.com/office/2007/relationships/media" Target="../media/media4.wav"/><Relationship Id="rId9" Type="http://schemas.openxmlformats.org/officeDocument/2006/relationships/audio" Target="../media/media11.m4a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NULL" TargetMode="Externa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gif"/><Relationship Id="rId4" Type="http://schemas.microsoft.com/office/2007/relationships/media" Target="../media/media2.m4a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7.m4a"/><Relationship Id="rId13" Type="http://schemas.openxmlformats.org/officeDocument/2006/relationships/notesSlide" Target="../notesSlides/notesSlide2.xml"/><Relationship Id="rId18" Type="http://schemas.microsoft.com/office/2007/relationships/hdphoto" Target="../media/hdphoto3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audio" Target="../media/media6.wma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microsoft.com/office/2007/relationships/hdphoto" Target="../media/hdphoto2.wdp"/><Relationship Id="rId20" Type="http://schemas.openxmlformats.org/officeDocument/2006/relationships/image" Target="../media/image7.gif"/><Relationship Id="rId1" Type="http://schemas.microsoft.com/office/2007/relationships/media" Target="../media/media3.wav"/><Relationship Id="rId6" Type="http://schemas.microsoft.com/office/2007/relationships/media" Target="../media/media6.wma"/><Relationship Id="rId11" Type="http://schemas.openxmlformats.org/officeDocument/2006/relationships/audio" Target="../media/media8.m4a"/><Relationship Id="rId24" Type="http://schemas.openxmlformats.org/officeDocument/2006/relationships/image" Target="../media/image20.png"/><Relationship Id="rId5" Type="http://schemas.microsoft.com/office/2007/relationships/media" Target="../media/media5.wma"/><Relationship Id="rId15" Type="http://schemas.openxmlformats.org/officeDocument/2006/relationships/image" Target="../media/image15.png"/><Relationship Id="rId23" Type="http://schemas.openxmlformats.org/officeDocument/2006/relationships/image" Target="../media/image11.png"/><Relationship Id="rId10" Type="http://schemas.microsoft.com/office/2007/relationships/media" Target="../media/media8.m4a"/><Relationship Id="rId19" Type="http://schemas.openxmlformats.org/officeDocument/2006/relationships/image" Target="../media/image17.gif"/><Relationship Id="rId4" Type="http://schemas.microsoft.com/office/2007/relationships/media" Target="../media/media4.wav"/><Relationship Id="rId9" Type="http://schemas.openxmlformats.org/officeDocument/2006/relationships/audio" Target="../media/media7.m4a"/><Relationship Id="rId14" Type="http://schemas.openxmlformats.org/officeDocument/2006/relationships/image" Target="../media/image14.gif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h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85750" y="971550"/>
            <a:ext cx="6415088" cy="3409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492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NHIỆT LIỆT CHÀO MỪNG CÁC THẦY CÔ GIÁO!</a:t>
            </a: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885950" y="1657350"/>
            <a:ext cx="3143250" cy="9715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  <a:contourClr>
                <a:srgbClr val="D20000"/>
              </a:contourClr>
            </a:sp3d>
          </a:bodyPr>
          <a:lstStyle/>
          <a:p>
            <a:pPr algn="ctr"/>
            <a:r>
              <a:rPr lang="en-US" sz="27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20000"/>
                    </a:gs>
                    <a:gs pos="100000">
                      <a:srgbClr val="6100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MÔN: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20000"/>
                    </a:gs>
                    <a:gs pos="100000">
                      <a:srgbClr val="6100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Toán</a:t>
            </a:r>
            <a:endParaRPr lang="en-US" sz="27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20000"/>
                  </a:gs>
                  <a:gs pos="100000">
                    <a:srgbClr val="610000"/>
                  </a:gs>
                </a:gsLst>
                <a:lin ang="5400000" scaled="1"/>
              </a:gra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028701" y="171450"/>
            <a:ext cx="4470797" cy="521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2700" kern="10">
              <a:ln w="9525">
                <a:solidFill>
                  <a:srgbClr val="BF4D07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vi-VN" sz="27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Trường Tiểu học Ái Mộ A</a:t>
            </a:r>
            <a:endParaRPr lang="en-US" sz="2700" kern="10">
              <a:ln w="9525">
                <a:solidFill>
                  <a:srgbClr val="BF4D07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079" name="Picture 8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0376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660290"/>
            <a:ext cx="2857500" cy="150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WordArt 7"/>
          <p:cNvSpPr>
            <a:spLocks noChangeArrowheads="1" noChangeShapeType="1" noTextEdit="1"/>
          </p:cNvSpPr>
          <p:nvPr/>
        </p:nvSpPr>
        <p:spPr bwMode="auto">
          <a:xfrm rot="316412">
            <a:off x="1944139" y="2865741"/>
            <a:ext cx="3128963" cy="10406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Tuần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4: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Nhân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số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2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số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với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số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1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chữ</a:t>
            </a:r>
            <a:r>
              <a:rPr lang="en-US" sz="2700" b="1" i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số</a:t>
            </a:r>
            <a:endParaRPr lang="en-US" sz="2700" b="1" i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0299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52750"/>
            <a:ext cx="733425" cy="73342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881220" y="2681379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-476250"/>
            <a:ext cx="6065019" cy="23569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35644" y="2419350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91896" y="3528921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25345" y="371475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6200" y="2114550"/>
            <a:ext cx="1066282" cy="10209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6247" y="57150"/>
            <a:ext cx="5355953" cy="1798492"/>
            <a:chOff x="740047" y="57150"/>
            <a:chExt cx="5355953" cy="1752600"/>
          </a:xfrm>
        </p:grpSpPr>
        <p:grpSp>
          <p:nvGrpSpPr>
            <p:cNvPr id="2" name="Group 1"/>
            <p:cNvGrpSpPr/>
            <p:nvPr/>
          </p:nvGrpSpPr>
          <p:grpSpPr>
            <a:xfrm>
              <a:off x="740047" y="57150"/>
              <a:ext cx="5355953" cy="1752600"/>
              <a:chOff x="740047" y="57150"/>
              <a:chExt cx="5355953" cy="1752600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740047" y="57150"/>
                <a:ext cx="53559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Câu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2: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Chọn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thích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hợp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điền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vào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s-ES_tradnl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s-ES_tradnl" sz="2400" b="1" dirty="0" err="1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chỗ</a:t>
                </a:r>
                <a:r>
                  <a:rPr lang="es-ES_tradnl" sz="2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_tradnl" sz="2400" b="1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trống</a:t>
                </a:r>
                <a:r>
                  <a:rPr lang="es-ES_tradnl" sz="2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  <a:endParaRPr lang="es-ES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21 CuadroTexto"/>
              <p:cNvSpPr txBox="1"/>
              <p:nvPr/>
            </p:nvSpPr>
            <p:spPr>
              <a:xfrm>
                <a:off x="2842084" y="447839"/>
                <a:ext cx="10441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300"/>
                  </a:lnSpc>
                </a:pPr>
                <a:r>
                  <a:rPr lang="es-ES_tradnl" sz="2800" b="1" dirty="0" smtClean="0">
                    <a:solidFill>
                      <a:srgbClr val="0000CC"/>
                    </a:solidFill>
                  </a:rPr>
                  <a:t>23</a:t>
                </a:r>
              </a:p>
              <a:p>
                <a:pPr>
                  <a:lnSpc>
                    <a:spcPts val="3300"/>
                  </a:lnSpc>
                </a:pPr>
                <a:r>
                  <a:rPr lang="es-ES_tradnl" sz="2800" b="1" dirty="0" smtClean="0">
                    <a:solidFill>
                      <a:srgbClr val="0000CC"/>
                    </a:solidFill>
                  </a:rPr>
                  <a:t>X</a:t>
                </a:r>
              </a:p>
              <a:p>
                <a:pPr algn="ctr">
                  <a:lnSpc>
                    <a:spcPts val="3300"/>
                  </a:lnSpc>
                </a:pPr>
                <a:r>
                  <a:rPr lang="es-ES_tradnl" sz="2800" b="1" dirty="0" smtClean="0">
                    <a:solidFill>
                      <a:srgbClr val="0000CC"/>
                    </a:solidFill>
                  </a:rPr>
                  <a:t>69</a:t>
                </a:r>
                <a:endParaRPr lang="es-ES" sz="2800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364142" y="992510"/>
                <a:ext cx="216024" cy="360040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2940147" y="1352550"/>
              <a:ext cx="71745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C2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71600" y="832042"/>
            <a:ext cx="609600" cy="609600"/>
          </a:xfrm>
          <a:prstGeom prst="rect">
            <a:avLst/>
          </a:prstGeom>
        </p:spPr>
      </p:pic>
      <p:pic>
        <p:nvPicPr>
          <p:cNvPr id="4" name="Da2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4478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6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6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1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4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1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2.83951E-6 L -0.03264 -0.14723 C -0.03935 -0.18025 -0.04954 -0.19815 -0.06042 -0.19815 C -0.07222 -0.19815 -0.08218 -0.18025 -0.08866 -0.14723 L -0.12107 2.83951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58025E-6 L -0.03264 -0.14723 C -0.03935 -0.18025 -0.04954 -0.19815 -0.06042 -0.19815 C -0.07246 -0.19815 -0.08218 -0.18025 -0.08866 -0.14723 L -0.12107 3.5802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2.34568E-6 L -0.03264 -0.14722 C -0.03936 -0.18024 -0.04954 -0.19815 -0.06042 -0.19815 C -0.07223 -0.19815 -0.08218 -0.18024 -0.08866 -0.14722 L -0.12107 -2.34568E-6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37" y="3211311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21123" y="2881555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54011" y="3714750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30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19200" y="356235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61224" y="3714750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33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368628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800" y="1963535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87642" y="862693"/>
            <a:ext cx="6503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_tradnl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_tradnl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s-ES_tradnl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s-ES_tradnl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651446" y="3935584"/>
            <a:ext cx="1138580" cy="1109571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54011" y="3714750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36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3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43000" y="725596"/>
            <a:ext cx="609600" cy="609600"/>
          </a:xfrm>
          <a:prstGeom prst="rect">
            <a:avLst/>
          </a:prstGeom>
        </p:spPr>
      </p:pic>
      <p:pic>
        <p:nvPicPr>
          <p:cNvPr id="3" name="Bản ghi Mới 2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24000" y="2271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1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1.23457E-6 L -0.03264 -0.14722 C -0.03935 -0.18025 -0.04954 -0.19815 -0.06042 -0.19815 C -0.07222 -0.19815 -0.08218 -0.18025 -0.08866 -0.14722 L -0.12107 -1.23457E-6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35802E-6 L -0.03264 -0.14722 C -0.03935 -0.18025 -0.04954 -0.19815 -0.06042 -0.19815 C -0.07222 -0.19815 -0.08218 -0.18025 -0.08866 -0.14722 L -0.12107 1.35802E-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-0.03264 -0.14722 C -0.03936 -0.18025 -0.04954 -0.19815 -0.06042 -0.19815 C -0.07223 -0.19815 -0.08218 -0.18025 -0.08866 -0.14722 L -0.12107 2.46914E-6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_3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485900" y="971550"/>
            <a:ext cx="4114800" cy="2857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0160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5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228600" y="1257300"/>
            <a:ext cx="3064669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57250" y="2628900"/>
            <a:ext cx="4286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0" y="1196578"/>
            <a:ext cx="2057400" cy="9941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12 x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0013"/>
            <a:ext cx="3810000" cy="668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12 + 12 + 12 =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49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628650"/>
            <a:ext cx="6743700" cy="857250"/>
          </a:xfrm>
        </p:spPr>
        <p:txBody>
          <a:bodyPr/>
          <a:lstStyle/>
          <a:p>
            <a:r>
              <a:rPr lang="en-US" altLang="en-US" sz="1800" b="1">
                <a:solidFill>
                  <a:srgbClr val="0000FF"/>
                </a:solidFill>
              </a:rPr>
              <a:t>CÁC BƯỚC NHÂN SỐ CÓ 2 CHỮ SỐ VỚI SỐ CÓ 1 CHỮ SỐ</a:t>
            </a:r>
            <a:br>
              <a:rPr lang="en-US" altLang="en-US" sz="1800" b="1">
                <a:solidFill>
                  <a:srgbClr val="0000FF"/>
                </a:solidFill>
              </a:rPr>
            </a:br>
            <a:endParaRPr lang="en-US" altLang="en-US" sz="180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1428750"/>
            <a:ext cx="6343650" cy="1241822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altLang="en-US" sz="9600" b="1" dirty="0" smtClean="0">
                <a:solidFill>
                  <a:srgbClr val="C00000"/>
                </a:solidFill>
              </a:rPr>
              <a:t>+ </a:t>
            </a:r>
            <a:r>
              <a:rPr lang="vi-VN" altLang="en-US" sz="9600" b="1" dirty="0" smtClean="0">
                <a:solidFill>
                  <a:srgbClr val="C00000"/>
                </a:solidFill>
              </a:rPr>
              <a:t>Bướ</a:t>
            </a:r>
            <a:r>
              <a:rPr lang="en-US" altLang="en-US" sz="9600" b="1" dirty="0" smtClean="0">
                <a:solidFill>
                  <a:srgbClr val="C00000"/>
                </a:solidFill>
              </a:rPr>
              <a:t>c 1: </a:t>
            </a:r>
            <a:r>
              <a:rPr lang="en-US" altLang="en-US" sz="9600" b="1" dirty="0" err="1" smtClean="0">
                <a:solidFill>
                  <a:srgbClr val="C00000"/>
                </a:solidFill>
              </a:rPr>
              <a:t>Đặt</a:t>
            </a:r>
            <a:r>
              <a:rPr lang="en-US" altLang="en-US" sz="96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9600" b="1" dirty="0" err="1" smtClean="0">
                <a:solidFill>
                  <a:srgbClr val="C00000"/>
                </a:solidFill>
              </a:rPr>
              <a:t>tính</a:t>
            </a:r>
            <a:r>
              <a:rPr lang="en-US" altLang="en-US" sz="9600" b="1" dirty="0" smtClean="0">
                <a:solidFill>
                  <a:srgbClr val="C00000"/>
                </a:solidFill>
              </a:rPr>
              <a:t/>
            </a:r>
            <a:br>
              <a:rPr lang="en-US" altLang="en-US" sz="9600" b="1" dirty="0" smtClean="0">
                <a:solidFill>
                  <a:srgbClr val="C00000"/>
                </a:solidFill>
              </a:rPr>
            </a:br>
            <a:r>
              <a:rPr lang="en-US" altLang="en-US" sz="9600" b="1" dirty="0" err="1" smtClean="0">
                <a:solidFill>
                  <a:schemeClr val="tx1"/>
                </a:solidFill>
              </a:rPr>
              <a:t>Viết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thừa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có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1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chữ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bên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dưới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thừa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có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2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chữ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sao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cho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các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chữ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trong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1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hàng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thẳng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cột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với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nhau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en-US" sz="9600" b="1" dirty="0" smtClean="0">
                <a:solidFill>
                  <a:srgbClr val="C00000"/>
                </a:solidFill>
              </a:rPr>
              <a:t>+ </a:t>
            </a:r>
            <a:r>
              <a:rPr lang="en-US" altLang="en-US" sz="9600" b="1" dirty="0" err="1" smtClean="0">
                <a:solidFill>
                  <a:srgbClr val="C00000"/>
                </a:solidFill>
              </a:rPr>
              <a:t>Bước</a:t>
            </a:r>
            <a:r>
              <a:rPr lang="en-US" altLang="en-US" sz="9600" b="1" dirty="0" smtClean="0">
                <a:solidFill>
                  <a:srgbClr val="C00000"/>
                </a:solidFill>
              </a:rPr>
              <a:t> 2: </a:t>
            </a:r>
            <a:r>
              <a:rPr lang="en-US" altLang="en-US" sz="9600" b="1" dirty="0" err="1" smtClean="0">
                <a:solidFill>
                  <a:srgbClr val="C00000"/>
                </a:solidFill>
              </a:rPr>
              <a:t>Tính</a:t>
            </a:r>
            <a:r>
              <a:rPr lang="en-US" altLang="en-US" sz="9600" b="1" dirty="0" smtClean="0">
                <a:solidFill>
                  <a:srgbClr val="0000FF"/>
                </a:solidFill>
              </a:rPr>
              <a:t/>
            </a:r>
            <a:br>
              <a:rPr lang="en-US" altLang="en-US" sz="9600" b="1" dirty="0" smtClean="0">
                <a:solidFill>
                  <a:srgbClr val="0000FF"/>
                </a:solidFill>
              </a:rPr>
            </a:br>
            <a:r>
              <a:rPr lang="en-US" altLang="en-US" sz="9600" b="1" dirty="0" err="1" smtClean="0">
                <a:solidFill>
                  <a:schemeClr val="tx1"/>
                </a:solidFill>
              </a:rPr>
              <a:t>Thực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hiện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từ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phải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sang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trái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,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thừa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thứ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hai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với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từng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chữ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của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thừa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số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thứ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9600" b="1" dirty="0" err="1" smtClean="0">
                <a:solidFill>
                  <a:schemeClr val="tx1"/>
                </a:solidFill>
              </a:rPr>
              <a:t>nhất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.</a:t>
            </a:r>
            <a:br>
              <a:rPr lang="en-US" altLang="en-US" sz="9600" b="1" dirty="0" smtClean="0">
                <a:solidFill>
                  <a:schemeClr val="tx1"/>
                </a:solidFill>
              </a:rPr>
            </a:br>
            <a:r>
              <a:rPr lang="en-US" altLang="en-US" sz="9600" b="1" dirty="0" smtClean="0"/>
              <a:t/>
            </a:r>
            <a:br>
              <a:rPr lang="en-US" altLang="en-US" sz="9600" b="1" dirty="0" smtClean="0"/>
            </a:b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17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19050" y="135731"/>
            <a:ext cx="68770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09600" y="3638550"/>
            <a:ext cx="503048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algn="ctr" eaLnBrk="1" hangingPunct="1">
              <a:spcBef>
                <a:spcPct val="50000"/>
              </a:spcBef>
              <a:buFontTx/>
              <a:buAutoNum type="arabicPlain" startAt="12"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  4  =  48 (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1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1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48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2286000" y="3100685"/>
            <a:ext cx="1428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ANd9GcQnY20Asqyq7cQ4WRy7UoBlOdK5XIZ7JZXjuz8Ylb8vXWXJSkKq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9" y="1188244"/>
            <a:ext cx="1460897" cy="183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ANd9GcQnY20Asqyq7cQ4WRy7UoBlOdK5XIZ7JZXjuz8Ylb8vXWXJSkKq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4" y="1143001"/>
            <a:ext cx="1443038" cy="18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ANd9GcQnY20Asqyq7cQ4WRy7UoBlOdK5XIZ7JZXjuz8Ylb8vXWXJSkKq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2" y="1028700"/>
            <a:ext cx="1443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ANd9GcQnY20Asqyq7cQ4WRy7UoBlOdK5XIZ7JZXjuz8Ylb8vXWXJSkKq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2" y="1085850"/>
            <a:ext cx="14430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4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5" grpId="0"/>
      <p:bldP spid="338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860" y="53548"/>
            <a:ext cx="48702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3039639"/>
            <a:ext cx="1564520" cy="1497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9" y="631314"/>
            <a:ext cx="2943225" cy="148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7" y="3223134"/>
            <a:ext cx="2066925" cy="131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2613452"/>
            <a:ext cx="264319" cy="415498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09800" y="1733550"/>
            <a:ext cx="4848200" cy="184665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8200" y="5543550"/>
            <a:ext cx="609600" cy="609600"/>
          </a:xfrm>
          <a:prstGeom prst="rect">
            <a:avLst/>
          </a:prstGeom>
        </p:spPr>
      </p:pic>
      <p:pic>
        <p:nvPicPr>
          <p:cNvPr id="2" name="Luat Choi 1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86.919" end="828.128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47800" y="101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3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1" y="53548"/>
            <a:ext cx="4719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 ơi! 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3039639"/>
            <a:ext cx="1564520" cy="14979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3600" y="2041634"/>
            <a:ext cx="2840642" cy="16002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539115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9" y="631314"/>
            <a:ext cx="2943225" cy="148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7" y="3223134"/>
            <a:ext cx="2066925" cy="131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2613452"/>
            <a:ext cx="264319" cy="415498"/>
          </a:xfrm>
          <a:prstGeom prst="rect">
            <a:avLst/>
          </a:prstGeom>
        </p:spPr>
      </p:pic>
      <p:pic>
        <p:nvPicPr>
          <p:cNvPr id="10" name="Picture 3" descr="C:\Users\ADMIN\Desktop\Tai nguyen thiet ke tro choi\Bảng gỗ\bat dau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52" y="4495644"/>
            <a:ext cx="1569048" cy="6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631235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747619" y="1507770"/>
            <a:ext cx="1478179" cy="190218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06307" y="3530228"/>
              <a:ext cx="850746" cy="915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  <a:p>
              <a:pPr algn="r"/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-----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-323850"/>
            <a:ext cx="6216228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79" y="1562099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20519" y="495300"/>
            <a:ext cx="638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đặt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đây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s-ES_tradnl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420" y="2583007"/>
            <a:ext cx="2182780" cy="2311725"/>
            <a:chOff x="720437" y="3341516"/>
            <a:chExt cx="1260763" cy="13014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20437" y="3516705"/>
              <a:ext cx="1098093" cy="1126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buAutoNum type="alphaUcPeriod"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X 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4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------</a:t>
              </a:r>
            </a:p>
            <a:p>
              <a:pPr algn="ctr"/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94469" y="2114550"/>
            <a:ext cx="1906331" cy="2194713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90263" y="3551680"/>
              <a:ext cx="682828" cy="700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12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------</a:t>
              </a:r>
            </a:p>
          </p:txBody>
        </p:sp>
      </p:grpSp>
      <p:pic>
        <p:nvPicPr>
          <p:cNvPr id="2" name="Bản ghi Mới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47355" y="528205"/>
            <a:ext cx="609600" cy="609600"/>
          </a:xfrm>
          <a:prstGeom prst="rect">
            <a:avLst/>
          </a:prstGeom>
        </p:spPr>
      </p:pic>
      <p:pic>
        <p:nvPicPr>
          <p:cNvPr id="3" name="Da1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347355" y="2154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3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1.11111E-6 L -0.03263 -0.14722 C -0.03935 -0.18025 -0.04953 -0.19815 -0.06041 -0.19815 C -0.07222 -0.19815 -0.08217 -0.18025 -0.08865 -0.14722 L -0.12106 1.11111E-6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1.23457E-7 L -0.03264 -0.14722 C -0.03935 -0.18025 -0.04954 -0.19815 -0.06042 -0.19815 C -0.07245 -0.19815 -0.08218 -0.18025 -0.08866 -0.14722 L -0.12107 -1.23457E-7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4.44444E-6 L -0.03264 -0.14722 C -0.03935 -0.18024 -0.04954 -0.19814 -0.06042 -0.19814 C -0.07222 -0.19814 -0.08218 -0.18024 -0.08866 -0.14722 L -0.12107 -4.44444E-6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282</Words>
  <Application>Microsoft Office PowerPoint</Application>
  <PresentationFormat>Custom</PresentationFormat>
  <Paragraphs>51</Paragraphs>
  <Slides>13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Impact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12 x 3</vt:lpstr>
      <vt:lpstr>CÁC BƯỚC NHÂN SỐ CÓ 2 CHỮ SỐ VỚI SỐ CÓ 1 CHỮ SỐ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68</cp:revision>
  <dcterms:created xsi:type="dcterms:W3CDTF">2018-01-16T19:21:40Z</dcterms:created>
  <dcterms:modified xsi:type="dcterms:W3CDTF">2019-10-04T07:36:55Z</dcterms:modified>
</cp:coreProperties>
</file>