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20"/>
  </p:notesMasterIdLst>
  <p:sldIdLst>
    <p:sldId id="333" r:id="rId2"/>
    <p:sldId id="330" r:id="rId3"/>
    <p:sldId id="332" r:id="rId4"/>
    <p:sldId id="331" r:id="rId5"/>
    <p:sldId id="327" r:id="rId6"/>
    <p:sldId id="315" r:id="rId7"/>
    <p:sldId id="314" r:id="rId8"/>
    <p:sldId id="329" r:id="rId9"/>
    <p:sldId id="322" r:id="rId10"/>
    <p:sldId id="312" r:id="rId11"/>
    <p:sldId id="316" r:id="rId12"/>
    <p:sldId id="317" r:id="rId13"/>
    <p:sldId id="318" r:id="rId14"/>
    <p:sldId id="319" r:id="rId15"/>
    <p:sldId id="320" r:id="rId16"/>
    <p:sldId id="321" r:id="rId17"/>
    <p:sldId id="323" r:id="rId18"/>
    <p:sldId id="32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9C557-A4DE-4A60-ADA8-C0D52AB8456B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F4645-B558-4E7F-A4E5-6028FD47C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75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8E8FC304-65CF-4778-BEBE-8C65D01C34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7CF93B-8ADF-4430-8D63-ACF46A55987D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E5EE5E32-383E-4589-8434-DEB15D27A3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7B60A82-5177-4767-BF17-89F9614154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1F8EFD5D-D51E-4F3D-BAF0-D1A9BD25B4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095FED-1A56-4411-B76A-ABE6249A3571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E49663A7-C538-408C-82E6-B9CB3D6679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880EDD77-0E3E-4777-AAAF-82363E8A90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8B323678-CAF6-40CF-9BA4-57A471028B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66FD4C-3119-4FEA-AAEF-96674DE268DE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CEDDEB6F-06C5-4A3C-B119-3E2BFEF540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84AE6FAC-049F-4AAF-AD31-A403A39E36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6FFC1DAD-1CD0-4596-84D6-CAD0AFF76B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2F998EF-739D-43ED-B3C7-90D08F53AA85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70791F0D-7DD8-42E5-9D1C-A5B32EF16C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DF1F44D0-D6A9-4576-B72C-9ABE813EC9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18984FDF-8E94-4222-90B4-CA9D502B3C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0A3C1-F727-424F-803F-968A47631356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87E1AE96-B820-424A-A8D9-60E0BBA20F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FD55432B-69FC-4E84-9AE0-E43CCE956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9C3FAB2D-C589-4B6D-B34C-DD75A76201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0968088-9546-4FD6-B2BC-CCDC07C2EF14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D6192DEA-EC72-4B9D-979B-12704EC8D5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5A6E2C9C-ED32-4A54-8E98-E08D836DA4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50F47AE-F10A-4B50-A4A9-3C4FF4CA21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0AD5CC6-36A6-4391-9B4B-4A1CECACC2D2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6435FFA-F1B0-4827-9D1A-E43228C8D6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AD0ED12F-1A35-47BF-A887-3BF072E7E1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B5E8EFBA-8B98-4881-A702-C75BE5AB0B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5AA4E81-CC32-414C-940D-B7D3C0CE3D4C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E7C795EB-49B0-4F38-97E9-DE38333D51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2A52991-150D-4031-8B75-B2EBBDF328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F8DCB50A-A344-4ADF-A92F-6AD70FBCE2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EFF6CC-D1CE-4557-8D63-F84EC20D4A37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4836475A-9EAB-4E46-A308-57A8082F37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96AF9AD7-A0A8-4F08-A339-C7AB09CB06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3149D3DE-6872-4943-8ACA-B6844C473F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AAC1431-FF33-47E5-BCDD-25ACDA33714B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66973189-93F9-4256-A10D-2C563FDEC0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2B5A086-2E84-4F05-BBA1-E6DEB25A22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92FC6444-BF46-46B8-8076-4A5B5997A6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F57C8D2-39FA-45D9-987E-82177E1A2822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6BA68A59-E6DD-412A-9B66-FD46D59899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D6B52049-0EC6-42F9-A0E6-56C26712BA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8B1CCBB6-9C3F-45FF-A4B1-3B9DC07E83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5E199A-1697-4016-A583-6F1D099AFE2B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28396C20-78FA-4729-8B5C-99F507378A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9FBE01F-D2CF-40EC-8968-FF3964BE31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CA77EEFC-C178-4498-832A-984974160A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C613B7A-6DCF-476F-93C2-25663C4725BA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C18B774C-1217-4EA1-85BD-B20358C690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2E59F108-082F-405F-8C66-F49C680240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816DE79-D8DC-4354-8EBF-207327BACD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C1C9483-F62B-4B0E-8338-69C2050AC53C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C7169F6D-921E-4C6F-ACC1-04A1AD5561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9D9B24AC-60B3-4BAC-85F2-3A6C499FA0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B1C4-4B1C-45BF-8633-C131EE9CFDA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B1F26-01E8-4E84-B57D-8BA88D26971D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846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B1C4-4B1C-45BF-8633-C131EE9CFDA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B1F26-01E8-4E84-B57D-8BA88D269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28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B1C4-4B1C-45BF-8633-C131EE9CFDA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B1F26-01E8-4E84-B57D-8BA88D269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95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B1C4-4B1C-45BF-8633-C131EE9CFDA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B1F26-01E8-4E84-B57D-8BA88D26971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2643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B1C4-4B1C-45BF-8633-C131EE9CFDA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B1F26-01E8-4E84-B57D-8BA88D269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18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B1C4-4B1C-45BF-8633-C131EE9CFDA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B1F26-01E8-4E84-B57D-8BA88D26971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1494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B1C4-4B1C-45BF-8633-C131EE9CFDA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B1F26-01E8-4E84-B57D-8BA88D269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07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B1C4-4B1C-45BF-8633-C131EE9CFDA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B1F26-01E8-4E84-B57D-8BA88D269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27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B1C4-4B1C-45BF-8633-C131EE9CFDA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B1F26-01E8-4E84-B57D-8BA88D269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04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7F213-3380-42D2-BF50-18A94F31C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2AD3E-7E30-4925-8D75-7416FC2B4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E4163-9A4A-4A4B-99F2-E9B29A98576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7A47E9-6996-471A-9117-CF1A1E0AA6BD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DDF3AAD-4D5F-4267-8EE3-C10BD2E84E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4583D98-F3A8-474D-A67B-A2C780B6D3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755823C-407A-4A61-8360-5276D4EDCB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F007C-183E-4ACC-BC88-F8F0C62EA3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850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B1C4-4B1C-45BF-8633-C131EE9CFDA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B1F26-01E8-4E84-B57D-8BA88D269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50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B1C4-4B1C-45BF-8633-C131EE9CFDA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B1F26-01E8-4E84-B57D-8BA88D269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6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B1C4-4B1C-45BF-8633-C131EE9CFDA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B1F26-01E8-4E84-B57D-8BA88D269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31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B1C4-4B1C-45BF-8633-C131EE9CFDA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B1F26-01E8-4E84-B57D-8BA88D269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60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B1C4-4B1C-45BF-8633-C131EE9CFDA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B1F26-01E8-4E84-B57D-8BA88D269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20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B1C4-4B1C-45BF-8633-C131EE9CFDA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B1F26-01E8-4E84-B57D-8BA88D269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5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B1C4-4B1C-45BF-8633-C131EE9CFDA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B1F26-01E8-4E84-B57D-8BA88D269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15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B1C4-4B1C-45BF-8633-C131EE9CFDA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B1F26-01E8-4E84-B57D-8BA88D269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65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821B1C4-4B1C-45BF-8633-C131EE9CFDA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20B1F26-01E8-4E84-B57D-8BA88D269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889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gif"/><Relationship Id="rId12" Type="http://schemas.openxmlformats.org/officeDocument/2006/relationships/image" Target="../media/image9.wmf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MUSIC\nhac%20nhay\Ao%20Trang%20Den%20Truong%20-%20Hoang%20Thuy%20Linh.mp3" TargetMode="External"/><Relationship Id="rId6" Type="http://schemas.openxmlformats.org/officeDocument/2006/relationships/hyperlink" Target="http://www.glitter-graphics.com/" TargetMode="External"/><Relationship Id="rId11" Type="http://schemas.openxmlformats.org/officeDocument/2006/relationships/image" Target="../media/image8.wmf"/><Relationship Id="rId5" Type="http://schemas.openxmlformats.org/officeDocument/2006/relationships/image" Target="../media/image3.gif"/><Relationship Id="rId10" Type="http://schemas.openxmlformats.org/officeDocument/2006/relationships/image" Target="../media/image7.wmf"/><Relationship Id="rId4" Type="http://schemas.openxmlformats.org/officeDocument/2006/relationships/image" Target="../media/image2.gif"/><Relationship Id="rId9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jpeg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hyperlink" Target="https://www.youtube.com/watch?v=gvVcyXe-mic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Ao Trang Den Truong - Hoang Thuy L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5943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8"/>
          <p:cNvSpPr>
            <a:spLocks noChangeArrowheads="1" noChangeShapeType="1" noTextEdit="1"/>
          </p:cNvSpPr>
          <p:nvPr/>
        </p:nvSpPr>
        <p:spPr bwMode="auto">
          <a:xfrm>
            <a:off x="1320801" y="152400"/>
            <a:ext cx="90043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ÁI MỘ A</a:t>
            </a:r>
          </a:p>
        </p:txBody>
      </p:sp>
      <p:sp>
        <p:nvSpPr>
          <p:cNvPr id="2052" name="WordArt 9"/>
          <p:cNvSpPr>
            <a:spLocks noChangeArrowheads="1" noChangeShapeType="1" noTextEdit="1"/>
          </p:cNvSpPr>
          <p:nvPr/>
        </p:nvSpPr>
        <p:spPr bwMode="auto">
          <a:xfrm>
            <a:off x="5994400" y="1676400"/>
            <a:ext cx="57150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TỰ NHIÊN VÀ XÃ HỘI</a:t>
            </a:r>
          </a:p>
        </p:txBody>
      </p:sp>
      <p:sp>
        <p:nvSpPr>
          <p:cNvPr id="2053" name="WordArt 10"/>
          <p:cNvSpPr>
            <a:spLocks noChangeArrowheads="1" noChangeShapeType="1" noTextEdit="1"/>
          </p:cNvSpPr>
          <p:nvPr/>
        </p:nvSpPr>
        <p:spPr bwMode="auto">
          <a:xfrm>
            <a:off x="508000" y="2895600"/>
            <a:ext cx="50800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VỆ SINH HÔ HẤP</a:t>
            </a:r>
          </a:p>
        </p:txBody>
      </p:sp>
      <p:pic>
        <p:nvPicPr>
          <p:cNvPr id="2055" name="Picture 12" descr="Dove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1320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3" descr="Dove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228600"/>
            <a:ext cx="1320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4" descr="Dove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304800"/>
            <a:ext cx="142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5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62001"/>
            <a:ext cx="20320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6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438401"/>
            <a:ext cx="15367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7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1" y="1981201"/>
            <a:ext cx="15367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8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5562601"/>
            <a:ext cx="15367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9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066801"/>
            <a:ext cx="18288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0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1" y="5410201"/>
            <a:ext cx="15367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1" y="4541838"/>
            <a:ext cx="15367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2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1" y="5029201"/>
            <a:ext cx="15367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23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301" y="4267201"/>
            <a:ext cx="15367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24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1" y="1066801"/>
            <a:ext cx="15367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5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838201"/>
            <a:ext cx="15367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6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5684838"/>
            <a:ext cx="15367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27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4191001"/>
            <a:ext cx="15367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" descr="708245qq9tddswa1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3352800"/>
            <a:ext cx="3149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72" name="Group 18"/>
          <p:cNvGrpSpPr>
            <a:grpSpLocks/>
          </p:cNvGrpSpPr>
          <p:nvPr/>
        </p:nvGrpSpPr>
        <p:grpSpPr bwMode="auto">
          <a:xfrm>
            <a:off x="1117600" y="914400"/>
            <a:ext cx="3352800" cy="1981200"/>
            <a:chOff x="5225" y="9335"/>
            <a:chExt cx="2520" cy="1750"/>
          </a:xfrm>
        </p:grpSpPr>
        <p:sp>
          <p:nvSpPr>
            <p:cNvPr id="22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 lIns="91435" tIns="45718" rIns="91435" bIns="45718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pic>
          <p:nvPicPr>
            <p:cNvPr id="2074" name="Picture 26" descr="cosmo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5" name="Picture 25" descr="BOOK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6" name="Picture 24" descr="BOOK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7" name="Picture 23" descr="QUILLPE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8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800" b="1">
                  <a:latin typeface="VnBangkok" pitchFamily="2" charset="0"/>
                  <a:cs typeface="Times New Roman" pitchFamily="18" charset="0"/>
                </a:rPr>
                <a:t> </a:t>
              </a:r>
              <a:endParaRPr lang="en-US" sz="4800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079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sz="4800">
                <a:latin typeface="Calibri" pitchFamily="34" charset="0"/>
              </a:endParaRPr>
            </a:p>
          </p:txBody>
        </p:sp>
        <p:sp>
          <p:nvSpPr>
            <p:cNvPr id="2080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b="1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2081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sz="4800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978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795" fill="hold"/>
                                        <p:tgtEl>
                                          <p:spTgt spid="20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8" name="AutoShape 14">
            <a:extLst>
              <a:ext uri="{FF2B5EF4-FFF2-40B4-BE49-F238E27FC236}">
                <a16:creationId xmlns:a16="http://schemas.microsoft.com/office/drawing/2014/main" id="{EEFEAB80-FCE9-48B4-B6FD-AFFCD3D1D4FB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7430408" y="163643"/>
            <a:ext cx="4621683" cy="1981200"/>
          </a:xfrm>
          <a:prstGeom prst="roundRect">
            <a:avLst>
              <a:gd name="adj" fmla="val 9106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5782" tIns="47891" rIns="95782" bIns="47891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+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giữ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gìn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hô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hấp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?</a:t>
            </a:r>
          </a:p>
        </p:txBody>
      </p:sp>
      <p:grpSp>
        <p:nvGrpSpPr>
          <p:cNvPr id="83028" name="Group 84">
            <a:extLst>
              <a:ext uri="{FF2B5EF4-FFF2-40B4-BE49-F238E27FC236}">
                <a16:creationId xmlns:a16="http://schemas.microsoft.com/office/drawing/2014/main" id="{21531B6B-A262-436B-A37D-5515B6494E45}"/>
              </a:ext>
            </a:extLst>
          </p:cNvPr>
          <p:cNvGrpSpPr>
            <a:grpSpLocks/>
          </p:cNvGrpSpPr>
          <p:nvPr/>
        </p:nvGrpSpPr>
        <p:grpSpPr bwMode="auto">
          <a:xfrm>
            <a:off x="4015880" y="3773916"/>
            <a:ext cx="3180220" cy="2817785"/>
            <a:chOff x="2070" y="2540"/>
            <a:chExt cx="1914" cy="1547"/>
          </a:xfrm>
        </p:grpSpPr>
        <p:pic>
          <p:nvPicPr>
            <p:cNvPr id="15407" name="Picture 9">
              <a:extLst>
                <a:ext uri="{FF2B5EF4-FFF2-40B4-BE49-F238E27FC236}">
                  <a16:creationId xmlns:a16="http://schemas.microsoft.com/office/drawing/2014/main" id="{FB31F5D1-64F2-4277-978F-B5300C238D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" t="1515" r="1085"/>
            <a:stretch>
              <a:fillRect/>
            </a:stretch>
          </p:blipFill>
          <p:spPr bwMode="auto">
            <a:xfrm>
              <a:off x="2070" y="2571"/>
              <a:ext cx="1914" cy="1516"/>
            </a:xfrm>
            <a:prstGeom prst="rect">
              <a:avLst/>
            </a:prstGeom>
            <a:noFill/>
            <a:ln w="28575">
              <a:solidFill>
                <a:srgbClr val="9900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408" name="Group 15">
              <a:extLst>
                <a:ext uri="{FF2B5EF4-FFF2-40B4-BE49-F238E27FC236}">
                  <a16:creationId xmlns:a16="http://schemas.microsoft.com/office/drawing/2014/main" id="{A429D138-33C7-4BFB-AE0F-6830C16630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48" y="2540"/>
              <a:ext cx="336" cy="327"/>
              <a:chOff x="672" y="548"/>
              <a:chExt cx="336" cy="327"/>
            </a:xfrm>
          </p:grpSpPr>
          <p:grpSp>
            <p:nvGrpSpPr>
              <p:cNvPr id="15409" name="Group 16">
                <a:extLst>
                  <a:ext uri="{FF2B5EF4-FFF2-40B4-BE49-F238E27FC236}">
                    <a16:creationId xmlns:a16="http://schemas.microsoft.com/office/drawing/2014/main" id="{1D4440CD-EC67-481E-8B6C-D0A5CEBA18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48"/>
                <a:ext cx="336" cy="327"/>
                <a:chOff x="1289" y="513"/>
                <a:chExt cx="668" cy="806"/>
              </a:xfrm>
            </p:grpSpPr>
            <p:sp>
              <p:nvSpPr>
                <p:cNvPr id="15411" name="Oval 17">
                  <a:extLst>
                    <a:ext uri="{FF2B5EF4-FFF2-40B4-BE49-F238E27FC236}">
                      <a16:creationId xmlns:a16="http://schemas.microsoft.com/office/drawing/2014/main" id="{D82984D0-E279-402F-96B0-D4B10B736B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13"/>
                  <a:ext cx="668" cy="806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5412" name="Oval 18">
                  <a:extLst>
                    <a:ext uri="{FF2B5EF4-FFF2-40B4-BE49-F238E27FC236}">
                      <a16:creationId xmlns:a16="http://schemas.microsoft.com/office/drawing/2014/main" id="{CF6BABEB-4347-49FE-8A29-F7F7B0418B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5413" name="Oval 19">
                  <a:extLst>
                    <a:ext uri="{FF2B5EF4-FFF2-40B4-BE49-F238E27FC236}">
                      <a16:creationId xmlns:a16="http://schemas.microsoft.com/office/drawing/2014/main" id="{86E0B6E9-EA68-4F4D-A625-B03F5D3171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5414" name="Oval 20">
                  <a:extLst>
                    <a:ext uri="{FF2B5EF4-FFF2-40B4-BE49-F238E27FC236}">
                      <a16:creationId xmlns:a16="http://schemas.microsoft.com/office/drawing/2014/main" id="{68F6F376-B617-4234-AFB6-51B1EBE1BE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5415" name="Oval 21">
                  <a:extLst>
                    <a:ext uri="{FF2B5EF4-FFF2-40B4-BE49-F238E27FC236}">
                      <a16:creationId xmlns:a16="http://schemas.microsoft.com/office/drawing/2014/main" id="{D15D8258-2740-4267-9E10-9D49FA0160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15410" name="Text Box 22">
                <a:extLst>
                  <a:ext uri="{FF2B5EF4-FFF2-40B4-BE49-F238E27FC236}">
                    <a16:creationId xmlns:a16="http://schemas.microsoft.com/office/drawing/2014/main" id="{0B59F8B2-255C-4120-9CC0-3627372C2B9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7</a:t>
                </a:r>
              </a:p>
            </p:txBody>
          </p:sp>
        </p:grpSp>
      </p:grpSp>
      <p:grpSp>
        <p:nvGrpSpPr>
          <p:cNvPr id="83027" name="Group 83">
            <a:extLst>
              <a:ext uri="{FF2B5EF4-FFF2-40B4-BE49-F238E27FC236}">
                <a16:creationId xmlns:a16="http://schemas.microsoft.com/office/drawing/2014/main" id="{868D8680-9006-4AC9-8B26-26617705F387}"/>
              </a:ext>
            </a:extLst>
          </p:cNvPr>
          <p:cNvGrpSpPr>
            <a:grpSpLocks/>
          </p:cNvGrpSpPr>
          <p:nvPr/>
        </p:nvGrpSpPr>
        <p:grpSpPr bwMode="auto">
          <a:xfrm>
            <a:off x="575197" y="3792299"/>
            <a:ext cx="3269944" cy="2761318"/>
            <a:chOff x="54" y="2561"/>
            <a:chExt cx="1968" cy="1516"/>
          </a:xfrm>
        </p:grpSpPr>
        <p:pic>
          <p:nvPicPr>
            <p:cNvPr id="15398" name="Picture 10">
              <a:extLst>
                <a:ext uri="{FF2B5EF4-FFF2-40B4-BE49-F238E27FC236}">
                  <a16:creationId xmlns:a16="http://schemas.microsoft.com/office/drawing/2014/main" id="{D333C955-004C-45EC-B756-3C2D3DACA9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9"/>
            <a:stretch>
              <a:fillRect/>
            </a:stretch>
          </p:blipFill>
          <p:spPr bwMode="auto">
            <a:xfrm>
              <a:off x="54" y="2580"/>
              <a:ext cx="1968" cy="1497"/>
            </a:xfrm>
            <a:prstGeom prst="rect">
              <a:avLst/>
            </a:prstGeom>
            <a:noFill/>
            <a:ln w="28575">
              <a:solidFill>
                <a:srgbClr val="9900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399" name="Group 23">
              <a:extLst>
                <a:ext uri="{FF2B5EF4-FFF2-40B4-BE49-F238E27FC236}">
                  <a16:creationId xmlns:a16="http://schemas.microsoft.com/office/drawing/2014/main" id="{488A44B3-93AC-443F-AD81-52A6262B9A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2561"/>
              <a:ext cx="336" cy="327"/>
              <a:chOff x="672" y="548"/>
              <a:chExt cx="336" cy="327"/>
            </a:xfrm>
          </p:grpSpPr>
          <p:grpSp>
            <p:nvGrpSpPr>
              <p:cNvPr id="15400" name="Group 24">
                <a:extLst>
                  <a:ext uri="{FF2B5EF4-FFF2-40B4-BE49-F238E27FC236}">
                    <a16:creationId xmlns:a16="http://schemas.microsoft.com/office/drawing/2014/main" id="{8DF8B271-093C-4CCB-972B-623B53E36B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48"/>
                <a:ext cx="336" cy="327"/>
                <a:chOff x="1289" y="513"/>
                <a:chExt cx="668" cy="806"/>
              </a:xfrm>
            </p:grpSpPr>
            <p:sp>
              <p:nvSpPr>
                <p:cNvPr id="15402" name="Oval 25">
                  <a:extLst>
                    <a:ext uri="{FF2B5EF4-FFF2-40B4-BE49-F238E27FC236}">
                      <a16:creationId xmlns:a16="http://schemas.microsoft.com/office/drawing/2014/main" id="{67014175-3FA3-422B-889A-6B67AD83E7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13"/>
                  <a:ext cx="668" cy="806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5403" name="Oval 26">
                  <a:extLst>
                    <a:ext uri="{FF2B5EF4-FFF2-40B4-BE49-F238E27FC236}">
                      <a16:creationId xmlns:a16="http://schemas.microsoft.com/office/drawing/2014/main" id="{87EC08EC-B60F-43EF-B636-133D54AFE8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5404" name="Oval 27">
                  <a:extLst>
                    <a:ext uri="{FF2B5EF4-FFF2-40B4-BE49-F238E27FC236}">
                      <a16:creationId xmlns:a16="http://schemas.microsoft.com/office/drawing/2014/main" id="{E53F1A40-C080-472E-A424-4773D3D9C4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5405" name="Oval 28">
                  <a:extLst>
                    <a:ext uri="{FF2B5EF4-FFF2-40B4-BE49-F238E27FC236}">
                      <a16:creationId xmlns:a16="http://schemas.microsoft.com/office/drawing/2014/main" id="{C9AC73B0-AD3B-45DF-A732-1CA2E65ECC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5406" name="Oval 29">
                  <a:extLst>
                    <a:ext uri="{FF2B5EF4-FFF2-40B4-BE49-F238E27FC236}">
                      <a16:creationId xmlns:a16="http://schemas.microsoft.com/office/drawing/2014/main" id="{0CA558DF-B653-4910-B655-CAA50CF23D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15401" name="Text Box 30">
                <a:extLst>
                  <a:ext uri="{FF2B5EF4-FFF2-40B4-BE49-F238E27FC236}">
                    <a16:creationId xmlns:a16="http://schemas.microsoft.com/office/drawing/2014/main" id="{39B62F65-768D-4A20-99AF-99AB0D5A18D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6</a:t>
                </a:r>
              </a:p>
            </p:txBody>
          </p:sp>
        </p:grpSp>
      </p:grpSp>
      <p:grpSp>
        <p:nvGrpSpPr>
          <p:cNvPr id="83026" name="Group 82">
            <a:extLst>
              <a:ext uri="{FF2B5EF4-FFF2-40B4-BE49-F238E27FC236}">
                <a16:creationId xmlns:a16="http://schemas.microsoft.com/office/drawing/2014/main" id="{005759F2-5C6D-4F10-8C5B-6C9E1DB24B20}"/>
              </a:ext>
            </a:extLst>
          </p:cNvPr>
          <p:cNvGrpSpPr>
            <a:grpSpLocks/>
          </p:cNvGrpSpPr>
          <p:nvPr/>
        </p:nvGrpSpPr>
        <p:grpSpPr bwMode="auto">
          <a:xfrm>
            <a:off x="4081069" y="387664"/>
            <a:ext cx="3190189" cy="2657497"/>
            <a:chOff x="2064" y="1079"/>
            <a:chExt cx="1920" cy="1459"/>
          </a:xfrm>
        </p:grpSpPr>
        <p:pic>
          <p:nvPicPr>
            <p:cNvPr id="15389" name="Picture 11">
              <a:extLst>
                <a:ext uri="{FF2B5EF4-FFF2-40B4-BE49-F238E27FC236}">
                  <a16:creationId xmlns:a16="http://schemas.microsoft.com/office/drawing/2014/main" id="{FE2D32F8-DF99-4511-BE9D-379621CF72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7"/>
            <a:stretch>
              <a:fillRect/>
            </a:stretch>
          </p:blipFill>
          <p:spPr bwMode="auto">
            <a:xfrm>
              <a:off x="2064" y="1104"/>
              <a:ext cx="1915" cy="1434"/>
            </a:xfrm>
            <a:prstGeom prst="rect">
              <a:avLst/>
            </a:prstGeom>
            <a:noFill/>
            <a:ln w="28575">
              <a:solidFill>
                <a:srgbClr val="9900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390" name="Group 31">
              <a:extLst>
                <a:ext uri="{FF2B5EF4-FFF2-40B4-BE49-F238E27FC236}">
                  <a16:creationId xmlns:a16="http://schemas.microsoft.com/office/drawing/2014/main" id="{75A2AAF3-3E86-4499-B469-F80A23FF9A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48" y="1079"/>
              <a:ext cx="336" cy="327"/>
              <a:chOff x="672" y="548"/>
              <a:chExt cx="336" cy="327"/>
            </a:xfrm>
          </p:grpSpPr>
          <p:grpSp>
            <p:nvGrpSpPr>
              <p:cNvPr id="15391" name="Group 32">
                <a:extLst>
                  <a:ext uri="{FF2B5EF4-FFF2-40B4-BE49-F238E27FC236}">
                    <a16:creationId xmlns:a16="http://schemas.microsoft.com/office/drawing/2014/main" id="{D2CF23AB-3574-424A-ADCE-B1D0FC9616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48"/>
                <a:ext cx="336" cy="327"/>
                <a:chOff x="1289" y="513"/>
                <a:chExt cx="668" cy="806"/>
              </a:xfrm>
            </p:grpSpPr>
            <p:sp>
              <p:nvSpPr>
                <p:cNvPr id="15393" name="Oval 33">
                  <a:extLst>
                    <a:ext uri="{FF2B5EF4-FFF2-40B4-BE49-F238E27FC236}">
                      <a16:creationId xmlns:a16="http://schemas.microsoft.com/office/drawing/2014/main" id="{A391EC75-9C72-4581-8F88-3ACE3464F6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13"/>
                  <a:ext cx="668" cy="806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5394" name="Oval 34">
                  <a:extLst>
                    <a:ext uri="{FF2B5EF4-FFF2-40B4-BE49-F238E27FC236}">
                      <a16:creationId xmlns:a16="http://schemas.microsoft.com/office/drawing/2014/main" id="{3256B952-C594-4C33-AB09-F682EA6A7C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5395" name="Oval 35">
                  <a:extLst>
                    <a:ext uri="{FF2B5EF4-FFF2-40B4-BE49-F238E27FC236}">
                      <a16:creationId xmlns:a16="http://schemas.microsoft.com/office/drawing/2014/main" id="{B6C98A47-3568-43E3-9363-44D5A9EA71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5396" name="Oval 36">
                  <a:extLst>
                    <a:ext uri="{FF2B5EF4-FFF2-40B4-BE49-F238E27FC236}">
                      <a16:creationId xmlns:a16="http://schemas.microsoft.com/office/drawing/2014/main" id="{164164BC-720A-4465-BB66-922FE66537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5397" name="Oval 37">
                  <a:extLst>
                    <a:ext uri="{FF2B5EF4-FFF2-40B4-BE49-F238E27FC236}">
                      <a16:creationId xmlns:a16="http://schemas.microsoft.com/office/drawing/2014/main" id="{46C29FE0-D197-4901-8EAC-47F9A62505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15392" name="Text Box 38">
                <a:extLst>
                  <a:ext uri="{FF2B5EF4-FFF2-40B4-BE49-F238E27FC236}">
                    <a16:creationId xmlns:a16="http://schemas.microsoft.com/office/drawing/2014/main" id="{83BC10B7-16B8-415C-ACFC-01BC6A82560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</p:grpSp>
      <p:grpSp>
        <p:nvGrpSpPr>
          <p:cNvPr id="83025" name="Group 81">
            <a:extLst>
              <a:ext uri="{FF2B5EF4-FFF2-40B4-BE49-F238E27FC236}">
                <a16:creationId xmlns:a16="http://schemas.microsoft.com/office/drawing/2014/main" id="{6B175DBC-0230-4870-A93F-3BDEB2529E76}"/>
              </a:ext>
            </a:extLst>
          </p:cNvPr>
          <p:cNvGrpSpPr>
            <a:grpSpLocks/>
          </p:cNvGrpSpPr>
          <p:nvPr/>
        </p:nvGrpSpPr>
        <p:grpSpPr bwMode="auto">
          <a:xfrm>
            <a:off x="640830" y="373375"/>
            <a:ext cx="3269944" cy="2684820"/>
            <a:chOff x="48" y="1070"/>
            <a:chExt cx="1968" cy="1474"/>
          </a:xfrm>
        </p:grpSpPr>
        <p:pic>
          <p:nvPicPr>
            <p:cNvPr id="15380" name="Picture 12">
              <a:extLst>
                <a:ext uri="{FF2B5EF4-FFF2-40B4-BE49-F238E27FC236}">
                  <a16:creationId xmlns:a16="http://schemas.microsoft.com/office/drawing/2014/main" id="{3E5CF83C-F8CE-44A9-83CE-F7D84C061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11" b="1935"/>
            <a:stretch>
              <a:fillRect/>
            </a:stretch>
          </p:blipFill>
          <p:spPr bwMode="auto">
            <a:xfrm>
              <a:off x="48" y="1106"/>
              <a:ext cx="1968" cy="1438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381" name="Group 39">
              <a:extLst>
                <a:ext uri="{FF2B5EF4-FFF2-40B4-BE49-F238E27FC236}">
                  <a16:creationId xmlns:a16="http://schemas.microsoft.com/office/drawing/2014/main" id="{1A59154D-AD2F-41E6-B3DC-5ED2383D7D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1070"/>
              <a:ext cx="336" cy="327"/>
              <a:chOff x="672" y="548"/>
              <a:chExt cx="336" cy="327"/>
            </a:xfrm>
          </p:grpSpPr>
          <p:grpSp>
            <p:nvGrpSpPr>
              <p:cNvPr id="15382" name="Group 40">
                <a:extLst>
                  <a:ext uri="{FF2B5EF4-FFF2-40B4-BE49-F238E27FC236}">
                    <a16:creationId xmlns:a16="http://schemas.microsoft.com/office/drawing/2014/main" id="{F51DA015-1917-4A7C-B433-7CFC32D386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48"/>
                <a:ext cx="336" cy="327"/>
                <a:chOff x="1289" y="513"/>
                <a:chExt cx="668" cy="806"/>
              </a:xfrm>
            </p:grpSpPr>
            <p:sp>
              <p:nvSpPr>
                <p:cNvPr id="15384" name="Oval 41">
                  <a:extLst>
                    <a:ext uri="{FF2B5EF4-FFF2-40B4-BE49-F238E27FC236}">
                      <a16:creationId xmlns:a16="http://schemas.microsoft.com/office/drawing/2014/main" id="{8F7DECD7-D183-430A-9F92-27EAAA11EF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13"/>
                  <a:ext cx="668" cy="806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5385" name="Oval 42">
                  <a:extLst>
                    <a:ext uri="{FF2B5EF4-FFF2-40B4-BE49-F238E27FC236}">
                      <a16:creationId xmlns:a16="http://schemas.microsoft.com/office/drawing/2014/main" id="{4C37ACCC-AE04-4E8A-89F1-D986E0F286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5386" name="Oval 43">
                  <a:extLst>
                    <a:ext uri="{FF2B5EF4-FFF2-40B4-BE49-F238E27FC236}">
                      <a16:creationId xmlns:a16="http://schemas.microsoft.com/office/drawing/2014/main" id="{5A249534-0807-46AD-B8BE-8C7FDE96D6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5387" name="Oval 44">
                  <a:extLst>
                    <a:ext uri="{FF2B5EF4-FFF2-40B4-BE49-F238E27FC236}">
                      <a16:creationId xmlns:a16="http://schemas.microsoft.com/office/drawing/2014/main" id="{114DE2DF-57E8-4FF2-BDC1-2C1AFD7A96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5388" name="Oval 45">
                  <a:extLst>
                    <a:ext uri="{FF2B5EF4-FFF2-40B4-BE49-F238E27FC236}">
                      <a16:creationId xmlns:a16="http://schemas.microsoft.com/office/drawing/2014/main" id="{DE50B93C-2FE4-42BF-B20F-BB2EC4C8AB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15383" name="Text Box 46">
                <a:extLst>
                  <a:ext uri="{FF2B5EF4-FFF2-40B4-BE49-F238E27FC236}">
                    <a16:creationId xmlns:a16="http://schemas.microsoft.com/office/drawing/2014/main" id="{F1B8E312-F265-4A34-AA94-210AA8AD62B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</p:grpSp>
      <p:grpSp>
        <p:nvGrpSpPr>
          <p:cNvPr id="83029" name="Group 85">
            <a:extLst>
              <a:ext uri="{FF2B5EF4-FFF2-40B4-BE49-F238E27FC236}">
                <a16:creationId xmlns:a16="http://schemas.microsoft.com/office/drawing/2014/main" id="{B04ABAC2-3554-417F-8DDF-DAE1561634C2}"/>
              </a:ext>
            </a:extLst>
          </p:cNvPr>
          <p:cNvGrpSpPr>
            <a:grpSpLocks/>
          </p:cNvGrpSpPr>
          <p:nvPr/>
        </p:nvGrpSpPr>
        <p:grpSpPr bwMode="auto">
          <a:xfrm>
            <a:off x="7355251" y="3773916"/>
            <a:ext cx="2831293" cy="2814142"/>
            <a:chOff x="4032" y="2537"/>
            <a:chExt cx="1704" cy="1545"/>
          </a:xfrm>
        </p:grpSpPr>
        <p:pic>
          <p:nvPicPr>
            <p:cNvPr id="15371" name="Picture 7" descr="307a">
              <a:extLst>
                <a:ext uri="{FF2B5EF4-FFF2-40B4-BE49-F238E27FC236}">
                  <a16:creationId xmlns:a16="http://schemas.microsoft.com/office/drawing/2014/main" id="{7F26F494-5CCB-45AC-B02C-C7A7BDDF7C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2562"/>
              <a:ext cx="1704" cy="1520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372" name="Group 71">
              <a:extLst>
                <a:ext uri="{FF2B5EF4-FFF2-40B4-BE49-F238E27FC236}">
                  <a16:creationId xmlns:a16="http://schemas.microsoft.com/office/drawing/2014/main" id="{A26593E8-9255-4EE8-975D-D949C6FA81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94" y="2537"/>
              <a:ext cx="336" cy="327"/>
              <a:chOff x="672" y="548"/>
              <a:chExt cx="336" cy="327"/>
            </a:xfrm>
          </p:grpSpPr>
          <p:grpSp>
            <p:nvGrpSpPr>
              <p:cNvPr id="15373" name="Group 72">
                <a:extLst>
                  <a:ext uri="{FF2B5EF4-FFF2-40B4-BE49-F238E27FC236}">
                    <a16:creationId xmlns:a16="http://schemas.microsoft.com/office/drawing/2014/main" id="{0F08A1B3-4350-45F9-83FC-CF713EADA8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48"/>
                <a:ext cx="336" cy="327"/>
                <a:chOff x="1289" y="513"/>
                <a:chExt cx="668" cy="806"/>
              </a:xfrm>
            </p:grpSpPr>
            <p:sp>
              <p:nvSpPr>
                <p:cNvPr id="15375" name="Oval 73">
                  <a:extLst>
                    <a:ext uri="{FF2B5EF4-FFF2-40B4-BE49-F238E27FC236}">
                      <a16:creationId xmlns:a16="http://schemas.microsoft.com/office/drawing/2014/main" id="{51412239-86E7-4F30-9C51-0E4836C199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13"/>
                  <a:ext cx="668" cy="806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5376" name="Oval 74">
                  <a:extLst>
                    <a:ext uri="{FF2B5EF4-FFF2-40B4-BE49-F238E27FC236}">
                      <a16:creationId xmlns:a16="http://schemas.microsoft.com/office/drawing/2014/main" id="{874A26BE-FB84-4440-9BC3-EF35E1DFBB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5377" name="Oval 75">
                  <a:extLst>
                    <a:ext uri="{FF2B5EF4-FFF2-40B4-BE49-F238E27FC236}">
                      <a16:creationId xmlns:a16="http://schemas.microsoft.com/office/drawing/2014/main" id="{4D6BE625-8D14-40ED-887F-D7514D07E8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5378" name="Oval 76">
                  <a:extLst>
                    <a:ext uri="{FF2B5EF4-FFF2-40B4-BE49-F238E27FC236}">
                      <a16:creationId xmlns:a16="http://schemas.microsoft.com/office/drawing/2014/main" id="{B78E0A31-5AEB-41DD-9178-5C3C1BC7DA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5379" name="Oval 77">
                  <a:extLst>
                    <a:ext uri="{FF2B5EF4-FFF2-40B4-BE49-F238E27FC236}">
                      <a16:creationId xmlns:a16="http://schemas.microsoft.com/office/drawing/2014/main" id="{CDFD4443-5307-405C-ACD2-60E796E30E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15374" name="Text Box 78">
                <a:extLst>
                  <a:ext uri="{FF2B5EF4-FFF2-40B4-BE49-F238E27FC236}">
                    <a16:creationId xmlns:a16="http://schemas.microsoft.com/office/drawing/2014/main" id="{1D24A190-6FFF-4BD1-9D3C-679DE61BC46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8</a:t>
                </a:r>
              </a:p>
            </p:txBody>
          </p:sp>
        </p:grpSp>
      </p:grpSp>
      <p:sp>
        <p:nvSpPr>
          <p:cNvPr id="83023" name="AutoShape 79">
            <a:extLst>
              <a:ext uri="{FF2B5EF4-FFF2-40B4-BE49-F238E27FC236}">
                <a16:creationId xmlns:a16="http://schemas.microsoft.com/office/drawing/2014/main" id="{1B4ADB7C-870E-4191-9BD7-A87910082735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7454143" y="2473661"/>
            <a:ext cx="4597948" cy="1143000"/>
          </a:xfrm>
          <a:prstGeom prst="roundRect">
            <a:avLst>
              <a:gd name="adj" fmla="val 9106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5782" tIns="47891" rIns="95782" bIns="47891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30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83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83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30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830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2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30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3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3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8" grpId="0" animBg="1"/>
      <p:bldP spid="830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60" name="Group 20">
            <a:extLst>
              <a:ext uri="{FF2B5EF4-FFF2-40B4-BE49-F238E27FC236}">
                <a16:creationId xmlns:a16="http://schemas.microsoft.com/office/drawing/2014/main" id="{8A00F60C-6559-4601-ADB0-3ACABC50180E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1905000"/>
            <a:ext cx="8915400" cy="3657600"/>
            <a:chOff x="144" y="1536"/>
            <a:chExt cx="5616" cy="2304"/>
          </a:xfrm>
        </p:grpSpPr>
        <p:pic>
          <p:nvPicPr>
            <p:cNvPr id="17414" name="Picture 8">
              <a:extLst>
                <a:ext uri="{FF2B5EF4-FFF2-40B4-BE49-F238E27FC236}">
                  <a16:creationId xmlns:a16="http://schemas.microsoft.com/office/drawing/2014/main" id="{B09EC7A0-A6FE-4FAD-85C2-18548FCCE9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11" b="1935"/>
            <a:stretch>
              <a:fillRect/>
            </a:stretch>
          </p:blipFill>
          <p:spPr bwMode="auto">
            <a:xfrm>
              <a:off x="144" y="1536"/>
              <a:ext cx="5616" cy="2304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415" name="Group 17">
              <a:extLst>
                <a:ext uri="{FF2B5EF4-FFF2-40B4-BE49-F238E27FC236}">
                  <a16:creationId xmlns:a16="http://schemas.microsoft.com/office/drawing/2014/main" id="{31DEAE55-A46B-41CE-90BC-4E30FBB171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3315"/>
              <a:ext cx="528" cy="484"/>
              <a:chOff x="144" y="1183"/>
              <a:chExt cx="528" cy="484"/>
            </a:xfrm>
          </p:grpSpPr>
          <p:grpSp>
            <p:nvGrpSpPr>
              <p:cNvPr id="17416" name="Group 10">
                <a:extLst>
                  <a:ext uri="{FF2B5EF4-FFF2-40B4-BE49-F238E27FC236}">
                    <a16:creationId xmlns:a16="http://schemas.microsoft.com/office/drawing/2014/main" id="{CEE68E27-1E24-445C-B7E1-AE68DA8EB3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1183"/>
                <a:ext cx="528" cy="484"/>
                <a:chOff x="1289" y="587"/>
                <a:chExt cx="668" cy="647"/>
              </a:xfrm>
            </p:grpSpPr>
            <p:sp>
              <p:nvSpPr>
                <p:cNvPr id="17418" name="Oval 11">
                  <a:extLst>
                    <a:ext uri="{FF2B5EF4-FFF2-40B4-BE49-F238E27FC236}">
                      <a16:creationId xmlns:a16="http://schemas.microsoft.com/office/drawing/2014/main" id="{9D0854AF-B581-4402-929E-F0F02B34B7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697"/>
                  <a:ext cx="668" cy="437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7419" name="Oval 12">
                  <a:extLst>
                    <a:ext uri="{FF2B5EF4-FFF2-40B4-BE49-F238E27FC236}">
                      <a16:creationId xmlns:a16="http://schemas.microsoft.com/office/drawing/2014/main" id="{7412FAB7-6140-40F1-9BC3-644CAA84C2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7420" name="Oval 13">
                  <a:extLst>
                    <a:ext uri="{FF2B5EF4-FFF2-40B4-BE49-F238E27FC236}">
                      <a16:creationId xmlns:a16="http://schemas.microsoft.com/office/drawing/2014/main" id="{271A0FA2-5954-413F-A3C3-610F06FF8D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7421" name="Oval 14">
                  <a:extLst>
                    <a:ext uri="{FF2B5EF4-FFF2-40B4-BE49-F238E27FC236}">
                      <a16:creationId xmlns:a16="http://schemas.microsoft.com/office/drawing/2014/main" id="{E6072FA0-F3EB-4BA5-93A5-2C35CCE54F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7422" name="Oval 15">
                  <a:extLst>
                    <a:ext uri="{FF2B5EF4-FFF2-40B4-BE49-F238E27FC236}">
                      <a16:creationId xmlns:a16="http://schemas.microsoft.com/office/drawing/2014/main" id="{6114F99F-B3DA-4459-9019-860D2BF074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17417" name="Text Box 16">
                <a:extLst>
                  <a:ext uri="{FF2B5EF4-FFF2-40B4-BE49-F238E27FC236}">
                    <a16:creationId xmlns:a16="http://schemas.microsoft.com/office/drawing/2014/main" id="{008CD245-F92C-4927-8811-65D886508A2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58" y="1224"/>
                <a:ext cx="273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</p:grpSp>
      <p:sp>
        <p:nvSpPr>
          <p:cNvPr id="17411" name="AutoShape 18">
            <a:extLst>
              <a:ext uri="{FF2B5EF4-FFF2-40B4-BE49-F238E27FC236}">
                <a16:creationId xmlns:a16="http://schemas.microsoft.com/office/drawing/2014/main" id="{D53D46AE-E42E-4517-B769-D35D016D4022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1905000" y="914400"/>
            <a:ext cx="8458200" cy="838200"/>
          </a:xfrm>
          <a:prstGeom prst="roundRect">
            <a:avLst>
              <a:gd name="adj" fmla="val 910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+ Chỉ và nói tên việc nên và không nên làm để bảo vệ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và giữ gìn cơ quan hô hấp ?</a:t>
            </a:r>
          </a:p>
        </p:txBody>
      </p:sp>
      <p:sp>
        <p:nvSpPr>
          <p:cNvPr id="87059" name="AutoShape 19">
            <a:extLst>
              <a:ext uri="{FF2B5EF4-FFF2-40B4-BE49-F238E27FC236}">
                <a16:creationId xmlns:a16="http://schemas.microsoft.com/office/drawing/2014/main" id="{AE7984B5-39F1-4AFD-879B-BFDFF0836734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1905000" y="5943600"/>
            <a:ext cx="8458200" cy="533400"/>
          </a:xfrm>
          <a:prstGeom prst="roundRect">
            <a:avLst>
              <a:gd name="adj" fmla="val 910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+ Không nên chơi ở nơi có nhiều khói và bụi.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7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7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80" name="Group 16">
            <a:extLst>
              <a:ext uri="{FF2B5EF4-FFF2-40B4-BE49-F238E27FC236}">
                <a16:creationId xmlns:a16="http://schemas.microsoft.com/office/drawing/2014/main" id="{868374C2-C8DE-496D-9B33-9702441FDE38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133600"/>
            <a:ext cx="8686800" cy="3581400"/>
            <a:chOff x="144" y="1632"/>
            <a:chExt cx="5472" cy="2256"/>
          </a:xfrm>
        </p:grpSpPr>
        <p:pic>
          <p:nvPicPr>
            <p:cNvPr id="19462" name="Picture 6">
              <a:extLst>
                <a:ext uri="{FF2B5EF4-FFF2-40B4-BE49-F238E27FC236}">
                  <a16:creationId xmlns:a16="http://schemas.microsoft.com/office/drawing/2014/main" id="{2D438B51-8243-483C-940B-F1B20DC525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7"/>
            <a:stretch>
              <a:fillRect/>
            </a:stretch>
          </p:blipFill>
          <p:spPr bwMode="auto">
            <a:xfrm>
              <a:off x="144" y="1632"/>
              <a:ext cx="5472" cy="2256"/>
            </a:xfrm>
            <a:prstGeom prst="rect">
              <a:avLst/>
            </a:prstGeom>
            <a:noFill/>
            <a:ln w="28575">
              <a:solidFill>
                <a:srgbClr val="9900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463" name="Group 15">
              <a:extLst>
                <a:ext uri="{FF2B5EF4-FFF2-40B4-BE49-F238E27FC236}">
                  <a16:creationId xmlns:a16="http://schemas.microsoft.com/office/drawing/2014/main" id="{D40A6BB8-5019-4610-9953-38DFAA23DE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" y="3364"/>
              <a:ext cx="528" cy="511"/>
              <a:chOff x="4128" y="484"/>
              <a:chExt cx="528" cy="511"/>
            </a:xfrm>
          </p:grpSpPr>
          <p:grpSp>
            <p:nvGrpSpPr>
              <p:cNvPr id="19464" name="Group 8">
                <a:extLst>
                  <a:ext uri="{FF2B5EF4-FFF2-40B4-BE49-F238E27FC236}">
                    <a16:creationId xmlns:a16="http://schemas.microsoft.com/office/drawing/2014/main" id="{10E52C9F-60D0-4E50-9AAA-F8ABE4C8C0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28" y="484"/>
                <a:ext cx="528" cy="511"/>
                <a:chOff x="1289" y="587"/>
                <a:chExt cx="668" cy="647"/>
              </a:xfrm>
            </p:grpSpPr>
            <p:sp>
              <p:nvSpPr>
                <p:cNvPr id="19466" name="Oval 9">
                  <a:extLst>
                    <a:ext uri="{FF2B5EF4-FFF2-40B4-BE49-F238E27FC236}">
                      <a16:creationId xmlns:a16="http://schemas.microsoft.com/office/drawing/2014/main" id="{484CF14A-422B-4D8F-AFE9-BA8E426665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709"/>
                  <a:ext cx="668" cy="414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9467" name="Oval 10">
                  <a:extLst>
                    <a:ext uri="{FF2B5EF4-FFF2-40B4-BE49-F238E27FC236}">
                      <a16:creationId xmlns:a16="http://schemas.microsoft.com/office/drawing/2014/main" id="{FE3B653D-BF44-4494-8091-FA2897DC07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9468" name="Oval 11">
                  <a:extLst>
                    <a:ext uri="{FF2B5EF4-FFF2-40B4-BE49-F238E27FC236}">
                      <a16:creationId xmlns:a16="http://schemas.microsoft.com/office/drawing/2014/main" id="{BC65C5DD-6BFC-4D35-83C5-15A11AB828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9469" name="Oval 12">
                  <a:extLst>
                    <a:ext uri="{FF2B5EF4-FFF2-40B4-BE49-F238E27FC236}">
                      <a16:creationId xmlns:a16="http://schemas.microsoft.com/office/drawing/2014/main" id="{FCB81B8A-8591-40E4-9846-F0CD33F720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9470" name="Oval 13">
                  <a:extLst>
                    <a:ext uri="{FF2B5EF4-FFF2-40B4-BE49-F238E27FC236}">
                      <a16:creationId xmlns:a16="http://schemas.microsoft.com/office/drawing/2014/main" id="{DFA5AAA0-F7F8-4AB2-A3D4-254272C33E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19465" name="Text Box 14">
                <a:extLst>
                  <a:ext uri="{FF2B5EF4-FFF2-40B4-BE49-F238E27FC236}">
                    <a16:creationId xmlns:a16="http://schemas.microsoft.com/office/drawing/2014/main" id="{9F8DD7CF-18BE-4C51-B81C-611C1BE7B43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4272" y="558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</p:grpSp>
      <p:sp>
        <p:nvSpPr>
          <p:cNvPr id="19459" name="AutoShape 17">
            <a:extLst>
              <a:ext uri="{FF2B5EF4-FFF2-40B4-BE49-F238E27FC236}">
                <a16:creationId xmlns:a16="http://schemas.microsoft.com/office/drawing/2014/main" id="{6BD0A5F6-E7F2-4704-BE38-677F7F833C30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1905000" y="685800"/>
            <a:ext cx="8458200" cy="838200"/>
          </a:xfrm>
          <a:prstGeom prst="roundRect">
            <a:avLst>
              <a:gd name="adj" fmla="val 910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+ Chỉ và nói tên việc nên và không nên làm để bảo vệ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và giữ gìn cơ quan hô hấp ?</a:t>
            </a:r>
          </a:p>
        </p:txBody>
      </p:sp>
      <p:sp>
        <p:nvSpPr>
          <p:cNvPr id="88083" name="AutoShape 19">
            <a:extLst>
              <a:ext uri="{FF2B5EF4-FFF2-40B4-BE49-F238E27FC236}">
                <a16:creationId xmlns:a16="http://schemas.microsoft.com/office/drawing/2014/main" id="{8C24AF2E-5123-4B61-B168-BB3F0E85E26A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1427922" y="5939149"/>
            <a:ext cx="8458200" cy="533400"/>
          </a:xfrm>
          <a:prstGeom prst="roundRect">
            <a:avLst>
              <a:gd name="adj" fmla="val 910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+ Nên vui chơi ở nơi có không khí trong lành.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8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8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8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106" name="Group 18">
            <a:extLst>
              <a:ext uri="{FF2B5EF4-FFF2-40B4-BE49-F238E27FC236}">
                <a16:creationId xmlns:a16="http://schemas.microsoft.com/office/drawing/2014/main" id="{736E935C-6AB0-4BA1-B828-A7F25E75CB8D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057401"/>
            <a:ext cx="8686800" cy="3662363"/>
            <a:chOff x="144" y="1593"/>
            <a:chExt cx="5472" cy="2307"/>
          </a:xfrm>
        </p:grpSpPr>
        <p:pic>
          <p:nvPicPr>
            <p:cNvPr id="21510" name="Picture 6">
              <a:extLst>
                <a:ext uri="{FF2B5EF4-FFF2-40B4-BE49-F238E27FC236}">
                  <a16:creationId xmlns:a16="http://schemas.microsoft.com/office/drawing/2014/main" id="{E3B6F2FD-0BD2-4B71-8E58-4EE9F0BAB0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9"/>
            <a:stretch>
              <a:fillRect/>
            </a:stretch>
          </p:blipFill>
          <p:spPr bwMode="auto">
            <a:xfrm>
              <a:off x="144" y="1593"/>
              <a:ext cx="5472" cy="2307"/>
            </a:xfrm>
            <a:prstGeom prst="rect">
              <a:avLst/>
            </a:prstGeom>
            <a:noFill/>
            <a:ln w="28575">
              <a:solidFill>
                <a:srgbClr val="9900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511" name="Group 17">
              <a:extLst>
                <a:ext uri="{FF2B5EF4-FFF2-40B4-BE49-F238E27FC236}">
                  <a16:creationId xmlns:a16="http://schemas.microsoft.com/office/drawing/2014/main" id="{3E4B6742-88FC-450B-A0C4-7DFB70A8E4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76" y="3430"/>
              <a:ext cx="528" cy="445"/>
              <a:chOff x="4272" y="457"/>
              <a:chExt cx="528" cy="445"/>
            </a:xfrm>
          </p:grpSpPr>
          <p:grpSp>
            <p:nvGrpSpPr>
              <p:cNvPr id="21512" name="Group 8">
                <a:extLst>
                  <a:ext uri="{FF2B5EF4-FFF2-40B4-BE49-F238E27FC236}">
                    <a16:creationId xmlns:a16="http://schemas.microsoft.com/office/drawing/2014/main" id="{5209B6C3-1990-4AFC-A861-0C9AB7B81B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457"/>
                <a:ext cx="528" cy="445"/>
                <a:chOff x="1289" y="587"/>
                <a:chExt cx="668" cy="647"/>
              </a:xfrm>
            </p:grpSpPr>
            <p:sp>
              <p:nvSpPr>
                <p:cNvPr id="21514" name="Oval 9">
                  <a:extLst>
                    <a:ext uri="{FF2B5EF4-FFF2-40B4-BE49-F238E27FC236}">
                      <a16:creationId xmlns:a16="http://schemas.microsoft.com/office/drawing/2014/main" id="{7DC1E82A-94C3-4DC8-992C-7D80D16AD0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678"/>
                  <a:ext cx="668" cy="476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1515" name="Oval 10">
                  <a:extLst>
                    <a:ext uri="{FF2B5EF4-FFF2-40B4-BE49-F238E27FC236}">
                      <a16:creationId xmlns:a16="http://schemas.microsoft.com/office/drawing/2014/main" id="{6BE53A5D-11BD-46F0-AA3A-921BC4B2BB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1516" name="Oval 11">
                  <a:extLst>
                    <a:ext uri="{FF2B5EF4-FFF2-40B4-BE49-F238E27FC236}">
                      <a16:creationId xmlns:a16="http://schemas.microsoft.com/office/drawing/2014/main" id="{B2E6D0F2-DD5F-4530-A68E-AF59944227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1517" name="Oval 12">
                  <a:extLst>
                    <a:ext uri="{FF2B5EF4-FFF2-40B4-BE49-F238E27FC236}">
                      <a16:creationId xmlns:a16="http://schemas.microsoft.com/office/drawing/2014/main" id="{9C3857C2-C843-4F4B-B9B2-288FF5A48A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1518" name="Oval 13">
                  <a:extLst>
                    <a:ext uri="{FF2B5EF4-FFF2-40B4-BE49-F238E27FC236}">
                      <a16:creationId xmlns:a16="http://schemas.microsoft.com/office/drawing/2014/main" id="{40A359EC-914F-4A86-8C5D-30D8FAC130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1513" name="Text Box 14">
                <a:extLst>
                  <a:ext uri="{FF2B5EF4-FFF2-40B4-BE49-F238E27FC236}">
                    <a16:creationId xmlns:a16="http://schemas.microsoft.com/office/drawing/2014/main" id="{1C73BBEA-86A7-424F-9299-B75EDFEC32D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4407" y="498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6</a:t>
                </a:r>
              </a:p>
            </p:txBody>
          </p:sp>
        </p:grpSp>
      </p:grpSp>
      <p:sp>
        <p:nvSpPr>
          <p:cNvPr id="21507" name="AutoShape 15">
            <a:extLst>
              <a:ext uri="{FF2B5EF4-FFF2-40B4-BE49-F238E27FC236}">
                <a16:creationId xmlns:a16="http://schemas.microsoft.com/office/drawing/2014/main" id="{EAABEBC9-773C-4830-8D81-0CDBF15BBABD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1905000" y="838200"/>
            <a:ext cx="8458200" cy="838200"/>
          </a:xfrm>
          <a:prstGeom prst="roundRect">
            <a:avLst>
              <a:gd name="adj" fmla="val 910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+ Chỉ và nói tên việc nên và không nên làm để bảo vệ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và giữ gìn cơ quan hô hấp ?</a:t>
            </a:r>
          </a:p>
        </p:txBody>
      </p:sp>
      <p:sp>
        <p:nvSpPr>
          <p:cNvPr id="89104" name="AutoShape 16">
            <a:extLst>
              <a:ext uri="{FF2B5EF4-FFF2-40B4-BE49-F238E27FC236}">
                <a16:creationId xmlns:a16="http://schemas.microsoft.com/office/drawing/2014/main" id="{A4AA833A-8754-48E0-8E57-C36B92A222E1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1905000" y="6019800"/>
            <a:ext cx="8458200" cy="533400"/>
          </a:xfrm>
          <a:prstGeom prst="roundRect">
            <a:avLst>
              <a:gd name="adj" fmla="val 910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+ Không nên chơi ở nơi có nhiều khói thuốc lá.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9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9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0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15">
            <a:extLst>
              <a:ext uri="{FF2B5EF4-FFF2-40B4-BE49-F238E27FC236}">
                <a16:creationId xmlns:a16="http://schemas.microsoft.com/office/drawing/2014/main" id="{BA0EE1EC-320A-4942-A8EC-F1224FCC491B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1905000" y="914400"/>
            <a:ext cx="8458200" cy="838200"/>
          </a:xfrm>
          <a:prstGeom prst="roundRect">
            <a:avLst>
              <a:gd name="adj" fmla="val 910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+ Chỉ và nói tên việc nên và không nên làm để bảo vệ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và giữ gìn cơ quan hô hấp ?</a:t>
            </a:r>
          </a:p>
        </p:txBody>
      </p:sp>
      <p:sp>
        <p:nvSpPr>
          <p:cNvPr id="90128" name="AutoShape 16">
            <a:extLst>
              <a:ext uri="{FF2B5EF4-FFF2-40B4-BE49-F238E27FC236}">
                <a16:creationId xmlns:a16="http://schemas.microsoft.com/office/drawing/2014/main" id="{A7456C21-DB3F-4FD9-B64F-26F3EBADFF8D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1905000" y="5943600"/>
            <a:ext cx="8458200" cy="533400"/>
          </a:xfrm>
          <a:prstGeom prst="roundRect">
            <a:avLst>
              <a:gd name="adj" fmla="val 910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+ Nên đeo khẩu trang khi làm vệ sinh lớp học.</a:t>
            </a:r>
          </a:p>
        </p:txBody>
      </p:sp>
      <p:grpSp>
        <p:nvGrpSpPr>
          <p:cNvPr id="90137" name="Group 25">
            <a:extLst>
              <a:ext uri="{FF2B5EF4-FFF2-40B4-BE49-F238E27FC236}">
                <a16:creationId xmlns:a16="http://schemas.microsoft.com/office/drawing/2014/main" id="{C0D88867-C0D3-4480-92B6-2DDEEDE66D93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981200"/>
            <a:ext cx="8686800" cy="3657600"/>
            <a:chOff x="144" y="1623"/>
            <a:chExt cx="5472" cy="2304"/>
          </a:xfrm>
        </p:grpSpPr>
        <p:pic>
          <p:nvPicPr>
            <p:cNvPr id="23558" name="Picture 6">
              <a:extLst>
                <a:ext uri="{FF2B5EF4-FFF2-40B4-BE49-F238E27FC236}">
                  <a16:creationId xmlns:a16="http://schemas.microsoft.com/office/drawing/2014/main" id="{9146CF63-2A49-405D-B47F-7A0DFA0FF6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" t="1515" r="1085"/>
            <a:stretch>
              <a:fillRect/>
            </a:stretch>
          </p:blipFill>
          <p:spPr bwMode="auto">
            <a:xfrm>
              <a:off x="144" y="1623"/>
              <a:ext cx="5472" cy="2304"/>
            </a:xfrm>
            <a:prstGeom prst="rect">
              <a:avLst/>
            </a:prstGeom>
            <a:noFill/>
            <a:ln w="28575">
              <a:solidFill>
                <a:srgbClr val="9900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559" name="Group 17">
              <a:extLst>
                <a:ext uri="{FF2B5EF4-FFF2-40B4-BE49-F238E27FC236}">
                  <a16:creationId xmlns:a16="http://schemas.microsoft.com/office/drawing/2014/main" id="{799EE8DD-DD3F-438A-A274-3C7D9D0534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3460"/>
              <a:ext cx="528" cy="445"/>
              <a:chOff x="4272" y="457"/>
              <a:chExt cx="528" cy="445"/>
            </a:xfrm>
          </p:grpSpPr>
          <p:grpSp>
            <p:nvGrpSpPr>
              <p:cNvPr id="23560" name="Group 18">
                <a:extLst>
                  <a:ext uri="{FF2B5EF4-FFF2-40B4-BE49-F238E27FC236}">
                    <a16:creationId xmlns:a16="http://schemas.microsoft.com/office/drawing/2014/main" id="{750EA008-A9BB-44D5-A944-01044850DB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457"/>
                <a:ext cx="528" cy="445"/>
                <a:chOff x="1289" y="587"/>
                <a:chExt cx="668" cy="647"/>
              </a:xfrm>
            </p:grpSpPr>
            <p:sp>
              <p:nvSpPr>
                <p:cNvPr id="23562" name="Oval 19">
                  <a:extLst>
                    <a:ext uri="{FF2B5EF4-FFF2-40B4-BE49-F238E27FC236}">
                      <a16:creationId xmlns:a16="http://schemas.microsoft.com/office/drawing/2014/main" id="{C9D5D269-5074-4AF4-B70D-CAC683FF67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678"/>
                  <a:ext cx="668" cy="476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3563" name="Oval 20">
                  <a:extLst>
                    <a:ext uri="{FF2B5EF4-FFF2-40B4-BE49-F238E27FC236}">
                      <a16:creationId xmlns:a16="http://schemas.microsoft.com/office/drawing/2014/main" id="{3C853272-8DA9-422E-B116-B660DE02CB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3564" name="Oval 21">
                  <a:extLst>
                    <a:ext uri="{FF2B5EF4-FFF2-40B4-BE49-F238E27FC236}">
                      <a16:creationId xmlns:a16="http://schemas.microsoft.com/office/drawing/2014/main" id="{D2EDB42B-9068-4122-9AB7-0525C7D704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3565" name="Oval 22">
                  <a:extLst>
                    <a:ext uri="{FF2B5EF4-FFF2-40B4-BE49-F238E27FC236}">
                      <a16:creationId xmlns:a16="http://schemas.microsoft.com/office/drawing/2014/main" id="{6AABBA54-E714-4111-8259-BD56B7984A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3566" name="Oval 23">
                  <a:extLst>
                    <a:ext uri="{FF2B5EF4-FFF2-40B4-BE49-F238E27FC236}">
                      <a16:creationId xmlns:a16="http://schemas.microsoft.com/office/drawing/2014/main" id="{D472DE50-4C71-4EDF-BA49-12DFCB030D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561" name="Text Box 24">
                <a:extLst>
                  <a:ext uri="{FF2B5EF4-FFF2-40B4-BE49-F238E27FC236}">
                    <a16:creationId xmlns:a16="http://schemas.microsoft.com/office/drawing/2014/main" id="{C43C5ACB-A4D8-4612-B2E8-052C0F6CC8F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4407" y="498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6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0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0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15">
            <a:extLst>
              <a:ext uri="{FF2B5EF4-FFF2-40B4-BE49-F238E27FC236}">
                <a16:creationId xmlns:a16="http://schemas.microsoft.com/office/drawing/2014/main" id="{A1FF5748-64A7-40A7-9856-3EBA47D1EC8E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1905000" y="838200"/>
            <a:ext cx="8458200" cy="838200"/>
          </a:xfrm>
          <a:prstGeom prst="roundRect">
            <a:avLst>
              <a:gd name="adj" fmla="val 910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+ Chỉ và nói tên việc nên và không nên làm để bảo vệ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và giữ gìn cơ quan hô hấp ?</a:t>
            </a:r>
          </a:p>
        </p:txBody>
      </p:sp>
      <p:sp>
        <p:nvSpPr>
          <p:cNvPr id="91152" name="AutoShape 16">
            <a:extLst>
              <a:ext uri="{FF2B5EF4-FFF2-40B4-BE49-F238E27FC236}">
                <a16:creationId xmlns:a16="http://schemas.microsoft.com/office/drawing/2014/main" id="{307D1B1D-A9EC-472A-8D91-B98687541251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2514600" y="5791200"/>
            <a:ext cx="6629400" cy="533400"/>
          </a:xfrm>
          <a:prstGeom prst="roundRect">
            <a:avLst>
              <a:gd name="adj" fmla="val 910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+ Nên giữ ấm cơ thể vào mùa đông .</a:t>
            </a:r>
          </a:p>
        </p:txBody>
      </p:sp>
      <p:grpSp>
        <p:nvGrpSpPr>
          <p:cNvPr id="91161" name="Group 25">
            <a:extLst>
              <a:ext uri="{FF2B5EF4-FFF2-40B4-BE49-F238E27FC236}">
                <a16:creationId xmlns:a16="http://schemas.microsoft.com/office/drawing/2014/main" id="{0FB46DC4-2F79-4C7A-830B-C233BECBA852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905000"/>
            <a:ext cx="8686800" cy="3632200"/>
            <a:chOff x="144" y="1591"/>
            <a:chExt cx="5472" cy="2288"/>
          </a:xfrm>
        </p:grpSpPr>
        <p:pic>
          <p:nvPicPr>
            <p:cNvPr id="25606" name="Picture 6" descr="307a">
              <a:extLst>
                <a:ext uri="{FF2B5EF4-FFF2-40B4-BE49-F238E27FC236}">
                  <a16:creationId xmlns:a16="http://schemas.microsoft.com/office/drawing/2014/main" id="{608426BC-B192-4B27-ACD4-44EB7179D3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591"/>
              <a:ext cx="5472" cy="2288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607" name="Group 17">
              <a:extLst>
                <a:ext uri="{FF2B5EF4-FFF2-40B4-BE49-F238E27FC236}">
                  <a16:creationId xmlns:a16="http://schemas.microsoft.com/office/drawing/2014/main" id="{B0621EBF-E2AB-4ADF-AA67-56A526FDE3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" y="3418"/>
              <a:ext cx="528" cy="445"/>
              <a:chOff x="4272" y="457"/>
              <a:chExt cx="528" cy="445"/>
            </a:xfrm>
          </p:grpSpPr>
          <p:grpSp>
            <p:nvGrpSpPr>
              <p:cNvPr id="25608" name="Group 18">
                <a:extLst>
                  <a:ext uri="{FF2B5EF4-FFF2-40B4-BE49-F238E27FC236}">
                    <a16:creationId xmlns:a16="http://schemas.microsoft.com/office/drawing/2014/main" id="{043FE0D0-F3B3-42A1-9516-BBBFB67563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457"/>
                <a:ext cx="528" cy="445"/>
                <a:chOff x="1289" y="587"/>
                <a:chExt cx="668" cy="647"/>
              </a:xfrm>
            </p:grpSpPr>
            <p:sp>
              <p:nvSpPr>
                <p:cNvPr id="25610" name="Oval 19">
                  <a:extLst>
                    <a:ext uri="{FF2B5EF4-FFF2-40B4-BE49-F238E27FC236}">
                      <a16:creationId xmlns:a16="http://schemas.microsoft.com/office/drawing/2014/main" id="{83662640-F856-4813-A605-7D231A9486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678"/>
                  <a:ext cx="668" cy="476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5611" name="Oval 20">
                  <a:extLst>
                    <a:ext uri="{FF2B5EF4-FFF2-40B4-BE49-F238E27FC236}">
                      <a16:creationId xmlns:a16="http://schemas.microsoft.com/office/drawing/2014/main" id="{3CC70A33-048F-4DDC-9D7B-2B4E207B8F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5612" name="Oval 21">
                  <a:extLst>
                    <a:ext uri="{FF2B5EF4-FFF2-40B4-BE49-F238E27FC236}">
                      <a16:creationId xmlns:a16="http://schemas.microsoft.com/office/drawing/2014/main" id="{17751011-B678-477B-A74A-23B3343B1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5613" name="Oval 22">
                  <a:extLst>
                    <a:ext uri="{FF2B5EF4-FFF2-40B4-BE49-F238E27FC236}">
                      <a16:creationId xmlns:a16="http://schemas.microsoft.com/office/drawing/2014/main" id="{443C5829-F5A7-408C-87FA-53B19243F7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5614" name="Oval 23">
                  <a:extLst>
                    <a:ext uri="{FF2B5EF4-FFF2-40B4-BE49-F238E27FC236}">
                      <a16:creationId xmlns:a16="http://schemas.microsoft.com/office/drawing/2014/main" id="{BE157571-3893-4C53-AB41-A8F1A94C00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5609" name="Text Box 24">
                <a:extLst>
                  <a:ext uri="{FF2B5EF4-FFF2-40B4-BE49-F238E27FC236}">
                    <a16:creationId xmlns:a16="http://schemas.microsoft.com/office/drawing/2014/main" id="{7C15B196-DD7A-49E2-8A28-4666C238CA0E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4407" y="498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6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073D31B5-0FC4-4791-89D8-175D75AA7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167" name="AutoShape 7">
            <a:extLst>
              <a:ext uri="{FF2B5EF4-FFF2-40B4-BE49-F238E27FC236}">
                <a16:creationId xmlns:a16="http://schemas.microsoft.com/office/drawing/2014/main" id="{6AF4A65C-5EDD-4FDA-874E-8AA9931A2FF3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1905000" y="844828"/>
            <a:ext cx="7239000" cy="596900"/>
          </a:xfrm>
          <a:prstGeom prst="roundRect">
            <a:avLst>
              <a:gd name="adj" fmla="val 910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Em đã làm gì để bảo vệ cơ quan hô hấp?</a:t>
            </a:r>
          </a:p>
        </p:txBody>
      </p:sp>
      <p:sp>
        <p:nvSpPr>
          <p:cNvPr id="92169" name="Rectangle 9">
            <a:extLst>
              <a:ext uri="{FF2B5EF4-FFF2-40B4-BE49-F238E27FC236}">
                <a16:creationId xmlns:a16="http://schemas.microsoft.com/office/drawing/2014/main" id="{6AF0B157-B620-4F4E-812E-7F1C4224E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1" y="1530628"/>
            <a:ext cx="52054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Giữ ấm cổ, ngực vào mùa đông.</a:t>
            </a:r>
          </a:p>
        </p:txBody>
      </p:sp>
      <p:sp>
        <p:nvSpPr>
          <p:cNvPr id="92170" name="Rectangle 10">
            <a:extLst>
              <a:ext uri="{FF2B5EF4-FFF2-40B4-BE49-F238E27FC236}">
                <a16:creationId xmlns:a16="http://schemas.microsoft.com/office/drawing/2014/main" id="{4ADF4BB1-B2F3-4906-89AC-D64880BBA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1" y="2138640"/>
            <a:ext cx="79232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- Đi ngoài đường phải mang khẩu trang, tránh nơi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có khói thuốc lá và bụi….</a:t>
            </a:r>
          </a:p>
        </p:txBody>
      </p:sp>
      <p:sp>
        <p:nvSpPr>
          <p:cNvPr id="92171" name="AutoShape 11">
            <a:extLst>
              <a:ext uri="{FF2B5EF4-FFF2-40B4-BE49-F238E27FC236}">
                <a16:creationId xmlns:a16="http://schemas.microsoft.com/office/drawing/2014/main" id="{B9DC0B02-D9D5-4462-8CDE-29773625E6A6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1905000" y="3145116"/>
            <a:ext cx="8458200" cy="1447800"/>
          </a:xfrm>
          <a:prstGeom prst="roundRect">
            <a:avLst>
              <a:gd name="adj" fmla="val 910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+ Các em có thể làm những gì ở nhà và xung quanh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khu vực nơi các em sống để bảo vệ bầu không khí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trong lành?</a:t>
            </a:r>
          </a:p>
        </p:txBody>
      </p:sp>
      <p:sp>
        <p:nvSpPr>
          <p:cNvPr id="92172" name="Rectangle 12">
            <a:extLst>
              <a:ext uri="{FF2B5EF4-FFF2-40B4-BE49-F238E27FC236}">
                <a16:creationId xmlns:a16="http://schemas.microsoft.com/office/drawing/2014/main" id="{931FE549-2E26-4C2D-9D99-C266B8DCA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473059"/>
            <a:ext cx="8594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- Quét dọn nhà cửa, trồng cây xanh, giữ vệ sinh nơi ở…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2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2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9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2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7" grpId="0"/>
      <p:bldP spid="92169" grpId="0"/>
      <p:bldP spid="92170" grpId="0"/>
      <p:bldP spid="92171" grpId="0"/>
      <p:bldP spid="921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WordArt 4">
            <a:extLst>
              <a:ext uri="{FF2B5EF4-FFF2-40B4-BE49-F238E27FC236}">
                <a16:creationId xmlns:a16="http://schemas.microsoft.com/office/drawing/2014/main" id="{663C5848-1C2E-4F5B-B879-E0880196BC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1" y="381000"/>
            <a:ext cx="5381625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4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"rung chuông vàng"</a:t>
            </a:r>
            <a:endParaRPr lang="en-US" sz="5400" b="1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00FF99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213" name="WordArt 5">
            <a:extLst>
              <a:ext uri="{FF2B5EF4-FFF2-40B4-BE49-F238E27FC236}">
                <a16:creationId xmlns:a16="http://schemas.microsoft.com/office/drawing/2014/main" id="{13CB05F2-1BCB-44E8-B9B6-6227DE4570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81400" y="914400"/>
            <a:ext cx="44577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i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Nên hay không nên</a:t>
            </a:r>
          </a:p>
        </p:txBody>
      </p:sp>
      <p:grpSp>
        <p:nvGrpSpPr>
          <p:cNvPr id="94215" name="Group 7">
            <a:extLst>
              <a:ext uri="{FF2B5EF4-FFF2-40B4-BE49-F238E27FC236}">
                <a16:creationId xmlns:a16="http://schemas.microsoft.com/office/drawing/2014/main" id="{4A1F7C81-BA7D-4746-BA3B-F689FE3FB449}"/>
              </a:ext>
            </a:extLst>
          </p:cNvPr>
          <p:cNvGrpSpPr>
            <a:grpSpLocks/>
          </p:cNvGrpSpPr>
          <p:nvPr/>
        </p:nvGrpSpPr>
        <p:grpSpPr bwMode="auto">
          <a:xfrm>
            <a:off x="7924800" y="4027488"/>
            <a:ext cx="2705100" cy="2452688"/>
            <a:chOff x="4032" y="2537"/>
            <a:chExt cx="1704" cy="1545"/>
          </a:xfrm>
        </p:grpSpPr>
        <p:pic>
          <p:nvPicPr>
            <p:cNvPr id="29759" name="Picture 8" descr="307a">
              <a:extLst>
                <a:ext uri="{FF2B5EF4-FFF2-40B4-BE49-F238E27FC236}">
                  <a16:creationId xmlns:a16="http://schemas.microsoft.com/office/drawing/2014/main" id="{E96D598A-0A3E-40A7-932E-D43891AD20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2562"/>
              <a:ext cx="1704" cy="1520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760" name="Group 9">
              <a:extLst>
                <a:ext uri="{FF2B5EF4-FFF2-40B4-BE49-F238E27FC236}">
                  <a16:creationId xmlns:a16="http://schemas.microsoft.com/office/drawing/2014/main" id="{C5341A09-18E6-4A70-A56C-571D351E5D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94" y="2537"/>
              <a:ext cx="336" cy="327"/>
              <a:chOff x="672" y="548"/>
              <a:chExt cx="336" cy="327"/>
            </a:xfrm>
          </p:grpSpPr>
          <p:grpSp>
            <p:nvGrpSpPr>
              <p:cNvPr id="29761" name="Group 10">
                <a:extLst>
                  <a:ext uri="{FF2B5EF4-FFF2-40B4-BE49-F238E27FC236}">
                    <a16:creationId xmlns:a16="http://schemas.microsoft.com/office/drawing/2014/main" id="{04FBDADE-D28D-4C26-AFFC-C9CAC96FDD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48"/>
                <a:ext cx="336" cy="327"/>
                <a:chOff x="1289" y="513"/>
                <a:chExt cx="668" cy="806"/>
              </a:xfrm>
            </p:grpSpPr>
            <p:sp>
              <p:nvSpPr>
                <p:cNvPr id="29763" name="Oval 11">
                  <a:extLst>
                    <a:ext uri="{FF2B5EF4-FFF2-40B4-BE49-F238E27FC236}">
                      <a16:creationId xmlns:a16="http://schemas.microsoft.com/office/drawing/2014/main" id="{6A104433-7E1A-4E05-926B-9A2D15F852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13"/>
                  <a:ext cx="668" cy="806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9764" name="Oval 12">
                  <a:extLst>
                    <a:ext uri="{FF2B5EF4-FFF2-40B4-BE49-F238E27FC236}">
                      <a16:creationId xmlns:a16="http://schemas.microsoft.com/office/drawing/2014/main" id="{E188A93E-CEE7-4FEF-8EDA-CA41392078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9765" name="Oval 13">
                  <a:extLst>
                    <a:ext uri="{FF2B5EF4-FFF2-40B4-BE49-F238E27FC236}">
                      <a16:creationId xmlns:a16="http://schemas.microsoft.com/office/drawing/2014/main" id="{61DA86D4-533D-4B67-B021-285BAFA17F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9766" name="Oval 14">
                  <a:extLst>
                    <a:ext uri="{FF2B5EF4-FFF2-40B4-BE49-F238E27FC236}">
                      <a16:creationId xmlns:a16="http://schemas.microsoft.com/office/drawing/2014/main" id="{79401F56-406E-4BA8-8C06-D7D1263570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9767" name="Oval 15">
                  <a:extLst>
                    <a:ext uri="{FF2B5EF4-FFF2-40B4-BE49-F238E27FC236}">
                      <a16:creationId xmlns:a16="http://schemas.microsoft.com/office/drawing/2014/main" id="{DCD0F32F-7F3E-46C9-8034-58146C628B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9762" name="Text Box 16">
                <a:extLst>
                  <a:ext uri="{FF2B5EF4-FFF2-40B4-BE49-F238E27FC236}">
                    <a16:creationId xmlns:a16="http://schemas.microsoft.com/office/drawing/2014/main" id="{ABB5294C-69C8-42D3-9126-5B670088A58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6</a:t>
                </a:r>
              </a:p>
            </p:txBody>
          </p:sp>
        </p:grpSp>
      </p:grpSp>
      <p:grpSp>
        <p:nvGrpSpPr>
          <p:cNvPr id="94225" name="Group 17">
            <a:extLst>
              <a:ext uri="{FF2B5EF4-FFF2-40B4-BE49-F238E27FC236}">
                <a16:creationId xmlns:a16="http://schemas.microsoft.com/office/drawing/2014/main" id="{A78FBDDF-06FE-46B0-BC3E-6301BA336575}"/>
              </a:ext>
            </a:extLst>
          </p:cNvPr>
          <p:cNvGrpSpPr>
            <a:grpSpLocks/>
          </p:cNvGrpSpPr>
          <p:nvPr/>
        </p:nvGrpSpPr>
        <p:grpSpPr bwMode="auto">
          <a:xfrm>
            <a:off x="4810126" y="4032252"/>
            <a:ext cx="3038475" cy="2455863"/>
            <a:chOff x="2070" y="2540"/>
            <a:chExt cx="1914" cy="1547"/>
          </a:xfrm>
        </p:grpSpPr>
        <p:pic>
          <p:nvPicPr>
            <p:cNvPr id="29750" name="Picture 18">
              <a:extLst>
                <a:ext uri="{FF2B5EF4-FFF2-40B4-BE49-F238E27FC236}">
                  <a16:creationId xmlns:a16="http://schemas.microsoft.com/office/drawing/2014/main" id="{38E9BAB8-CE45-4768-9CF0-BA99C8DDA3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" t="1515" r="1085"/>
            <a:stretch>
              <a:fillRect/>
            </a:stretch>
          </p:blipFill>
          <p:spPr bwMode="auto">
            <a:xfrm>
              <a:off x="2070" y="2571"/>
              <a:ext cx="1914" cy="1516"/>
            </a:xfrm>
            <a:prstGeom prst="rect">
              <a:avLst/>
            </a:prstGeom>
            <a:noFill/>
            <a:ln w="28575">
              <a:solidFill>
                <a:srgbClr val="9900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751" name="Group 19">
              <a:extLst>
                <a:ext uri="{FF2B5EF4-FFF2-40B4-BE49-F238E27FC236}">
                  <a16:creationId xmlns:a16="http://schemas.microsoft.com/office/drawing/2014/main" id="{1E9A6FF8-8CCD-47D1-A236-D0A3849164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48" y="2540"/>
              <a:ext cx="336" cy="327"/>
              <a:chOff x="672" y="548"/>
              <a:chExt cx="336" cy="327"/>
            </a:xfrm>
          </p:grpSpPr>
          <p:grpSp>
            <p:nvGrpSpPr>
              <p:cNvPr id="29752" name="Group 20">
                <a:extLst>
                  <a:ext uri="{FF2B5EF4-FFF2-40B4-BE49-F238E27FC236}">
                    <a16:creationId xmlns:a16="http://schemas.microsoft.com/office/drawing/2014/main" id="{83B48814-430D-4053-9BCB-A692850A14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48"/>
                <a:ext cx="336" cy="327"/>
                <a:chOff x="1289" y="513"/>
                <a:chExt cx="668" cy="806"/>
              </a:xfrm>
            </p:grpSpPr>
            <p:sp>
              <p:nvSpPr>
                <p:cNvPr id="29754" name="Oval 21">
                  <a:extLst>
                    <a:ext uri="{FF2B5EF4-FFF2-40B4-BE49-F238E27FC236}">
                      <a16:creationId xmlns:a16="http://schemas.microsoft.com/office/drawing/2014/main" id="{B762C39B-713C-489D-840F-03A12DEFA9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13"/>
                  <a:ext cx="668" cy="806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9755" name="Oval 22">
                  <a:extLst>
                    <a:ext uri="{FF2B5EF4-FFF2-40B4-BE49-F238E27FC236}">
                      <a16:creationId xmlns:a16="http://schemas.microsoft.com/office/drawing/2014/main" id="{8B24D1FC-0BDE-457F-8C43-48477053D5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9756" name="Oval 23">
                  <a:extLst>
                    <a:ext uri="{FF2B5EF4-FFF2-40B4-BE49-F238E27FC236}">
                      <a16:creationId xmlns:a16="http://schemas.microsoft.com/office/drawing/2014/main" id="{E8C8F576-E122-4E56-AE72-0B4C889A82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9757" name="Oval 24">
                  <a:extLst>
                    <a:ext uri="{FF2B5EF4-FFF2-40B4-BE49-F238E27FC236}">
                      <a16:creationId xmlns:a16="http://schemas.microsoft.com/office/drawing/2014/main" id="{0C070E33-570E-4302-BB43-2CBD50EA20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9758" name="Oval 25">
                  <a:extLst>
                    <a:ext uri="{FF2B5EF4-FFF2-40B4-BE49-F238E27FC236}">
                      <a16:creationId xmlns:a16="http://schemas.microsoft.com/office/drawing/2014/main" id="{8EBADF37-5BBD-43FA-BB5E-72275BEF5C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9753" name="Text Box 26">
                <a:extLst>
                  <a:ext uri="{FF2B5EF4-FFF2-40B4-BE49-F238E27FC236}">
                    <a16:creationId xmlns:a16="http://schemas.microsoft.com/office/drawing/2014/main" id="{0E679388-31E3-47A7-8F10-2069149C536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</p:grpSp>
      <p:grpSp>
        <p:nvGrpSpPr>
          <p:cNvPr id="94235" name="Group 27">
            <a:extLst>
              <a:ext uri="{FF2B5EF4-FFF2-40B4-BE49-F238E27FC236}">
                <a16:creationId xmlns:a16="http://schemas.microsoft.com/office/drawing/2014/main" id="{F34F9476-1AF1-41A3-885D-41BEC9B4BB40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4070351"/>
            <a:ext cx="3048000" cy="2406649"/>
            <a:chOff x="54" y="2561"/>
            <a:chExt cx="1968" cy="1516"/>
          </a:xfrm>
        </p:grpSpPr>
        <p:pic>
          <p:nvPicPr>
            <p:cNvPr id="29741" name="Picture 28">
              <a:extLst>
                <a:ext uri="{FF2B5EF4-FFF2-40B4-BE49-F238E27FC236}">
                  <a16:creationId xmlns:a16="http://schemas.microsoft.com/office/drawing/2014/main" id="{3DD2775F-0BEE-4CC8-BC34-D537B0A9CF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9"/>
            <a:stretch>
              <a:fillRect/>
            </a:stretch>
          </p:blipFill>
          <p:spPr bwMode="auto">
            <a:xfrm>
              <a:off x="54" y="2580"/>
              <a:ext cx="1968" cy="1497"/>
            </a:xfrm>
            <a:prstGeom prst="rect">
              <a:avLst/>
            </a:prstGeom>
            <a:noFill/>
            <a:ln w="28575">
              <a:solidFill>
                <a:srgbClr val="9900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742" name="Group 29">
              <a:extLst>
                <a:ext uri="{FF2B5EF4-FFF2-40B4-BE49-F238E27FC236}">
                  <a16:creationId xmlns:a16="http://schemas.microsoft.com/office/drawing/2014/main" id="{79396240-ED00-430B-922C-FD57792A3D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2561"/>
              <a:ext cx="336" cy="327"/>
              <a:chOff x="672" y="548"/>
              <a:chExt cx="336" cy="327"/>
            </a:xfrm>
          </p:grpSpPr>
          <p:grpSp>
            <p:nvGrpSpPr>
              <p:cNvPr id="29743" name="Group 30">
                <a:extLst>
                  <a:ext uri="{FF2B5EF4-FFF2-40B4-BE49-F238E27FC236}">
                    <a16:creationId xmlns:a16="http://schemas.microsoft.com/office/drawing/2014/main" id="{7A958A74-4481-49C2-A187-91AD3254D7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48"/>
                <a:ext cx="336" cy="327"/>
                <a:chOff x="1289" y="513"/>
                <a:chExt cx="668" cy="806"/>
              </a:xfrm>
            </p:grpSpPr>
            <p:sp>
              <p:nvSpPr>
                <p:cNvPr id="29745" name="Oval 31">
                  <a:extLst>
                    <a:ext uri="{FF2B5EF4-FFF2-40B4-BE49-F238E27FC236}">
                      <a16:creationId xmlns:a16="http://schemas.microsoft.com/office/drawing/2014/main" id="{5B9588FE-5916-480A-9613-1C0025E69A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13"/>
                  <a:ext cx="668" cy="806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9746" name="Oval 32">
                  <a:extLst>
                    <a:ext uri="{FF2B5EF4-FFF2-40B4-BE49-F238E27FC236}">
                      <a16:creationId xmlns:a16="http://schemas.microsoft.com/office/drawing/2014/main" id="{DEC4DEA1-8815-4C14-83E0-1AFBF0BADE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9747" name="Oval 33">
                  <a:extLst>
                    <a:ext uri="{FF2B5EF4-FFF2-40B4-BE49-F238E27FC236}">
                      <a16:creationId xmlns:a16="http://schemas.microsoft.com/office/drawing/2014/main" id="{7C61E445-18F4-45F6-AFBC-A5D9C270EF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9748" name="Oval 34">
                  <a:extLst>
                    <a:ext uri="{FF2B5EF4-FFF2-40B4-BE49-F238E27FC236}">
                      <a16:creationId xmlns:a16="http://schemas.microsoft.com/office/drawing/2014/main" id="{537897A4-094A-463F-82F6-DC2D492F56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9749" name="Oval 35">
                  <a:extLst>
                    <a:ext uri="{FF2B5EF4-FFF2-40B4-BE49-F238E27FC236}">
                      <a16:creationId xmlns:a16="http://schemas.microsoft.com/office/drawing/2014/main" id="{5401F83A-1B27-4303-926C-43C1012384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9744" name="Text Box 36">
                <a:extLst>
                  <a:ext uri="{FF2B5EF4-FFF2-40B4-BE49-F238E27FC236}">
                    <a16:creationId xmlns:a16="http://schemas.microsoft.com/office/drawing/2014/main" id="{7C595AC5-91AA-48E5-B45D-A230CB89A8A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0" y="555"/>
                <a:ext cx="21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</p:grpSp>
      <p:grpSp>
        <p:nvGrpSpPr>
          <p:cNvPr id="94255" name="Group 47">
            <a:extLst>
              <a:ext uri="{FF2B5EF4-FFF2-40B4-BE49-F238E27FC236}">
                <a16:creationId xmlns:a16="http://schemas.microsoft.com/office/drawing/2014/main" id="{AD16E70F-E96F-4DCE-AD11-AAF0BFC0AE60}"/>
              </a:ext>
            </a:extLst>
          </p:cNvPr>
          <p:cNvGrpSpPr>
            <a:grpSpLocks/>
          </p:cNvGrpSpPr>
          <p:nvPr/>
        </p:nvGrpSpPr>
        <p:grpSpPr bwMode="auto">
          <a:xfrm>
            <a:off x="7772400" y="1400176"/>
            <a:ext cx="2819400" cy="2513013"/>
            <a:chOff x="48" y="1077"/>
            <a:chExt cx="1968" cy="1467"/>
          </a:xfrm>
        </p:grpSpPr>
        <p:pic>
          <p:nvPicPr>
            <p:cNvPr id="29732" name="Picture 48">
              <a:extLst>
                <a:ext uri="{FF2B5EF4-FFF2-40B4-BE49-F238E27FC236}">
                  <a16:creationId xmlns:a16="http://schemas.microsoft.com/office/drawing/2014/main" id="{DD45BA08-A2E6-4C7F-8ADB-DB9D544866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11" b="1935"/>
            <a:stretch>
              <a:fillRect/>
            </a:stretch>
          </p:blipFill>
          <p:spPr bwMode="auto">
            <a:xfrm>
              <a:off x="48" y="1106"/>
              <a:ext cx="1968" cy="1438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733" name="Group 49">
              <a:extLst>
                <a:ext uri="{FF2B5EF4-FFF2-40B4-BE49-F238E27FC236}">
                  <a16:creationId xmlns:a16="http://schemas.microsoft.com/office/drawing/2014/main" id="{8A1100D2-62FF-4371-A360-EF745CD002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1077"/>
              <a:ext cx="336" cy="308"/>
              <a:chOff x="672" y="555"/>
              <a:chExt cx="336" cy="308"/>
            </a:xfrm>
          </p:grpSpPr>
          <p:grpSp>
            <p:nvGrpSpPr>
              <p:cNvPr id="29734" name="Group 50">
                <a:extLst>
                  <a:ext uri="{FF2B5EF4-FFF2-40B4-BE49-F238E27FC236}">
                    <a16:creationId xmlns:a16="http://schemas.microsoft.com/office/drawing/2014/main" id="{4855AEEC-884E-4C92-8C02-BF4106192B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60"/>
                <a:ext cx="336" cy="303"/>
                <a:chOff x="1289" y="542"/>
                <a:chExt cx="668" cy="747"/>
              </a:xfrm>
            </p:grpSpPr>
            <p:sp>
              <p:nvSpPr>
                <p:cNvPr id="29736" name="Oval 51">
                  <a:extLst>
                    <a:ext uri="{FF2B5EF4-FFF2-40B4-BE49-F238E27FC236}">
                      <a16:creationId xmlns:a16="http://schemas.microsoft.com/office/drawing/2014/main" id="{4F56EEA5-0727-406F-B695-E02CC3446B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42"/>
                  <a:ext cx="668" cy="747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9737" name="Oval 52">
                  <a:extLst>
                    <a:ext uri="{FF2B5EF4-FFF2-40B4-BE49-F238E27FC236}">
                      <a16:creationId xmlns:a16="http://schemas.microsoft.com/office/drawing/2014/main" id="{49B944A8-CC2A-4FCD-AFFA-72A8F862B0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9738" name="Oval 53">
                  <a:extLst>
                    <a:ext uri="{FF2B5EF4-FFF2-40B4-BE49-F238E27FC236}">
                      <a16:creationId xmlns:a16="http://schemas.microsoft.com/office/drawing/2014/main" id="{B0822D91-55BB-4E7A-BE43-C5CE4EF538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9739" name="Oval 54">
                  <a:extLst>
                    <a:ext uri="{FF2B5EF4-FFF2-40B4-BE49-F238E27FC236}">
                      <a16:creationId xmlns:a16="http://schemas.microsoft.com/office/drawing/2014/main" id="{25ED0433-91C8-4375-98F7-83C69E1B53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9740" name="Oval 55">
                  <a:extLst>
                    <a:ext uri="{FF2B5EF4-FFF2-40B4-BE49-F238E27FC236}">
                      <a16:creationId xmlns:a16="http://schemas.microsoft.com/office/drawing/2014/main" id="{80EF9A57-FC2E-4ABC-B2CA-5E3E4DAACA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9735" name="Text Box 56">
                <a:extLst>
                  <a:ext uri="{FF2B5EF4-FFF2-40B4-BE49-F238E27FC236}">
                    <a16:creationId xmlns:a16="http://schemas.microsoft.com/office/drawing/2014/main" id="{1916B75D-9EF3-444C-8A88-89A4BB7356F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21" y="555"/>
                <a:ext cx="235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3</a:t>
                </a:r>
              </a:p>
            </p:txBody>
          </p:sp>
        </p:grpSp>
      </p:grpSp>
      <p:grpSp>
        <p:nvGrpSpPr>
          <p:cNvPr id="94285" name="Group 77">
            <a:extLst>
              <a:ext uri="{FF2B5EF4-FFF2-40B4-BE49-F238E27FC236}">
                <a16:creationId xmlns:a16="http://schemas.microsoft.com/office/drawing/2014/main" id="{E397CD23-83EE-4137-9B09-C565AA39FDE4}"/>
              </a:ext>
            </a:extLst>
          </p:cNvPr>
          <p:cNvGrpSpPr>
            <a:grpSpLocks/>
          </p:cNvGrpSpPr>
          <p:nvPr/>
        </p:nvGrpSpPr>
        <p:grpSpPr bwMode="auto">
          <a:xfrm>
            <a:off x="4848225" y="1430338"/>
            <a:ext cx="2819400" cy="2498726"/>
            <a:chOff x="2112" y="874"/>
            <a:chExt cx="1776" cy="1574"/>
          </a:xfrm>
        </p:grpSpPr>
        <p:pic>
          <p:nvPicPr>
            <p:cNvPr id="29723" name="Picture 58" descr="308b">
              <a:extLst>
                <a:ext uri="{FF2B5EF4-FFF2-40B4-BE49-F238E27FC236}">
                  <a16:creationId xmlns:a16="http://schemas.microsoft.com/office/drawing/2014/main" id="{E5EFEE5F-634C-42C0-81C4-D0899A405C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912"/>
              <a:ext cx="1776" cy="1536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724" name="Group 59">
              <a:extLst>
                <a:ext uri="{FF2B5EF4-FFF2-40B4-BE49-F238E27FC236}">
                  <a16:creationId xmlns:a16="http://schemas.microsoft.com/office/drawing/2014/main" id="{07EA8E41-E930-4B36-868B-00AE64EF49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91" y="874"/>
              <a:ext cx="283" cy="328"/>
              <a:chOff x="672" y="543"/>
              <a:chExt cx="336" cy="338"/>
            </a:xfrm>
          </p:grpSpPr>
          <p:grpSp>
            <p:nvGrpSpPr>
              <p:cNvPr id="29725" name="Group 60">
                <a:extLst>
                  <a:ext uri="{FF2B5EF4-FFF2-40B4-BE49-F238E27FC236}">
                    <a16:creationId xmlns:a16="http://schemas.microsoft.com/office/drawing/2014/main" id="{AEED7AD8-D59B-422A-B87D-736AB204A1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43"/>
                <a:ext cx="336" cy="338"/>
                <a:chOff x="1289" y="500"/>
                <a:chExt cx="668" cy="832"/>
              </a:xfrm>
            </p:grpSpPr>
            <p:sp>
              <p:nvSpPr>
                <p:cNvPr id="29727" name="Oval 61">
                  <a:extLst>
                    <a:ext uri="{FF2B5EF4-FFF2-40B4-BE49-F238E27FC236}">
                      <a16:creationId xmlns:a16="http://schemas.microsoft.com/office/drawing/2014/main" id="{EC3E86E4-B0B5-4C5B-B1F0-6AADC06106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00"/>
                  <a:ext cx="668" cy="83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9728" name="Oval 62">
                  <a:extLst>
                    <a:ext uri="{FF2B5EF4-FFF2-40B4-BE49-F238E27FC236}">
                      <a16:creationId xmlns:a16="http://schemas.microsoft.com/office/drawing/2014/main" id="{3A0D895F-88A4-4E1C-A719-4E2482B01A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9729" name="Oval 63">
                  <a:extLst>
                    <a:ext uri="{FF2B5EF4-FFF2-40B4-BE49-F238E27FC236}">
                      <a16:creationId xmlns:a16="http://schemas.microsoft.com/office/drawing/2014/main" id="{94A94D77-CDF2-4B7F-B8C1-1C87A5076E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9730" name="Oval 64">
                  <a:extLst>
                    <a:ext uri="{FF2B5EF4-FFF2-40B4-BE49-F238E27FC236}">
                      <a16:creationId xmlns:a16="http://schemas.microsoft.com/office/drawing/2014/main" id="{A6817581-38A7-41F3-87F7-8B784A6329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9731" name="Oval 65">
                  <a:extLst>
                    <a:ext uri="{FF2B5EF4-FFF2-40B4-BE49-F238E27FC236}">
                      <a16:creationId xmlns:a16="http://schemas.microsoft.com/office/drawing/2014/main" id="{EA00B115-5503-4A78-8215-1B209E1FEE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9726" name="Text Box 66">
                <a:extLst>
                  <a:ext uri="{FF2B5EF4-FFF2-40B4-BE49-F238E27FC236}">
                    <a16:creationId xmlns:a16="http://schemas.microsoft.com/office/drawing/2014/main" id="{8603A191-15CE-4243-8D17-BA52074462A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12" y="555"/>
                <a:ext cx="252" cy="2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</p:grpSp>
      <p:grpSp>
        <p:nvGrpSpPr>
          <p:cNvPr id="94286" name="Group 78">
            <a:extLst>
              <a:ext uri="{FF2B5EF4-FFF2-40B4-BE49-F238E27FC236}">
                <a16:creationId xmlns:a16="http://schemas.microsoft.com/office/drawing/2014/main" id="{852CD257-DDCE-467C-8D53-FAF9019A862E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1444625"/>
            <a:ext cx="3048000" cy="2497138"/>
            <a:chOff x="144" y="874"/>
            <a:chExt cx="1920" cy="1573"/>
          </a:xfrm>
        </p:grpSpPr>
        <p:pic>
          <p:nvPicPr>
            <p:cNvPr id="29714" name="Picture 68" descr="308a">
              <a:extLst>
                <a:ext uri="{FF2B5EF4-FFF2-40B4-BE49-F238E27FC236}">
                  <a16:creationId xmlns:a16="http://schemas.microsoft.com/office/drawing/2014/main" id="{8475A986-093E-49CC-BECA-C4E3C217C9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45"/>
            <a:stretch>
              <a:fillRect/>
            </a:stretch>
          </p:blipFill>
          <p:spPr bwMode="auto">
            <a:xfrm>
              <a:off x="144" y="912"/>
              <a:ext cx="1920" cy="1535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715" name="Group 69">
              <a:extLst>
                <a:ext uri="{FF2B5EF4-FFF2-40B4-BE49-F238E27FC236}">
                  <a16:creationId xmlns:a16="http://schemas.microsoft.com/office/drawing/2014/main" id="{D7C6CA94-803B-4238-8D6C-C55063902E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874"/>
              <a:ext cx="336" cy="327"/>
              <a:chOff x="672" y="553"/>
              <a:chExt cx="336" cy="317"/>
            </a:xfrm>
          </p:grpSpPr>
          <p:grpSp>
            <p:nvGrpSpPr>
              <p:cNvPr id="29716" name="Group 70">
                <a:extLst>
                  <a:ext uri="{FF2B5EF4-FFF2-40B4-BE49-F238E27FC236}">
                    <a16:creationId xmlns:a16="http://schemas.microsoft.com/office/drawing/2014/main" id="{65CE099E-FFB2-4331-A61B-0528E49E35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53"/>
                <a:ext cx="336" cy="317"/>
                <a:chOff x="1289" y="525"/>
                <a:chExt cx="668" cy="782"/>
              </a:xfrm>
            </p:grpSpPr>
            <p:sp>
              <p:nvSpPr>
                <p:cNvPr id="29718" name="Oval 71">
                  <a:extLst>
                    <a:ext uri="{FF2B5EF4-FFF2-40B4-BE49-F238E27FC236}">
                      <a16:creationId xmlns:a16="http://schemas.microsoft.com/office/drawing/2014/main" id="{A0652497-B02E-487A-A2B5-60309AE8CF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25"/>
                  <a:ext cx="668" cy="78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9719" name="Oval 72">
                  <a:extLst>
                    <a:ext uri="{FF2B5EF4-FFF2-40B4-BE49-F238E27FC236}">
                      <a16:creationId xmlns:a16="http://schemas.microsoft.com/office/drawing/2014/main" id="{4C86B086-5BD5-402E-8C1E-AB9AE2C701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9720" name="Oval 73">
                  <a:extLst>
                    <a:ext uri="{FF2B5EF4-FFF2-40B4-BE49-F238E27FC236}">
                      <a16:creationId xmlns:a16="http://schemas.microsoft.com/office/drawing/2014/main" id="{D9361B2E-504F-4E26-BB64-96035C986A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9721" name="Oval 74">
                  <a:extLst>
                    <a:ext uri="{FF2B5EF4-FFF2-40B4-BE49-F238E27FC236}">
                      <a16:creationId xmlns:a16="http://schemas.microsoft.com/office/drawing/2014/main" id="{ADC70706-0838-408E-A3F4-DE007F19DD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9722" name="Oval 75">
                  <a:extLst>
                    <a:ext uri="{FF2B5EF4-FFF2-40B4-BE49-F238E27FC236}">
                      <a16:creationId xmlns:a16="http://schemas.microsoft.com/office/drawing/2014/main" id="{D8C2BDAC-DF42-4F90-93B3-BCEE1694ED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9717" name="Text Box 76">
                <a:extLst>
                  <a:ext uri="{FF2B5EF4-FFF2-40B4-BE49-F238E27FC236}">
                    <a16:creationId xmlns:a16="http://schemas.microsoft.com/office/drawing/2014/main" id="{95BFCB4F-22C5-4949-A03F-2CE90D3050C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3" cy="2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1</a:t>
                </a:r>
              </a:p>
            </p:txBody>
          </p:sp>
        </p:grpSp>
      </p:grpSp>
      <p:sp>
        <p:nvSpPr>
          <p:cNvPr id="94288" name="AutoShape 80">
            <a:extLst>
              <a:ext uri="{FF2B5EF4-FFF2-40B4-BE49-F238E27FC236}">
                <a16:creationId xmlns:a16="http://schemas.microsoft.com/office/drawing/2014/main" id="{6D8F9E14-2FDA-49E0-A26A-B7DB4EE814B5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1676400" y="3429000"/>
            <a:ext cx="1143000" cy="471488"/>
          </a:xfrm>
          <a:prstGeom prst="roundRect">
            <a:avLst>
              <a:gd name="adj" fmla="val 9106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Nên</a:t>
            </a:r>
          </a:p>
        </p:txBody>
      </p:sp>
      <p:sp>
        <p:nvSpPr>
          <p:cNvPr id="94297" name="AutoShape 89">
            <a:extLst>
              <a:ext uri="{FF2B5EF4-FFF2-40B4-BE49-F238E27FC236}">
                <a16:creationId xmlns:a16="http://schemas.microsoft.com/office/drawing/2014/main" id="{453151F5-E46B-463E-8CB9-5C989900234E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8763000" y="3352800"/>
            <a:ext cx="1524000" cy="533400"/>
          </a:xfrm>
          <a:prstGeom prst="roundRect">
            <a:avLst>
              <a:gd name="adj" fmla="val 9106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Không nên</a:t>
            </a:r>
          </a:p>
        </p:txBody>
      </p:sp>
      <p:sp>
        <p:nvSpPr>
          <p:cNvPr id="94298" name="AutoShape 90">
            <a:extLst>
              <a:ext uri="{FF2B5EF4-FFF2-40B4-BE49-F238E27FC236}">
                <a16:creationId xmlns:a16="http://schemas.microsoft.com/office/drawing/2014/main" id="{21292182-DEB0-401F-ADE8-2990A6BC9FBA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4862514" y="3429000"/>
            <a:ext cx="1157287" cy="457200"/>
          </a:xfrm>
          <a:prstGeom prst="roundRect">
            <a:avLst>
              <a:gd name="adj" fmla="val 9106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Nên</a:t>
            </a:r>
          </a:p>
        </p:txBody>
      </p:sp>
      <p:sp>
        <p:nvSpPr>
          <p:cNvPr id="94299" name="AutoShape 91">
            <a:extLst>
              <a:ext uri="{FF2B5EF4-FFF2-40B4-BE49-F238E27FC236}">
                <a16:creationId xmlns:a16="http://schemas.microsoft.com/office/drawing/2014/main" id="{CA88C95A-7958-42AD-9A80-87C8BC39F99F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4867276" y="6019800"/>
            <a:ext cx="1076325" cy="457200"/>
          </a:xfrm>
          <a:prstGeom prst="roundRect">
            <a:avLst>
              <a:gd name="adj" fmla="val 9106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Nên</a:t>
            </a:r>
          </a:p>
        </p:txBody>
      </p:sp>
      <p:sp>
        <p:nvSpPr>
          <p:cNvPr id="94300" name="AutoShape 92">
            <a:extLst>
              <a:ext uri="{FF2B5EF4-FFF2-40B4-BE49-F238E27FC236}">
                <a16:creationId xmlns:a16="http://schemas.microsoft.com/office/drawing/2014/main" id="{C202B9E8-38E9-4213-BD24-070DA1311084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7924800" y="6019800"/>
            <a:ext cx="1219200" cy="438150"/>
          </a:xfrm>
          <a:prstGeom prst="roundRect">
            <a:avLst>
              <a:gd name="adj" fmla="val 9106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Nên</a:t>
            </a:r>
          </a:p>
        </p:txBody>
      </p:sp>
      <p:sp>
        <p:nvSpPr>
          <p:cNvPr id="94301" name="AutoShape 93">
            <a:extLst>
              <a:ext uri="{FF2B5EF4-FFF2-40B4-BE49-F238E27FC236}">
                <a16:creationId xmlns:a16="http://schemas.microsoft.com/office/drawing/2014/main" id="{B7F3FEA8-87A0-4026-8443-CFE05E652A0B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3105150" y="5876925"/>
            <a:ext cx="1524000" cy="533400"/>
          </a:xfrm>
          <a:prstGeom prst="roundRect">
            <a:avLst>
              <a:gd name="adj" fmla="val 9106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Không nên</a:t>
            </a:r>
          </a:p>
        </p:txBody>
      </p:sp>
      <p:pic>
        <p:nvPicPr>
          <p:cNvPr id="29712" name="Picture 94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01B5200-F61A-4280-AB1C-46D35C2FEC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52401"/>
            <a:ext cx="14478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95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78E22C7-F72C-40D1-B677-71A1787A95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1"/>
            <a:ext cx="14478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942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942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942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942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942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1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4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94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2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4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94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28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4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94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25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4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94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23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4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94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22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4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94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215"/>
                  </p:tgtEl>
                </p:cond>
              </p:nextCondLst>
            </p:seq>
          </p:childTnLst>
        </p:cTn>
      </p:par>
    </p:tnLst>
    <p:bldLst>
      <p:bldP spid="94288" grpId="0" animBg="1"/>
      <p:bldP spid="94297" grpId="0" animBg="1"/>
      <p:bldP spid="94298" grpId="0" animBg="1"/>
      <p:bldP spid="94299" grpId="0" animBg="1"/>
      <p:bldP spid="94300" grpId="0" animBg="1"/>
      <p:bldP spid="9430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7">
            <a:extLst>
              <a:ext uri="{FF2B5EF4-FFF2-40B4-BE49-F238E27FC236}">
                <a16:creationId xmlns:a16="http://schemas.microsoft.com/office/drawing/2014/main" id="{5ED5DC9B-5D4B-4146-B492-465F6F45A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762001"/>
            <a:ext cx="457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549" y="2280745"/>
            <a:ext cx="10515600" cy="1527419"/>
          </a:xfrm>
        </p:spPr>
        <p:txBody>
          <a:bodyPr>
            <a:normAutofit/>
          </a:bodyPr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7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7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7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7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7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342667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95" name="AutoShape 47">
            <a:hlinkClick r:id="rId4" action="ppaction://hlinksldjump"/>
            <a:extLst>
              <a:ext uri="{FF2B5EF4-FFF2-40B4-BE49-F238E27FC236}">
                <a16:creationId xmlns:a16="http://schemas.microsoft.com/office/drawing/2014/main" id="{CA08A0D9-74BE-4164-A2D3-C72D16520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823" y="257017"/>
            <a:ext cx="6791794" cy="2770996"/>
          </a:xfrm>
          <a:prstGeom prst="cloudCallout">
            <a:avLst>
              <a:gd name="adj1" fmla="val -44579"/>
              <a:gd name="adj2" fmla="val 72995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D65EB0-72E1-4B34-8DDF-AD54E6181F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26" y="3554068"/>
            <a:ext cx="3657600" cy="267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3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9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0568" y="141369"/>
            <a:ext cx="84615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u="sng" dirty="0">
                <a:latin typeface="Times New Roman" pitchFamily="18" charset="0"/>
                <a:cs typeface="Times New Roman" pitchFamily="18" charset="0"/>
                <a:hlinkClick r:id="rId4"/>
              </a:rPr>
              <a:t>https://www.youtube.com/watch?v=gvVcyXe-mic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y2mate.com - Bài 2 Năng động Việt Nam_gvVcyXe-mic_36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9121" y="1069922"/>
            <a:ext cx="9228945" cy="519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5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6" descr="TNXH 3 hinh 5">
            <a:extLst>
              <a:ext uri="{FF2B5EF4-FFF2-40B4-BE49-F238E27FC236}">
                <a16:creationId xmlns:a16="http://schemas.microsoft.com/office/drawing/2014/main" id="{AB13BC2C-7D6C-441F-A95B-457C2AC67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453" y="490723"/>
            <a:ext cx="5923723" cy="636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53BB26-EA1D-4A40-B1CD-030CEB1B4806}"/>
              </a:ext>
            </a:extLst>
          </p:cNvPr>
          <p:cNvSpPr/>
          <p:nvPr/>
        </p:nvSpPr>
        <p:spPr>
          <a:xfrm>
            <a:off x="826870" y="1182948"/>
            <a:ext cx="557235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116" name="Group 100">
            <a:extLst>
              <a:ext uri="{FF2B5EF4-FFF2-40B4-BE49-F238E27FC236}">
                <a16:creationId xmlns:a16="http://schemas.microsoft.com/office/drawing/2014/main" id="{900852E8-EDCB-4595-AA75-F10FEF2E2B3C}"/>
              </a:ext>
            </a:extLst>
          </p:cNvPr>
          <p:cNvGrpSpPr>
            <a:grpSpLocks/>
          </p:cNvGrpSpPr>
          <p:nvPr/>
        </p:nvGrpSpPr>
        <p:grpSpPr bwMode="auto">
          <a:xfrm>
            <a:off x="1805152" y="566310"/>
            <a:ext cx="4343400" cy="2546448"/>
            <a:chOff x="144" y="1036"/>
            <a:chExt cx="2736" cy="1556"/>
          </a:xfrm>
        </p:grpSpPr>
        <p:pic>
          <p:nvPicPr>
            <p:cNvPr id="9225" name="Picture 71" descr="308a">
              <a:extLst>
                <a:ext uri="{FF2B5EF4-FFF2-40B4-BE49-F238E27FC236}">
                  <a16:creationId xmlns:a16="http://schemas.microsoft.com/office/drawing/2014/main" id="{CA69FEAB-CC5D-4138-9EA6-457215D41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45"/>
            <a:stretch>
              <a:fillRect/>
            </a:stretch>
          </p:blipFill>
          <p:spPr bwMode="auto">
            <a:xfrm>
              <a:off x="144" y="1056"/>
              <a:ext cx="2736" cy="1536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226" name="Group 90">
              <a:extLst>
                <a:ext uri="{FF2B5EF4-FFF2-40B4-BE49-F238E27FC236}">
                  <a16:creationId xmlns:a16="http://schemas.microsoft.com/office/drawing/2014/main" id="{17422CFA-AB7E-4B81-A1D8-29611FB9E1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" y="1036"/>
              <a:ext cx="336" cy="317"/>
              <a:chOff x="672" y="553"/>
              <a:chExt cx="336" cy="317"/>
            </a:xfrm>
          </p:grpSpPr>
          <p:grpSp>
            <p:nvGrpSpPr>
              <p:cNvPr id="9227" name="Group 91">
                <a:extLst>
                  <a:ext uri="{FF2B5EF4-FFF2-40B4-BE49-F238E27FC236}">
                    <a16:creationId xmlns:a16="http://schemas.microsoft.com/office/drawing/2014/main" id="{F021ED17-EB1C-4345-9990-335FBDCD63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53"/>
                <a:ext cx="336" cy="317"/>
                <a:chOff x="1289" y="525"/>
                <a:chExt cx="668" cy="782"/>
              </a:xfrm>
            </p:grpSpPr>
            <p:sp>
              <p:nvSpPr>
                <p:cNvPr id="9229" name="Oval 92">
                  <a:extLst>
                    <a:ext uri="{FF2B5EF4-FFF2-40B4-BE49-F238E27FC236}">
                      <a16:creationId xmlns:a16="http://schemas.microsoft.com/office/drawing/2014/main" id="{96CA06EA-EACE-4BA8-8D6F-C39CC7D6EE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25"/>
                  <a:ext cx="668" cy="78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9230" name="Oval 93">
                  <a:extLst>
                    <a:ext uri="{FF2B5EF4-FFF2-40B4-BE49-F238E27FC236}">
                      <a16:creationId xmlns:a16="http://schemas.microsoft.com/office/drawing/2014/main" id="{6CA20DC8-0437-4912-8361-AB66AA42D5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9231" name="Oval 94">
                  <a:extLst>
                    <a:ext uri="{FF2B5EF4-FFF2-40B4-BE49-F238E27FC236}">
                      <a16:creationId xmlns:a16="http://schemas.microsoft.com/office/drawing/2014/main" id="{A46CA06B-FCE9-4718-A66B-7A94C9D6B7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9232" name="Oval 95">
                  <a:extLst>
                    <a:ext uri="{FF2B5EF4-FFF2-40B4-BE49-F238E27FC236}">
                      <a16:creationId xmlns:a16="http://schemas.microsoft.com/office/drawing/2014/main" id="{11679D98-C521-4A64-8123-3AAAA8706E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9233" name="Oval 96">
                  <a:extLst>
                    <a:ext uri="{FF2B5EF4-FFF2-40B4-BE49-F238E27FC236}">
                      <a16:creationId xmlns:a16="http://schemas.microsoft.com/office/drawing/2014/main" id="{AD0468EA-33B7-46F0-B5AB-41C81BA7FE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9228" name="Text Box 97">
                <a:extLst>
                  <a:ext uri="{FF2B5EF4-FFF2-40B4-BE49-F238E27FC236}">
                    <a16:creationId xmlns:a16="http://schemas.microsoft.com/office/drawing/2014/main" id="{63BB10C4-7374-4BD1-81DA-17F30F5D7C6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1" y="555"/>
                <a:ext cx="213" cy="2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1</a:t>
                </a:r>
              </a:p>
            </p:txBody>
          </p:sp>
        </p:grpSp>
      </p:grpSp>
      <p:sp>
        <p:nvSpPr>
          <p:cNvPr id="86114" name="AutoShape 98">
            <a:extLst>
              <a:ext uri="{FF2B5EF4-FFF2-40B4-BE49-F238E27FC236}">
                <a16:creationId xmlns:a16="http://schemas.microsoft.com/office/drawing/2014/main" id="{3DD6702B-04CF-421C-AACA-D48CF3FAF4B6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5231568" y="4300537"/>
            <a:ext cx="6685612" cy="1143000"/>
          </a:xfrm>
          <a:prstGeom prst="roundRect">
            <a:avLst>
              <a:gd name="adj" fmla="val 9106"/>
            </a:avLst>
          </a:prstGeom>
          <a:noFill/>
          <a:ln w="38100" cmpd="dbl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thở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sâu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buổi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lợi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 descr="D:\Tây Úc\hih\locobee_radio_3-1024x8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3518835"/>
            <a:ext cx="3782771" cy="306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Tây Úc\hih\aerobi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333" y="265717"/>
            <a:ext cx="3390571" cy="339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86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86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14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023" name="Group 31">
            <a:extLst>
              <a:ext uri="{FF2B5EF4-FFF2-40B4-BE49-F238E27FC236}">
                <a16:creationId xmlns:a16="http://schemas.microsoft.com/office/drawing/2014/main" id="{9E876F03-25BC-47C7-9A49-94EA3E5997EC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1143000"/>
            <a:ext cx="8229600" cy="3352800"/>
            <a:chOff x="288" y="1200"/>
            <a:chExt cx="5184" cy="2112"/>
          </a:xfrm>
        </p:grpSpPr>
        <p:pic>
          <p:nvPicPr>
            <p:cNvPr id="11269" name="Picture 9" descr="308a">
              <a:extLst>
                <a:ext uri="{FF2B5EF4-FFF2-40B4-BE49-F238E27FC236}">
                  <a16:creationId xmlns:a16="http://schemas.microsoft.com/office/drawing/2014/main" id="{A667838D-3D4B-4953-8CA6-F9BD13C669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45"/>
            <a:stretch>
              <a:fillRect/>
            </a:stretch>
          </p:blipFill>
          <p:spPr bwMode="auto">
            <a:xfrm>
              <a:off x="288" y="1200"/>
              <a:ext cx="5184" cy="2112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270" name="Group 19">
              <a:extLst>
                <a:ext uri="{FF2B5EF4-FFF2-40B4-BE49-F238E27FC236}">
                  <a16:creationId xmlns:a16="http://schemas.microsoft.com/office/drawing/2014/main" id="{B0AE5023-C757-4F51-9BF6-563AEC9B81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1203"/>
              <a:ext cx="528" cy="397"/>
              <a:chOff x="2496" y="313"/>
              <a:chExt cx="528" cy="397"/>
            </a:xfrm>
          </p:grpSpPr>
          <p:grpSp>
            <p:nvGrpSpPr>
              <p:cNvPr id="11271" name="Group 20">
                <a:extLst>
                  <a:ext uri="{FF2B5EF4-FFF2-40B4-BE49-F238E27FC236}">
                    <a16:creationId xmlns:a16="http://schemas.microsoft.com/office/drawing/2014/main" id="{40E63D44-7EFF-455B-BDB5-1F427C6BA5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6" y="313"/>
                <a:ext cx="528" cy="397"/>
                <a:chOff x="1289" y="587"/>
                <a:chExt cx="668" cy="647"/>
              </a:xfrm>
            </p:grpSpPr>
            <p:sp>
              <p:nvSpPr>
                <p:cNvPr id="11273" name="Oval 21">
                  <a:extLst>
                    <a:ext uri="{FF2B5EF4-FFF2-40B4-BE49-F238E27FC236}">
                      <a16:creationId xmlns:a16="http://schemas.microsoft.com/office/drawing/2014/main" id="{B82FE362-7A69-46AA-82CB-CCB34A63A7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649"/>
                  <a:ext cx="668" cy="533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1274" name="Oval 22">
                  <a:extLst>
                    <a:ext uri="{FF2B5EF4-FFF2-40B4-BE49-F238E27FC236}">
                      <a16:creationId xmlns:a16="http://schemas.microsoft.com/office/drawing/2014/main" id="{B312B730-A998-4DE9-A72C-7EFB41684E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1275" name="Oval 23">
                  <a:extLst>
                    <a:ext uri="{FF2B5EF4-FFF2-40B4-BE49-F238E27FC236}">
                      <a16:creationId xmlns:a16="http://schemas.microsoft.com/office/drawing/2014/main" id="{5FAFDA94-55B8-4F11-9DBD-615E07FEB1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1276" name="Oval 24">
                  <a:extLst>
                    <a:ext uri="{FF2B5EF4-FFF2-40B4-BE49-F238E27FC236}">
                      <a16:creationId xmlns:a16="http://schemas.microsoft.com/office/drawing/2014/main" id="{88B5819D-00E7-41B2-BBC7-82307E1EB0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1277" name="Oval 25">
                  <a:extLst>
                    <a:ext uri="{FF2B5EF4-FFF2-40B4-BE49-F238E27FC236}">
                      <a16:creationId xmlns:a16="http://schemas.microsoft.com/office/drawing/2014/main" id="{B7167EEF-1354-4B70-AB3D-5BD2E6AF95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11272" name="Text Box 26">
                <a:extLst>
                  <a:ext uri="{FF2B5EF4-FFF2-40B4-BE49-F238E27FC236}">
                    <a16:creationId xmlns:a16="http://schemas.microsoft.com/office/drawing/2014/main" id="{AA7A4439-A658-4BCB-9ECE-D61F23B0C60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640" y="336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1</a:t>
                </a:r>
              </a:p>
            </p:txBody>
          </p:sp>
        </p:grpSp>
      </p:grpSp>
      <p:sp>
        <p:nvSpPr>
          <p:cNvPr id="85022" name="AutoShape 30">
            <a:extLst>
              <a:ext uri="{FF2B5EF4-FFF2-40B4-BE49-F238E27FC236}">
                <a16:creationId xmlns:a16="http://schemas.microsoft.com/office/drawing/2014/main" id="{80D69FCF-0999-4F55-A4C9-8F18FB8E5D7B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1828800" y="4724400"/>
            <a:ext cx="8458200" cy="1219200"/>
          </a:xfrm>
          <a:prstGeom prst="roundRect">
            <a:avLst>
              <a:gd name="adj" fmla="val 910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       +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thở sâu buổi sáng ta được hít thở không khí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lành, ít khói bụi rất có lợi cho sức khoẻ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5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5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1">
            <a:extLst>
              <a:ext uri="{FF2B5EF4-FFF2-40B4-BE49-F238E27FC236}">
                <a16:creationId xmlns:a16="http://schemas.microsoft.com/office/drawing/2014/main" id="{D8F082DA-B6D7-4FB9-8B68-00F9BFC4C0B4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1124519"/>
            <a:ext cx="4343400" cy="2490218"/>
            <a:chOff x="144" y="2667"/>
            <a:chExt cx="2736" cy="1617"/>
          </a:xfrm>
        </p:grpSpPr>
        <p:pic>
          <p:nvPicPr>
            <p:cNvPr id="3" name="Picture 72" descr="308b">
              <a:extLst>
                <a:ext uri="{FF2B5EF4-FFF2-40B4-BE49-F238E27FC236}">
                  <a16:creationId xmlns:a16="http://schemas.microsoft.com/office/drawing/2014/main" id="{9211A116-DFE9-470D-98EB-581608468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700"/>
              <a:ext cx="2736" cy="1584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82">
              <a:extLst>
                <a:ext uri="{FF2B5EF4-FFF2-40B4-BE49-F238E27FC236}">
                  <a16:creationId xmlns:a16="http://schemas.microsoft.com/office/drawing/2014/main" id="{248E6172-5A0F-48E1-BFA9-E9CC9F7685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" y="2667"/>
              <a:ext cx="336" cy="337"/>
              <a:chOff x="672" y="543"/>
              <a:chExt cx="336" cy="337"/>
            </a:xfrm>
          </p:grpSpPr>
          <p:grpSp>
            <p:nvGrpSpPr>
              <p:cNvPr id="5" name="Group 83">
                <a:extLst>
                  <a:ext uri="{FF2B5EF4-FFF2-40B4-BE49-F238E27FC236}">
                    <a16:creationId xmlns:a16="http://schemas.microsoft.com/office/drawing/2014/main" id="{40A1D0DD-0E56-49A9-ADD6-9DAF0D3D95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43"/>
                <a:ext cx="336" cy="337"/>
                <a:chOff x="1289" y="500"/>
                <a:chExt cx="668" cy="831"/>
              </a:xfrm>
            </p:grpSpPr>
            <p:sp>
              <p:nvSpPr>
                <p:cNvPr id="7" name="Oval 84">
                  <a:extLst>
                    <a:ext uri="{FF2B5EF4-FFF2-40B4-BE49-F238E27FC236}">
                      <a16:creationId xmlns:a16="http://schemas.microsoft.com/office/drawing/2014/main" id="{737895F5-2BD1-44C7-8B8D-3CA06CC8FC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00"/>
                  <a:ext cx="668" cy="831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8" name="Oval 85">
                  <a:extLst>
                    <a:ext uri="{FF2B5EF4-FFF2-40B4-BE49-F238E27FC236}">
                      <a16:creationId xmlns:a16="http://schemas.microsoft.com/office/drawing/2014/main" id="{FADF5374-2290-4CF1-82AC-61F7A7872B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9" name="Oval 86">
                  <a:extLst>
                    <a:ext uri="{FF2B5EF4-FFF2-40B4-BE49-F238E27FC236}">
                      <a16:creationId xmlns:a16="http://schemas.microsoft.com/office/drawing/2014/main" id="{4DF4E415-EF92-4EAC-9F6E-05AF69C4B1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0" name="Oval 87">
                  <a:extLst>
                    <a:ext uri="{FF2B5EF4-FFF2-40B4-BE49-F238E27FC236}">
                      <a16:creationId xmlns:a16="http://schemas.microsoft.com/office/drawing/2014/main" id="{2B74C9CE-F5CA-4B2A-A571-78C9AA1717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1" name="Oval 88">
                  <a:extLst>
                    <a:ext uri="{FF2B5EF4-FFF2-40B4-BE49-F238E27FC236}">
                      <a16:creationId xmlns:a16="http://schemas.microsoft.com/office/drawing/2014/main" id="{B9E19E41-76BC-4E8F-BE7F-253090D16C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6" name="Text Box 89">
                <a:extLst>
                  <a:ext uri="{FF2B5EF4-FFF2-40B4-BE49-F238E27FC236}">
                    <a16:creationId xmlns:a16="http://schemas.microsoft.com/office/drawing/2014/main" id="{58226686-9503-4494-8EB0-60191BFAA908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</p:grpSp>
      <p:grpSp>
        <p:nvGrpSpPr>
          <p:cNvPr id="12" name="Group 102">
            <a:extLst>
              <a:ext uri="{FF2B5EF4-FFF2-40B4-BE49-F238E27FC236}">
                <a16:creationId xmlns:a16="http://schemas.microsoft.com/office/drawing/2014/main" id="{74D2CC95-8AFD-41DF-ACBC-FE0FB51943A4}"/>
              </a:ext>
            </a:extLst>
          </p:cNvPr>
          <p:cNvGrpSpPr>
            <a:grpSpLocks/>
          </p:cNvGrpSpPr>
          <p:nvPr/>
        </p:nvGrpSpPr>
        <p:grpSpPr bwMode="auto">
          <a:xfrm>
            <a:off x="1771748" y="1116603"/>
            <a:ext cx="4267200" cy="2546349"/>
            <a:chOff x="2976" y="2668"/>
            <a:chExt cx="2688" cy="1604"/>
          </a:xfrm>
        </p:grpSpPr>
        <p:pic>
          <p:nvPicPr>
            <p:cNvPr id="13" name="Picture 73" descr="308c">
              <a:extLst>
                <a:ext uri="{FF2B5EF4-FFF2-40B4-BE49-F238E27FC236}">
                  <a16:creationId xmlns:a16="http://schemas.microsoft.com/office/drawing/2014/main" id="{E848D1E9-BDAB-4D6F-AF80-352F9F6260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688"/>
              <a:ext cx="2688" cy="1584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74">
              <a:extLst>
                <a:ext uri="{FF2B5EF4-FFF2-40B4-BE49-F238E27FC236}">
                  <a16:creationId xmlns:a16="http://schemas.microsoft.com/office/drawing/2014/main" id="{4E4DF1D5-3512-46EB-A3E8-D227E97B15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00" y="2668"/>
              <a:ext cx="336" cy="327"/>
              <a:chOff x="672" y="548"/>
              <a:chExt cx="336" cy="327"/>
            </a:xfrm>
          </p:grpSpPr>
          <p:grpSp>
            <p:nvGrpSpPr>
              <p:cNvPr id="15" name="Group 75">
                <a:extLst>
                  <a:ext uri="{FF2B5EF4-FFF2-40B4-BE49-F238E27FC236}">
                    <a16:creationId xmlns:a16="http://schemas.microsoft.com/office/drawing/2014/main" id="{4E70DEAA-E8E4-45A4-A436-C14B71BAD4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48"/>
                <a:ext cx="336" cy="327"/>
                <a:chOff x="1289" y="513"/>
                <a:chExt cx="668" cy="806"/>
              </a:xfrm>
            </p:grpSpPr>
            <p:sp>
              <p:nvSpPr>
                <p:cNvPr id="17" name="Oval 76">
                  <a:extLst>
                    <a:ext uri="{FF2B5EF4-FFF2-40B4-BE49-F238E27FC236}">
                      <a16:creationId xmlns:a16="http://schemas.microsoft.com/office/drawing/2014/main" id="{698D7B11-0538-4124-A8DB-CB5A923092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13"/>
                  <a:ext cx="668" cy="806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8" name="Oval 77">
                  <a:extLst>
                    <a:ext uri="{FF2B5EF4-FFF2-40B4-BE49-F238E27FC236}">
                      <a16:creationId xmlns:a16="http://schemas.microsoft.com/office/drawing/2014/main" id="{EDFDF661-8B6F-465A-9473-FF4468E163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9" name="Oval 78">
                  <a:extLst>
                    <a:ext uri="{FF2B5EF4-FFF2-40B4-BE49-F238E27FC236}">
                      <a16:creationId xmlns:a16="http://schemas.microsoft.com/office/drawing/2014/main" id="{A16E2314-338C-43A6-9D1E-4ED45717E0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0" name="Oval 79">
                  <a:extLst>
                    <a:ext uri="{FF2B5EF4-FFF2-40B4-BE49-F238E27FC236}">
                      <a16:creationId xmlns:a16="http://schemas.microsoft.com/office/drawing/2014/main" id="{56183F2F-6885-49F2-9413-E49416E1B2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1" name="Oval 80">
                  <a:extLst>
                    <a:ext uri="{FF2B5EF4-FFF2-40B4-BE49-F238E27FC236}">
                      <a16:creationId xmlns:a16="http://schemas.microsoft.com/office/drawing/2014/main" id="{05AC8A5C-6D0A-451D-9E66-2A829A14F9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16" name="Text Box 81">
                <a:extLst>
                  <a:ext uri="{FF2B5EF4-FFF2-40B4-BE49-F238E27FC236}">
                    <a16:creationId xmlns:a16="http://schemas.microsoft.com/office/drawing/2014/main" id="{4AA321DC-E473-4692-AFC8-F3CCAD7E4BF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3</a:t>
                </a:r>
              </a:p>
            </p:txBody>
          </p:sp>
        </p:grpSp>
      </p:grpSp>
      <p:sp>
        <p:nvSpPr>
          <p:cNvPr id="22" name="AutoShape 98">
            <a:extLst>
              <a:ext uri="{FF2B5EF4-FFF2-40B4-BE49-F238E27FC236}">
                <a16:creationId xmlns:a16="http://schemas.microsoft.com/office/drawing/2014/main" id="{9CA438D5-CA9A-445C-BA71-70AD9D3B732A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2638474" y="4520292"/>
            <a:ext cx="7067452" cy="1143000"/>
          </a:xfrm>
          <a:prstGeom prst="roundRect">
            <a:avLst>
              <a:gd name="adj" fmla="val 9106"/>
            </a:avLst>
          </a:prstGeom>
          <a:noFill/>
          <a:ln w="38100" cmpd="dbl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+ Chúng ta nên làm gì để giữ sạch mũi họng?</a:t>
            </a:r>
          </a:p>
        </p:txBody>
      </p:sp>
    </p:spTree>
    <p:extLst>
      <p:ext uri="{BB962C8B-B14F-4D97-AF65-F5344CB8AC3E}">
        <p14:creationId xmlns:p14="http://schemas.microsoft.com/office/powerpoint/2010/main" val="59798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9" name="AutoShape 15">
            <a:extLst>
              <a:ext uri="{FF2B5EF4-FFF2-40B4-BE49-F238E27FC236}">
                <a16:creationId xmlns:a16="http://schemas.microsoft.com/office/drawing/2014/main" id="{C572B6E3-7279-4C97-B8C9-D82E2A7D3992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1905000" y="4648200"/>
            <a:ext cx="8458200" cy="1219200"/>
          </a:xfrm>
          <a:prstGeom prst="roundRect">
            <a:avLst>
              <a:gd name="adj" fmla="val 910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82" tIns="47891" rIns="95782" bIns="47891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- Lau sạch mũi, súc miệng bằng nước muối để tránh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bị nhiễm trùng các bộ phận của cơ quan hô hấp.</a:t>
            </a:r>
          </a:p>
        </p:txBody>
      </p:sp>
      <p:grpSp>
        <p:nvGrpSpPr>
          <p:cNvPr id="93228" name="Group 44">
            <a:extLst>
              <a:ext uri="{FF2B5EF4-FFF2-40B4-BE49-F238E27FC236}">
                <a16:creationId xmlns:a16="http://schemas.microsoft.com/office/drawing/2014/main" id="{7E984506-5F06-4F33-897B-2E6B61A0F459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1066800"/>
            <a:ext cx="4343400" cy="3124200"/>
            <a:chOff x="192" y="1152"/>
            <a:chExt cx="2736" cy="1954"/>
          </a:xfrm>
        </p:grpSpPr>
        <p:pic>
          <p:nvPicPr>
            <p:cNvPr id="13327" name="Picture 27" descr="308b">
              <a:extLst>
                <a:ext uri="{FF2B5EF4-FFF2-40B4-BE49-F238E27FC236}">
                  <a16:creationId xmlns:a16="http://schemas.microsoft.com/office/drawing/2014/main" id="{C9860EA4-B5F9-48DA-95DF-6128F8C25E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152"/>
              <a:ext cx="2736" cy="1954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328" name="Group 36">
              <a:extLst>
                <a:ext uri="{FF2B5EF4-FFF2-40B4-BE49-F238E27FC236}">
                  <a16:creationId xmlns:a16="http://schemas.microsoft.com/office/drawing/2014/main" id="{7C627780-E58C-49DF-8CFB-F735F79EE7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" y="1164"/>
              <a:ext cx="528" cy="397"/>
              <a:chOff x="2496" y="313"/>
              <a:chExt cx="528" cy="397"/>
            </a:xfrm>
          </p:grpSpPr>
          <p:grpSp>
            <p:nvGrpSpPr>
              <p:cNvPr id="13329" name="Group 37">
                <a:extLst>
                  <a:ext uri="{FF2B5EF4-FFF2-40B4-BE49-F238E27FC236}">
                    <a16:creationId xmlns:a16="http://schemas.microsoft.com/office/drawing/2014/main" id="{7A35D772-2716-440C-B327-3D90FF5BFF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6" y="313"/>
                <a:ext cx="528" cy="397"/>
                <a:chOff x="1289" y="587"/>
                <a:chExt cx="668" cy="647"/>
              </a:xfrm>
            </p:grpSpPr>
            <p:sp>
              <p:nvSpPr>
                <p:cNvPr id="13331" name="Oval 38">
                  <a:extLst>
                    <a:ext uri="{FF2B5EF4-FFF2-40B4-BE49-F238E27FC236}">
                      <a16:creationId xmlns:a16="http://schemas.microsoft.com/office/drawing/2014/main" id="{F6F76744-F620-448C-B6F4-EBF7A6F6C8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651"/>
                  <a:ext cx="668" cy="529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3332" name="Oval 39">
                  <a:extLst>
                    <a:ext uri="{FF2B5EF4-FFF2-40B4-BE49-F238E27FC236}">
                      <a16:creationId xmlns:a16="http://schemas.microsoft.com/office/drawing/2014/main" id="{F74078D3-AFEA-49D0-BC44-405646EF9F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3333" name="Oval 40">
                  <a:extLst>
                    <a:ext uri="{FF2B5EF4-FFF2-40B4-BE49-F238E27FC236}">
                      <a16:creationId xmlns:a16="http://schemas.microsoft.com/office/drawing/2014/main" id="{D0307FAF-876D-4CE2-9E64-D2B6AB8B1A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3334" name="Oval 41">
                  <a:extLst>
                    <a:ext uri="{FF2B5EF4-FFF2-40B4-BE49-F238E27FC236}">
                      <a16:creationId xmlns:a16="http://schemas.microsoft.com/office/drawing/2014/main" id="{291F5542-DF30-4D16-B117-6F40564343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3335" name="Oval 42">
                  <a:extLst>
                    <a:ext uri="{FF2B5EF4-FFF2-40B4-BE49-F238E27FC236}">
                      <a16:creationId xmlns:a16="http://schemas.microsoft.com/office/drawing/2014/main" id="{D9D2D581-8587-4800-82FF-46B5FC2A1D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13330" name="Text Box 43">
                <a:extLst>
                  <a:ext uri="{FF2B5EF4-FFF2-40B4-BE49-F238E27FC236}">
                    <a16:creationId xmlns:a16="http://schemas.microsoft.com/office/drawing/2014/main" id="{EBFDC992-9221-470B-BCAC-E568E5E967F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639" y="336"/>
                <a:ext cx="246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</p:grpSp>
      <p:grpSp>
        <p:nvGrpSpPr>
          <p:cNvPr id="93237" name="Group 53">
            <a:extLst>
              <a:ext uri="{FF2B5EF4-FFF2-40B4-BE49-F238E27FC236}">
                <a16:creationId xmlns:a16="http://schemas.microsoft.com/office/drawing/2014/main" id="{F8448E8A-9C0E-4E6E-B67F-F48442DD31B9}"/>
              </a:ext>
            </a:extLst>
          </p:cNvPr>
          <p:cNvGrpSpPr>
            <a:grpSpLocks/>
          </p:cNvGrpSpPr>
          <p:nvPr/>
        </p:nvGrpSpPr>
        <p:grpSpPr bwMode="auto">
          <a:xfrm>
            <a:off x="6315075" y="1073150"/>
            <a:ext cx="4267200" cy="3117850"/>
            <a:chOff x="3018" y="1156"/>
            <a:chExt cx="2688" cy="1964"/>
          </a:xfrm>
        </p:grpSpPr>
        <p:pic>
          <p:nvPicPr>
            <p:cNvPr id="13318" name="Picture 17" descr="308c">
              <a:extLst>
                <a:ext uri="{FF2B5EF4-FFF2-40B4-BE49-F238E27FC236}">
                  <a16:creationId xmlns:a16="http://schemas.microsoft.com/office/drawing/2014/main" id="{B8EDDF6F-79EE-4E30-8344-4E0AACAFC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8" y="1156"/>
              <a:ext cx="2688" cy="1964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319" name="Group 45">
              <a:extLst>
                <a:ext uri="{FF2B5EF4-FFF2-40B4-BE49-F238E27FC236}">
                  <a16:creationId xmlns:a16="http://schemas.microsoft.com/office/drawing/2014/main" id="{F70F6B8A-F824-4DDF-B3B5-3577D12848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24" y="1164"/>
              <a:ext cx="528" cy="397"/>
              <a:chOff x="2496" y="313"/>
              <a:chExt cx="528" cy="397"/>
            </a:xfrm>
          </p:grpSpPr>
          <p:grpSp>
            <p:nvGrpSpPr>
              <p:cNvPr id="13320" name="Group 46">
                <a:extLst>
                  <a:ext uri="{FF2B5EF4-FFF2-40B4-BE49-F238E27FC236}">
                    <a16:creationId xmlns:a16="http://schemas.microsoft.com/office/drawing/2014/main" id="{269AA9BB-F227-4034-B2A7-F7EDC2C53B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6" y="313"/>
                <a:ext cx="528" cy="397"/>
                <a:chOff x="1289" y="587"/>
                <a:chExt cx="668" cy="647"/>
              </a:xfrm>
            </p:grpSpPr>
            <p:sp>
              <p:nvSpPr>
                <p:cNvPr id="13322" name="Oval 47">
                  <a:extLst>
                    <a:ext uri="{FF2B5EF4-FFF2-40B4-BE49-F238E27FC236}">
                      <a16:creationId xmlns:a16="http://schemas.microsoft.com/office/drawing/2014/main" id="{C47D0979-CE50-4279-AFDD-6BFFD66770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649"/>
                  <a:ext cx="668" cy="533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3323" name="Oval 48">
                  <a:extLst>
                    <a:ext uri="{FF2B5EF4-FFF2-40B4-BE49-F238E27FC236}">
                      <a16:creationId xmlns:a16="http://schemas.microsoft.com/office/drawing/2014/main" id="{7508E5FA-13A5-4B30-8383-BB3C912425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3324" name="Oval 49">
                  <a:extLst>
                    <a:ext uri="{FF2B5EF4-FFF2-40B4-BE49-F238E27FC236}">
                      <a16:creationId xmlns:a16="http://schemas.microsoft.com/office/drawing/2014/main" id="{74F1225F-140C-46AB-841B-48C3AD841D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3325" name="Oval 50">
                  <a:extLst>
                    <a:ext uri="{FF2B5EF4-FFF2-40B4-BE49-F238E27FC236}">
                      <a16:creationId xmlns:a16="http://schemas.microsoft.com/office/drawing/2014/main" id="{70584F46-5B9D-44ED-B889-0E55BE439B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3326" name="Oval 51">
                  <a:extLst>
                    <a:ext uri="{FF2B5EF4-FFF2-40B4-BE49-F238E27FC236}">
                      <a16:creationId xmlns:a16="http://schemas.microsoft.com/office/drawing/2014/main" id="{C5857B63-FA44-41D2-9198-A06836ABB2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13321" name="Text Box 52">
                <a:extLst>
                  <a:ext uri="{FF2B5EF4-FFF2-40B4-BE49-F238E27FC236}">
                    <a16:creationId xmlns:a16="http://schemas.microsoft.com/office/drawing/2014/main" id="{59EB4EF3-7EB2-4CB0-BD8B-66EB2270E775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640" y="336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3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9" grpId="0"/>
    </p:bld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638</TotalTime>
  <Words>489</Words>
  <Application>Microsoft Office PowerPoint</Application>
  <PresentationFormat>Widescreen</PresentationFormat>
  <Paragraphs>89</Paragraphs>
  <Slides>18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Century Gothic</vt:lpstr>
      <vt:lpstr>Times New Roman</vt:lpstr>
      <vt:lpstr>VnBangkok</vt:lpstr>
      <vt:lpstr>VNbritannic</vt:lpstr>
      <vt:lpstr>Wingdings 3</vt:lpstr>
      <vt:lpstr>Slice</vt:lpstr>
      <vt:lpstr>PowerPoint Presentation</vt:lpstr>
      <vt:lpstr>Tự nhiên &amp; Xã hội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Cẩm Vân</dc:creator>
  <cp:lastModifiedBy>Admin</cp:lastModifiedBy>
  <cp:revision>29</cp:revision>
  <dcterms:created xsi:type="dcterms:W3CDTF">2019-08-13T03:53:13Z</dcterms:created>
  <dcterms:modified xsi:type="dcterms:W3CDTF">2020-09-15T16:36:13Z</dcterms:modified>
</cp:coreProperties>
</file>