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sldIdLst>
    <p:sldId id="291" r:id="rId2"/>
    <p:sldId id="275" r:id="rId3"/>
    <p:sldId id="292" r:id="rId4"/>
    <p:sldId id="293" r:id="rId5"/>
    <p:sldId id="286" r:id="rId6"/>
    <p:sldId id="289" r:id="rId7"/>
    <p:sldId id="268" r:id="rId8"/>
    <p:sldId id="283" r:id="rId9"/>
    <p:sldId id="284" r:id="rId10"/>
    <p:sldId id="294" r:id="rId11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-7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02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2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9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20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7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6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8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357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439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4590C5-A50C-401A-8982-5F8E6BA06138}" type="datetimeFigureOut">
              <a:rPr lang="en-US" smtClean="0"/>
              <a:t>5/12/2019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F3BD847-0294-435E-97F6-04336B8FAD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79146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Hanamichi\Desktop\Thuat_GA_moi.ppt#-1,1,Ki&#211;m tra b&#181;i c&#242;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- Karaoke HD - Quê Hương Tươi Đẹp - Âm Nhạc Lớp 1 -- CD Chuẩn Bộ Giáo Dục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" r="-1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03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ml0031"/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3475" name="WordArt 3"/>
          <p:cNvSpPr>
            <a:spLocks noChangeArrowheads="1" noChangeShapeType="1" noTextEdit="1"/>
          </p:cNvSpPr>
          <p:nvPr/>
        </p:nvSpPr>
        <p:spPr bwMode="auto">
          <a:xfrm>
            <a:off x="1524000" y="2362200"/>
            <a:ext cx="9347200" cy="594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39994"/>
              </a:avLst>
            </a:prstTxWarp>
          </a:bodyPr>
          <a:lstStyle/>
          <a:p>
            <a:pPr algn="ctr"/>
            <a:r>
              <a:rPr lang="en-US" sz="2400" b="1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H"/>
              </a:rPr>
              <a:t>KÝnh chóc ban gi¸m kh¶o vµ c¸c thÇy c« </a:t>
            </a:r>
          </a:p>
          <a:p>
            <a:pPr algn="ctr"/>
            <a:endParaRPr lang="en-US" sz="2400" b="1" i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99CC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H"/>
            </a:endParaRPr>
          </a:p>
        </p:txBody>
      </p:sp>
      <p:sp>
        <p:nvSpPr>
          <p:cNvPr id="233476" name="WordArt 4"/>
          <p:cNvSpPr>
            <a:spLocks noChangeArrowheads="1" noChangeShapeType="1" noTextEdit="1"/>
          </p:cNvSpPr>
          <p:nvPr/>
        </p:nvSpPr>
        <p:spPr bwMode="auto">
          <a:xfrm>
            <a:off x="1117600" y="304800"/>
            <a:ext cx="10160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99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/>
              </a:rPr>
              <a:t>Xin ch©n thµnh c¶m ¬n ban gi¸m kh¶o!</a:t>
            </a:r>
          </a:p>
        </p:txBody>
      </p:sp>
      <p:sp>
        <p:nvSpPr>
          <p:cNvPr id="233477" name="WordArt 5"/>
          <p:cNvSpPr>
            <a:spLocks noChangeArrowheads="1" noChangeShapeType="1" noTextEdit="1"/>
          </p:cNvSpPr>
          <p:nvPr/>
        </p:nvSpPr>
        <p:spPr bwMode="auto">
          <a:xfrm>
            <a:off x="2476501" y="3657600"/>
            <a:ext cx="73787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m¹nh khoÎ, H¹NH PHóC</a:t>
            </a:r>
          </a:p>
        </p:txBody>
      </p:sp>
      <p:pic>
        <p:nvPicPr>
          <p:cNvPr id="233478" name="Picture 6" descr="14">
            <a:hlinkClick r:id="rId3" action="ppaction://hlinkpres?slideindex=1&amp;slidetitle=KiÓm tra bµi cò"/>
          </p:cNvPr>
          <p:cNvPicPr>
            <a:picLocks noChangeAspect="1" noChangeArrowheads="1" noCrop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0775">
            <a:off x="9550400" y="4800600"/>
            <a:ext cx="5274733" cy="36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79" name="Picture 7" descr="14">
            <a:hlinkClick r:id="rId3" action="ppaction://hlinkpres?slideindex=1&amp;slidetitle=KiÓm tra bµi cò"/>
          </p:cNvPr>
          <p:cNvPicPr>
            <a:picLocks noChangeAspect="1" noChangeArrowheads="1" noCrop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77437">
            <a:off x="-2540000" y="4748214"/>
            <a:ext cx="4978400" cy="36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05738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3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3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3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3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5" grpId="0" animBg="1"/>
      <p:bldP spid="233476" grpId="0" animBg="1"/>
      <p:bldP spid="2334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069828"/>
              </p:ext>
            </p:extLst>
          </p:nvPr>
        </p:nvGraphicFramePr>
        <p:xfrm>
          <a:off x="0" y="0"/>
          <a:ext cx="12230556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5278">
                  <a:extLst>
                    <a:ext uri="{9D8B030D-6E8A-4147-A177-3AD203B41FA5}">
                      <a16:colId xmlns="" xmlns:a16="http://schemas.microsoft.com/office/drawing/2014/main" val="1887914942"/>
                    </a:ext>
                  </a:extLst>
                </a:gridCol>
                <a:gridCol w="6115278">
                  <a:extLst>
                    <a:ext uri="{9D8B030D-6E8A-4147-A177-3AD203B41FA5}">
                      <a16:colId xmlns="" xmlns:a16="http://schemas.microsoft.com/office/drawing/2014/main" val="2253609501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9441057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4931318"/>
                  </a:ext>
                </a:extLst>
              </a:tr>
            </a:tbl>
          </a:graphicData>
        </a:graphic>
      </p:graphicFrame>
      <p:pic>
        <p:nvPicPr>
          <p:cNvPr id="2050" name="Picture 2" descr="Image result for hà nộ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-1068" b="-1"/>
          <a:stretch/>
        </p:blipFill>
        <p:spPr bwMode="auto">
          <a:xfrm>
            <a:off x="128790" y="115909"/>
            <a:ext cx="5765824" cy="32068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hu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21" y="98127"/>
            <a:ext cx="5734504" cy="32246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&amp;dstrok;à nẵ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21" y="3524931"/>
            <a:ext cx="5734504" cy="32033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hành phố hồ chí m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3524931"/>
            <a:ext cx="5765825" cy="32033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Linh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" t="1" r="-3" b="1"/>
          <a:stretch/>
        </p:blipFill>
        <p:spPr>
          <a:xfrm>
            <a:off x="-4762" y="0"/>
            <a:ext cx="12196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Linh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3" t="1" r="4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966" y="740979"/>
            <a:ext cx="109570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Cần đảm bảo những nội dung sau: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Quê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ở đâu?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+ Đồng bằng, trung du, miền núi, miền biển, miền sông nước, thành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phố,…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yêu nhất cảnh vật gì ở quê hương?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+ Cổng làng (xóm làng, dòng sông, ngọn núi, nước, …)</a:t>
            </a:r>
          </a:p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 vật đó có gì đáng nhớ?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+ Đồng lúa chín vàng ( đêm trăng sáng tỏ, đồi chè xanh mát, đồi núi trập trùng, sông nước mênh mang, bình minh biển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gọi..),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thả diều trên đồng (vui múa đêm trăng, bến nước chiều về, phiên chợ vùng cao, kéo lưới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biển…)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cảm của em với quên hương như thế nào?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+ Yêu quý, tự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hào,…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ảo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vệ, xây dựng, giữ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gìn,….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Linh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3" t="1" r="4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0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team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0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769735"/>
            <a:ext cx="12191999" cy="10882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</p:spTree>
    <p:extLst>
      <p:ext uri="{BB962C8B-B14F-4D97-AF65-F5344CB8AC3E}">
        <p14:creationId xmlns:p14="http://schemas.microsoft.com/office/powerpoint/2010/main" val="34912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3585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chí n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hận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 bài nói của bạn.</a:t>
            </a:r>
          </a:p>
        </p:txBody>
      </p:sp>
      <p:sp>
        <p:nvSpPr>
          <p:cNvPr id="3" name="Rectangle 2"/>
          <p:cNvSpPr/>
          <p:nvPr/>
        </p:nvSpPr>
        <p:spPr>
          <a:xfrm>
            <a:off x="5059989" y="3960017"/>
            <a:ext cx="4850009" cy="10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đạt.</a:t>
            </a:r>
          </a:p>
        </p:txBody>
      </p:sp>
      <p:pic>
        <p:nvPicPr>
          <p:cNvPr id="3074" name="Picture 2" descr="Image result for book open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8" b="11928"/>
          <a:stretch/>
        </p:blipFill>
        <p:spPr bwMode="auto">
          <a:xfrm>
            <a:off x="3586568" y="1572440"/>
            <a:ext cx="1137901" cy="9577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9989" y="2717854"/>
            <a:ext cx="4850009" cy="1061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nói.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59989" y="1552369"/>
            <a:ext cx="4850009" cy="97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9989" y="5302987"/>
            <a:ext cx="4850009" cy="1093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cảm.</a:t>
            </a:r>
          </a:p>
        </p:txBody>
      </p:sp>
      <p:sp>
        <p:nvSpPr>
          <p:cNvPr id="4" name="AutoShape 4" descr="Image result for voice vector"/>
          <p:cNvSpPr>
            <a:spLocks noChangeAspect="1" noChangeArrowheads="1"/>
          </p:cNvSpPr>
          <p:nvPr/>
        </p:nvSpPr>
        <p:spPr bwMode="auto">
          <a:xfrm>
            <a:off x="155575" y="-116522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Image result for voice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65" y="2816466"/>
            <a:ext cx="1139103" cy="960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emotion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1"/>
          <a:stretch/>
        </p:blipFill>
        <p:spPr bwMode="auto">
          <a:xfrm>
            <a:off x="3613495" y="5396047"/>
            <a:ext cx="1139103" cy="9606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fluently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95" y="4063432"/>
            <a:ext cx="1110973" cy="9710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26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0"/>
          <a:ext cx="12230556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5278">
                  <a:extLst>
                    <a:ext uri="{9D8B030D-6E8A-4147-A177-3AD203B41FA5}">
                      <a16:colId xmlns="" xmlns:a16="http://schemas.microsoft.com/office/drawing/2014/main" val="1887914942"/>
                    </a:ext>
                  </a:extLst>
                </a:gridCol>
                <a:gridCol w="6115278">
                  <a:extLst>
                    <a:ext uri="{9D8B030D-6E8A-4147-A177-3AD203B41FA5}">
                      <a16:colId xmlns="" xmlns:a16="http://schemas.microsoft.com/office/drawing/2014/main" val="2253609501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9441057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4931318"/>
                  </a:ext>
                </a:extLst>
              </a:tr>
            </a:tbl>
          </a:graphicData>
        </a:graphic>
      </p:graphicFrame>
      <p:pic>
        <p:nvPicPr>
          <p:cNvPr id="2050" name="Picture 2" descr="Image result for hà nộ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t="-1068" b="-1"/>
          <a:stretch/>
        </p:blipFill>
        <p:spPr bwMode="auto">
          <a:xfrm>
            <a:off x="128790" y="115909"/>
            <a:ext cx="5765824" cy="32068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hu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21" y="98127"/>
            <a:ext cx="5734504" cy="32246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&amp;dstrok;à nẵ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21" y="3524931"/>
            <a:ext cx="5734504" cy="32033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hành phố hồ chí m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3524931"/>
            <a:ext cx="5765825" cy="32033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65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9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85&quot;/&gt;&lt;/object&gt;&lt;object type=&quot;3&quot; unique_id=&quot;10013&quot;&gt;&lt;property id=&quot;20148&quot; value=&quot;5&quot;/&gt;&lt;property id=&quot;20300&quot; value=&quot;Slide 10&quot;/&gt;&lt;property id=&quot;20307&quot; value=&quot;275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7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9&quot;/&gt;&lt;/object&gt;&lt;object type=&quot;3&quot; unique_id=&quot;10018&quot;&gt;&lt;property id=&quot;20148&quot; value=&quot;5&quot;/&gt;&lt;property id=&quot;20300&quot; value=&quot;Slide 15&quot;/&gt;&lt;property id=&quot;20307&quot; value=&quot;268&quot;/&gt;&lt;/object&gt;&lt;object type=&quot;3&quot; unique_id=&quot;10019&quot;&gt;&lt;property id=&quot;20148&quot; value=&quot;5&quot;/&gt;&lt;property id=&quot;20300&quot; value=&quot;Slide 16&quot;/&gt;&lt;property id=&quot;20307&quot; value=&quot;270&quot;/&gt;&lt;/object&gt;&lt;object type=&quot;3&quot; unique_id=&quot;10020&quot;&gt;&lt;property id=&quot;20148&quot; value=&quot;5&quot;/&gt;&lt;property id=&quot;20300&quot; value=&quot;Slide 17&quot;/&gt;&lt;property id=&quot;20307&quot; value=&quot;276&quot;/&gt;&lt;/object&gt;&lt;object type=&quot;3&quot; unique_id=&quot;10021&quot;&gt;&lt;property id=&quot;20148&quot; value=&quot;5&quot;/&gt;&lt;property id=&quot;20300&quot; value=&quot;Slide 18&quot;/&gt;&lt;property id=&quot;20307&quot; value=&quot;283&quot;/&gt;&lt;/object&gt;&lt;object type=&quot;3&quot; unique_id=&quot;10022&quot;&gt;&lt;property id=&quot;20148&quot; value=&quot;5&quot;/&gt;&lt;property id=&quot;20300&quot; value=&quot;Slide 19&quot;/&gt;&lt;property id=&quot;20307&quot; value=&quot;280&quot;/&gt;&lt;/object&gt;&lt;object type=&quot;3&quot; unique_id=&quot;10023&quot;&gt;&lt;property id=&quot;20148&quot; value=&quot;5&quot;/&gt;&lt;property id=&quot;20300&quot; value=&quot;Slide 20&quot;/&gt;&lt;property id=&quot;20307&quot; value=&quot;284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386</TotalTime>
  <Words>49</Words>
  <Application>Microsoft Office PowerPoint</Application>
  <PresentationFormat>Custom</PresentationFormat>
  <Paragraphs>19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pxlth.floor3</dc:creator>
  <cp:lastModifiedBy>Admin</cp:lastModifiedBy>
  <cp:revision>63</cp:revision>
  <dcterms:created xsi:type="dcterms:W3CDTF">2016-10-27T06:22:41Z</dcterms:created>
  <dcterms:modified xsi:type="dcterms:W3CDTF">2019-12-05T10:32:13Z</dcterms:modified>
</cp:coreProperties>
</file>