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9"/>
  </p:notesMasterIdLst>
  <p:sldIdLst>
    <p:sldId id="283" r:id="rId2"/>
    <p:sldId id="275" r:id="rId3"/>
    <p:sldId id="281" r:id="rId4"/>
    <p:sldId id="287" r:id="rId5"/>
    <p:sldId id="276" r:id="rId6"/>
    <p:sldId id="289" r:id="rId7"/>
    <p:sldId id="285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66"/>
    <a:srgbClr val="FC1604"/>
    <a:srgbClr val="0000FF"/>
    <a:srgbClr val="17D5E9"/>
    <a:srgbClr val="E87EBB"/>
    <a:srgbClr val="2EBED2"/>
    <a:srgbClr val="22DEDA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95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660B3FE-8241-4CA1-9FC7-BE5365556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0E80A-EE15-4C35-92DB-5BC333FC7DC3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F1DECB-1431-4FF8-AC74-1B6F236B6AEC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F321F-ADDF-406F-AFBB-D00D95DAA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BAAED-3103-4BD3-AE25-00C12C95E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650CD-D374-4C5E-8386-68033DC0D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0E836-31FA-4A6E-9701-738F0C522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25044-D148-482F-AD9F-2CF081153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A51EC-A796-4709-A5F3-AB933347D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1FE67-ECD3-45EB-9504-82413629E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9E7F0-42D6-431A-899E-36209309F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42D3E-47F6-47D5-AA3D-1F4FF4D71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19B5C-0C74-4018-9C42-4A3221AFB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D50BC-7984-4BFE-8BD1-399E23074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15F8-6B64-43F9-8857-504A7DF1B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5B9D2F90-07D4-4C8A-B25A-7D99E92A6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Program%20Files\School@net\Tap%20viet\Tap%20viet%20chu%20Viet%203\TapViet3.ex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5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1828800" y="675976"/>
            <a:ext cx="548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u="sng" dirty="0" err="1">
                <a:ln w="11430"/>
                <a:solidFill>
                  <a:srgbClr val="FC1604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TẬP</a:t>
            </a:r>
            <a:r>
              <a:rPr lang="en-US" sz="3200" b="1" u="sng" dirty="0">
                <a:ln w="11430"/>
                <a:solidFill>
                  <a:srgbClr val="FC1604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u="sng" dirty="0" err="1">
                <a:ln w="11430"/>
                <a:solidFill>
                  <a:srgbClr val="FC1604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VIẾT</a:t>
            </a:r>
            <a:r>
              <a:rPr lang="en-US" sz="3200" b="1" u="sng" dirty="0">
                <a:ln w="11430"/>
                <a:solidFill>
                  <a:srgbClr val="FC1604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</a:p>
        </p:txBody>
      </p:sp>
      <p:sp>
        <p:nvSpPr>
          <p:cNvPr id="65568" name="Rectangle 32"/>
          <p:cNvSpPr>
            <a:spLocks noChangeArrowheads="1"/>
          </p:cNvSpPr>
          <p:nvPr/>
        </p:nvSpPr>
        <p:spPr bwMode="auto">
          <a:xfrm>
            <a:off x="2514600" y="1474788"/>
            <a:ext cx="464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latin typeface="HP001 5H" pitchFamily="34" charset="0"/>
              </a:rPr>
              <a:t>Ôn chữ hoa : </a:t>
            </a:r>
            <a:r>
              <a:rPr lang="en-US" sz="4400" b="1">
                <a:solidFill>
                  <a:srgbClr val="0000FF"/>
                </a:solidFill>
                <a:latin typeface="HP001 5H" pitchFamily="34" charset="0"/>
              </a:rPr>
              <a:t>Ă</a:t>
            </a:r>
            <a:r>
              <a:rPr lang="en-US" sz="4400" b="1">
                <a:latin typeface="HP001 5H" pitchFamily="34" charset="0"/>
              </a:rPr>
              <a:t>, </a:t>
            </a:r>
            <a:r>
              <a:rPr lang="en-US" sz="4400" b="1">
                <a:solidFill>
                  <a:srgbClr val="0070C0"/>
                </a:solidFill>
                <a:latin typeface="HP001 5H" pitchFamily="34" charset="0"/>
              </a:rPr>
              <a:t>Â</a:t>
            </a:r>
          </a:p>
        </p:txBody>
      </p:sp>
      <p:sp>
        <p:nvSpPr>
          <p:cNvPr id="65569" name="Rectangle 33"/>
          <p:cNvSpPr>
            <a:spLocks noChangeArrowheads="1"/>
          </p:cNvSpPr>
          <p:nvPr/>
        </p:nvSpPr>
        <p:spPr bwMode="auto">
          <a:xfrm>
            <a:off x="98425" y="2971800"/>
            <a:ext cx="327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FC1604"/>
                </a:solidFill>
              </a:rPr>
              <a:t>1. </a:t>
            </a:r>
            <a:r>
              <a:rPr lang="en-US" sz="3200" b="1" u="sng">
                <a:solidFill>
                  <a:srgbClr val="FC1604"/>
                </a:solidFill>
              </a:rPr>
              <a:t>Luyện viết</a:t>
            </a:r>
            <a:r>
              <a:rPr lang="en-US" sz="3200" b="1">
                <a:solidFill>
                  <a:srgbClr val="FC1604"/>
                </a:solidFill>
              </a:rPr>
              <a:t>:</a:t>
            </a:r>
          </a:p>
        </p:txBody>
      </p:sp>
      <p:sp>
        <p:nvSpPr>
          <p:cNvPr id="65570" name="Rectangle 34"/>
          <p:cNvSpPr>
            <a:spLocks noChangeArrowheads="1"/>
          </p:cNvSpPr>
          <p:nvPr/>
        </p:nvSpPr>
        <p:spPr bwMode="auto">
          <a:xfrm>
            <a:off x="1944688" y="4284663"/>
            <a:ext cx="510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>
                <a:latin typeface="HP001 5H" pitchFamily="34" charset="0"/>
              </a:rPr>
              <a:t>Tên riêng: </a:t>
            </a:r>
            <a:r>
              <a:rPr lang="en-US" sz="3600" b="1">
                <a:solidFill>
                  <a:srgbClr val="0000FF"/>
                </a:solidFill>
                <a:latin typeface="HP001 5H" pitchFamily="34" charset="0"/>
              </a:rPr>
              <a:t>Â</a:t>
            </a:r>
            <a:r>
              <a:rPr lang="en-US" sz="3600" b="1">
                <a:latin typeface="HP001 5H" pitchFamily="34" charset="0"/>
              </a:rPr>
              <a:t>u Lạc</a:t>
            </a:r>
          </a:p>
        </p:txBody>
      </p:sp>
      <p:sp>
        <p:nvSpPr>
          <p:cNvPr id="3079" name="AutoShape 43">
            <a:hlinkClick r:id="rId3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610600" y="1143000"/>
            <a:ext cx="304800" cy="228600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Title 10"/>
          <p:cNvSpPr>
            <a:spLocks noGrp="1"/>
          </p:cNvSpPr>
          <p:nvPr>
            <p:ph type="title"/>
          </p:nvPr>
        </p:nvSpPr>
        <p:spPr>
          <a:xfrm>
            <a:off x="-4648200" y="3657600"/>
            <a:ext cx="2362200" cy="411163"/>
          </a:xfrm>
        </p:spPr>
        <p:txBody>
          <a:bodyPr/>
          <a:lstStyle/>
          <a:p>
            <a:r>
              <a:rPr lang="en-US" smtClean="0"/>
              <a:t>h</a:t>
            </a:r>
          </a:p>
        </p:txBody>
      </p:sp>
      <p:pic>
        <p:nvPicPr>
          <p:cNvPr id="3081" name="Picture 10" descr="70200380f6d5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6248400"/>
            <a:ext cx="6934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2000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2000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2000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8" grpId="0"/>
      <p:bldP spid="65569" grpId="0"/>
      <p:bldP spid="655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305050" y="1133475"/>
            <a:ext cx="464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>
                <a:latin typeface="HP001 5H" pitchFamily="34" charset="0"/>
              </a:rPr>
              <a:t>Ôn chữ hoa </a:t>
            </a:r>
            <a:r>
              <a:rPr lang="en-US" sz="3600">
                <a:latin typeface="HP001 5H" pitchFamily="34" charset="0"/>
              </a:rPr>
              <a:t>: </a:t>
            </a:r>
            <a:r>
              <a:rPr lang="en-US" sz="4400" b="1">
                <a:latin typeface="HP001 5H" pitchFamily="34" charset="0"/>
              </a:rPr>
              <a:t>Ă, Ă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23850" y="2676525"/>
            <a:ext cx="327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FC1604"/>
                </a:solidFill>
              </a:rPr>
              <a:t>1. </a:t>
            </a:r>
            <a:r>
              <a:rPr lang="en-US" sz="3200" b="1" u="sng">
                <a:solidFill>
                  <a:srgbClr val="FC1604"/>
                </a:solidFill>
              </a:rPr>
              <a:t>Luyện viết</a:t>
            </a:r>
            <a:r>
              <a:rPr lang="en-US" sz="3200" b="1">
                <a:solidFill>
                  <a:srgbClr val="FC1604"/>
                </a:solidFill>
              </a:rPr>
              <a:t>:</a:t>
            </a:r>
          </a:p>
        </p:txBody>
      </p:sp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3352800" y="2209800"/>
            <a:ext cx="2590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3600" b="1">
              <a:latin typeface="HP001 5H" pitchFamily="34" charset="0"/>
            </a:endParaRPr>
          </a:p>
        </p:txBody>
      </p:sp>
      <p:sp>
        <p:nvSpPr>
          <p:cNvPr id="102410" name="Rectangle 10"/>
          <p:cNvSpPr>
            <a:spLocks noChangeArrowheads="1"/>
          </p:cNvSpPr>
          <p:nvPr/>
        </p:nvSpPr>
        <p:spPr bwMode="auto">
          <a:xfrm>
            <a:off x="762000" y="3419475"/>
            <a:ext cx="7924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latin typeface="HP001 5H" pitchFamily="34" charset="0"/>
              </a:rPr>
              <a:t>Ăn quả nhớ kẻ trồng cây</a:t>
            </a:r>
          </a:p>
          <a:p>
            <a:pPr algn="ctr"/>
            <a:r>
              <a:rPr lang="en-US" sz="2800" b="1">
                <a:latin typeface="HP001 5H" pitchFamily="34" charset="0"/>
              </a:rPr>
              <a:t>Ăn khoai nhớ kẻ cho dây mà trồng.</a:t>
            </a:r>
            <a:endParaRPr lang="en-US" sz="2800" b="1"/>
          </a:p>
        </p:txBody>
      </p:sp>
      <p:sp>
        <p:nvSpPr>
          <p:cNvPr id="410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noFill/>
        </p:spPr>
        <p:txBody>
          <a:bodyPr/>
          <a:lstStyle/>
          <a:p>
            <a:r>
              <a:rPr lang="en-US" sz="3200" b="1" u="sng" smtClean="0"/>
              <a:t>TẬP VIẾT:</a:t>
            </a:r>
            <a:r>
              <a:rPr lang="en-US" sz="3200" smtClean="0"/>
              <a:t>  </a:t>
            </a:r>
          </a:p>
        </p:txBody>
      </p:sp>
      <p:pic>
        <p:nvPicPr>
          <p:cNvPr id="4104" name="Picture 10" descr="70200380f6d5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5850" y="6234113"/>
            <a:ext cx="6934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/>
      <p:bldP spid="102406" grpId="0"/>
      <p:bldP spid="102409" grpId="0"/>
      <p:bldP spid="1024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01" name="Picture 5" descr="kk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3" name="WordArt 7"/>
          <p:cNvSpPr>
            <a:spLocks noChangeArrowheads="1" noChangeShapeType="1" noTextEdit="1"/>
          </p:cNvSpPr>
          <p:nvPr/>
        </p:nvSpPr>
        <p:spPr bwMode="auto">
          <a:xfrm>
            <a:off x="2209800" y="1981200"/>
            <a:ext cx="4343400" cy="20955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latin typeface="Arial"/>
                <a:cs typeface="Arial"/>
              </a:rPr>
              <a:t>VIẾT VỞ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97441" name="Group 7329"/>
          <p:cNvGraphicFramePr>
            <a:graphicFrameLocks noGrp="1"/>
          </p:cNvGraphicFramePr>
          <p:nvPr/>
        </p:nvGraphicFramePr>
        <p:xfrm>
          <a:off x="304800" y="990600"/>
          <a:ext cx="8763000" cy="1600204"/>
        </p:xfrm>
        <a:graphic>
          <a:graphicData uri="http://schemas.openxmlformats.org/drawingml/2006/table">
            <a:tbl>
              <a:tblPr/>
              <a:tblGrid>
                <a:gridCol w="622300"/>
                <a:gridCol w="627063"/>
                <a:gridCol w="625475"/>
                <a:gridCol w="627062"/>
                <a:gridCol w="625475"/>
                <a:gridCol w="625475"/>
                <a:gridCol w="627063"/>
                <a:gridCol w="625475"/>
                <a:gridCol w="625475"/>
                <a:gridCol w="627062"/>
                <a:gridCol w="625475"/>
                <a:gridCol w="627063"/>
                <a:gridCol w="625475"/>
                <a:gridCol w="627062"/>
              </a:tblGrid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5135" name="Group 7071"/>
          <p:cNvGraphicFramePr>
            <a:graphicFrameLocks noGrp="1"/>
          </p:cNvGraphicFramePr>
          <p:nvPr>
            <p:ph sz="half" idx="1"/>
          </p:nvPr>
        </p:nvGraphicFramePr>
        <p:xfrm>
          <a:off x="228600" y="2971800"/>
          <a:ext cx="8686800" cy="838201"/>
        </p:xfrm>
        <a:graphic>
          <a:graphicData uri="http://schemas.openxmlformats.org/drawingml/2006/table">
            <a:tbl>
              <a:tblPr/>
              <a:tblGrid>
                <a:gridCol w="615950"/>
                <a:gridCol w="622300"/>
                <a:gridCol w="620713"/>
                <a:gridCol w="620712"/>
                <a:gridCol w="620713"/>
                <a:gridCol w="620712"/>
                <a:gridCol w="620713"/>
                <a:gridCol w="622300"/>
                <a:gridCol w="617537"/>
                <a:gridCol w="620713"/>
                <a:gridCol w="622300"/>
                <a:gridCol w="620712"/>
                <a:gridCol w="619125"/>
                <a:gridCol w="622300"/>
              </a:tblGrid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905" name="Group 7793"/>
          <p:cNvGraphicFramePr>
            <a:graphicFrameLocks noGrp="1"/>
          </p:cNvGraphicFramePr>
          <p:nvPr>
            <p:ph sz="half" idx="2"/>
          </p:nvPr>
        </p:nvGraphicFramePr>
        <p:xfrm>
          <a:off x="381000" y="4191000"/>
          <a:ext cx="8458200" cy="2514603"/>
        </p:xfrm>
        <a:graphic>
          <a:graphicData uri="http://schemas.openxmlformats.org/drawingml/2006/table">
            <a:tbl>
              <a:tblPr/>
              <a:tblGrid>
                <a:gridCol w="601663"/>
                <a:gridCol w="604837"/>
                <a:gridCol w="604838"/>
                <a:gridCol w="603250"/>
                <a:gridCol w="603250"/>
                <a:gridCol w="606425"/>
                <a:gridCol w="601662"/>
                <a:gridCol w="608013"/>
                <a:gridCol w="601662"/>
                <a:gridCol w="603250"/>
                <a:gridCol w="608013"/>
                <a:gridCol w="601662"/>
                <a:gridCol w="601663"/>
                <a:gridCol w="608012"/>
              </a:tblGrid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650" name="Rectangle 6350"/>
          <p:cNvSpPr>
            <a:spLocks noChangeArrowheads="1"/>
          </p:cNvSpPr>
          <p:nvPr/>
        </p:nvSpPr>
        <p:spPr bwMode="auto">
          <a:xfrm>
            <a:off x="776288" y="1252538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HP001 5H" pitchFamily="34" charset="0"/>
              </a:rPr>
              <a:t>Ă</a:t>
            </a:r>
          </a:p>
        </p:txBody>
      </p:sp>
      <p:sp>
        <p:nvSpPr>
          <p:cNvPr id="6651" name="Rectangle 6351"/>
          <p:cNvSpPr>
            <a:spLocks noChangeArrowheads="1"/>
          </p:cNvSpPr>
          <p:nvPr/>
        </p:nvSpPr>
        <p:spPr bwMode="auto">
          <a:xfrm>
            <a:off x="2028825" y="1252538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Ă</a:t>
            </a:r>
          </a:p>
        </p:txBody>
      </p:sp>
      <p:sp>
        <p:nvSpPr>
          <p:cNvPr id="6652" name="Rectangle 6352"/>
          <p:cNvSpPr>
            <a:spLocks noChangeArrowheads="1"/>
          </p:cNvSpPr>
          <p:nvPr/>
        </p:nvSpPr>
        <p:spPr bwMode="auto">
          <a:xfrm>
            <a:off x="3276600" y="1252538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Ă</a:t>
            </a:r>
          </a:p>
        </p:txBody>
      </p:sp>
      <p:sp>
        <p:nvSpPr>
          <p:cNvPr id="6653" name="Rectangle 6354"/>
          <p:cNvSpPr>
            <a:spLocks noChangeArrowheads="1"/>
          </p:cNvSpPr>
          <p:nvPr/>
        </p:nvSpPr>
        <p:spPr bwMode="auto">
          <a:xfrm>
            <a:off x="4533900" y="1252538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Ă</a:t>
            </a:r>
          </a:p>
        </p:txBody>
      </p:sp>
      <p:sp>
        <p:nvSpPr>
          <p:cNvPr id="6654" name="Rectangle 6398"/>
          <p:cNvSpPr>
            <a:spLocks noChangeArrowheads="1"/>
          </p:cNvSpPr>
          <p:nvPr/>
        </p:nvSpPr>
        <p:spPr bwMode="auto">
          <a:xfrm>
            <a:off x="5772150" y="1252538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Ă</a:t>
            </a:r>
          </a:p>
        </p:txBody>
      </p:sp>
      <p:sp>
        <p:nvSpPr>
          <p:cNvPr id="6655" name="Rectangle 6399"/>
          <p:cNvSpPr>
            <a:spLocks noChangeArrowheads="1"/>
          </p:cNvSpPr>
          <p:nvPr/>
        </p:nvSpPr>
        <p:spPr bwMode="auto">
          <a:xfrm>
            <a:off x="7024688" y="1252538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Ă</a:t>
            </a:r>
          </a:p>
        </p:txBody>
      </p:sp>
      <p:sp>
        <p:nvSpPr>
          <p:cNvPr id="6656" name="Rectangle 6400"/>
          <p:cNvSpPr>
            <a:spLocks noChangeArrowheads="1"/>
          </p:cNvSpPr>
          <p:nvPr/>
        </p:nvSpPr>
        <p:spPr bwMode="auto">
          <a:xfrm>
            <a:off x="8286750" y="1252538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Ă</a:t>
            </a:r>
          </a:p>
        </p:txBody>
      </p:sp>
      <p:sp>
        <p:nvSpPr>
          <p:cNvPr id="6657" name="Rectangle 6401"/>
          <p:cNvSpPr>
            <a:spLocks noChangeArrowheads="1"/>
          </p:cNvSpPr>
          <p:nvPr/>
        </p:nvSpPr>
        <p:spPr bwMode="auto">
          <a:xfrm>
            <a:off x="762000" y="2066925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HP001 5H" pitchFamily="34" charset="0"/>
              </a:rPr>
              <a:t>Â</a:t>
            </a:r>
          </a:p>
        </p:txBody>
      </p:sp>
      <p:sp>
        <p:nvSpPr>
          <p:cNvPr id="6658" name="Rectangle 6402"/>
          <p:cNvSpPr>
            <a:spLocks noChangeArrowheads="1"/>
          </p:cNvSpPr>
          <p:nvPr/>
        </p:nvSpPr>
        <p:spPr bwMode="auto">
          <a:xfrm>
            <a:off x="2019300" y="2066925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Â</a:t>
            </a:r>
          </a:p>
        </p:txBody>
      </p:sp>
      <p:sp>
        <p:nvSpPr>
          <p:cNvPr id="6659" name="Rectangle 6403"/>
          <p:cNvSpPr>
            <a:spLocks noChangeArrowheads="1"/>
          </p:cNvSpPr>
          <p:nvPr/>
        </p:nvSpPr>
        <p:spPr bwMode="auto">
          <a:xfrm>
            <a:off x="3267075" y="2066925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Â</a:t>
            </a:r>
          </a:p>
        </p:txBody>
      </p:sp>
      <p:sp>
        <p:nvSpPr>
          <p:cNvPr id="6660" name="Rectangle 6404"/>
          <p:cNvSpPr>
            <a:spLocks noChangeArrowheads="1"/>
          </p:cNvSpPr>
          <p:nvPr/>
        </p:nvSpPr>
        <p:spPr bwMode="auto">
          <a:xfrm>
            <a:off x="4305300" y="2062163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HP001 5H" pitchFamily="34" charset="0"/>
              </a:rPr>
              <a:t>Â</a:t>
            </a:r>
          </a:p>
        </p:txBody>
      </p:sp>
      <p:sp>
        <p:nvSpPr>
          <p:cNvPr id="6661" name="Rectangle 6405"/>
          <p:cNvSpPr>
            <a:spLocks noChangeArrowheads="1"/>
          </p:cNvSpPr>
          <p:nvPr/>
        </p:nvSpPr>
        <p:spPr bwMode="auto">
          <a:xfrm>
            <a:off x="5543550" y="2066925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Â</a:t>
            </a:r>
          </a:p>
        </p:txBody>
      </p:sp>
      <p:sp>
        <p:nvSpPr>
          <p:cNvPr id="6662" name="Rectangle 6406"/>
          <p:cNvSpPr>
            <a:spLocks noChangeArrowheads="1"/>
          </p:cNvSpPr>
          <p:nvPr/>
        </p:nvSpPr>
        <p:spPr bwMode="auto">
          <a:xfrm>
            <a:off x="6800850" y="2062163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Â</a:t>
            </a:r>
          </a:p>
        </p:txBody>
      </p:sp>
      <p:sp>
        <p:nvSpPr>
          <p:cNvPr id="6663" name="Rectangle 6407"/>
          <p:cNvSpPr>
            <a:spLocks noChangeArrowheads="1"/>
          </p:cNvSpPr>
          <p:nvPr/>
        </p:nvSpPr>
        <p:spPr bwMode="auto">
          <a:xfrm>
            <a:off x="8048625" y="2062163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HP001 5H" pitchFamily="34" charset="0"/>
              </a:rPr>
              <a:t>Â</a:t>
            </a:r>
          </a:p>
        </p:txBody>
      </p:sp>
      <p:sp>
        <p:nvSpPr>
          <p:cNvPr id="6664" name="Rectangle 7791"/>
          <p:cNvSpPr>
            <a:spLocks noChangeArrowheads="1"/>
          </p:cNvSpPr>
          <p:nvPr/>
        </p:nvSpPr>
        <p:spPr bwMode="auto">
          <a:xfrm>
            <a:off x="1057275" y="4510088"/>
            <a:ext cx="65817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cs typeface="Times New Roman" pitchFamily="18" charset="0"/>
              </a:rPr>
              <a:t>Ăn quả nhớ kẻ trồng cây</a:t>
            </a:r>
          </a:p>
        </p:txBody>
      </p:sp>
      <p:sp>
        <p:nvSpPr>
          <p:cNvPr id="6665" name="Rectangle 7794"/>
          <p:cNvSpPr>
            <a:spLocks noChangeArrowheads="1"/>
          </p:cNvSpPr>
          <p:nvPr/>
        </p:nvSpPr>
        <p:spPr bwMode="auto">
          <a:xfrm>
            <a:off x="514350" y="5353050"/>
            <a:ext cx="8272463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cs typeface="Times New Roman" pitchFamily="18" charset="0"/>
              </a:rPr>
              <a:t>Ăn khoai nhớ kẻ cho dây mà trồng.</a:t>
            </a:r>
          </a:p>
        </p:txBody>
      </p:sp>
      <p:sp>
        <p:nvSpPr>
          <p:cNvPr id="6666" name="Rectangle 6401"/>
          <p:cNvSpPr>
            <a:spLocks noChangeArrowheads="1"/>
          </p:cNvSpPr>
          <p:nvPr/>
        </p:nvSpPr>
        <p:spPr bwMode="auto">
          <a:xfrm>
            <a:off x="828675" y="3105150"/>
            <a:ext cx="259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HP001 5H" pitchFamily="34" charset="0"/>
              </a:rPr>
              <a:t>Âu Lạc</a:t>
            </a:r>
          </a:p>
        </p:txBody>
      </p:sp>
      <p:sp>
        <p:nvSpPr>
          <p:cNvPr id="6667" name="Rectangle 6401"/>
          <p:cNvSpPr>
            <a:spLocks noChangeArrowheads="1"/>
          </p:cNvSpPr>
          <p:nvPr/>
        </p:nvSpPr>
        <p:spPr bwMode="auto">
          <a:xfrm>
            <a:off x="3305175" y="3105150"/>
            <a:ext cx="259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HP001 5H" pitchFamily="34" charset="0"/>
              </a:rPr>
              <a:t>Âu Lạc</a:t>
            </a:r>
          </a:p>
        </p:txBody>
      </p:sp>
      <p:sp>
        <p:nvSpPr>
          <p:cNvPr id="6668" name="Rectangle 6401"/>
          <p:cNvSpPr>
            <a:spLocks noChangeArrowheads="1"/>
          </p:cNvSpPr>
          <p:nvPr/>
        </p:nvSpPr>
        <p:spPr bwMode="auto">
          <a:xfrm>
            <a:off x="6400800" y="3105150"/>
            <a:ext cx="259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latin typeface="HP001 5H" pitchFamily="34" charset="0"/>
              </a:rPr>
              <a:t>Âu Lạc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EJ14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5" name="WordArt 5"/>
          <p:cNvSpPr>
            <a:spLocks noChangeArrowheads="1" noChangeShapeType="1" noTextEdit="1"/>
          </p:cNvSpPr>
          <p:nvPr/>
        </p:nvSpPr>
        <p:spPr bwMode="auto">
          <a:xfrm>
            <a:off x="2209800" y="1981200"/>
            <a:ext cx="4343400" cy="20955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latin typeface="Times New Roman"/>
                <a:cs typeface="Times New Roman"/>
              </a:rPr>
              <a:t>VIẾT VÀO VỞ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images1556130_IMG_02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>
            <a:off x="0" y="1600200"/>
            <a:ext cx="9144000" cy="32766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noFill/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7" dist="17961" dir="13500000">
                    <a:srgbClr val="990099"/>
                  </a:prstShdw>
                </a:effectLst>
                <a:latin typeface=".VnTime"/>
              </a:rPr>
              <a:t> KÝnh chóc c¸c thÇy c« gi¸o m¹nh khoÎ,</a:t>
            </a:r>
          </a:p>
          <a:p>
            <a:pPr algn="ctr"/>
            <a:r>
              <a:rPr lang="en-US" sz="2800" b="1" kern="10">
                <a:ln w="9525">
                  <a:noFill/>
                  <a:round/>
                  <a:headEnd/>
                  <a:tailEnd/>
                </a:ln>
                <a:solidFill>
                  <a:srgbClr val="FFFF66"/>
                </a:solidFill>
                <a:effectLst>
                  <a:prstShdw prst="shdw17" dist="17961" dir="13500000">
                    <a:srgbClr val="990099"/>
                  </a:prstShdw>
                </a:effectLst>
                <a:latin typeface=".VnTime"/>
              </a:rPr>
              <a:t>chóc c¸c con häc tèt!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VIDEO_FILES_RECORD" val="&lt;Videos&gt;&lt;Video Name=&quot;FLV_270_1_10866.flv&quot; Position=&quot;1&quot; SlideID=&quot;270&quot;/&gt;&lt;/Videos&gt;&#10;"/>
  <p:tag name="VIOLETID" val="11330629"/>
  <p:tag name="VIOLETTITLE" val="Ôn tập chữ hoa Ă, Â"/>
  <p:tag name="VIOLETLESSON" val="2"/>
  <p:tag name="VIOLETCATID" val="8048915"/>
  <p:tag name="VIOLETSUBJECT" val="Tập viết 3"/>
  <p:tag name="VIOLETAUTHORID" val="9982723"/>
  <p:tag name="VIOLETAUTHORNAME" val="Nguyễn G Rin"/>
  <p:tag name="VIOLETAUTHORAVATAR" val="no_avatar.jpg"/>
  <p:tag name="VIOLETAUTHORADDRESS" val="trường TH Mỹ Quới 1 - Sóc trăng"/>
  <p:tag name="VIOLETDATE" val="2015-07-13 20:59:40"/>
  <p:tag name="VIOLETHIT" val="319"/>
  <p:tag name="VIOLETLIKE" val="0"/>
  <p:tag name="MMPROD_UIDATA" val="&lt;database version=&quot;7.0&quot;&gt;&lt;object type=&quot;1&quot; unique_id=&quot;10001&quot;&gt;&lt;property id=&quot;20226&quot; value=&quot;D:\giao an\tập huấn pp\tập viết 1.ppt&quot;/&gt;&lt;object type=&quot;8&quot; unique_id=&quot;10002&quot;&gt;&lt;/object&gt;&lt;object type=&quot;2&quot; unique_id=&quot;10003&quot;&gt;&lt;object type=&quot;3&quot; unique_id=&quot;10124&quot;&gt;&lt;property id=&quot;20148&quot; value=&quot;5&quot;/&gt;&lt;property id=&quot;20300&quot; value=&quot;Slide 2 - &amp;quot;h&amp;quot;&quot;/&gt;&lt;property id=&quot;20307&quot; value=&quot;275&quot;/&gt;&lt;/object&gt;&lt;object type=&quot;3&quot; unique_id=&quot;10171&quot;&gt;&lt;property id=&quot;20148&quot; value=&quot;5&quot;/&gt;&lt;property id=&quot;20300&quot; value=&quot;Slide 5&quot;/&gt;&lt;property id=&quot;20307&quot; value=&quot;276&quot;/&gt;&lt;/object&gt;&lt;object type=&quot;3&quot; unique_id=&quot;10448&quot;&gt;&lt;property id=&quot;20148&quot; value=&quot;5&quot;/&gt;&lt;property id=&quot;20300&quot; value=&quot;Slide 3 - &amp;quot;TẬP VIẾT:  &amp;quot;&quot;/&gt;&lt;property id=&quot;20307&quot; value=&quot;281&quot;/&gt;&lt;/object&gt;&lt;object type=&quot;3&quot; unique_id=&quot;10450&quot;&gt;&lt;property id=&quot;20148&quot; value=&quot;5&quot;/&gt;&lt;property id=&quot;20300&quot; value=&quot;Slide 1&quot;/&gt;&lt;property id=&quot;20307&quot; value=&quot;283&quot;/&gt;&lt;/object&gt;&lt;object type=&quot;3&quot; unique_id=&quot;10453&quot;&gt;&lt;property id=&quot;20148&quot; value=&quot;5&quot;/&gt;&lt;property id=&quot;20300&quot; value=&quot;Slide 4&quot;/&gt;&lt;property id=&quot;20307&quot; value=&quot;287&quot;/&gt;&lt;/object&gt;&lt;object type=&quot;3&quot; unique_id=&quot;10454&quot;&gt;&lt;property id=&quot;20148&quot; value=&quot;5&quot;/&gt;&lt;property id=&quot;20300&quot; value=&quot;Slide 6&quot;/&gt;&lt;property id=&quot;20307&quot; value=&quot;289&quot;/&gt;&lt;/object&gt;&lt;object type=&quot;3&quot; unique_id=&quot;10455&quot;&gt;&lt;property id=&quot;20148&quot; value=&quot;5&quot;/&gt;&lt;property id=&quot;20300&quot; value=&quot;Slide 7&quot;/&gt;&lt;property id=&quot;20307&quot; value=&quot;285&quot;/&gt;&lt;/object&gt;&lt;/object&gt;&lt;object type=&quot;10&quot; unique_id=&quot;10020&quot;&gt;&lt;object type=&quot;11&quot; unique_id=&quot;10021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110</Words>
  <Application>Microsoft Office PowerPoint</Application>
  <PresentationFormat>On-screen Show (4:3)</PresentationFormat>
  <Paragraphs>35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1_Default Design</vt:lpstr>
      <vt:lpstr>Slide 1</vt:lpstr>
      <vt:lpstr>h</vt:lpstr>
      <vt:lpstr>TẬP VIẾT:  </vt:lpstr>
      <vt:lpstr>Slide 4</vt:lpstr>
      <vt:lpstr>Slide 5</vt:lpstr>
      <vt:lpstr>Slide 6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AutoBVT</cp:lastModifiedBy>
  <cp:revision>60</cp:revision>
  <dcterms:created xsi:type="dcterms:W3CDTF">2010-10-27T15:09:59Z</dcterms:created>
  <dcterms:modified xsi:type="dcterms:W3CDTF">2019-10-07T10:15:51Z</dcterms:modified>
</cp:coreProperties>
</file>