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6" r:id="rId2"/>
    <p:sldId id="259" r:id="rId3"/>
    <p:sldId id="260" r:id="rId4"/>
    <p:sldId id="262" r:id="rId5"/>
    <p:sldId id="270" r:id="rId6"/>
    <p:sldId id="274" r:id="rId7"/>
    <p:sldId id="263" r:id="rId8"/>
    <p:sldId id="271" r:id="rId9"/>
    <p:sldId id="264" r:id="rId10"/>
    <p:sldId id="265" r:id="rId11"/>
    <p:sldId id="272" r:id="rId12"/>
    <p:sldId id="269" r:id="rId13"/>
    <p:sldId id="275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FF"/>
    <a:srgbClr val="3333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586E7B-9629-45AD-BBC0-DB18D54DD3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F90B5-6F5B-4256-8137-8D22D88A3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F521B-E47E-40E3-895F-07E384DF75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FB364-0E03-4D57-9C44-29BB58E83E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C912D-0C90-469C-8CDE-09D0D8B97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60F7C-A794-46C9-8F02-A211B6139A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D93AE-E0EE-4CAD-A39F-6703BAF47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616C9-427E-4F07-AEE3-678C19D3CD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82AB0-4E66-428A-B36F-53385A1D92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17AE9-FA99-4C7D-935C-D6C117559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E327D-B711-4367-87ED-FE645282BE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EA1AC-A611-4F53-9B29-31C22A87EC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009F842-6A6A-4B2E-8E8F-EF7A8F33A0A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Thủ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công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Gấp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 con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ếch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447800" y="990600"/>
            <a:ext cx="5638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HĐ2: </a:t>
            </a:r>
            <a:r>
              <a:rPr lang="en-US" sz="3200" b="1" dirty="0" err="1">
                <a:latin typeface="Times New Roman" pitchFamily="18" charset="0"/>
              </a:rPr>
              <a:t>Hướng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dẫn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thao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tác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mẫu</a:t>
            </a:r>
            <a:endParaRPr lang="en-US" sz="32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38200" y="27432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Bước 1</a:t>
            </a:r>
            <a:r>
              <a:rPr lang="en-US" sz="2800">
                <a:latin typeface="Times New Roman" pitchFamily="18" charset="0"/>
              </a:rPr>
              <a:t>: Gấp cắt hình vuông.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09600" y="3505200"/>
            <a:ext cx="6781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</a:rPr>
              <a:t>Bước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</a:rPr>
              <a:t> 2</a:t>
            </a:r>
            <a:r>
              <a:rPr lang="en-US" sz="2800" dirty="0">
                <a:latin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</a:rPr>
              <a:t>Gấp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ếch</a:t>
            </a: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62000" y="4191000"/>
            <a:ext cx="6248400" cy="281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</a:rPr>
              <a:t>Bước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</a:rPr>
              <a:t> 3</a:t>
            </a:r>
            <a:r>
              <a:rPr lang="en-US" sz="2800" dirty="0">
                <a:latin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</a:rPr>
              <a:t>Gấp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ếch</a:t>
            </a: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2" grpId="2"/>
      <p:bldP spid="6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676400"/>
            <a:ext cx="58674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66"/>
                </a:solidFill>
                <a:latin typeface="Times New Roman" pitchFamily="18" charset="0"/>
              </a:rPr>
              <a:t>Lưu</a:t>
            </a:r>
            <a:r>
              <a:rPr lang="en-US" sz="3600" dirty="0">
                <a:solidFill>
                  <a:srgbClr val="FF0066"/>
                </a:solidFill>
                <a:latin typeface="Times New Roman" pitchFamily="18" charset="0"/>
              </a:rPr>
              <a:t> ý:</a:t>
            </a:r>
            <a:r>
              <a:rPr lang="en-US" sz="2800" dirty="0">
                <a:latin typeface="Times New Roman" pitchFamily="18" charset="0"/>
              </a:rPr>
              <a:t> </a:t>
            </a:r>
          </a:p>
          <a:p>
            <a:endParaRPr lang="en-US" sz="1600" dirty="0">
              <a:latin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gấp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371600" y="2057400"/>
            <a:ext cx="61722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dirty="0" err="1">
                <a:solidFill>
                  <a:srgbClr val="FF0066"/>
                </a:solidFill>
                <a:latin typeface="Times New Roman" pitchFamily="18" charset="0"/>
              </a:rPr>
              <a:t>Dặn</a:t>
            </a:r>
            <a:r>
              <a:rPr lang="en-US" sz="3600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66"/>
                </a:solidFill>
                <a:latin typeface="Times New Roman" pitchFamily="18" charset="0"/>
              </a:rPr>
              <a:t>dò</a:t>
            </a:r>
            <a:endParaRPr lang="en-US" sz="3600" i="1" dirty="0">
              <a:solidFill>
                <a:srgbClr val="FF0066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Xem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quy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Chuẩn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F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8458200"/>
          </a:xfrm>
          <a:prstGeom prst="rect">
            <a:avLst/>
          </a:prstGeom>
          <a:noFill/>
        </p:spPr>
      </p:pic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r>
              <a:rPr lang="en-US" sz="7200">
                <a:solidFill>
                  <a:schemeClr val="bg1"/>
                </a:solidFill>
              </a:rPr>
              <a:t>HẾT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>
            <a:off x="1066800" y="3505200"/>
            <a:ext cx="7086600" cy="14160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600" kern="1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Chúc các em học giỏi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chemeClr val="bg1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4267200" y="1066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838200" y="2743200"/>
            <a:ext cx="71628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Mục tiêu</a:t>
            </a:r>
          </a:p>
          <a:p>
            <a:pPr>
              <a:buFontTx/>
              <a:buChar char="•"/>
            </a:pPr>
            <a:r>
              <a:rPr lang="en-US" sz="2800">
                <a:latin typeface="Times New Roman" pitchFamily="18" charset="0"/>
              </a:rPr>
              <a:t>   HS biết cách gấp con ếch</a:t>
            </a:r>
          </a:p>
          <a:p>
            <a:pPr>
              <a:buFontTx/>
              <a:buChar char="•"/>
            </a:pPr>
            <a:r>
              <a:rPr lang="en-US" sz="2800">
                <a:latin typeface="Times New Roman" pitchFamily="18" charset="0"/>
              </a:rPr>
              <a:t>   HS gấp được con ếch theo đúng quy trình, nếp gấp tưong đối phẳng, thẳng, con ếch cân đối và nhảy được</a:t>
            </a:r>
          </a:p>
          <a:p>
            <a:pPr>
              <a:buFontTx/>
              <a:buChar char="•"/>
            </a:pPr>
            <a:r>
              <a:rPr lang="en-US" sz="2800">
                <a:latin typeface="Times New Roman" pitchFamily="18" charset="0"/>
              </a:rPr>
              <a:t>   Có hứng thú với giờ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5800" y="2278063"/>
            <a:ext cx="7010400" cy="457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Times New Roman" pitchFamily="18" charset="0"/>
              </a:rPr>
              <a:t>Chuẩn bị: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Times New Roman" pitchFamily="18" charset="0"/>
              </a:rPr>
              <a:t> GV: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+ 1 hình vuông 10 ô li và 1 </a:t>
            </a:r>
            <a:r>
              <a:rPr lang="en-US" sz="2800"/>
              <a:t>hình vuông dài</a:t>
            </a:r>
            <a:r>
              <a:rPr lang="en-US" sz="2800">
                <a:latin typeface="Times New Roman" pitchFamily="18" charset="0"/>
              </a:rPr>
              <a:t> 23cm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+ Mẫu gấp con ếch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 + Bảng quy trình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- HS: hình vuông 10 ô li bằng giấy màu, kéo thủ công.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362200" y="6096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914400" y="22098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Hđ1: Nhận xét mẫu</a:t>
            </a:r>
          </a:p>
        </p:txBody>
      </p:sp>
      <p:pic>
        <p:nvPicPr>
          <p:cNvPr id="9222" name="Picture 6" descr="e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276600"/>
            <a:ext cx="3200400" cy="2400300"/>
          </a:xfrm>
          <a:prstGeom prst="rect">
            <a:avLst/>
          </a:prstGeom>
          <a:noFill/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114800" y="3048000"/>
            <a:ext cx="44196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3333FF"/>
                </a:solidFill>
                <a:latin typeface="Times New Roman" pitchFamily="18" charset="0"/>
              </a:rPr>
              <a:t>Trả lời câu hỏi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 Con ếch gồm mấy phần? Em hãy kể tên các phần đó.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 So sánh phần đầu và thân ếch.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 Chân sau ếch nằm ở vị trí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ech-c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2895600"/>
            <a:ext cx="2247900" cy="2209800"/>
          </a:xfrm>
          <a:prstGeom prst="rect">
            <a:avLst/>
          </a:prstGeom>
          <a:noFill/>
        </p:spPr>
      </p:pic>
      <p:sp>
        <p:nvSpPr>
          <p:cNvPr id="21511" name="Line 7"/>
          <p:cNvSpPr>
            <a:spLocks noChangeShapeType="1"/>
          </p:cNvSpPr>
          <p:nvPr/>
        </p:nvSpPr>
        <p:spPr bwMode="auto">
          <a:xfrm flipV="1">
            <a:off x="4572000" y="32004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343400" y="41148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2743200" y="3810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 flipV="1">
            <a:off x="2743200" y="39624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5715000" y="28956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Phần đầu ếch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5486400" y="44958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Phần thân ếch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57200" y="36576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Phần chân ếch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215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  <p:bldP spid="21512" grpId="0" animBg="1"/>
      <p:bldP spid="21513" grpId="0" animBg="1"/>
      <p:bldP spid="21514" grpId="0" animBg="1"/>
      <p:bldP spid="21515" grpId="0"/>
      <p:bldP spid="21516" grpId="0"/>
      <p:bldP spid="215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8600" y="2895600"/>
            <a:ext cx="64770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accent2"/>
                </a:solidFill>
              </a:rPr>
              <a:t> Phần đầu nhỏ hơn phần thân ếch.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accent2"/>
                </a:solidFill>
              </a:rPr>
              <a:t> Chân ếch nắm phía dưới phần thân.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57200" y="2819400"/>
            <a:ext cx="7162800" cy="35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Times New Roman" pitchFamily="18" charset="0"/>
              </a:rPr>
              <a:t>Trình tự tháo mẫu gấp con ếch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   Kéo thẳng 2 nếp gấp ở phần cuối của con ếch</a:t>
            </a:r>
          </a:p>
          <a:p>
            <a:pPr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85800" y="2743200"/>
            <a:ext cx="754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 Mở 2 chân sau và 2 chân trước của ếch sang 2 bên để được nếp gấp như hình 6</a:t>
            </a:r>
          </a:p>
        </p:txBody>
      </p:sp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4114800"/>
            <a:ext cx="24003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3810000"/>
            <a:ext cx="16637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676400" y="57150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Hình con ếch gấp hchỉnh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486400" y="5791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Hình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971800" y="0"/>
            <a:ext cx="297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3333FF"/>
                </a:solidFill>
                <a:latin typeface="Bodoni MT Condensed" pitchFamily="18" charset="0"/>
              </a:rPr>
              <a:t>Bảng quy trình</a:t>
            </a:r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219200"/>
            <a:ext cx="1828800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143000"/>
            <a:ext cx="15621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1219200"/>
            <a:ext cx="1219200" cy="1219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191000"/>
            <a:ext cx="16764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76400" y="3886200"/>
            <a:ext cx="124301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3962400"/>
            <a:ext cx="147637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04800" y="5638800"/>
            <a:ext cx="9906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Hình 8</a:t>
            </a:r>
            <a:endParaRPr lang="en-US" sz="3200"/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1828800" y="5791200"/>
            <a:ext cx="10668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Hình 9</a:t>
            </a:r>
            <a:endParaRPr lang="en-US" sz="3200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733800" y="5791200"/>
            <a:ext cx="1143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Hình 10</a:t>
            </a:r>
            <a:endParaRPr lang="en-US" sz="3200"/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867400" y="5715000"/>
            <a:ext cx="1219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Hình 11</a:t>
            </a:r>
            <a:endParaRPr lang="en-US" sz="3200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7772400" y="5867400"/>
            <a:ext cx="1143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/>
              <a:t>Hình 12</a:t>
            </a:r>
            <a:endParaRPr lang="en-US" sz="3200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2971800" y="4800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5029200" y="4800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 flipH="1">
            <a:off x="990600" y="4953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3" name="AutoShape 29"/>
          <p:cNvSpPr>
            <a:spLocks noChangeArrowheads="1"/>
          </p:cNvSpPr>
          <p:nvPr/>
        </p:nvSpPr>
        <p:spPr bwMode="auto">
          <a:xfrm rot="13136632">
            <a:off x="7620000" y="1600200"/>
            <a:ext cx="266700" cy="446088"/>
          </a:xfrm>
          <a:prstGeom prst="curvedRightArrow">
            <a:avLst>
              <a:gd name="adj1" fmla="val 33452"/>
              <a:gd name="adj2" fmla="val 66905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 flipV="1">
            <a:off x="44958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8580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524000" y="26670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Hình 1</a:t>
            </a: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4724400" y="26670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Hình 6</a:t>
            </a:r>
          </a:p>
        </p:txBody>
      </p:sp>
      <p:sp>
        <p:nvSpPr>
          <p:cNvPr id="11304" name="Text Box 40"/>
          <p:cNvSpPr txBox="1">
            <a:spLocks noChangeArrowheads="1"/>
          </p:cNvSpPr>
          <p:nvPr/>
        </p:nvSpPr>
        <p:spPr bwMode="auto">
          <a:xfrm>
            <a:off x="6858000" y="26670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Hình 7</a:t>
            </a:r>
          </a:p>
        </p:txBody>
      </p:sp>
      <p:sp>
        <p:nvSpPr>
          <p:cNvPr id="11306" name="Line 42"/>
          <p:cNvSpPr>
            <a:spLocks noChangeShapeType="1"/>
          </p:cNvSpPr>
          <p:nvPr/>
        </p:nvSpPr>
        <p:spPr bwMode="auto">
          <a:xfrm>
            <a:off x="3581400" y="17526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457200" y="4953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4" name="AutoShape 50"/>
          <p:cNvSpPr>
            <a:spLocks noChangeArrowheads="1"/>
          </p:cNvSpPr>
          <p:nvPr/>
        </p:nvSpPr>
        <p:spPr bwMode="auto">
          <a:xfrm rot="13136632">
            <a:off x="2667000" y="4495800"/>
            <a:ext cx="152400" cy="369888"/>
          </a:xfrm>
          <a:prstGeom prst="curvedRightArrow">
            <a:avLst>
              <a:gd name="adj1" fmla="val 48542"/>
              <a:gd name="adj2" fmla="val 97083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13716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8" name="Line 54"/>
          <p:cNvSpPr>
            <a:spLocks noChangeShapeType="1"/>
          </p:cNvSpPr>
          <p:nvPr/>
        </p:nvSpPr>
        <p:spPr bwMode="auto">
          <a:xfrm flipV="1">
            <a:off x="38100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23" name="Line 59"/>
          <p:cNvSpPr>
            <a:spLocks noChangeShapeType="1"/>
          </p:cNvSpPr>
          <p:nvPr/>
        </p:nvSpPr>
        <p:spPr bwMode="auto">
          <a:xfrm>
            <a:off x="68580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1324" name="Picture 6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91200" y="3962400"/>
            <a:ext cx="1320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25" name="Line 61"/>
          <p:cNvSpPr>
            <a:spLocks noChangeShapeType="1"/>
          </p:cNvSpPr>
          <p:nvPr/>
        </p:nvSpPr>
        <p:spPr bwMode="auto">
          <a:xfrm>
            <a:off x="60198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1326" name="Picture 6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753350" y="4038600"/>
            <a:ext cx="139065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27" name="Line 63"/>
          <p:cNvSpPr>
            <a:spLocks noChangeShapeType="1"/>
          </p:cNvSpPr>
          <p:nvPr/>
        </p:nvSpPr>
        <p:spPr bwMode="auto">
          <a:xfrm>
            <a:off x="7315200" y="4724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1329" name="Picture 6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495800" y="1219200"/>
            <a:ext cx="1600200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30" name="Line 66"/>
          <p:cNvSpPr>
            <a:spLocks noChangeShapeType="1"/>
          </p:cNvSpPr>
          <p:nvPr/>
        </p:nvSpPr>
        <p:spPr bwMode="auto">
          <a:xfrm flipH="1">
            <a:off x="5410200" y="1752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22" name="Line 158"/>
          <p:cNvSpPr>
            <a:spLocks noChangeShapeType="1"/>
          </p:cNvSpPr>
          <p:nvPr/>
        </p:nvSpPr>
        <p:spPr bwMode="auto">
          <a:xfrm>
            <a:off x="4953000" y="1752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23" name="Line 159"/>
          <p:cNvSpPr>
            <a:spLocks noChangeShapeType="1"/>
          </p:cNvSpPr>
          <p:nvPr/>
        </p:nvSpPr>
        <p:spPr bwMode="auto">
          <a:xfrm>
            <a:off x="68580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24" name="Line 160"/>
          <p:cNvSpPr>
            <a:spLocks noChangeShapeType="1"/>
          </p:cNvSpPr>
          <p:nvPr/>
        </p:nvSpPr>
        <p:spPr bwMode="auto">
          <a:xfrm>
            <a:off x="6019800" y="1752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27" name="Line 163"/>
          <p:cNvSpPr>
            <a:spLocks noChangeShapeType="1"/>
          </p:cNvSpPr>
          <p:nvPr/>
        </p:nvSpPr>
        <p:spPr bwMode="auto">
          <a:xfrm flipH="1">
            <a:off x="990600" y="4953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28" name="Line 164"/>
          <p:cNvSpPr>
            <a:spLocks noChangeShapeType="1"/>
          </p:cNvSpPr>
          <p:nvPr/>
        </p:nvSpPr>
        <p:spPr bwMode="auto">
          <a:xfrm>
            <a:off x="457200" y="4953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29" name="Line 165"/>
          <p:cNvSpPr>
            <a:spLocks noChangeShapeType="1"/>
          </p:cNvSpPr>
          <p:nvPr/>
        </p:nvSpPr>
        <p:spPr bwMode="auto">
          <a:xfrm flipV="1">
            <a:off x="44958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30" name="Line 166"/>
          <p:cNvSpPr>
            <a:spLocks noChangeShapeType="1"/>
          </p:cNvSpPr>
          <p:nvPr/>
        </p:nvSpPr>
        <p:spPr bwMode="auto">
          <a:xfrm flipV="1">
            <a:off x="38100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31" name="Line 167"/>
          <p:cNvSpPr>
            <a:spLocks noChangeShapeType="1"/>
          </p:cNvSpPr>
          <p:nvPr/>
        </p:nvSpPr>
        <p:spPr bwMode="auto">
          <a:xfrm>
            <a:off x="60198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32" name="Line 168"/>
          <p:cNvSpPr>
            <a:spLocks noChangeShapeType="1"/>
          </p:cNvSpPr>
          <p:nvPr/>
        </p:nvSpPr>
        <p:spPr bwMode="auto">
          <a:xfrm>
            <a:off x="68580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33" name="Text Box 169"/>
          <p:cNvSpPr txBox="1">
            <a:spLocks noChangeArrowheads="1"/>
          </p:cNvSpPr>
          <p:nvPr/>
        </p:nvSpPr>
        <p:spPr bwMode="auto">
          <a:xfrm>
            <a:off x="914400" y="6858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BƯỚC 1</a:t>
            </a:r>
          </a:p>
        </p:txBody>
      </p:sp>
      <p:sp>
        <p:nvSpPr>
          <p:cNvPr id="11434" name="Text Box 170"/>
          <p:cNvSpPr txBox="1">
            <a:spLocks noChangeArrowheads="1"/>
          </p:cNvSpPr>
          <p:nvPr/>
        </p:nvSpPr>
        <p:spPr bwMode="auto">
          <a:xfrm>
            <a:off x="5410200" y="6858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BƯỚC 2</a:t>
            </a:r>
          </a:p>
        </p:txBody>
      </p:sp>
      <p:sp>
        <p:nvSpPr>
          <p:cNvPr id="11435" name="Text Box 171"/>
          <p:cNvSpPr txBox="1">
            <a:spLocks noChangeArrowheads="1"/>
          </p:cNvSpPr>
          <p:nvPr/>
        </p:nvSpPr>
        <p:spPr bwMode="auto">
          <a:xfrm>
            <a:off x="3505200" y="3352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BƯỚC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9932"/>
  <p:tag name="VIOLETTITLE" val="Bài 3: Gấp con ếch (Thủ công 3)"/>
  <p:tag name="VIOLETLESSON" val="2"/>
  <p:tag name="VIOLETCATID" val="8049771"/>
  <p:tag name="VIOLETSUBJECT" val="Thủ công 3"/>
  <p:tag name="VIOLETAUTHORID" val="4785337"/>
  <p:tag name="VIOLETAUTHORNAME" val="Bùi Ngọc Diễm Hà"/>
  <p:tag name="VIOLETAUTHORAVATAR" val="no_avatarf.jpg"/>
  <p:tag name="VIOLETAUTHORADDRESS" val="dai hoc Thuc Dau Mot - Binh Duong"/>
  <p:tag name="VIOLETDATE" val="2011-09-30 23:02:40"/>
  <p:tag name="VIOLETHIT" val="582"/>
  <p:tag name="VIOLETLIKE" val="0"/>
  <p:tag name="MMPROD_NEXTUNIQUEID" val="10010"/>
  <p:tag name="MMPROD_UIDATA" val="&lt;database version=&quot;7.0&quot;&gt;&lt;object type=&quot;1&quot; unique_id=&quot;10001&quot;&gt;&lt;object type=&quot;8&quot; unique_id=&quot;10074&quot;&gt;&lt;/object&gt;&lt;object type=&quot;2&quot; unique_id=&quot;10075&quot;&gt;&lt;object type=&quot;3&quot; unique_id=&quot;10076&quot;&gt;&lt;property id=&quot;20148&quot; value=&quot;5&quot;/&gt;&lt;property id=&quot;20300&quot; value=&quot;Slide 1&quot;/&gt;&lt;property id=&quot;20307&quot; value=&quot;276&quot;/&gt;&lt;/object&gt;&lt;object type=&quot;3&quot; unique_id=&quot;10077&quot;&gt;&lt;property id=&quot;20148&quot; value=&quot;5&quot;/&gt;&lt;property id=&quot;20300&quot; value=&quot;Slide 2&quot;/&gt;&lt;property id=&quot;20307&quot; value=&quot;259&quot;/&gt;&lt;/object&gt;&lt;object type=&quot;3&quot; unique_id=&quot;10078&quot;&gt;&lt;property id=&quot;20148&quot; value=&quot;5&quot;/&gt;&lt;property id=&quot;20300&quot; value=&quot;Slide 3&quot;/&gt;&lt;property id=&quot;20307&quot; value=&quot;260&quot;/&gt;&lt;/object&gt;&lt;object type=&quot;3&quot; unique_id=&quot;10079&quot;&gt;&lt;property id=&quot;20148&quot; value=&quot;5&quot;/&gt;&lt;property id=&quot;20300&quot; value=&quot;Slide 4&quot;/&gt;&lt;property id=&quot;20307&quot; value=&quot;262&quot;/&gt;&lt;/object&gt;&lt;object type=&quot;3&quot; unique_id=&quot;10080&quot;&gt;&lt;property id=&quot;20148&quot; value=&quot;5&quot;/&gt;&lt;property id=&quot;20300&quot; value=&quot;Slide 5&quot;/&gt;&lt;property id=&quot;20307&quot; value=&quot;270&quot;/&gt;&lt;/object&gt;&lt;object type=&quot;3&quot; unique_id=&quot;10081&quot;&gt;&lt;property id=&quot;20148&quot; value=&quot;5&quot;/&gt;&lt;property id=&quot;20300&quot; value=&quot;Slide 6&quot;/&gt;&lt;property id=&quot;20307&quot; value=&quot;274&quot;/&gt;&lt;/object&gt;&lt;object type=&quot;3&quot; unique_id=&quot;10082&quot;&gt;&lt;property id=&quot;20148&quot; value=&quot;5&quot;/&gt;&lt;property id=&quot;20300&quot; value=&quot;Slide 7&quot;/&gt;&lt;property id=&quot;20307&quot; value=&quot;263&quot;/&gt;&lt;/object&gt;&lt;object type=&quot;3&quot; unique_id=&quot;10083&quot;&gt;&lt;property id=&quot;20148&quot; value=&quot;5&quot;/&gt;&lt;property id=&quot;20300&quot; value=&quot;Slide 8&quot;/&gt;&lt;property id=&quot;20307&quot; value=&quot;271&quot;/&gt;&lt;/object&gt;&lt;object type=&quot;3&quot; unique_id=&quot;10084&quot;&gt;&lt;property id=&quot;20148&quot; value=&quot;5&quot;/&gt;&lt;property id=&quot;20300&quot; value=&quot;Slide 9&quot;/&gt;&lt;property id=&quot;20307&quot; value=&quot;264&quot;/&gt;&lt;/object&gt;&lt;object type=&quot;3&quot; unique_id=&quot;10085&quot;&gt;&lt;property id=&quot;20148&quot; value=&quot;5&quot;/&gt;&lt;property id=&quot;20300&quot; value=&quot;Slide 10&quot;/&gt;&lt;property id=&quot;20307&quot; value=&quot;265&quot;/&gt;&lt;/object&gt;&lt;object type=&quot;3&quot; unique_id=&quot;10086&quot;&gt;&lt;property id=&quot;20148&quot; value=&quot;5&quot;/&gt;&lt;property id=&quot;20300&quot; value=&quot;Slide 11&quot;/&gt;&lt;property id=&quot;20307&quot; value=&quot;272&quot;/&gt;&lt;/object&gt;&lt;object type=&quot;3&quot; unique_id=&quot;10087&quot;&gt;&lt;property id=&quot;20148&quot; value=&quot;5&quot;/&gt;&lt;property id=&quot;20300&quot; value=&quot;Slide 12&quot;/&gt;&lt;property id=&quot;20307&quot; value=&quot;269&quot;/&gt;&lt;/object&gt;&lt;object type=&quot;3&quot; unique_id=&quot;10088&quot;&gt;&lt;property id=&quot;20148&quot; value=&quot;5&quot;/&gt;&lt;property id=&quot;20300&quot; value=&quot;Slide 13 - &amp;quot;HẾT&amp;quot;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322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Bodoni MT Condensed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HẾT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26</cp:revision>
  <dcterms:created xsi:type="dcterms:W3CDTF">2011-09-09T10:17:30Z</dcterms:created>
  <dcterms:modified xsi:type="dcterms:W3CDTF">2019-10-07T10:29:13Z</dcterms:modified>
</cp:coreProperties>
</file>