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9" r:id="rId2"/>
    <p:sldId id="283" r:id="rId3"/>
    <p:sldId id="258" r:id="rId4"/>
    <p:sldId id="259" r:id="rId5"/>
    <p:sldId id="267" r:id="rId6"/>
    <p:sldId id="266" r:id="rId7"/>
    <p:sldId id="260" r:id="rId8"/>
    <p:sldId id="271" r:id="rId9"/>
    <p:sldId id="268" r:id="rId10"/>
    <p:sldId id="285" r:id="rId11"/>
    <p:sldId id="273" r:id="rId12"/>
    <p:sldId id="277" r:id="rId13"/>
    <p:sldId id="287" r:id="rId14"/>
    <p:sldId id="263" r:id="rId15"/>
    <p:sldId id="274" r:id="rId16"/>
    <p:sldId id="276" r:id="rId17"/>
    <p:sldId id="275" r:id="rId18"/>
    <p:sldId id="278" r:id="rId19"/>
    <p:sldId id="262" r:id="rId20"/>
    <p:sldId id="280" r:id="rId21"/>
    <p:sldId id="270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A0406-6235-4483-8807-75A9B6AECABD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92366-91A2-4E6C-B035-5958A76651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7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AB1176-9B78-47BA-932E-371A31E50D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92366-91A2-4E6C-B035-5958A766510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B9A8049-8D93-4DD5-B52E-8E9895736A2E}" type="slidenum">
              <a:rPr lang="en-US" smtClean="0"/>
              <a:pPr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D6D98-E906-4E54-926E-433D56A3F0C2}" type="datetimeFigureOut">
              <a:rPr lang="en-US" smtClean="0"/>
              <a:pPr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FF098-29C7-4A6E-AF86-DD40CC4850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GA%20DT%20lop%203-xin%20Lan%20Anh\Hoc%20ky%201-lop%203-%20bo1\Tuan%203\cac%20mon\Chuy&#234;n%20&#273;&#7873;%20&#272;&#272;-%20Gi&#7919;%20l&#7901;i%20h&#7913;a\T&#237;t%20v&#224;%20m&#237;t%20t&#7853;p%20b&#225;u%20v&#7853;t%20-%20Ho&#7841;t%20h&#236;nh%20vui%20nh&#7897;n%20-%20Panda%20books%20-%20YouTube.mp4" TargetMode="Externa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HP\Desktop\Chuy&#234;n%20&#273;&#7873;%20&#272;&#272;-%20Gi&#7919;%20l&#7901;i%20h&#7913;a\TH2%20-%20Canh%201.MOV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GA%20DT%20lop%203-xin%20Lan%20Anh\Hoc%20ky%201-lop%203-%20bo1\Tuan%203\cac%20mon\Chuy&#234;n%20&#273;&#7873;%20&#272;&#272;-%20Gi&#7919;%20l&#7901;i%20h&#7913;a\TH2%20-%20Canh%202.MOV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GA%20DT%20lop%203-xin%20Lan%20Anh\Hoc%20ky%201-lop%203-%20bo1\Tuan%203\cac%20mon\Chuy&#234;n%20&#273;&#7873;%20&#272;&#272;-%20Gi&#7919;%20l&#7901;i%20h&#7913;a\TH3Canh%203.MOV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.vn/url?sa=i&amp;rct=j&amp;q=&amp;esrc=s&amp;frm=1&amp;source=images&amp;cd=&amp;cad=rja&amp;uact=8&amp;docid=Gu4vI4IL0F5mmM&amp;tbnid=9HeJyzOUbJsjsM:&amp;ved=0CAUQjRw&amp;url=http://www.kythuatin.com/f/forum/viewthread.php?forum_id=53&amp;thread_id=40011&amp;ei=BsjoU86SBYW-0QWt9YHYCw&amp;bvm=bv.72676100,d.d2k&amp;psig=AFQjCNGyTxeAqzdIFqrhoDVz2dZhMoQbNg&amp;ust=140785085728959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GA%20DT%20lop%203-xin%20Lan%20Anh\Hoc%20ky%201-lop%203-%20bo1\Tuan%203\cac%20mon\Chuy&#234;n%20&#273;&#7873;%20&#272;&#272;-%20Gi&#7919;%20l&#7901;i%20h&#7913;a\Qu&#224;%20T&#7863;ng%20Cu&#7897;c%20S&#7889;ng%20-%20L&#417;&#768;i%20H&#432;&#769;a%20Cu&#777;a%20Ng&#432;&#417;&#768;i%20Cha%20-%20YouTube.mp4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4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esktop\.LTVC5.%20Ho&#768;a%20C\T&#236;nh%20ta%20bi&#7875;n%20b&#7841;c%20&#273;&#7891;ng%20xanh.mp3" TargetMode="External"/><Relationship Id="rId6" Type="http://schemas.openxmlformats.org/officeDocument/2006/relationships/image" Target="../media/image13.gif"/><Relationship Id="rId5" Type="http://schemas.openxmlformats.org/officeDocument/2006/relationships/image" Target="../media/image12.jpeg"/><Relationship Id="rId4" Type="http://schemas.openxmlformats.org/officeDocument/2006/relationships/image" Target="../media/image11.png"/><Relationship Id="rId9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7" descr="cute_bear_wallpaper14"/>
          <p:cNvPicPr>
            <a:picLocks noChangeAspect="1" noChangeArrowheads="1"/>
          </p:cNvPicPr>
          <p:nvPr/>
        </p:nvPicPr>
        <p:blipFill>
          <a:blip r:embed="rId3" cstate="print"/>
          <a:srcRect r="30882" b="2299"/>
          <a:stretch>
            <a:fillRect/>
          </a:stretch>
        </p:blipFill>
        <p:spPr bwMode="auto">
          <a:xfrm>
            <a:off x="-166530" y="131763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50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609600" y="20574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51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1123950" y="32766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4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6076950" y="9144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5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1885950" y="54864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56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3733800" y="55626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57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8134350" y="32004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58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8305800" y="5964238"/>
            <a:ext cx="1009650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59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6172200" y="38862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60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3200400" y="26670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61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4800600" y="44958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62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7905750" y="44196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63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4876800" y="5964238"/>
            <a:ext cx="1009650" cy="89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66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7981950" y="3048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67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4038600" y="6858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68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2209800" y="7620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69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685800" y="304800"/>
            <a:ext cx="800100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7" name="Picture 75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304800" y="57912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" name="Picture 77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6858000" y="18288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9" name="Picture 82" descr="bluestars[1]"/>
          <p:cNvPicPr>
            <a:picLocks noChangeAspect="1" noChangeArrowheads="1" noCrop="1"/>
          </p:cNvPicPr>
          <p:nvPr/>
        </p:nvPicPr>
        <p:blipFill>
          <a:blip r:embed="rId4" cstate="print">
            <a:lum contrast="100000"/>
          </a:blip>
          <a:srcRect/>
          <a:stretch>
            <a:fillRect/>
          </a:stretch>
        </p:blipFill>
        <p:spPr bwMode="auto">
          <a:xfrm>
            <a:off x="533400" y="4724400"/>
            <a:ext cx="1009650" cy="89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WordArt 3"/>
          <p:cNvSpPr>
            <a:spLocks noChangeArrowheads="1" noChangeShapeType="1" noTextEdit="1"/>
          </p:cNvSpPr>
          <p:nvPr/>
        </p:nvSpPr>
        <p:spPr bwMode="auto">
          <a:xfrm>
            <a:off x="152400" y="523081"/>
            <a:ext cx="84582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543524"/>
              </a:avLst>
            </a:prstTxWarp>
          </a:bodyPr>
          <a:lstStyle/>
          <a:p>
            <a:pPr algn="ctr"/>
            <a:endParaRPr lang="en-US" sz="3200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.VnBahamasBH"/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428625" y="197643"/>
            <a:ext cx="8229600" cy="1433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800" b="1" dirty="0" err="1">
                <a:solidFill>
                  <a:srgbClr val="FF0000"/>
                </a:solidFill>
                <a:latin typeface=".VnCommercial Script" pitchFamily="34" charset="0"/>
              </a:rPr>
              <a:t>NhiÖt</a:t>
            </a:r>
            <a:r>
              <a:rPr lang="en-US" sz="8800" b="1" dirty="0">
                <a:solidFill>
                  <a:srgbClr val="FF0000"/>
                </a:solidFill>
                <a:latin typeface=".VnCommercial Script" pitchFamily="34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.VnCommercial Script" pitchFamily="34" charset="0"/>
              </a:rPr>
              <a:t>liÖt</a:t>
            </a:r>
            <a:r>
              <a:rPr lang="en-US" sz="8800" b="1" dirty="0">
                <a:solidFill>
                  <a:srgbClr val="FF0000"/>
                </a:solidFill>
                <a:latin typeface=".VnCommercial Script" pitchFamily="34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.VnCommercial Script" pitchFamily="34" charset="0"/>
              </a:rPr>
              <a:t>chµo</a:t>
            </a:r>
            <a:r>
              <a:rPr lang="en-US" sz="8800" b="1" dirty="0">
                <a:solidFill>
                  <a:srgbClr val="FF0000"/>
                </a:solidFill>
                <a:latin typeface=".VnCommercial Script" pitchFamily="34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.VnCommercial Script" pitchFamily="34" charset="0"/>
              </a:rPr>
              <a:t>mõng</a:t>
            </a:r>
            <a:r>
              <a:rPr lang="en-US" sz="2400" dirty="0">
                <a:solidFill>
                  <a:srgbClr val="CC00CC"/>
                </a:solidFill>
              </a:rPr>
              <a:t> </a:t>
            </a:r>
          </a:p>
        </p:txBody>
      </p:sp>
      <p:sp>
        <p:nvSpPr>
          <p:cNvPr id="48" name="WordArt 3"/>
          <p:cNvSpPr>
            <a:spLocks noChangeArrowheads="1" noChangeShapeType="1" noTextEdit="1"/>
          </p:cNvSpPr>
          <p:nvPr/>
        </p:nvSpPr>
        <p:spPr bwMode="auto">
          <a:xfrm>
            <a:off x="533400" y="2362200"/>
            <a:ext cx="8534400" cy="2590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pt-BR" sz="32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Tifani HeavyH"/>
              </a:rPr>
              <a:t>C¸c thÇy c« gi¸o tíi dù giê  </a:t>
            </a:r>
          </a:p>
          <a:p>
            <a:pPr algn="ctr"/>
            <a:endParaRPr lang="en-US" sz="32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.VnTifani HeavyH"/>
            </a:endParaRPr>
          </a:p>
        </p:txBody>
      </p:sp>
      <p:pic>
        <p:nvPicPr>
          <p:cNvPr id="5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400550" y="0"/>
            <a:ext cx="4400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172575" y="14288"/>
            <a:ext cx="4851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Rectangle 28"/>
          <p:cNvSpPr/>
          <p:nvPr/>
        </p:nvSpPr>
        <p:spPr>
          <a:xfrm>
            <a:off x="2901186" y="4133671"/>
            <a:ext cx="2778389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Đạo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đức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Lớp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3C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676400" y="5373469"/>
            <a:ext cx="5712141" cy="646331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>
                <a:gd name="adj" fmla="val 21581981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Giáo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viên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Nguyễn</a:t>
            </a: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Thị</a:t>
            </a: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Thúy</a:t>
            </a: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6" dur="5000" spd="-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8" dur="5000" spd="-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" y="-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21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0"/>
                            </p:stCondLst>
                            <p:childTnLst>
                              <p:par>
                                <p:cTn id="22" presetID="23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62D1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000"/>
                            </p:stCondLst>
                            <p:childTnLst>
                              <p:par>
                                <p:cTn id="3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000"/>
                            </p:stCondLst>
                            <p:childTnLst>
                              <p:par>
                                <p:cTn id="4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/>
      <p:bldP spid="47" grpId="1"/>
      <p:bldP spid="4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838200"/>
            <a:ext cx="32042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động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2:</a:t>
            </a:r>
            <a:endParaRPr lang="en-US" sz="4400" b="1" cap="none" spc="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7165" y="685800"/>
            <a:ext cx="48872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Xử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lí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4191000" y="1370886"/>
            <a:ext cx="4114800" cy="52014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dirty="0" err="1"/>
              <a:t>Tân</a:t>
            </a:r>
            <a:r>
              <a:rPr lang="en-US" sz="3600" dirty="0"/>
              <a:t> </a:t>
            </a:r>
            <a:r>
              <a:rPr lang="en-US" sz="3600" dirty="0" err="1"/>
              <a:t>hẹn</a:t>
            </a:r>
            <a:r>
              <a:rPr lang="en-US" sz="3600" dirty="0"/>
              <a:t> </a:t>
            </a:r>
            <a:r>
              <a:rPr lang="en-US" sz="3600" dirty="0" err="1"/>
              <a:t>chiều</a:t>
            </a:r>
            <a:r>
              <a:rPr lang="en-US" sz="3600" dirty="0"/>
              <a:t> </a:t>
            </a:r>
            <a:r>
              <a:rPr lang="en-US" sz="3600" dirty="0" err="1"/>
              <a:t>chủ</a:t>
            </a:r>
            <a:r>
              <a:rPr lang="en-US" sz="3600" dirty="0"/>
              <a:t> </a:t>
            </a:r>
            <a:r>
              <a:rPr lang="en-US" sz="3600" dirty="0" err="1"/>
              <a:t>nhật</a:t>
            </a:r>
            <a:r>
              <a:rPr lang="en-US" sz="3600" dirty="0"/>
              <a:t> sang </a:t>
            </a:r>
            <a:r>
              <a:rPr lang="en-US" sz="3600" dirty="0" err="1"/>
              <a:t>nhà</a:t>
            </a:r>
            <a:r>
              <a:rPr lang="en-US" sz="3600" dirty="0"/>
              <a:t> </a:t>
            </a:r>
            <a:r>
              <a:rPr lang="en-US" sz="3600" dirty="0" err="1"/>
              <a:t>Tiến</a:t>
            </a:r>
            <a:r>
              <a:rPr lang="en-US" sz="3600" dirty="0"/>
              <a:t> </a:t>
            </a:r>
            <a:r>
              <a:rPr lang="en-US" sz="3600" dirty="0" err="1"/>
              <a:t>giúp</a:t>
            </a:r>
            <a:r>
              <a:rPr lang="en-US" sz="3600" dirty="0"/>
              <a:t> ban </a:t>
            </a:r>
            <a:r>
              <a:rPr lang="en-US" sz="3600" dirty="0" err="1"/>
              <a:t>học</a:t>
            </a:r>
            <a:r>
              <a:rPr lang="en-US" sz="3600" dirty="0"/>
              <a:t> </a:t>
            </a:r>
            <a:r>
              <a:rPr lang="en-US" sz="3600" dirty="0" err="1"/>
              <a:t>toán</a:t>
            </a:r>
            <a:r>
              <a:rPr lang="en-US" sz="3600" dirty="0"/>
              <a:t>. </a:t>
            </a:r>
            <a:r>
              <a:rPr lang="en-US" sz="3600" dirty="0" err="1"/>
              <a:t>Nhưng</a:t>
            </a:r>
            <a:r>
              <a:rPr lang="en-US" sz="3600" dirty="0"/>
              <a:t> </a:t>
            </a:r>
            <a:r>
              <a:rPr lang="en-US" sz="3600" dirty="0" err="1"/>
              <a:t>khi</a:t>
            </a:r>
            <a:r>
              <a:rPr lang="en-US" sz="3600" dirty="0"/>
              <a:t> </a:t>
            </a:r>
            <a:r>
              <a:rPr lang="en-US" sz="3600" dirty="0" err="1"/>
              <a:t>Tân</a:t>
            </a:r>
            <a:r>
              <a:rPr lang="en-US" sz="3600" dirty="0"/>
              <a:t> </a:t>
            </a:r>
            <a:r>
              <a:rPr lang="en-US" sz="3600" dirty="0" err="1"/>
              <a:t>vừa</a:t>
            </a:r>
            <a:r>
              <a:rPr lang="en-US" sz="3600" dirty="0"/>
              <a:t> </a:t>
            </a:r>
            <a:r>
              <a:rPr lang="en-US" sz="3600" dirty="0" err="1"/>
              <a:t>chuẩn</a:t>
            </a:r>
            <a:r>
              <a:rPr lang="en-US" sz="3600" dirty="0"/>
              <a:t> </a:t>
            </a:r>
            <a:r>
              <a:rPr lang="en-US" sz="3600" dirty="0" err="1"/>
              <a:t>bị</a:t>
            </a:r>
            <a:r>
              <a:rPr lang="en-US" sz="3600" dirty="0"/>
              <a:t> </a:t>
            </a:r>
            <a:r>
              <a:rPr lang="en-US" sz="3600" dirty="0" err="1"/>
              <a:t>đi</a:t>
            </a:r>
            <a:r>
              <a:rPr lang="en-US" sz="3600" dirty="0"/>
              <a:t> </a:t>
            </a:r>
            <a:r>
              <a:rPr lang="en-US" sz="3600" dirty="0" err="1"/>
              <a:t>thì</a:t>
            </a:r>
            <a:r>
              <a:rPr lang="en-US" sz="3600" dirty="0"/>
              <a:t> </a:t>
            </a:r>
            <a:r>
              <a:rPr lang="en-US" sz="3600" dirty="0" err="1"/>
              <a:t>trên</a:t>
            </a:r>
            <a:r>
              <a:rPr lang="en-US" sz="3600" dirty="0"/>
              <a:t> </a:t>
            </a:r>
            <a:r>
              <a:rPr lang="en-US" sz="3600" dirty="0" err="1"/>
              <a:t>tivi</a:t>
            </a:r>
            <a:r>
              <a:rPr lang="en-US" sz="3600" dirty="0"/>
              <a:t> </a:t>
            </a:r>
            <a:r>
              <a:rPr lang="en-US" sz="3600" dirty="0" err="1"/>
              <a:t>lại</a:t>
            </a:r>
            <a:r>
              <a:rPr lang="en-US" sz="3600" dirty="0"/>
              <a:t> </a:t>
            </a:r>
            <a:r>
              <a:rPr lang="en-US" sz="3600" dirty="0" err="1"/>
              <a:t>chiếu</a:t>
            </a:r>
            <a:r>
              <a:rPr lang="en-US" sz="3600" dirty="0"/>
              <a:t> </a:t>
            </a:r>
            <a:r>
              <a:rPr lang="en-US" sz="3600" dirty="0" err="1"/>
              <a:t>phim</a:t>
            </a:r>
            <a:r>
              <a:rPr lang="en-US" sz="3600" dirty="0"/>
              <a:t> </a:t>
            </a:r>
            <a:r>
              <a:rPr lang="en-US" sz="3600" dirty="0" err="1"/>
              <a:t>rất</a:t>
            </a:r>
            <a:r>
              <a:rPr lang="en-US" sz="3600" dirty="0"/>
              <a:t> hay</a:t>
            </a:r>
            <a:r>
              <a:rPr lang="en-US" sz="3600" dirty="0" smtClean="0"/>
              <a:t>..</a:t>
            </a:r>
          </a:p>
          <a:p>
            <a:pPr algn="ctr">
              <a:spcBef>
                <a:spcPct val="500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Nếu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Tân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em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sẽ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làm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gì</a:t>
            </a:r>
            <a:r>
              <a:rPr lang="en-US" sz="3200" dirty="0" smtClean="0">
                <a:solidFill>
                  <a:srgbClr val="FF0000"/>
                </a:solidFill>
              </a:rPr>
              <a:t>? </a:t>
            </a:r>
            <a:r>
              <a:rPr lang="en-US" sz="3200" dirty="0" err="1">
                <a:solidFill>
                  <a:srgbClr val="FF0000"/>
                </a:solidFill>
              </a:rPr>
              <a:t>Vì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sao</a:t>
            </a:r>
            <a:r>
              <a:rPr lang="en-US" sz="3200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04800"/>
            <a:ext cx="26009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  <a:endParaRPr lang="en-US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62400" y="152400"/>
            <a:ext cx="27361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Đóng</a:t>
            </a:r>
            <a:r>
              <a:rPr lang="en-US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vai</a:t>
            </a:r>
            <a:endParaRPr lang="en-US" sz="8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1447800"/>
            <a:ext cx="4114800" cy="4038600"/>
            <a:chOff x="0" y="1447800"/>
            <a:chExt cx="4114800" cy="4038600"/>
          </a:xfrm>
        </p:grpSpPr>
        <p:pic>
          <p:nvPicPr>
            <p:cNvPr id="45061" name="Picture 5" descr="Giu loi hu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752600"/>
              <a:ext cx="4114800" cy="3733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Cloud 5"/>
            <p:cNvSpPr/>
            <p:nvPr/>
          </p:nvSpPr>
          <p:spPr>
            <a:xfrm>
              <a:off x="304800" y="1447800"/>
              <a:ext cx="1295400" cy="1447800"/>
            </a:xfrm>
            <a:prstGeom prst="cloud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Tít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và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Mít</a:t>
              </a:r>
              <a:endParaRPr lang="en-US" sz="20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940.photobucket.com/albums/ad250/Hoang_Nam_Vo/IMG_3177_zps5e0d94e8.jpg"/>
          <p:cNvPicPr>
            <a:picLocks noChangeAspect="1" noChangeArrowheads="1"/>
          </p:cNvPicPr>
          <p:nvPr/>
        </p:nvPicPr>
        <p:blipFill>
          <a:blip r:embed="rId3" cstate="print">
            <a:lum bright="20000" contras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Tít và mít tập báu vật - Hoạt hình vui nhộn - Panda books - YouTube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8200" y="457200"/>
            <a:ext cx="75438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4191000" y="1370886"/>
            <a:ext cx="4114800" cy="52014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dirty="0" err="1"/>
              <a:t>Tân</a:t>
            </a:r>
            <a:r>
              <a:rPr lang="en-US" sz="3600" dirty="0"/>
              <a:t> </a:t>
            </a:r>
            <a:r>
              <a:rPr lang="en-US" sz="3600" dirty="0" err="1"/>
              <a:t>hẹn</a:t>
            </a:r>
            <a:r>
              <a:rPr lang="en-US" sz="3600" dirty="0"/>
              <a:t> </a:t>
            </a:r>
            <a:r>
              <a:rPr lang="en-US" sz="3600" dirty="0" err="1"/>
              <a:t>chiều</a:t>
            </a:r>
            <a:r>
              <a:rPr lang="en-US" sz="3600" dirty="0"/>
              <a:t> </a:t>
            </a:r>
            <a:r>
              <a:rPr lang="en-US" sz="3600" dirty="0" err="1"/>
              <a:t>chủ</a:t>
            </a:r>
            <a:r>
              <a:rPr lang="en-US" sz="3600" dirty="0"/>
              <a:t> </a:t>
            </a:r>
            <a:r>
              <a:rPr lang="en-US" sz="3600" dirty="0" err="1"/>
              <a:t>nhật</a:t>
            </a:r>
            <a:r>
              <a:rPr lang="en-US" sz="3600" dirty="0"/>
              <a:t> sang </a:t>
            </a:r>
            <a:r>
              <a:rPr lang="en-US" sz="3600" dirty="0" err="1"/>
              <a:t>nhà</a:t>
            </a:r>
            <a:r>
              <a:rPr lang="en-US" sz="3600" dirty="0"/>
              <a:t> </a:t>
            </a:r>
            <a:r>
              <a:rPr lang="en-US" sz="3600" dirty="0" err="1"/>
              <a:t>Tiến</a:t>
            </a:r>
            <a:r>
              <a:rPr lang="en-US" sz="3600" dirty="0"/>
              <a:t> </a:t>
            </a:r>
            <a:r>
              <a:rPr lang="en-US" sz="3600" dirty="0" err="1"/>
              <a:t>giúp</a:t>
            </a:r>
            <a:r>
              <a:rPr lang="en-US" sz="3600" dirty="0"/>
              <a:t> ban </a:t>
            </a:r>
            <a:r>
              <a:rPr lang="en-US" sz="3600" dirty="0" err="1"/>
              <a:t>học</a:t>
            </a:r>
            <a:r>
              <a:rPr lang="en-US" sz="3600" dirty="0"/>
              <a:t> </a:t>
            </a:r>
            <a:r>
              <a:rPr lang="en-US" sz="3600" dirty="0" err="1"/>
              <a:t>toán</a:t>
            </a:r>
            <a:r>
              <a:rPr lang="en-US" sz="3600" dirty="0"/>
              <a:t>. </a:t>
            </a:r>
            <a:r>
              <a:rPr lang="en-US" sz="3600" dirty="0" err="1"/>
              <a:t>Nhưng</a:t>
            </a:r>
            <a:r>
              <a:rPr lang="en-US" sz="3600" dirty="0"/>
              <a:t> </a:t>
            </a:r>
            <a:r>
              <a:rPr lang="en-US" sz="3600" dirty="0" err="1"/>
              <a:t>khi</a:t>
            </a:r>
            <a:r>
              <a:rPr lang="en-US" sz="3600" dirty="0"/>
              <a:t> </a:t>
            </a:r>
            <a:r>
              <a:rPr lang="en-US" sz="3600" dirty="0" err="1"/>
              <a:t>Tân</a:t>
            </a:r>
            <a:r>
              <a:rPr lang="en-US" sz="3600" dirty="0"/>
              <a:t> </a:t>
            </a:r>
            <a:r>
              <a:rPr lang="en-US" sz="3600" dirty="0" err="1"/>
              <a:t>vừa</a:t>
            </a:r>
            <a:r>
              <a:rPr lang="en-US" sz="3600" dirty="0"/>
              <a:t> </a:t>
            </a:r>
            <a:r>
              <a:rPr lang="en-US" sz="3600" dirty="0" err="1"/>
              <a:t>chuẩn</a:t>
            </a:r>
            <a:r>
              <a:rPr lang="en-US" sz="3600" dirty="0"/>
              <a:t> </a:t>
            </a:r>
            <a:r>
              <a:rPr lang="en-US" sz="3600" dirty="0" err="1"/>
              <a:t>bị</a:t>
            </a:r>
            <a:r>
              <a:rPr lang="en-US" sz="3600" dirty="0"/>
              <a:t> </a:t>
            </a:r>
            <a:r>
              <a:rPr lang="en-US" sz="3600" dirty="0" err="1"/>
              <a:t>đi</a:t>
            </a:r>
            <a:r>
              <a:rPr lang="en-US" sz="3600" dirty="0"/>
              <a:t> </a:t>
            </a:r>
            <a:r>
              <a:rPr lang="en-US" sz="3600" dirty="0" err="1"/>
              <a:t>thì</a:t>
            </a:r>
            <a:r>
              <a:rPr lang="en-US" sz="3600" dirty="0"/>
              <a:t> </a:t>
            </a:r>
            <a:r>
              <a:rPr lang="en-US" sz="3600" dirty="0" err="1"/>
              <a:t>trên</a:t>
            </a:r>
            <a:r>
              <a:rPr lang="en-US" sz="3600" dirty="0"/>
              <a:t> </a:t>
            </a:r>
            <a:r>
              <a:rPr lang="en-US" sz="3600" dirty="0" err="1"/>
              <a:t>tivi</a:t>
            </a:r>
            <a:r>
              <a:rPr lang="en-US" sz="3600" dirty="0"/>
              <a:t> </a:t>
            </a:r>
            <a:r>
              <a:rPr lang="en-US" sz="3600" dirty="0" err="1"/>
              <a:t>lại</a:t>
            </a:r>
            <a:r>
              <a:rPr lang="en-US" sz="3600" dirty="0"/>
              <a:t> </a:t>
            </a:r>
            <a:r>
              <a:rPr lang="en-US" sz="3600" dirty="0" err="1"/>
              <a:t>chiếu</a:t>
            </a:r>
            <a:r>
              <a:rPr lang="en-US" sz="3600" dirty="0"/>
              <a:t> </a:t>
            </a:r>
            <a:r>
              <a:rPr lang="en-US" sz="3600" dirty="0" err="1"/>
              <a:t>phim</a:t>
            </a:r>
            <a:r>
              <a:rPr lang="en-US" sz="3600" dirty="0"/>
              <a:t> </a:t>
            </a:r>
            <a:r>
              <a:rPr lang="en-US" sz="3600" dirty="0" err="1"/>
              <a:t>rất</a:t>
            </a:r>
            <a:r>
              <a:rPr lang="en-US" sz="3600" dirty="0"/>
              <a:t> hay</a:t>
            </a:r>
            <a:r>
              <a:rPr lang="en-US" sz="3600" dirty="0" smtClean="0"/>
              <a:t>..</a:t>
            </a:r>
          </a:p>
          <a:p>
            <a:pPr algn="ctr">
              <a:spcBef>
                <a:spcPct val="5000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Nếu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Tân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em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sẽ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làm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gì</a:t>
            </a:r>
            <a:r>
              <a:rPr lang="en-US" sz="3200" dirty="0" smtClean="0">
                <a:solidFill>
                  <a:srgbClr val="FF0000"/>
                </a:solidFill>
              </a:rPr>
              <a:t>? </a:t>
            </a:r>
            <a:r>
              <a:rPr lang="en-US" sz="3200" dirty="0" err="1">
                <a:solidFill>
                  <a:srgbClr val="FF0000"/>
                </a:solidFill>
              </a:rPr>
              <a:t>Vì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sao</a:t>
            </a:r>
            <a:r>
              <a:rPr lang="en-US" sz="3200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04800"/>
            <a:ext cx="260096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  <a:endParaRPr lang="en-US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0" y="1447800"/>
            <a:ext cx="4114800" cy="4038600"/>
            <a:chOff x="0" y="1447800"/>
            <a:chExt cx="4114800" cy="4038600"/>
          </a:xfrm>
        </p:grpSpPr>
        <p:pic>
          <p:nvPicPr>
            <p:cNvPr id="45061" name="Picture 5" descr="Giu loi hu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752600"/>
              <a:ext cx="4114800" cy="3733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Cloud 5"/>
            <p:cNvSpPr/>
            <p:nvPr/>
          </p:nvSpPr>
          <p:spPr>
            <a:xfrm>
              <a:off x="304800" y="1447800"/>
              <a:ext cx="1295400" cy="1447800"/>
            </a:xfrm>
            <a:prstGeom prst="cloud">
              <a:avLst/>
            </a:prstGeom>
            <a:ln>
              <a:solidFill>
                <a:srgbClr val="00206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Tít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và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Mít</a:t>
              </a:r>
              <a:endParaRPr lang="en-US" sz="20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33400" y="304800"/>
            <a:ext cx="22098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2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24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</a:t>
            </a:r>
            <a:endParaRPr lang="en-US" sz="24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TH2 - Canh 1.MO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295400" y="2438400"/>
            <a:ext cx="6934200" cy="3867150"/>
          </a:xfrm>
          <a:prstGeom prst="rect">
            <a:avLst/>
          </a:prstGeom>
        </p:spPr>
      </p:pic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1524000" y="990600"/>
            <a:ext cx="6400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1: Ở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19200" y="2362200"/>
            <a:ext cx="7086600" cy="3962400"/>
          </a:xfrm>
          <a:prstGeom prst="rect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3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0" y="152400"/>
            <a:ext cx="220419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2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2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</a:t>
            </a:r>
            <a:endParaRPr lang="en-US" sz="28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3581400" y="0"/>
            <a:ext cx="1981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0" hangingPunct="0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2:</a:t>
            </a:r>
          </a:p>
          <a:p>
            <a:pPr eaLnBrk="0" hangingPunct="0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TH2 - Canh 2.MO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66336" y="2209800"/>
            <a:ext cx="6858000" cy="37338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38200" y="2133600"/>
            <a:ext cx="6934200" cy="3886200"/>
          </a:xfrm>
          <a:prstGeom prst="rect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381000"/>
            <a:ext cx="2286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2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2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</a:t>
            </a:r>
            <a:endParaRPr lang="en-US" sz="28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133600"/>
            <a:ext cx="8229600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002060"/>
                </a:solidFill>
              </a:rPr>
              <a:t>Theo </a:t>
            </a:r>
            <a:r>
              <a:rPr lang="en-US" sz="5400" dirty="0" err="1" smtClean="0">
                <a:solidFill>
                  <a:srgbClr val="002060"/>
                </a:solidFill>
              </a:rPr>
              <a:t>em</a:t>
            </a:r>
            <a:r>
              <a:rPr lang="en-US" sz="5400" dirty="0" smtClean="0">
                <a:solidFill>
                  <a:srgbClr val="002060"/>
                </a:solidFill>
              </a:rPr>
              <a:t>, </a:t>
            </a:r>
            <a:r>
              <a:rPr lang="en-US" sz="5400" dirty="0" err="1" smtClean="0">
                <a:solidFill>
                  <a:srgbClr val="002060"/>
                </a:solidFill>
              </a:rPr>
              <a:t>Thảo</a:t>
            </a:r>
            <a:r>
              <a:rPr lang="en-US" sz="5400" dirty="0" smtClean="0">
                <a:solidFill>
                  <a:srgbClr val="002060"/>
                </a:solidFill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</a:rPr>
              <a:t>nên</a:t>
            </a:r>
            <a:r>
              <a:rPr lang="en-US" sz="5400" dirty="0" smtClean="0">
                <a:solidFill>
                  <a:srgbClr val="002060"/>
                </a:solidFill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</a:rPr>
              <a:t>làm</a:t>
            </a:r>
            <a:r>
              <a:rPr lang="en-US" sz="5400" dirty="0" smtClean="0">
                <a:solidFill>
                  <a:srgbClr val="002060"/>
                </a:solidFill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</a:rPr>
              <a:t>gì</a:t>
            </a:r>
            <a:r>
              <a:rPr lang="en-US" sz="5400" dirty="0" smtClean="0">
                <a:solidFill>
                  <a:srgbClr val="002060"/>
                </a:solidFill>
              </a:rPr>
              <a:t>? </a:t>
            </a:r>
            <a:r>
              <a:rPr lang="en-US" sz="5400" dirty="0" err="1" smtClean="0">
                <a:solidFill>
                  <a:srgbClr val="002060"/>
                </a:solidFill>
              </a:rPr>
              <a:t>Tại</a:t>
            </a:r>
            <a:r>
              <a:rPr lang="en-US" sz="5400" dirty="0" smtClean="0">
                <a:solidFill>
                  <a:srgbClr val="002060"/>
                </a:solidFill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</a:rPr>
              <a:t>sao</a:t>
            </a:r>
            <a:r>
              <a:rPr lang="en-US" sz="5400" dirty="0" smtClean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67000" y="1143000"/>
            <a:ext cx="395973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09800" y="152400"/>
            <a:ext cx="52018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Cách</a:t>
            </a:r>
            <a:r>
              <a:rPr lang="en-US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xử</a:t>
            </a:r>
            <a:r>
              <a:rPr lang="en-US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lí</a:t>
            </a:r>
            <a:r>
              <a:rPr lang="en-US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tình</a:t>
            </a:r>
            <a:r>
              <a:rPr lang="en-US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huống</a:t>
            </a:r>
            <a:r>
              <a:rPr lang="en-US" sz="4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</a:t>
            </a:r>
            <a:endParaRPr lang="en-US" sz="40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3048000" y="838200"/>
            <a:ext cx="3429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1905000"/>
            <a:ext cx="7848600" cy="4419600"/>
          </a:xfrm>
          <a:prstGeom prst="rect">
            <a:avLst/>
          </a:prstGeom>
          <a:noFill/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TH3Canh 3.MO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05263" y="1981200"/>
            <a:ext cx="7724337" cy="429533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457200"/>
            <a:ext cx="32042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động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3:</a:t>
            </a:r>
            <a:endParaRPr lang="en-US" sz="4400" b="1" cap="none" spc="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2800" y="449759"/>
            <a:ext cx="484934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Tự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liên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hệ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bản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thân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WordArt 16"/>
          <p:cNvSpPr>
            <a:spLocks noChangeArrowheads="1" noChangeShapeType="1" noTextEdit="1"/>
          </p:cNvSpPr>
          <p:nvPr/>
        </p:nvSpPr>
        <p:spPr bwMode="auto">
          <a:xfrm>
            <a:off x="1524000" y="2438400"/>
            <a:ext cx="63563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pt-BR" sz="5400" kern="10" dirty="0" smtClean="0">
                <a:ln w="9525">
                  <a:noFill/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CooperH"/>
              </a:rPr>
              <a:t>Trß ch¬i:  phãng viªn</a:t>
            </a:r>
            <a:endParaRPr lang="en-US" sz="5400" kern="10" dirty="0">
              <a:ln w="9525">
                <a:noFill/>
                <a:round/>
                <a:headEnd/>
                <a:tailEnd/>
              </a:ln>
              <a:solidFill>
                <a:srgbClr val="CC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CooperH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2.gstatic.com/images?q=tbn:ANd9GcRazwsjIN6gKszNJJZq328qDZnGaBA0OtI0jswwFeZnTuPBpsk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1600200"/>
            <a:ext cx="3124200" cy="4686300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5914"/>
            <a:ext cx="7179013" cy="997085"/>
          </a:xfrm>
        </p:spPr>
        <p:txBody>
          <a:bodyPr>
            <a:noAutofit/>
          </a:bodyPr>
          <a:lstStyle/>
          <a:p>
            <a:r>
              <a:rPr lang="en-US" b="1" i="1" dirty="0" err="1" smtClean="0">
                <a:solidFill>
                  <a:srgbClr val="002060"/>
                </a:solidFill>
              </a:rPr>
              <a:t>Bài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hát</a:t>
            </a:r>
            <a:r>
              <a:rPr lang="en-US" b="1" i="1" dirty="0" smtClean="0">
                <a:solidFill>
                  <a:srgbClr val="002060"/>
                </a:solidFill>
              </a:rPr>
              <a:t>: </a:t>
            </a:r>
            <a:r>
              <a:rPr lang="en-US" b="1" i="1" dirty="0" err="1" smtClean="0">
                <a:solidFill>
                  <a:srgbClr val="FF0000"/>
                </a:solidFill>
              </a:rPr>
              <a:t>Em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mơ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gặp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Bác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Hồ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uà Tặng Cuộc Sống - Lời Hứa Của Người Cha - YouTube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57200" y="228600"/>
            <a:ext cx="8229600" cy="617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Tình ta biển bạc đồng xan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8600" y="58674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9600" y="1447800"/>
            <a:ext cx="8305800" cy="1107996"/>
          </a:xfrm>
          <a:prstGeom prst="rect">
            <a:avLst/>
          </a:prstGeom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kern="1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Chóc</a:t>
            </a:r>
            <a:r>
              <a:rPr lang="en-US" sz="5400" kern="1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 </a:t>
            </a:r>
            <a:r>
              <a:rPr lang="en-US" sz="5400" kern="1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c¸c</a:t>
            </a:r>
            <a:r>
              <a:rPr lang="en-US" sz="5400" kern="1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 </a:t>
            </a:r>
            <a:r>
              <a:rPr lang="en-US" sz="5400" kern="1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thÇy</a:t>
            </a:r>
            <a:r>
              <a:rPr lang="en-US" sz="5400" kern="1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 c« </a:t>
            </a:r>
            <a:r>
              <a:rPr lang="en-US" sz="5400" kern="1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gi¸o</a:t>
            </a:r>
            <a:endParaRPr lang="en-US" sz="5400" kern="1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Shelley Allegro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kern="1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H¹nh </a:t>
            </a:r>
            <a:r>
              <a:rPr lang="en-US" sz="5400" kern="10" dirty="0" err="1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phóc</a:t>
            </a:r>
            <a:r>
              <a:rPr lang="en-US" sz="5400" kern="1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Shelley Allegro"/>
              </a:rPr>
              <a:t> !</a:t>
            </a:r>
          </a:p>
        </p:txBody>
      </p:sp>
      <p:sp>
        <p:nvSpPr>
          <p:cNvPr id="24581" name="WordArt 16"/>
          <p:cNvSpPr>
            <a:spLocks noChangeArrowheads="1" noChangeShapeType="1" noTextEdit="1"/>
          </p:cNvSpPr>
          <p:nvPr/>
        </p:nvSpPr>
        <p:spPr bwMode="auto">
          <a:xfrm>
            <a:off x="1676400" y="3352800"/>
            <a:ext cx="5867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CC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CooperH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87325" y="-152400"/>
            <a:ext cx="8728075" cy="6858000"/>
            <a:chOff x="207963" y="-152400"/>
            <a:chExt cx="8728074" cy="6858000"/>
          </a:xfrm>
        </p:grpSpPr>
        <p:pic>
          <p:nvPicPr>
            <p:cNvPr id="24594" name="Picture 7" descr="15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391400" y="5105400"/>
              <a:ext cx="1544637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5" name="Picture 7" descr="15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07963" y="5105400"/>
              <a:ext cx="1544637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6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781800" y="15240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7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066800" y="16002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8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57200" y="1524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9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191000" y="-1524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0" name="Picture 5" descr="EXPLODE"/>
            <p:cNvPicPr>
              <a:picLocks noChangeAspect="1" noChangeArrowheads="1" noCrop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086600" y="304800"/>
              <a:ext cx="914400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Rectangle 19"/>
          <p:cNvSpPr/>
          <p:nvPr/>
        </p:nvSpPr>
        <p:spPr>
          <a:xfrm>
            <a:off x="533400" y="4226004"/>
            <a:ext cx="8305800" cy="1107996"/>
          </a:xfrm>
          <a:prstGeom prst="rect">
            <a:avLst/>
          </a:prstGeom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kern="1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Tifani Heavy" pitchFamily="34" charset="0"/>
              </a:rPr>
              <a:t> </a:t>
            </a:r>
          </a:p>
        </p:txBody>
      </p:sp>
      <p:sp>
        <p:nvSpPr>
          <p:cNvPr id="22" name="WordArt 16"/>
          <p:cNvSpPr>
            <a:spLocks noChangeArrowheads="1" noChangeShapeType="1" noTextEdit="1"/>
          </p:cNvSpPr>
          <p:nvPr/>
        </p:nvSpPr>
        <p:spPr bwMode="auto">
          <a:xfrm>
            <a:off x="1447800" y="3352800"/>
            <a:ext cx="63563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pt-BR" sz="5400" kern="10" dirty="0">
                <a:ln w="9525">
                  <a:noFill/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CooperH"/>
              </a:rPr>
              <a:t>Chúc các em CH</a:t>
            </a:r>
            <a:r>
              <a:rPr lang="pt-BR" sz="5400" b="1" kern="10" dirty="0">
                <a:ln w="9525">
                  <a:noFill/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CooperH"/>
              </a:rPr>
              <a:t>Ă</a:t>
            </a:r>
            <a:r>
              <a:rPr lang="pt-BR" sz="5400" kern="10" dirty="0">
                <a:ln w="9525">
                  <a:noFill/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CooperH"/>
              </a:rPr>
              <a:t>M NGOAN HỌC GIỎI ! </a:t>
            </a:r>
            <a:endParaRPr lang="en-US" sz="5400" kern="10" dirty="0">
              <a:ln w="9525">
                <a:noFill/>
                <a:round/>
                <a:headEnd/>
                <a:tailEnd/>
              </a:ln>
              <a:solidFill>
                <a:srgbClr val="CC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CooperH"/>
            </a:endParaRPr>
          </a:p>
        </p:txBody>
      </p:sp>
      <p:pic>
        <p:nvPicPr>
          <p:cNvPr id="40" name="Picture 3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0" y="0"/>
            <a:ext cx="4851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4400550" y="0"/>
            <a:ext cx="4400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0" y="0"/>
            <a:ext cx="4851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4400550" y="0"/>
            <a:ext cx="4400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4400550" y="0"/>
            <a:ext cx="4400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0" y="0"/>
            <a:ext cx="4851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6" dur="50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" y="-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8" dur="5000" spd="-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1" dur="5000" spd="-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" y="-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3" dur="5000" spd="-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6" dur="5000" spd="-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" y="-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8" dur="5000" spd="-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533400" y="838200"/>
            <a:ext cx="8382000" cy="2667000"/>
          </a:xfrm>
          <a:prstGeom prst="irregularSeal2">
            <a:avLst/>
          </a:prstGeom>
          <a:solidFill>
            <a:srgbClr val="FFFF00"/>
          </a:solidFill>
          <a:ln>
            <a:solidFill>
              <a:srgbClr val="0000CC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86200"/>
            <a:ext cx="8229600" cy="1143000"/>
          </a:xfrm>
        </p:spPr>
        <p:txBody>
          <a:bodyPr>
            <a:noAutofit/>
          </a:bodyPr>
          <a:lstStyle/>
          <a:p>
            <a:r>
              <a:rPr lang="en-US" b="1" i="1" dirty="0" err="1" smtClean="0">
                <a:solidFill>
                  <a:srgbClr val="002060"/>
                </a:solidFill>
              </a:rPr>
              <a:t>Đọc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thuộc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5 </a:t>
            </a:r>
            <a:r>
              <a:rPr lang="en-US" b="1" dirty="0" err="1" smtClean="0">
                <a:solidFill>
                  <a:srgbClr val="FF0000"/>
                </a:solidFill>
              </a:rPr>
              <a:t>điều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Bác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Hồ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Dạy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dirty="0" err="1" smtClean="0">
                <a:solidFill>
                  <a:srgbClr val="002060"/>
                </a:solidFill>
              </a:rPr>
              <a:t>Đạo</a:t>
            </a:r>
            <a:r>
              <a:rPr lang="en-US" sz="5400" dirty="0" smtClean="0">
                <a:solidFill>
                  <a:srgbClr val="002060"/>
                </a:solidFill>
              </a:rPr>
              <a:t> </a:t>
            </a:r>
            <a:r>
              <a:rPr lang="en-US" sz="5400" dirty="0" err="1">
                <a:solidFill>
                  <a:srgbClr val="002060"/>
                </a:solidFill>
              </a:rPr>
              <a:t>đức</a:t>
            </a:r>
            <a:r>
              <a:rPr lang="en-US" sz="5400" dirty="0">
                <a:solidFill>
                  <a:srgbClr val="002060"/>
                </a:solidFill>
              </a:rPr>
              <a:t/>
            </a:r>
            <a:br>
              <a:rPr lang="en-US" sz="5400" dirty="0">
                <a:solidFill>
                  <a:srgbClr val="002060"/>
                </a:solidFill>
              </a:rPr>
            </a:br>
            <a:r>
              <a:rPr lang="en-US" sz="5400" b="1" i="1" dirty="0" err="1">
                <a:solidFill>
                  <a:srgbClr val="FF0000"/>
                </a:solidFill>
              </a:rPr>
              <a:t>Giữ</a:t>
            </a:r>
            <a:r>
              <a:rPr lang="en-US" sz="5400" b="1" i="1" dirty="0">
                <a:solidFill>
                  <a:srgbClr val="FF0000"/>
                </a:solidFill>
              </a:rPr>
              <a:t> </a:t>
            </a:r>
            <a:r>
              <a:rPr lang="en-US" sz="5400" b="1" i="1" dirty="0" err="1">
                <a:solidFill>
                  <a:srgbClr val="FF0000"/>
                </a:solidFill>
              </a:rPr>
              <a:t>lời</a:t>
            </a:r>
            <a:r>
              <a:rPr lang="en-US" sz="5400" b="1" i="1" dirty="0">
                <a:solidFill>
                  <a:srgbClr val="FF0000"/>
                </a:solidFill>
              </a:rPr>
              <a:t> </a:t>
            </a:r>
            <a:r>
              <a:rPr lang="en-US" sz="5400" b="1" i="1" dirty="0" err="1" smtClean="0">
                <a:solidFill>
                  <a:srgbClr val="FF0000"/>
                </a:solidFill>
              </a:rPr>
              <a:t>hứa</a:t>
            </a:r>
            <a:r>
              <a:rPr lang="en-US" sz="5400" b="1" i="1" dirty="0" smtClean="0">
                <a:solidFill>
                  <a:srgbClr val="FF0000"/>
                </a:solidFill>
              </a:rPr>
              <a:t> (</a:t>
            </a:r>
            <a:r>
              <a:rPr lang="en-US" sz="5400" b="1" i="1" dirty="0" err="1" smtClean="0">
                <a:solidFill>
                  <a:srgbClr val="FF0000"/>
                </a:solidFill>
              </a:rPr>
              <a:t>tiết</a:t>
            </a:r>
            <a:r>
              <a:rPr lang="en-US" sz="5400" b="1" i="1" dirty="0" smtClean="0">
                <a:solidFill>
                  <a:srgbClr val="FF0000"/>
                </a:solidFill>
              </a:rPr>
              <a:t> 1)</a:t>
            </a:r>
            <a:endParaRPr lang="en-US" sz="5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nh.eva.vn/upload/1-2013/images/2013-01-24/1358993463-vongbachobe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81000"/>
            <a:ext cx="5638800" cy="3588327"/>
          </a:xfrm>
          <a:prstGeom prst="rect">
            <a:avLst/>
          </a:prstGeom>
          <a:noFill/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057400" y="3886200"/>
            <a:ext cx="5943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 baseline="-25000" dirty="0" err="1">
                <a:solidFill>
                  <a:schemeClr val="bg2">
                    <a:lumMod val="10000"/>
                  </a:schemeClr>
                </a:solidFill>
              </a:rPr>
              <a:t>Chiếc</a:t>
            </a:r>
            <a:r>
              <a:rPr lang="en-US" sz="6600" b="1" baseline="-25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6600" b="1" baseline="-25000" dirty="0" err="1">
                <a:solidFill>
                  <a:schemeClr val="bg2">
                    <a:lumMod val="10000"/>
                  </a:schemeClr>
                </a:solidFill>
              </a:rPr>
              <a:t>vòng</a:t>
            </a:r>
            <a:r>
              <a:rPr lang="en-US" sz="6600" b="1" baseline="-25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6600" b="1" baseline="-25000" dirty="0" err="1" smtClean="0">
                <a:solidFill>
                  <a:schemeClr val="bg2">
                    <a:lumMod val="10000"/>
                  </a:schemeClr>
                </a:solidFill>
              </a:rPr>
              <a:t>bạc</a:t>
            </a:r>
            <a:endParaRPr lang="en-US" sz="6600" b="1" baseline="-250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6600" b="1" baseline="-25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6600" b="1" baseline="-25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WordArt 5"/>
          <p:cNvSpPr>
            <a:spLocks noChangeArrowheads="1" noChangeShapeType="1" noTextEdit="1"/>
          </p:cNvSpPr>
          <p:nvPr/>
        </p:nvSpPr>
        <p:spPr bwMode="auto">
          <a:xfrm>
            <a:off x="2743200" y="152400"/>
            <a:ext cx="38862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KỂ CHUYỆN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752600" y="685800"/>
            <a:ext cx="5943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1" baseline="-25000" dirty="0" err="1">
                <a:solidFill>
                  <a:srgbClr val="FF0000"/>
                </a:solidFill>
              </a:rPr>
              <a:t>Chiếc</a:t>
            </a:r>
            <a:r>
              <a:rPr lang="en-US" sz="6600" b="1" baseline="-25000" dirty="0">
                <a:solidFill>
                  <a:srgbClr val="FF0000"/>
                </a:solidFill>
              </a:rPr>
              <a:t> </a:t>
            </a:r>
            <a:r>
              <a:rPr lang="en-US" sz="6600" b="1" baseline="-25000" dirty="0" err="1">
                <a:solidFill>
                  <a:srgbClr val="FF0000"/>
                </a:solidFill>
              </a:rPr>
              <a:t>vòng</a:t>
            </a:r>
            <a:r>
              <a:rPr lang="en-US" sz="6600" b="1" baseline="-25000" dirty="0">
                <a:solidFill>
                  <a:srgbClr val="FF0000"/>
                </a:solidFill>
              </a:rPr>
              <a:t> </a:t>
            </a:r>
            <a:r>
              <a:rPr lang="en-US" sz="6600" b="1" baseline="-25000" dirty="0" err="1">
                <a:solidFill>
                  <a:srgbClr val="FF0000"/>
                </a:solidFill>
              </a:rPr>
              <a:t>bạc</a:t>
            </a:r>
            <a:r>
              <a:rPr lang="en-US" sz="6600" b="1" baseline="-250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36871" name="Picture 7" descr="Giu loi hu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1981200"/>
            <a:ext cx="6805613" cy="452596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457200"/>
            <a:ext cx="320427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động</a:t>
            </a:r>
            <a:r>
              <a:rPr lang="en-US" sz="4400" b="1" dirty="0" smtClean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1:</a:t>
            </a:r>
            <a:endParaRPr lang="en-US" sz="4400" b="1" cap="none" spc="0" dirty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1371600"/>
            <a:ext cx="7848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Tìm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hiểu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truyện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:“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Chiếc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vòng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bạc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696200" cy="762000"/>
          </a:xfrm>
        </p:spPr>
        <p:txBody>
          <a:bodyPr>
            <a:noAutofit/>
          </a:bodyPr>
          <a:lstStyle/>
          <a:p>
            <a:pPr marL="742950" indent="-742950" algn="just">
              <a:lnSpc>
                <a:spcPct val="90000"/>
              </a:lnSpc>
              <a:buAutoNum type="arabicPeriod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742950" indent="-742950" algn="just">
              <a:lnSpc>
                <a:spcPct val="90000"/>
              </a:lnSpc>
              <a:buAutoNum type="arabicPeriod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381000"/>
            <a:ext cx="395973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 cap="rnd">
            <a:solidFill>
              <a:srgbClr val="CC99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33667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3667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.VnBlack" pitchFamily="34" charset="0"/>
              <a:cs typeface="+mn-cs"/>
            </a:endParaRPr>
          </a:p>
        </p:txBody>
      </p:sp>
      <p:sp>
        <p:nvSpPr>
          <p:cNvPr id="12293" name="AutoShape 3"/>
          <p:cNvSpPr>
            <a:spLocks noChangeArrowheads="1"/>
          </p:cNvSpPr>
          <p:nvPr/>
        </p:nvSpPr>
        <p:spPr bwMode="auto">
          <a:xfrm>
            <a:off x="304800" y="1524000"/>
            <a:ext cx="8458200" cy="3200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bg1"/>
              </a:gs>
              <a:gs pos="100000">
                <a:srgbClr val="FF006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2800" b="1">
              <a:solidFill>
                <a:srgbClr val="0000CC"/>
              </a:solidFill>
              <a:latin typeface=".VnArial" pitchFamily="34" charset="0"/>
            </a:endParaRPr>
          </a:p>
        </p:txBody>
      </p:sp>
      <p:sp>
        <p:nvSpPr>
          <p:cNvPr id="17" name="WordArt 8"/>
          <p:cNvSpPr>
            <a:spLocks noChangeArrowheads="1" noChangeShapeType="1" noTextEdit="1"/>
          </p:cNvSpPr>
          <p:nvPr/>
        </p:nvSpPr>
        <p:spPr bwMode="auto">
          <a:xfrm>
            <a:off x="685800" y="914400"/>
            <a:ext cx="1981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0000CC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Kết luận:</a:t>
            </a:r>
          </a:p>
        </p:txBody>
      </p:sp>
      <p:sp>
        <p:nvSpPr>
          <p:cNvPr id="12295" name="TextBox 7"/>
          <p:cNvSpPr txBox="1">
            <a:spLocks noChangeArrowheads="1"/>
          </p:cNvSpPr>
          <p:nvPr/>
        </p:nvSpPr>
        <p:spPr bwMode="auto">
          <a:xfrm>
            <a:off x="762000" y="2286000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bướm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bay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  <p:bldP spid="17" grpId="0" animBg="1"/>
      <p:bldP spid="122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4a4f5ba9a2324764d1328d71c42874c193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295</Words>
  <Application>Microsoft Office PowerPoint</Application>
  <PresentationFormat>On-screen Show (4:3)</PresentationFormat>
  <Paragraphs>53</Paragraphs>
  <Slides>21</Slides>
  <Notes>3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Bài hát: Em mơ gặp Bác Hồ</vt:lpstr>
      <vt:lpstr>Đọc thuộc 5 điều Bác Hồ Dạy</vt:lpstr>
      <vt:lpstr>Đạo đức Giữ lời hứa (tiết 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Bui Ngoc Dung</dc:creator>
  <cp:lastModifiedBy>Administrator</cp:lastModifiedBy>
  <cp:revision>42</cp:revision>
  <dcterms:created xsi:type="dcterms:W3CDTF">2014-08-04T14:13:45Z</dcterms:created>
  <dcterms:modified xsi:type="dcterms:W3CDTF">2019-09-24T17:01:23Z</dcterms:modified>
</cp:coreProperties>
</file>