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78" r:id="rId3"/>
    <p:sldId id="291" r:id="rId4"/>
    <p:sldId id="292" r:id="rId5"/>
    <p:sldId id="296" r:id="rId6"/>
    <p:sldId id="266" r:id="rId7"/>
    <p:sldId id="276" r:id="rId8"/>
    <p:sldId id="286" r:id="rId9"/>
    <p:sldId id="281" r:id="rId10"/>
    <p:sldId id="290" r:id="rId11"/>
    <p:sldId id="273" r:id="rId12"/>
    <p:sldId id="284" r:id="rId13"/>
  </p:sldIdLst>
  <p:sldSz cx="13817600" cy="7772400"/>
  <p:notesSz cx="9144000" cy="6858000"/>
  <p:defaultTextStyle>
    <a:defPPr>
      <a:defRPr lang="en-US"/>
    </a:defPPr>
    <a:lvl1pPr marL="0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1pPr>
    <a:lvl2pPr marL="486278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2pPr>
    <a:lvl3pPr marL="972556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3pPr>
    <a:lvl4pPr marL="1458834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4pPr>
    <a:lvl5pPr marL="1945112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5pPr>
    <a:lvl6pPr marL="2431390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6pPr>
    <a:lvl7pPr marL="2917668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7pPr>
    <a:lvl8pPr marL="3403945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8pPr>
    <a:lvl9pPr marL="3890223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F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43" autoAdjust="0"/>
    <p:restoredTop sz="94660"/>
  </p:normalViewPr>
  <p:slideViewPr>
    <p:cSldViewPr snapToGrid="0">
      <p:cViewPr>
        <p:scale>
          <a:sx n="43" d="100"/>
          <a:sy n="43" d="100"/>
        </p:scale>
        <p:origin x="-540" y="-642"/>
      </p:cViewPr>
      <p:guideLst>
        <p:guide orient="horz" pos="2448"/>
        <p:guide pos="43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9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2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1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5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0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8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4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7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7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42652-C468-4D5F-9B05-ED17CBAC84E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5C10-91C1-4941-A5AF-14EF08266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1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7" Type="http://schemas.openxmlformats.org/officeDocument/2006/relationships/image" Target="../media/image1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6"/>
            <a:ext cx="13813006" cy="7774986"/>
          </a:xfrm>
          <a:prstGeom prst="rect">
            <a:avLst/>
          </a:prstGeom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450836" y="267630"/>
            <a:ext cx="11619571" cy="2815262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perspectiveRelaxed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 TIỂU HỌC ÁI MỘ A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0828" y="2963892"/>
            <a:ext cx="95918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endParaRPr 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MÔN: </a:t>
            </a:r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ĐẠO ĐỨC</a:t>
            </a:r>
          </a:p>
          <a:p>
            <a:pPr algn="ctr" eaLnBrk="1" hangingPunct="1">
              <a:defRPr/>
            </a:pPr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LỚP 2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92" y="-152400"/>
            <a:ext cx="13854792" cy="8031480"/>
          </a:xfrm>
        </p:spPr>
      </p:pic>
    </p:spTree>
    <p:extLst>
      <p:ext uri="{BB962C8B-B14F-4D97-AF65-F5344CB8AC3E}">
        <p14:creationId xmlns:p14="http://schemas.microsoft.com/office/powerpoint/2010/main" val="425694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82" y="2968373"/>
            <a:ext cx="12486289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GỌN GÀNG NGĂN NẮP</a:t>
            </a:r>
          </a:p>
        </p:txBody>
      </p:sp>
      <p:pic>
        <p:nvPicPr>
          <p:cNvPr id="4" name="Gia Đình Nhỏ Hạnh Phúc To - Beat - NhacCuaTu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1500" y="67056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277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3EBB17EE-A6EA-412D-B942-944E868CBEF8}"/>
              </a:ext>
            </a:extLst>
          </p:cNvPr>
          <p:cNvSpPr/>
          <p:nvPr/>
        </p:nvSpPr>
        <p:spPr>
          <a:xfrm>
            <a:off x="2656450" y="0"/>
            <a:ext cx="8132218" cy="7455429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4CD9835-80A1-4A03-B6CC-7E7F2360946D}"/>
              </a:ext>
            </a:extLst>
          </p:cNvPr>
          <p:cNvSpPr/>
          <p:nvPr/>
        </p:nvSpPr>
        <p:spPr>
          <a:xfrm>
            <a:off x="3380726" y="866274"/>
            <a:ext cx="6677674" cy="5765123"/>
          </a:xfrm>
          <a:prstGeom prst="ellips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0DA2EF6-D7EF-44EA-AA30-77C4CE1591BC}"/>
              </a:ext>
            </a:extLst>
          </p:cNvPr>
          <p:cNvSpPr/>
          <p:nvPr/>
        </p:nvSpPr>
        <p:spPr>
          <a:xfrm>
            <a:off x="3592461" y="2005941"/>
            <a:ext cx="6221681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DF649E-1EC8-403B-8783-B144EC9431C0}"/>
              </a:ext>
            </a:extLst>
          </p:cNvPr>
          <p:cNvSpPr/>
          <p:nvPr/>
        </p:nvSpPr>
        <p:spPr>
          <a:xfrm>
            <a:off x="3674392" y="1958692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330E3AB-1FFA-4DF2-9151-0992E89E3BF5}"/>
              </a:ext>
            </a:extLst>
          </p:cNvPr>
          <p:cNvSpPr/>
          <p:nvPr/>
        </p:nvSpPr>
        <p:spPr>
          <a:xfrm>
            <a:off x="3642300" y="1962951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C2873D2-DD0A-4576-96D7-71278390BA30}"/>
              </a:ext>
            </a:extLst>
          </p:cNvPr>
          <p:cNvSpPr/>
          <p:nvPr/>
        </p:nvSpPr>
        <p:spPr>
          <a:xfrm>
            <a:off x="3751474" y="2042227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26D7F06-21FA-4D5E-BB16-ACCA619E992C}"/>
              </a:ext>
            </a:extLst>
          </p:cNvPr>
          <p:cNvSpPr/>
          <p:nvPr/>
        </p:nvSpPr>
        <p:spPr>
          <a:xfrm>
            <a:off x="3637556" y="1967210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8BF9E7D-AC36-4D55-995E-0911F18F8E84}"/>
              </a:ext>
            </a:extLst>
          </p:cNvPr>
          <p:cNvSpPr/>
          <p:nvPr/>
        </p:nvSpPr>
        <p:spPr>
          <a:xfrm>
            <a:off x="3607061" y="2068638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48568B0-2B6D-471C-905D-B26D11FAAA18}"/>
              </a:ext>
            </a:extLst>
          </p:cNvPr>
          <p:cNvSpPr/>
          <p:nvPr/>
        </p:nvSpPr>
        <p:spPr>
          <a:xfrm>
            <a:off x="3656900" y="1940799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579A5DD-F264-419B-82C2-383EA8168CCB}"/>
              </a:ext>
            </a:extLst>
          </p:cNvPr>
          <p:cNvSpPr/>
          <p:nvPr/>
        </p:nvSpPr>
        <p:spPr>
          <a:xfrm>
            <a:off x="3719382" y="2005941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5BEEFC-A6C9-4454-B47C-C25CB3998C7E}"/>
              </a:ext>
            </a:extLst>
          </p:cNvPr>
          <p:cNvSpPr/>
          <p:nvPr/>
        </p:nvSpPr>
        <p:spPr>
          <a:xfrm>
            <a:off x="3687290" y="2028151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75F283E-FE16-44CC-82D8-D5C48613B0AB}"/>
              </a:ext>
            </a:extLst>
          </p:cNvPr>
          <p:cNvSpPr/>
          <p:nvPr/>
        </p:nvSpPr>
        <p:spPr>
          <a:xfrm>
            <a:off x="3687290" y="2107311"/>
            <a:ext cx="617184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190283C-CBF8-449B-9FF5-E568FCB92BCE}"/>
              </a:ext>
            </a:extLst>
          </p:cNvPr>
          <p:cNvSpPr/>
          <p:nvPr/>
        </p:nvSpPr>
        <p:spPr>
          <a:xfrm>
            <a:off x="5303348" y="2108169"/>
            <a:ext cx="29987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900" b="1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0</a:t>
            </a:r>
          </a:p>
        </p:txBody>
      </p:sp>
      <p:pic>
        <p:nvPicPr>
          <p:cNvPr id="19" name="clock-ticking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055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17600" y="7467600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17600" y="6326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78394__13fpanska-stranska-michaela__school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78394__13fpanska-stranska-michaela__school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2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1" y="1268730"/>
            <a:ext cx="13817600" cy="701730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 dirty="0">
                <a:solidFill>
                  <a:srgbClr val="002060"/>
                </a:solidFill>
                <a:latin typeface="+mj-lt"/>
              </a:rPr>
              <a:t>Búp bê em bé lắm</a:t>
            </a:r>
            <a:br>
              <a:rPr lang="vi-VN" sz="5000" dirty="0">
                <a:solidFill>
                  <a:srgbClr val="002060"/>
                </a:solidFill>
                <a:latin typeface="+mj-lt"/>
              </a:rPr>
            </a:br>
            <a:r>
              <a:rPr lang="vi-VN" sz="5000" dirty="0">
                <a:solidFill>
                  <a:srgbClr val="002060"/>
                </a:solidFill>
                <a:latin typeface="+mj-lt"/>
              </a:rPr>
              <a:t>Nên còn dại vô cùng</a:t>
            </a:r>
            <a:br>
              <a:rPr lang="vi-VN" sz="5000" dirty="0">
                <a:solidFill>
                  <a:srgbClr val="002060"/>
                </a:solidFill>
                <a:latin typeface="+mj-lt"/>
              </a:rPr>
            </a:br>
            <a:r>
              <a:rPr lang="vi-VN" sz="5000" dirty="0">
                <a:solidFill>
                  <a:srgbClr val="002060"/>
                </a:solidFill>
                <a:latin typeface="+mj-lt"/>
              </a:rPr>
              <a:t>Ngồi xong không xếp ghế</a:t>
            </a:r>
            <a:br>
              <a:rPr lang="vi-VN" sz="5000" dirty="0">
                <a:solidFill>
                  <a:srgbClr val="002060"/>
                </a:solidFill>
                <a:latin typeface="+mj-lt"/>
              </a:rPr>
            </a:b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vi-VN" sz="5000" dirty="0">
                <a:solidFill>
                  <a:srgbClr val="002060"/>
                </a:solidFill>
                <a:latin typeface="+mj-lt"/>
              </a:rPr>
              <a:t/>
            </a:r>
            <a:br>
              <a:rPr lang="vi-VN" sz="5000" dirty="0">
                <a:solidFill>
                  <a:srgbClr val="002060"/>
                </a:solidFill>
                <a:latin typeface="+mj-lt"/>
              </a:rPr>
            </a:br>
            <a:endParaRPr lang="en-US" sz="5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5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5000" dirty="0">
                <a:solidFill>
                  <a:srgbClr val="002060"/>
                </a:solidFill>
                <a:latin typeface="+mj-lt"/>
              </a:rPr>
              <a:t>Chúng em nay đã lớn</a:t>
            </a:r>
            <a:endParaRPr lang="en-US" sz="5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5000" dirty="0">
                <a:solidFill>
                  <a:srgbClr val="002060"/>
                </a:solidFill>
                <a:latin typeface="+mj-lt"/>
              </a:rPr>
              <a:t>Nên gọn gàng hơn nhiều</a:t>
            </a:r>
            <a:br>
              <a:rPr lang="vi-VN" sz="5000" dirty="0">
                <a:solidFill>
                  <a:srgbClr val="002060"/>
                </a:solidFill>
                <a:latin typeface="+mj-lt"/>
              </a:rPr>
            </a:br>
            <a:r>
              <a:rPr lang="vi-VN" sz="5000" dirty="0">
                <a:solidFill>
                  <a:srgbClr val="002060"/>
                </a:solidFill>
                <a:latin typeface="+mj-lt"/>
              </a:rPr>
              <a:t>Ngồi xong em xếp ghế</a:t>
            </a:r>
            <a:br>
              <a:rPr lang="vi-VN" sz="5000" dirty="0">
                <a:solidFill>
                  <a:srgbClr val="002060"/>
                </a:solidFill>
                <a:latin typeface="+mj-lt"/>
              </a:rPr>
            </a:b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5040" y="172149"/>
            <a:ext cx="89153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</a:rPr>
              <a:t>EM NGOAN HƠN BÚP BÊ</a:t>
            </a:r>
          </a:p>
        </p:txBody>
      </p:sp>
    </p:spTree>
    <p:extLst>
      <p:ext uri="{BB962C8B-B14F-4D97-AF65-F5344CB8AC3E}">
        <p14:creationId xmlns:p14="http://schemas.microsoft.com/office/powerpoint/2010/main" val="24744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hà hà phần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460"/>
          <a:stretch/>
        </p:blipFill>
        <p:spPr>
          <a:xfrm>
            <a:off x="0" y="-146956"/>
            <a:ext cx="13817600" cy="8066314"/>
          </a:xfrm>
        </p:spPr>
      </p:pic>
    </p:spTree>
    <p:extLst>
      <p:ext uri="{BB962C8B-B14F-4D97-AF65-F5344CB8AC3E}">
        <p14:creationId xmlns:p14="http://schemas.microsoft.com/office/powerpoint/2010/main" val="22951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à hà phầ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132"/>
          <a:stretch/>
        </p:blipFill>
        <p:spPr>
          <a:xfrm>
            <a:off x="-5398" y="-114300"/>
            <a:ext cx="13822998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8" b="100000" l="1542" r="97070">
                        <a14:foregroundMark x1="2082" y1="31592" x2="5166" y2="30076"/>
                        <a14:foregroundMark x1="5166" y1="30076" x2="8404" y2="99242"/>
                        <a14:foregroundMark x1="93755" y1="28812" x2="91519" y2="98652"/>
                        <a14:foregroundMark x1="63300" y1="98484" x2="91288" y2="98652"/>
                        <a14:foregroundMark x1="90517" y1="98315" x2="91210" y2="68745"/>
                        <a14:foregroundMark x1="44641" y1="22241" x2="49268" y2="20303"/>
                        <a14:foregroundMark x1="49190" y1="20303" x2="50501" y2="31592"/>
                        <a14:foregroundMark x1="7633" y1="70598" x2="8404" y2="70598"/>
                        <a14:foregroundMark x1="8404" y1="70767" x2="9561" y2="99242"/>
                        <a14:foregroundMark x1="44333" y1="22999" x2="48188" y2="25190"/>
                        <a14:foregroundMark x1="92521" y1="28812" x2="93446" y2="28644"/>
                        <a14:foregroundMark x1="93061" y1="28981" x2="91981" y2="68324"/>
                        <a14:foregroundMark x1="11796" y1="24684" x2="5320" y2="29149"/>
                        <a14:foregroundMark x1="6399" y1="31087" x2="6631" y2="34457"/>
                        <a14:foregroundMark x1="44796" y1="27296" x2="49268" y2="28054"/>
                        <a14:foregroundMark x1="92444" y1="28391" x2="90208" y2="99073"/>
                        <a14:foregroundMark x1="93678" y1="29739" x2="91673" y2="98484"/>
                        <a14:foregroundMark x1="91673" y1="98484" x2="91673" y2="98484"/>
                        <a14:foregroundMark x1="91673" y1="98484" x2="91673" y2="98484"/>
                        <a14:backgroundMark x1="694" y1="32603" x2="4780" y2="33109"/>
                        <a14:backgroundMark x1="4780" y1="33109" x2="7864" y2="99832"/>
                        <a14:backgroundMark x1="93986" y1="29907" x2="91210" y2="99663"/>
                        <a14:backgroundMark x1="4780" y1="30497" x2="5551" y2="29739"/>
                        <a14:backgroundMark x1="463" y1="29149" x2="1850" y2="29402"/>
                        <a14:backgroundMark x1="1773" y1="29739" x2="3084" y2="32182"/>
                        <a14:backgroundMark x1="3084" y1="32182" x2="5166" y2="30076"/>
                        <a14:backgroundMark x1="10254" y1="24094" x2="4163" y2="27885"/>
                        <a14:backgroundMark x1="5166" y1="31255" x2="8481" y2="99832"/>
                        <a14:backgroundMark x1="93446" y1="28981" x2="91210" y2="98484"/>
                        <a14:backgroundMark x1="2544" y1="31255" x2="5551" y2="29402"/>
                        <a14:backgroundMark x1="5551" y1="29402" x2="6168" y2="49537"/>
                        <a14:backgroundMark x1="11719" y1="23926" x2="1773" y2="29739"/>
                        <a14:backgroundMark x1="92830" y1="29739" x2="90748" y2="99832"/>
                        <a14:backgroundMark x1="93986" y1="30076" x2="92213" y2="99410"/>
                        <a14:backgroundMark x1="92059" y1="99410" x2="90748" y2="98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4" r="6485"/>
          <a:stretch/>
        </p:blipFill>
        <p:spPr>
          <a:xfrm>
            <a:off x="0" y="-318376"/>
            <a:ext cx="13817599" cy="8090776"/>
          </a:xfrm>
        </p:spPr>
      </p:pic>
    </p:spTree>
    <p:extLst>
      <p:ext uri="{BB962C8B-B14F-4D97-AF65-F5344CB8AC3E}">
        <p14:creationId xmlns:p14="http://schemas.microsoft.com/office/powerpoint/2010/main" val="820778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38176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779867"/>
            <a:ext cx="1322832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Gọn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gàng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ngăn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nắp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sạch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861544"/>
            <a:ext cx="10458312" cy="1023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gọn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gàng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ngăn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nắp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chật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736603"/>
            <a:ext cx="13436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Giữ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ngăn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nắp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5600173"/>
            <a:ext cx="10186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gọn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gàng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cả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4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38176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-41480" y="1278178"/>
            <a:ext cx="13234200" cy="1023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>
                <a:solidFill>
                  <a:srgbClr val="FF6600"/>
                </a:solidFill>
              </a:rPr>
              <a:t>1. </a:t>
            </a:r>
            <a:r>
              <a:rPr lang="en-US" sz="4500" b="1" dirty="0" err="1">
                <a:solidFill>
                  <a:srgbClr val="FF6600"/>
                </a:solidFill>
              </a:rPr>
              <a:t>Gọn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gàng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ngăn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nắp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làm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cho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nhà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cửa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thêm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sạch</a:t>
            </a:r>
            <a:r>
              <a:rPr lang="en-US" sz="4500" b="1" dirty="0">
                <a:solidFill>
                  <a:srgbClr val="FF6600"/>
                </a:solidFill>
              </a:rPr>
              <a:t> </a:t>
            </a:r>
            <a:r>
              <a:rPr lang="en-US" sz="4500" b="1" dirty="0" err="1">
                <a:solidFill>
                  <a:srgbClr val="FF6600"/>
                </a:solidFill>
              </a:rPr>
              <a:t>đẹp</a:t>
            </a:r>
            <a:r>
              <a:rPr lang="en-US" sz="4500" b="1" dirty="0">
                <a:solidFill>
                  <a:srgbClr val="FF6600"/>
                </a:solidFill>
              </a:rPr>
              <a:t>.</a:t>
            </a:r>
            <a:endParaRPr lang="en-US" sz="45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90" y="2283759"/>
            <a:ext cx="10458312" cy="1023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gọn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gàng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ngăn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nắp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chật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90" y="3179561"/>
            <a:ext cx="13511525" cy="206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3.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Giữ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ngăn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nắp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79" y="5205316"/>
            <a:ext cx="10186115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Cần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gọn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gàng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cả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4500" b="1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sz="45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4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82" y="2968373"/>
            <a:ext cx="12486289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GỌN GÀNG NGĂN NẮP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chơi game Giúp mẹ dọn nhà - Game Vui - YouTub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01775"/>
            <a:ext cx="13817600" cy="9518015"/>
          </a:xfrm>
        </p:spPr>
      </p:pic>
    </p:spTree>
    <p:extLst>
      <p:ext uri="{BB962C8B-B14F-4D97-AF65-F5344CB8AC3E}">
        <p14:creationId xmlns:p14="http://schemas.microsoft.com/office/powerpoint/2010/main" val="410949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3378</TotalTime>
  <Words>195</Words>
  <Application>Microsoft Office PowerPoint</Application>
  <PresentationFormat>Custom</PresentationFormat>
  <Paragraphs>32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GỌN GÀNG NGĂN NẮP</vt:lpstr>
      <vt:lpstr>PowerPoint Presentation</vt:lpstr>
      <vt:lpstr>PowerPoint Presentation</vt:lpstr>
      <vt:lpstr>THỰC HÀNH GỌN GÀNG NGĂN NẮP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103</cp:revision>
  <dcterms:created xsi:type="dcterms:W3CDTF">2019-09-20T14:49:02Z</dcterms:created>
  <dcterms:modified xsi:type="dcterms:W3CDTF">2020-10-08T06:00:46Z</dcterms:modified>
</cp:coreProperties>
</file>