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1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92" r:id="rId3"/>
    <p:sldMasterId id="2147483708" r:id="rId4"/>
    <p:sldMasterId id="2147483724" r:id="rId5"/>
    <p:sldMasterId id="2147483740" r:id="rId6"/>
    <p:sldMasterId id="2147483820" r:id="rId7"/>
    <p:sldMasterId id="2147483836" r:id="rId8"/>
    <p:sldMasterId id="2147483852" r:id="rId9"/>
    <p:sldMasterId id="2147483868" r:id="rId10"/>
    <p:sldMasterId id="2147483884" r:id="rId11"/>
    <p:sldMasterId id="2147483900" r:id="rId12"/>
  </p:sldMasterIdLst>
  <p:notesMasterIdLst>
    <p:notesMasterId r:id="rId35"/>
  </p:notesMasterIdLst>
  <p:sldIdLst>
    <p:sldId id="256" r:id="rId13"/>
    <p:sldId id="272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80" r:id="rId23"/>
    <p:sldId id="281" r:id="rId24"/>
    <p:sldId id="282" r:id="rId25"/>
    <p:sldId id="299" r:id="rId26"/>
    <p:sldId id="283" r:id="rId27"/>
    <p:sldId id="290" r:id="rId28"/>
    <p:sldId id="298" r:id="rId29"/>
    <p:sldId id="292" r:id="rId30"/>
    <p:sldId id="293" r:id="rId31"/>
    <p:sldId id="294" r:id="rId32"/>
    <p:sldId id="295" r:id="rId33"/>
    <p:sldId id="29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CE86E-1D60-4D1D-B421-FF203952DCA4}" type="datetimeFigureOut">
              <a:rPr lang="en-US" smtClean="0"/>
              <a:t>19/11/2020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1F742-0648-4AE3-A79B-34E8D2740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37F934-A384-4864-93FA-5F8D086F3D5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8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08EA-CA32-4324-91CD-F291C6F6C9D5}" type="datetimeFigureOut">
              <a:rPr lang="en-US" smtClean="0"/>
              <a:t>19/11/2020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3E0E-4485-4892-A3E8-F1223EF4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77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08EA-CA32-4324-91CD-F291C6F6C9D5}" type="datetimeFigureOut">
              <a:rPr lang="en-US" smtClean="0"/>
              <a:t>19/11/2020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3E0E-4485-4892-A3E8-F1223EF4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09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4E78-97CA-4574-B166-453C6D29D1A8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8467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A6D6-FF7E-40FC-8F62-FF38D07A907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180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12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2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ADD0-FB32-4035-802E-00ADAA6310CD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18319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D60-BDCA-444D-AD25-86DFF82C25B1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7803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F487-1A5A-4F6A-9822-4396B1D9309E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14719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B363E-8CC0-440E-AE42-270013B1FCA9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147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4E0-4F1A-446A-9A19-F002782E3DC5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70371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CAECC-CCBE-43EE-B2A7-D806507478AC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5993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EB9B-68CE-4959-8CAB-A2EBBE91BB0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5815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448A3-A509-4973-AD53-9565C29989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64169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08EA-CA32-4324-91CD-F291C6F6C9D5}" type="datetimeFigureOut">
              <a:rPr lang="en-US" smtClean="0"/>
              <a:t>19/11/2020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3E0E-4485-4892-A3E8-F1223EF4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690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6286-7580-46A6-BB15-0D7EC4B92B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4794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6E8D-CACC-4ED1-A2DD-4CE6F1C7CB62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7800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58C6-E4AE-4CBF-A2EC-678E99F4DAE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7394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2E8C-4D34-4047-9000-51135EC919A4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1407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092D-BD9B-4E36-9E71-75E91D687B7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1592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4E78-97CA-4574-B166-453C6D29D1A8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5051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A6D6-FF7E-40FC-8F62-FF38D07A907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5729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12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2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ADD0-FB32-4035-802E-00ADAA6310CD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3557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D60-BDCA-444D-AD25-86DFF82C25B1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7431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F487-1A5A-4F6A-9822-4396B1D9309E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966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12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2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ADD0-FB32-4035-802E-00ADAA6310CD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7707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B363E-8CC0-440E-AE42-270013B1FCA9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95079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4E0-4F1A-446A-9A19-F002782E3DC5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9231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CAECC-CCBE-43EE-B2A7-D806507478AC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79509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EB9B-68CE-4959-8CAB-A2EBBE91BB0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588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448A3-A509-4973-AD53-9565C29989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9589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6286-7580-46A6-BB15-0D7EC4B92B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6461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6E8D-CACC-4ED1-A2DD-4CE6F1C7CB62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3320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58C6-E4AE-4CBF-A2EC-678E99F4DAE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4752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2E8C-4D34-4047-9000-51135EC919A4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6126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092D-BD9B-4E36-9E71-75E91D687B7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5836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D60-BDCA-444D-AD25-86DFF82C25B1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2835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4E78-97CA-4574-B166-453C6D29D1A8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6881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A6D6-FF7E-40FC-8F62-FF38D07A907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6892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12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2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ADD0-FB32-4035-802E-00ADAA6310CD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0034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D60-BDCA-444D-AD25-86DFF82C25B1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3754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F487-1A5A-4F6A-9822-4396B1D9309E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3932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B363E-8CC0-440E-AE42-270013B1FCA9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1768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4E0-4F1A-446A-9A19-F002782E3DC5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7471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CAECC-CCBE-43EE-B2A7-D806507478AC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75961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EB9B-68CE-4959-8CAB-A2EBBE91BB0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4965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448A3-A509-4973-AD53-9565C29989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80909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F487-1A5A-4F6A-9822-4396B1D9309E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3059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6286-7580-46A6-BB15-0D7EC4B92B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8298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6E8D-CACC-4ED1-A2DD-4CE6F1C7CB62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45487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58C6-E4AE-4CBF-A2EC-678E99F4DAE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1511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2E8C-4D34-4047-9000-51135EC919A4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3803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092D-BD9B-4E36-9E71-75E91D687B7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213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4E78-97CA-4574-B166-453C6D29D1A8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72459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A6D6-FF7E-40FC-8F62-FF38D07A907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52599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12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2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ADD0-FB32-4035-802E-00ADAA6310CD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83151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D60-BDCA-444D-AD25-86DFF82C25B1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47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F487-1A5A-4F6A-9822-4396B1D9309E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3438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B363E-8CC0-440E-AE42-270013B1FCA9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5861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B363E-8CC0-440E-AE42-270013B1FCA9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20249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4E0-4F1A-446A-9A19-F002782E3DC5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158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CAECC-CCBE-43EE-B2A7-D806507478AC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65731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EB9B-68CE-4959-8CAB-A2EBBE91BB0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0630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448A3-A509-4973-AD53-9565C29989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5074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6286-7580-46A6-BB15-0D7EC4B92B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63841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6E8D-CACC-4ED1-A2DD-4CE6F1C7CB62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6803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58C6-E4AE-4CBF-A2EC-678E99F4DAE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7146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2E8C-4D34-4047-9000-51135EC919A4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0642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092D-BD9B-4E36-9E71-75E91D687B7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8619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4E0-4F1A-446A-9A19-F002782E3DC5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5358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4E78-97CA-4574-B166-453C6D29D1A8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34991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A6D6-FF7E-40FC-8F62-FF38D07A907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0897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12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2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ADD0-FB32-4035-802E-00ADAA6310CD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8200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D60-BDCA-444D-AD25-86DFF82C25B1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00871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F487-1A5A-4F6A-9822-4396B1D9309E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7003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B363E-8CC0-440E-AE42-270013B1FCA9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43779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4E0-4F1A-446A-9A19-F002782E3DC5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141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CAECC-CCBE-43EE-B2A7-D806507478AC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3793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EB9B-68CE-4959-8CAB-A2EBBE91BB0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6258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448A3-A509-4973-AD53-9565C29989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9650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CAECC-CCBE-43EE-B2A7-D806507478AC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2409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6286-7580-46A6-BB15-0D7EC4B92B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2465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6E8D-CACC-4ED1-A2DD-4CE6F1C7CB62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6261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58C6-E4AE-4CBF-A2EC-678E99F4DAE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53621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2E8C-4D34-4047-9000-51135EC919A4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174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092D-BD9B-4E36-9E71-75E91D687B7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6599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4E78-97CA-4574-B166-453C6D29D1A8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14722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A6D6-FF7E-40FC-8F62-FF38D07A907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4243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EB9B-68CE-4959-8CAB-A2EBBE91BB0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5822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448A3-A509-4973-AD53-9565C29989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7868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08EA-CA32-4324-91CD-F291C6F6C9D5}" type="datetimeFigureOut">
              <a:rPr lang="en-US" smtClean="0"/>
              <a:t>19/11/2020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3E0E-4485-4892-A3E8-F1223EF4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24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6286-7580-46A6-BB15-0D7EC4B92B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2189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6E8D-CACC-4ED1-A2DD-4CE6F1C7CB62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5468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58C6-E4AE-4CBF-A2EC-678E99F4DAE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5609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2E8C-4D34-4047-9000-51135EC919A4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4628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092D-BD9B-4E36-9E71-75E91D687B7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9841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4E78-97CA-4574-B166-453C6D29D1A8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67931"/>
      </p:ext>
    </p:extLst>
  </p:cSld>
  <p:clrMapOvr>
    <a:masterClrMapping/>
  </p:clrMapOvr>
  <p:transition>
    <p:checker dir="vert"/>
    <p:sndAc>
      <p:endSnd/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A6D6-FF7E-40FC-8F62-FF38D07A907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5134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12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2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ADD0-FB32-4035-802E-00ADAA6310CD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1201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D60-BDCA-444D-AD25-86DFF82C25B1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6555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F487-1A5A-4F6A-9822-4396B1D9309E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0905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08EA-CA32-4324-91CD-F291C6F6C9D5}" type="datetimeFigureOut">
              <a:rPr lang="en-US" smtClean="0"/>
              <a:t>19/11/2020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3E0E-4485-4892-A3E8-F1223EF4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30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B363E-8CC0-440E-AE42-270013B1FCA9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5538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4E0-4F1A-446A-9A19-F002782E3DC5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3136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CAECC-CCBE-43EE-B2A7-D806507478AC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8666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EB9B-68CE-4959-8CAB-A2EBBE91BB0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3989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448A3-A509-4973-AD53-9565C29989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3233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6286-7580-46A6-BB15-0D7EC4B92B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5843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6E8D-CACC-4ED1-A2DD-4CE6F1C7CB62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9210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58C6-E4AE-4CBF-A2EC-678E99F4DAE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8820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2E8C-4D34-4047-9000-51135EC919A4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8979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092D-BD9B-4E36-9E71-75E91D687B7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4711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08EA-CA32-4324-91CD-F291C6F6C9D5}" type="datetimeFigureOut">
              <a:rPr lang="en-US" smtClean="0"/>
              <a:t>19/11/2020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3E0E-4485-4892-A3E8-F1223EF4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522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4E78-97CA-4574-B166-453C6D29D1A8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7915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A6D6-FF7E-40FC-8F62-FF38D07A907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8102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12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2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ADD0-FB32-4035-802E-00ADAA6310CD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8013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D60-BDCA-444D-AD25-86DFF82C25B1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6386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F487-1A5A-4F6A-9822-4396B1D9309E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4128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B363E-8CC0-440E-AE42-270013B1FCA9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9764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4E0-4F1A-446A-9A19-F002782E3DC5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3450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CAECC-CCBE-43EE-B2A7-D806507478AC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4223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EB9B-68CE-4959-8CAB-A2EBBE91BB0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27849"/>
      </p:ext>
    </p:extLst>
  </p:cSld>
  <p:clrMapOvr>
    <a:masterClrMapping/>
  </p:clrMapOvr>
  <p:transition>
    <p:checker dir="vert"/>
    <p:sndAc>
      <p:endSnd/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448A3-A509-4973-AD53-9565C29989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8121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08EA-CA32-4324-91CD-F291C6F6C9D5}" type="datetimeFigureOut">
              <a:rPr lang="en-US" smtClean="0"/>
              <a:t>19/11/2020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3E0E-4485-4892-A3E8-F1223EF4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77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6286-7580-46A6-BB15-0D7EC4B92B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2186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6E8D-CACC-4ED1-A2DD-4CE6F1C7CB62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12124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58C6-E4AE-4CBF-A2EC-678E99F4DAE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4212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2E8C-4D34-4047-9000-51135EC919A4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1832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092D-BD9B-4E36-9E71-75E91D687B7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3606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4E78-97CA-4574-B166-453C6D29D1A8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5410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A6D6-FF7E-40FC-8F62-FF38D07A907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3194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12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2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ADD0-FB32-4035-802E-00ADAA6310CD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0384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D60-BDCA-444D-AD25-86DFF82C25B1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9381"/>
      </p:ext>
    </p:extLst>
  </p:cSld>
  <p:clrMapOvr>
    <a:masterClrMapping/>
  </p:clrMapOvr>
  <p:transition>
    <p:checker dir="vert"/>
    <p:sndAc>
      <p:endSnd/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F487-1A5A-4F6A-9822-4396B1D9309E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7721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08EA-CA32-4324-91CD-F291C6F6C9D5}" type="datetimeFigureOut">
              <a:rPr lang="en-US" smtClean="0"/>
              <a:t>19/11/2020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3E0E-4485-4892-A3E8-F1223EF4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968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B363E-8CC0-440E-AE42-270013B1FCA9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84089"/>
      </p:ext>
    </p:extLst>
  </p:cSld>
  <p:clrMapOvr>
    <a:masterClrMapping/>
  </p:clrMapOvr>
  <p:transition>
    <p:checker dir="vert"/>
    <p:sndAc>
      <p:endSnd/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4E0-4F1A-446A-9A19-F002782E3DC5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9137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CAECC-CCBE-43EE-B2A7-D806507478AC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80705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EB9B-68CE-4959-8CAB-A2EBBE91BB0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8108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448A3-A509-4973-AD53-9565C29989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5356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6286-7580-46A6-BB15-0D7EC4B92B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1949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6E8D-CACC-4ED1-A2DD-4CE6F1C7CB62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65201"/>
      </p:ext>
    </p:extLst>
  </p:cSld>
  <p:clrMapOvr>
    <a:masterClrMapping/>
  </p:clrMapOvr>
  <p:transition>
    <p:checker dir="vert"/>
    <p:sndAc>
      <p:endSnd/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58C6-E4AE-4CBF-A2EC-678E99F4DAE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33741"/>
      </p:ext>
    </p:extLst>
  </p:cSld>
  <p:clrMapOvr>
    <a:masterClrMapping/>
  </p:clrMapOvr>
  <p:transition>
    <p:checker dir="vert"/>
    <p:sndAc>
      <p:endSnd/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2E8C-4D34-4047-9000-51135EC919A4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40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092D-BD9B-4E36-9E71-75E91D687B7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3575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08EA-CA32-4324-91CD-F291C6F6C9D5}" type="datetimeFigureOut">
              <a:rPr lang="en-US" smtClean="0"/>
              <a:t>19/11/2020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3E0E-4485-4892-A3E8-F1223EF4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2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4E78-97CA-4574-B166-453C6D29D1A8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5737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A6D6-FF7E-40FC-8F62-FF38D07A907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3115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12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2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ADD0-FB32-4035-802E-00ADAA6310CD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0926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D60-BDCA-444D-AD25-86DFF82C25B1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3183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F487-1A5A-4F6A-9822-4396B1D9309E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14722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B363E-8CC0-440E-AE42-270013B1FCA9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6348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4E0-4F1A-446A-9A19-F002782E3DC5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8097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CAECC-CCBE-43EE-B2A7-D806507478AC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90808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EB9B-68CE-4959-8CAB-A2EBBE91BB0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0241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448A3-A509-4973-AD53-9565C29989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9531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08EA-CA32-4324-91CD-F291C6F6C9D5}" type="datetimeFigureOut">
              <a:rPr lang="en-US" smtClean="0"/>
              <a:t>19/11/2020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3E0E-4485-4892-A3E8-F1223EF4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92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6286-7580-46A6-BB15-0D7EC4B92B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1393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6E8D-CACC-4ED1-A2DD-4CE6F1C7CB62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28090"/>
      </p:ext>
    </p:extLst>
  </p:cSld>
  <p:clrMapOvr>
    <a:masterClrMapping/>
  </p:clrMapOvr>
  <p:transition>
    <p:checker dir="vert"/>
    <p:sndAc>
      <p:endSnd/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58C6-E4AE-4CBF-A2EC-678E99F4DAE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80301"/>
      </p:ext>
    </p:extLst>
  </p:cSld>
  <p:clrMapOvr>
    <a:masterClrMapping/>
  </p:clrMapOvr>
  <p:transition>
    <p:checker dir="vert"/>
    <p:sndAc>
      <p:endSnd/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2E8C-4D34-4047-9000-51135EC919A4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8948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092D-BD9B-4E36-9E71-75E91D687B7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9486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54E78-97CA-4574-B166-453C6D29D1A8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4167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A6D6-FF7E-40FC-8F62-FF38D07A907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0533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12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2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8ADD0-FB32-4035-802E-00ADAA6310CD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5845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D60-BDCA-444D-AD25-86DFF82C25B1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8814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EF487-1A5A-4F6A-9822-4396B1D9309E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437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08EA-CA32-4324-91CD-F291C6F6C9D5}" type="datetimeFigureOut">
              <a:rPr lang="en-US" smtClean="0"/>
              <a:t>19/11/2020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03E0E-4485-4892-A3E8-F1223EF4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53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B363E-8CC0-440E-AE42-270013B1FCA9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17425"/>
      </p:ext>
    </p:extLst>
  </p:cSld>
  <p:clrMapOvr>
    <a:masterClrMapping/>
  </p:clrMapOvr>
  <p:transition>
    <p:checker dir="vert"/>
    <p:sndAc>
      <p:endSnd/>
    </p:sndAc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6E4E0-4F1A-446A-9A19-F002782E3DC5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5711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CAECC-CCBE-43EE-B2A7-D806507478AC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65856"/>
      </p:ext>
    </p:extLst>
  </p:cSld>
  <p:clrMapOvr>
    <a:masterClrMapping/>
  </p:clrMapOvr>
  <p:transition>
    <p:checker dir="vert"/>
    <p:sndAc>
      <p:endSnd/>
    </p:sndAc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EB9B-68CE-4959-8CAB-A2EBBE91BB0B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02258"/>
      </p:ext>
    </p:extLst>
  </p:cSld>
  <p:clrMapOvr>
    <a:masterClrMapping/>
  </p:clrMapOvr>
  <p:transition>
    <p:checker dir="vert"/>
    <p:sndAc>
      <p:endSnd/>
    </p:sndAc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448A3-A509-4973-AD53-9565C29989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13482"/>
      </p:ext>
    </p:extLst>
  </p:cSld>
  <p:clrMapOvr>
    <a:masterClrMapping/>
  </p:clrMapOvr>
  <p:transition>
    <p:checker dir="vert"/>
    <p:sndAc>
      <p:endSnd/>
    </p:sndAc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6286-7580-46A6-BB15-0D7EC4B92BF6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8542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6E8D-CACC-4ED1-A2DD-4CE6F1C7CB62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46504"/>
      </p:ext>
    </p:extLst>
  </p:cSld>
  <p:clrMapOvr>
    <a:masterClrMapping/>
  </p:clrMapOvr>
  <p:transition>
    <p:checker dir="vert"/>
    <p:sndAc>
      <p:endSnd/>
    </p:sndAc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58C6-E4AE-4CBF-A2EC-678E99F4DAE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3107"/>
      </p:ext>
    </p:extLst>
  </p:cSld>
  <p:clrMapOvr>
    <a:masterClrMapping/>
  </p:clrMapOvr>
  <p:transition>
    <p:checker dir="vert"/>
    <p:sndAc>
      <p:endSnd/>
    </p:sndAc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2E8C-4D34-4047-9000-51135EC919A4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23643"/>
      </p:ext>
    </p:extLst>
  </p:cSld>
  <p:clrMapOvr>
    <a:masterClrMapping/>
  </p:clrMapOvr>
  <p:transition>
    <p:checker dir="vert"/>
    <p:sndAc>
      <p:endSnd/>
    </p:sndAc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4092D-BD9B-4E36-9E71-75E91D687B77}" type="slidenum">
              <a:rPr lang="en-US">
                <a:solidFill>
                  <a:srgbClr val="008AE8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90186"/>
      </p:ext>
    </p:extLst>
  </p:cSld>
  <p:clrMapOvr>
    <a:masterClrMapping/>
  </p:clrMapOvr>
  <p:transition>
    <p:checker dir="vert"/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63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E08EA-CA32-4324-91CD-F291C6F6C9D5}" type="datetimeFigureOut">
              <a:rPr lang="en-US" smtClean="0"/>
              <a:t>19/11/2020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03E0E-4485-4892-A3E8-F1223EF4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6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011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1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013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014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017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8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68545-CFE5-496C-82A7-FAB466ADC299}" type="slidenum">
              <a:rPr lang="en-US">
                <a:solidFill>
                  <a:srgbClr val="008AE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4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</p:sldLayoutIdLst>
  <p:transition>
    <p:checker dir="vert"/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011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1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013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014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017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8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68545-CFE5-496C-82A7-FAB466ADC299}" type="slidenum">
              <a:rPr lang="en-US">
                <a:solidFill>
                  <a:srgbClr val="008AE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4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</p:sldLayoutIdLst>
  <p:transition>
    <p:checker dir="vert"/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011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1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013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014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017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8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68545-CFE5-496C-82A7-FAB466ADC299}" type="slidenum">
              <a:rPr lang="en-US">
                <a:solidFill>
                  <a:srgbClr val="008AE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4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</p:sldLayoutIdLst>
  <p:transition>
    <p:checker dir="vert"/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011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1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013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014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017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8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68545-CFE5-496C-82A7-FAB466ADC299}" type="slidenum">
              <a:rPr lang="en-US">
                <a:solidFill>
                  <a:srgbClr val="008AE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ransition>
    <p:checker dir="vert"/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011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1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013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014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017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8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68545-CFE5-496C-82A7-FAB466ADC299}" type="slidenum">
              <a:rPr lang="en-US">
                <a:solidFill>
                  <a:srgbClr val="008AE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3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ransition>
    <p:checker dir="vert"/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011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1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013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014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017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8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68545-CFE5-496C-82A7-FAB466ADC299}" type="slidenum">
              <a:rPr lang="en-US">
                <a:solidFill>
                  <a:srgbClr val="008AE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4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ransition>
    <p:checker dir="vert"/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011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1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013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014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017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8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68545-CFE5-496C-82A7-FAB466ADC299}" type="slidenum">
              <a:rPr lang="en-US">
                <a:solidFill>
                  <a:srgbClr val="008AE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5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ransition>
    <p:checker dir="vert"/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011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1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013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014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017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8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68545-CFE5-496C-82A7-FAB466ADC299}" type="slidenum">
              <a:rPr lang="en-US">
                <a:solidFill>
                  <a:srgbClr val="008AE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2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</p:sldLayoutIdLst>
  <p:transition>
    <p:checker dir="vert"/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011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1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013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014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017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8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68545-CFE5-496C-82A7-FAB466ADC299}" type="slidenum">
              <a:rPr lang="en-US">
                <a:solidFill>
                  <a:srgbClr val="008AE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0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</p:sldLayoutIdLst>
  <p:transition>
    <p:checker dir="vert"/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011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1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013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014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017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8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68545-CFE5-496C-82A7-FAB466ADC299}" type="slidenum">
              <a:rPr lang="en-US">
                <a:solidFill>
                  <a:srgbClr val="008AE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5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</p:sldLayoutIdLst>
  <p:transition>
    <p:checker dir="vert"/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8AE8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011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1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2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013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3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4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014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5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9016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8AE8"/>
                  </a:solidFill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8AE8"/>
                    </a:solidFill>
                  </a:endParaRPr>
                </a:p>
              </p:txBody>
            </p:sp>
          </p:grpSp>
        </p:grpSp>
      </p:grpSp>
      <p:sp>
        <p:nvSpPr>
          <p:cNvPr id="9017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8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901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468545-CFE5-496C-82A7-FAB466ADC299}" type="slidenum">
              <a:rPr lang="en-US">
                <a:solidFill>
                  <a:srgbClr val="008AE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8A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4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p:transition>
    <p:checker dir="vert"/>
    <p:sndAc>
      <p:endSnd/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8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8.gif"/><Relationship Id="rId5" Type="http://schemas.openxmlformats.org/officeDocument/2006/relationships/image" Target="../media/image29.png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" Type="http://schemas.openxmlformats.org/officeDocument/2006/relationships/audio" Target="file:///C:\Documents%20and%20Settings\Admin\Desktop\Chi%20Hao\Ba-Ngon-Nen-Lung-Linh-Hop-Ca.mp3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35843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6350" y="3066593"/>
            <a:ext cx="666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266102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: Gia </a:t>
            </a:r>
            <a:r>
              <a:rPr lang="en-US" sz="40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0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88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461675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98994"/>
            <a:ext cx="4568724" cy="266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25" y="1598994"/>
            <a:ext cx="4548438" cy="266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scan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756" y="4267200"/>
            <a:ext cx="452724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228600" y="1828800"/>
            <a:ext cx="457200" cy="4572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4636074" y="2057400"/>
            <a:ext cx="712922" cy="4572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152400" y="4953000"/>
            <a:ext cx="533400" cy="4572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4876800" y="4952999"/>
            <a:ext cx="712922" cy="461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72925" y="415043"/>
            <a:ext cx="899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CCECFF">
                    <a:lumMod val="10000"/>
                  </a:srgbClr>
                </a:solidFill>
                <a:latin typeface="Times New Roman" pitchFamily="18" charset="0"/>
              </a:rPr>
              <a:t>Hãy kể về việc làm của từng người trong gia </a:t>
            </a:r>
            <a:r>
              <a:rPr lang="en-US" sz="3200" b="1" dirty="0" err="1">
                <a:solidFill>
                  <a:srgbClr val="CCECFF">
                    <a:lumMod val="10000"/>
                  </a:srgbClr>
                </a:solidFill>
                <a:latin typeface="Times New Roman" pitchFamily="18" charset="0"/>
              </a:rPr>
              <a:t>đình</a:t>
            </a:r>
            <a:r>
              <a:rPr lang="en-US" sz="3200" b="1" dirty="0">
                <a:solidFill>
                  <a:srgbClr val="CCECFF">
                    <a:lumMod val="10000"/>
                  </a:srgbClr>
                </a:solidFill>
                <a:latin typeface="Times New Roman" pitchFamily="18" charset="0"/>
              </a:rPr>
              <a:t> Mai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74422" y="91878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008AE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-38100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91014922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  <p:bldP spid="7175" grpId="0" animBg="1"/>
      <p:bldP spid="7176" grpId="0" animBg="1"/>
      <p:bldP spid="7177" grpId="0" animBg="1"/>
      <p:bldP spid="71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429000"/>
            <a:ext cx="4648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scan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4495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0" y="228600"/>
            <a:ext cx="762000" cy="685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631" name="Oval 7"/>
          <p:cNvSpPr>
            <a:spLocks noChangeArrowheads="1"/>
          </p:cNvSpPr>
          <p:nvPr/>
        </p:nvSpPr>
        <p:spPr bwMode="auto">
          <a:xfrm>
            <a:off x="4724400" y="152400"/>
            <a:ext cx="685800" cy="762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632" name="Oval 8"/>
          <p:cNvSpPr>
            <a:spLocks noChangeArrowheads="1"/>
          </p:cNvSpPr>
          <p:nvPr/>
        </p:nvSpPr>
        <p:spPr bwMode="auto">
          <a:xfrm>
            <a:off x="0" y="3548062"/>
            <a:ext cx="762000" cy="56673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633" name="Oval 9"/>
          <p:cNvSpPr>
            <a:spLocks noChangeArrowheads="1"/>
          </p:cNvSpPr>
          <p:nvPr/>
        </p:nvSpPr>
        <p:spPr bwMode="auto">
          <a:xfrm>
            <a:off x="4724400" y="3429000"/>
            <a:ext cx="685800" cy="685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682" name="Text Box 6"/>
          <p:cNvSpPr txBox="1">
            <a:spLocks noChangeArrowheads="1"/>
          </p:cNvSpPr>
          <p:nvPr/>
        </p:nvSpPr>
        <p:spPr bwMode="auto">
          <a:xfrm>
            <a:off x="0" y="1000125"/>
            <a:ext cx="22860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8683" name="Text Box 6"/>
          <p:cNvSpPr txBox="1">
            <a:spLocks noChangeArrowheads="1"/>
          </p:cNvSpPr>
          <p:nvPr/>
        </p:nvSpPr>
        <p:spPr bwMode="auto">
          <a:xfrm>
            <a:off x="4724400" y="2362200"/>
            <a:ext cx="2224088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684" name="Text Box 6"/>
          <p:cNvSpPr txBox="1">
            <a:spLocks noChangeArrowheads="1"/>
          </p:cNvSpPr>
          <p:nvPr/>
        </p:nvSpPr>
        <p:spPr bwMode="auto">
          <a:xfrm>
            <a:off x="6896100" y="5849625"/>
            <a:ext cx="2052638" cy="461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Mẹ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nấu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8685" name="Text Box 7"/>
          <p:cNvSpPr txBox="1">
            <a:spLocks noChangeArrowheads="1"/>
          </p:cNvSpPr>
          <p:nvPr/>
        </p:nvSpPr>
        <p:spPr bwMode="auto">
          <a:xfrm>
            <a:off x="6636216" y="3349624"/>
            <a:ext cx="2133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Mai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nhặt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rau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8686" name="Text Box 6"/>
          <p:cNvSpPr txBox="1">
            <a:spLocks noChangeArrowheads="1"/>
          </p:cNvSpPr>
          <p:nvPr/>
        </p:nvSpPr>
        <p:spPr bwMode="auto">
          <a:xfrm>
            <a:off x="2286000" y="3548062"/>
            <a:ext cx="22860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sửa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290371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39825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69527"/>
            <a:ext cx="8763000" cy="5105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 </a:t>
            </a:r>
            <a:r>
              <a:rPr lang="vi-VN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 trong gia đình đều phải yêu thương, quan tâm giúp đỡ lẫn nhau và phải làm tốt nhiệm vụ của </a:t>
            </a:r>
            <a:r>
              <a:rPr lang="vi-VN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979449"/>
      </p:ext>
    </p:extLst>
  </p:cSld>
  <p:clrMapOvr>
    <a:masterClrMapping/>
  </p:clrMapOvr>
  <p:transition>
    <p:checker dir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36004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Gia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3" y="1359580"/>
            <a:ext cx="8763000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708221"/>
      </p:ext>
    </p:extLst>
  </p:cSld>
  <p:clrMapOvr>
    <a:masterClrMapping/>
  </p:clrMapOvr>
  <p:transition>
    <p:checker dir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152400"/>
            <a:ext cx="8991600" cy="46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105400"/>
            <a:ext cx="8884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984397"/>
      </p:ext>
    </p:extLst>
  </p:cSld>
  <p:clrMapOvr>
    <a:masterClrMapping/>
  </p:clrMapOvr>
  <p:transition>
    <p:checker dir="vert"/>
    <p:sndAc>
      <p:endSnd/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39825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229600" cy="35814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b="1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6911"/>
      </p:ext>
    </p:extLst>
  </p:cSld>
  <p:clrMapOvr>
    <a:masterClrMapping/>
  </p:clrMapOvr>
  <p:transition>
    <p:checker dir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828800"/>
            <a:ext cx="883920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83796"/>
      </p:ext>
    </p:extLst>
  </p:cSld>
  <p:clrMapOvr>
    <a:masterClrMapping/>
  </p:clrMapOvr>
  <p:transition>
    <p:checker dir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eaLnBrk="1" hangingPunct="1">
              <a:spcBef>
                <a:spcPct val="0"/>
              </a:spcBef>
              <a:buClrTx/>
              <a:buSzTx/>
              <a:buNone/>
            </a:pPr>
            <a:r>
              <a:rPr lang="it-IT" sz="60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Trò chơi: Ai đúng nhất</a:t>
            </a:r>
            <a:endParaRPr lang="en-US" sz="60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" y="457200"/>
            <a:ext cx="78581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667000"/>
            <a:ext cx="78581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" y="3508057"/>
            <a:ext cx="78581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105400"/>
            <a:ext cx="78581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493" y="3731895"/>
            <a:ext cx="78581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79" y="4898706"/>
            <a:ext cx="78581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72" y="388618"/>
            <a:ext cx="78581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201517"/>
      </p:ext>
    </p:extLst>
  </p:cSld>
  <p:clrMapOvr>
    <a:masterClrMapping/>
  </p:clrMapOvr>
  <p:transition>
    <p:checker dir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" y="-98535"/>
            <a:ext cx="11582400" cy="6826469"/>
          </a:xfrm>
          <a:prstGeom prst="rect">
            <a:avLst/>
          </a:prstGeom>
        </p:spPr>
      </p:pic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838200" y="1295400"/>
            <a:ext cx="7543800" cy="1066800"/>
          </a:xfrm>
          <a:prstGeom prst="horizontalScroll">
            <a:avLst>
              <a:gd name="adj" fmla="val 125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      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công việc gia đình là bổn phận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trách nhiệm của ai?</a:t>
            </a:r>
          </a:p>
        </p:txBody>
      </p:sp>
      <p:pic>
        <p:nvPicPr>
          <p:cNvPr id="93187" name="Picture 3" descr="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85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8" name="AutoShape 4"/>
          <p:cNvSpPr>
            <a:spLocks noChangeArrowheads="1"/>
          </p:cNvSpPr>
          <p:nvPr/>
        </p:nvSpPr>
        <p:spPr bwMode="auto">
          <a:xfrm>
            <a:off x="381000" y="2936875"/>
            <a:ext cx="685800" cy="762000"/>
          </a:xfrm>
          <a:prstGeom prst="flowChartMagnetic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Tahoma" pitchFamily="34" charset="0"/>
              </a:rPr>
              <a:t>A</a:t>
            </a:r>
          </a:p>
        </p:txBody>
      </p:sp>
      <p:sp>
        <p:nvSpPr>
          <p:cNvPr id="93189" name="AutoShape 5"/>
          <p:cNvSpPr>
            <a:spLocks noChangeArrowheads="1"/>
          </p:cNvSpPr>
          <p:nvPr/>
        </p:nvSpPr>
        <p:spPr bwMode="auto">
          <a:xfrm>
            <a:off x="1524000" y="2895600"/>
            <a:ext cx="6096000" cy="838200"/>
          </a:xfrm>
          <a:prstGeom prst="flowChartTerminator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8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190" name="AutoShape 6"/>
          <p:cNvSpPr>
            <a:spLocks noChangeArrowheads="1"/>
          </p:cNvSpPr>
          <p:nvPr/>
        </p:nvSpPr>
        <p:spPr bwMode="auto">
          <a:xfrm>
            <a:off x="381000" y="4148138"/>
            <a:ext cx="685800" cy="762000"/>
          </a:xfrm>
          <a:prstGeom prst="flowChartMagnetic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Tahoma" pitchFamily="34" charset="0"/>
              </a:rPr>
              <a:t>B</a:t>
            </a:r>
          </a:p>
        </p:txBody>
      </p:sp>
      <p:sp>
        <p:nvSpPr>
          <p:cNvPr id="93191" name="AutoShape 7"/>
          <p:cNvSpPr>
            <a:spLocks noChangeArrowheads="1"/>
          </p:cNvSpPr>
          <p:nvPr/>
        </p:nvSpPr>
        <p:spPr bwMode="auto">
          <a:xfrm>
            <a:off x="1524000" y="4191000"/>
            <a:ext cx="6096000" cy="762000"/>
          </a:xfrm>
          <a:prstGeom prst="flowChartTerminator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Anh, </a:t>
            </a:r>
            <a:r>
              <a:rPr lang="en-US" sz="2800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sz="28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192" name="AutoShape 8"/>
          <p:cNvSpPr>
            <a:spLocks noChangeArrowheads="1"/>
          </p:cNvSpPr>
          <p:nvPr/>
        </p:nvSpPr>
        <p:spPr bwMode="auto">
          <a:xfrm>
            <a:off x="381000" y="5229225"/>
            <a:ext cx="685800" cy="762000"/>
          </a:xfrm>
          <a:prstGeom prst="flowChartMagnetic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Tahoma" pitchFamily="34" charset="0"/>
              </a:rPr>
              <a:t>C</a:t>
            </a:r>
          </a:p>
        </p:txBody>
      </p:sp>
      <p:sp>
        <p:nvSpPr>
          <p:cNvPr id="93193" name="AutoShape 9"/>
          <p:cNvSpPr>
            <a:spLocks noChangeArrowheads="1"/>
          </p:cNvSpPr>
          <p:nvPr/>
        </p:nvSpPr>
        <p:spPr bwMode="auto">
          <a:xfrm>
            <a:off x="1524000" y="5257800"/>
            <a:ext cx="6096000" cy="838200"/>
          </a:xfrm>
          <a:prstGeom prst="flowChartTerminator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b="1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194" name="AutoShape 10"/>
          <p:cNvSpPr>
            <a:spLocks noChangeArrowheads="1"/>
          </p:cNvSpPr>
          <p:nvPr/>
        </p:nvSpPr>
        <p:spPr bwMode="auto">
          <a:xfrm>
            <a:off x="6858000" y="3048000"/>
            <a:ext cx="2286000" cy="914400"/>
          </a:xfrm>
          <a:prstGeom prst="cloudCallout">
            <a:avLst>
              <a:gd name="adj1" fmla="val -66213"/>
              <a:gd name="adj2" fmla="val -2546"/>
            </a:avLst>
          </a:prstGeom>
          <a:solidFill>
            <a:srgbClr val="7030A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Tahoma" pitchFamily="34" charset="0"/>
              </a:rPr>
              <a:t>Sai </a:t>
            </a:r>
            <a:r>
              <a:rPr lang="en-US" sz="2400" b="1" dirty="0" err="1">
                <a:solidFill>
                  <a:srgbClr val="FFFF00"/>
                </a:solidFill>
                <a:latin typeface="Tahoma" pitchFamily="34" charset="0"/>
              </a:rPr>
              <a:t>rồi</a:t>
            </a:r>
            <a:endParaRPr lang="en-US" sz="2400" b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93195" name="AutoShape 11"/>
          <p:cNvSpPr>
            <a:spLocks noChangeArrowheads="1"/>
          </p:cNvSpPr>
          <p:nvPr/>
        </p:nvSpPr>
        <p:spPr bwMode="auto">
          <a:xfrm>
            <a:off x="7391400" y="5334000"/>
            <a:ext cx="1752600" cy="1524000"/>
          </a:xfrm>
          <a:prstGeom prst="cloudCallout">
            <a:avLst>
              <a:gd name="adj1" fmla="val -62861"/>
              <a:gd name="adj2" fmla="val -15417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Chúc mừng bạn! </a:t>
            </a:r>
          </a:p>
        </p:txBody>
      </p:sp>
      <p:sp>
        <p:nvSpPr>
          <p:cNvPr id="93196" name="AutoShape 12"/>
          <p:cNvSpPr>
            <a:spLocks noChangeArrowheads="1"/>
          </p:cNvSpPr>
          <p:nvPr/>
        </p:nvSpPr>
        <p:spPr bwMode="auto">
          <a:xfrm>
            <a:off x="7086600" y="4419600"/>
            <a:ext cx="2057400" cy="914400"/>
          </a:xfrm>
          <a:prstGeom prst="cloudCallout">
            <a:avLst>
              <a:gd name="adj1" fmla="val -68569"/>
              <a:gd name="adj2" fmla="val -22454"/>
            </a:avLst>
          </a:prstGeom>
          <a:solidFill>
            <a:srgbClr val="7030A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Sai rồi</a:t>
            </a:r>
          </a:p>
        </p:txBody>
      </p:sp>
      <p:sp>
        <p:nvSpPr>
          <p:cNvPr id="93197" name="WordArt 13"/>
          <p:cNvSpPr>
            <a:spLocks noChangeArrowheads="1" noChangeShapeType="1" noTextEdit="1"/>
          </p:cNvSpPr>
          <p:nvPr/>
        </p:nvSpPr>
        <p:spPr bwMode="auto">
          <a:xfrm>
            <a:off x="1676400" y="0"/>
            <a:ext cx="6019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Trò chơi: Ai đúng nhất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3198" name="Picture 14" descr="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795338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9" name="AutoShape 15"/>
          <p:cNvSpPr>
            <a:spLocks noChangeArrowheads="1"/>
          </p:cNvSpPr>
          <p:nvPr/>
        </p:nvSpPr>
        <p:spPr bwMode="auto">
          <a:xfrm>
            <a:off x="152400" y="685800"/>
            <a:ext cx="2743200" cy="7620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</a:rPr>
              <a:t>Câu hỏi 1</a:t>
            </a:r>
          </a:p>
        </p:txBody>
      </p:sp>
    </p:spTree>
    <p:extLst>
      <p:ext uri="{BB962C8B-B14F-4D97-AF65-F5344CB8AC3E}">
        <p14:creationId xmlns:p14="http://schemas.microsoft.com/office/powerpoint/2010/main" val="37346586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 tmFilter="0, 0; .2, .5; .8, .5; 1, 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0" autoRev="1" fill="hold"/>
                                        <p:tgtEl>
                                          <p:spTgt spid="93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3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20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8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3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3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9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3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3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83" dur="20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92"/>
                  </p:tgtEl>
                </p:cond>
              </p:nextCondLst>
            </p:seq>
          </p:childTnLst>
        </p:cTn>
      </p:par>
    </p:tnLst>
    <p:bldLst>
      <p:bldP spid="93186" grpId="0" animBg="1"/>
      <p:bldP spid="93188" grpId="0" animBg="1"/>
      <p:bldP spid="93189" grpId="0" animBg="1"/>
      <p:bldP spid="93189" grpId="1" animBg="1"/>
      <p:bldP spid="93190" grpId="0" animBg="1"/>
      <p:bldP spid="93191" grpId="0" animBg="1"/>
      <p:bldP spid="93192" grpId="0" animBg="1"/>
      <p:bldP spid="93193" grpId="0" animBg="1"/>
      <p:bldP spid="93194" grpId="0" animBg="1"/>
      <p:bldP spid="93194" grpId="1" animBg="1"/>
      <p:bldP spid="93195" grpId="0" animBg="1"/>
      <p:bldP spid="93197" grpId="0"/>
      <p:bldP spid="9319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31"/>
            <a:ext cx="11582400" cy="6826469"/>
          </a:xfrm>
          <a:prstGeom prst="rect">
            <a:avLst/>
          </a:prstGeom>
        </p:spPr>
      </p:pic>
      <p:sp>
        <p:nvSpPr>
          <p:cNvPr id="117762" name="AutoShape 2"/>
          <p:cNvSpPr>
            <a:spLocks noChangeArrowheads="1"/>
          </p:cNvSpPr>
          <p:nvPr/>
        </p:nvSpPr>
        <p:spPr bwMode="auto">
          <a:xfrm>
            <a:off x="609600" y="1295400"/>
            <a:ext cx="7924800" cy="1066800"/>
          </a:xfrm>
          <a:prstGeom prst="horizontalScroll">
            <a:avLst>
              <a:gd name="adj" fmla="val 125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  <a:latin typeface="Tahoma" pitchFamily="34" charset="0"/>
              </a:rPr>
              <a:t>          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Sau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vất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vả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đình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Tahoma" pitchFamily="34" charset="0"/>
              </a:rPr>
              <a:t>nên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ahoma" pitchFamily="34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kế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hoạch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?</a:t>
            </a:r>
          </a:p>
        </p:txBody>
      </p:sp>
      <p:pic>
        <p:nvPicPr>
          <p:cNvPr id="117763" name="Picture 3" descr="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685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4" name="AutoShape 4"/>
          <p:cNvSpPr>
            <a:spLocks noChangeArrowheads="1"/>
          </p:cNvSpPr>
          <p:nvPr/>
        </p:nvSpPr>
        <p:spPr bwMode="auto">
          <a:xfrm>
            <a:off x="381000" y="2936875"/>
            <a:ext cx="685800" cy="762000"/>
          </a:xfrm>
          <a:prstGeom prst="flowChartMagnetic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Tahoma" pitchFamily="34" charset="0"/>
              </a:rPr>
              <a:t>A</a:t>
            </a:r>
          </a:p>
        </p:txBody>
      </p:sp>
      <p:sp>
        <p:nvSpPr>
          <p:cNvPr id="117765" name="AutoShape 5"/>
          <p:cNvSpPr>
            <a:spLocks noChangeArrowheads="1"/>
          </p:cNvSpPr>
          <p:nvPr/>
        </p:nvSpPr>
        <p:spPr bwMode="auto">
          <a:xfrm>
            <a:off x="1524000" y="2895600"/>
            <a:ext cx="6096000" cy="838200"/>
          </a:xfrm>
          <a:prstGeom prst="flowChartTerminator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80808"/>
                </a:solidFill>
                <a:latin typeface="Tahoma" pitchFamily="34" charset="0"/>
              </a:rPr>
              <a:t>Tiếp tục làm việc</a:t>
            </a:r>
          </a:p>
        </p:txBody>
      </p:sp>
      <p:sp>
        <p:nvSpPr>
          <p:cNvPr id="117766" name="AutoShape 6"/>
          <p:cNvSpPr>
            <a:spLocks noChangeArrowheads="1"/>
          </p:cNvSpPr>
          <p:nvPr/>
        </p:nvSpPr>
        <p:spPr bwMode="auto">
          <a:xfrm>
            <a:off x="381000" y="4148138"/>
            <a:ext cx="685800" cy="762000"/>
          </a:xfrm>
          <a:prstGeom prst="flowChartMagnetic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Tahoma" pitchFamily="34" charset="0"/>
              </a:rPr>
              <a:t>B</a:t>
            </a:r>
          </a:p>
        </p:txBody>
      </p:sp>
      <p:sp>
        <p:nvSpPr>
          <p:cNvPr id="117767" name="AutoShape 7"/>
          <p:cNvSpPr>
            <a:spLocks noChangeArrowheads="1"/>
          </p:cNvSpPr>
          <p:nvPr/>
        </p:nvSpPr>
        <p:spPr bwMode="auto">
          <a:xfrm>
            <a:off x="1524000" y="4191000"/>
            <a:ext cx="6096000" cy="762000"/>
          </a:xfrm>
          <a:prstGeom prst="flowChartTerminator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80808"/>
                </a:solidFill>
                <a:latin typeface="Tahoma" pitchFamily="34" charset="0"/>
              </a:rPr>
              <a:t>Cả gia đình đều được nghỉ ngơi</a:t>
            </a:r>
          </a:p>
        </p:txBody>
      </p:sp>
      <p:sp>
        <p:nvSpPr>
          <p:cNvPr id="117768" name="AutoShape 8"/>
          <p:cNvSpPr>
            <a:spLocks noChangeArrowheads="1"/>
          </p:cNvSpPr>
          <p:nvPr/>
        </p:nvSpPr>
        <p:spPr bwMode="auto">
          <a:xfrm>
            <a:off x="381000" y="5229225"/>
            <a:ext cx="685800" cy="762000"/>
          </a:xfrm>
          <a:prstGeom prst="flowChartMagnetic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Tahoma" pitchFamily="34" charset="0"/>
              </a:rPr>
              <a:t>C</a:t>
            </a:r>
          </a:p>
        </p:txBody>
      </p:sp>
      <p:sp>
        <p:nvSpPr>
          <p:cNvPr id="117769" name="AutoShape 9"/>
          <p:cNvSpPr>
            <a:spLocks noChangeArrowheads="1"/>
          </p:cNvSpPr>
          <p:nvPr/>
        </p:nvSpPr>
        <p:spPr bwMode="auto">
          <a:xfrm>
            <a:off x="1524000" y="5257800"/>
            <a:ext cx="6096000" cy="838200"/>
          </a:xfrm>
          <a:prstGeom prst="flowChartTerminator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35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80808"/>
                </a:solidFill>
                <a:latin typeface="Tahoma" pitchFamily="34" charset="0"/>
              </a:rPr>
              <a:t>Chỉ những người lớn được nghỉ ngơi</a:t>
            </a:r>
          </a:p>
        </p:txBody>
      </p:sp>
      <p:sp>
        <p:nvSpPr>
          <p:cNvPr id="117770" name="AutoShape 10"/>
          <p:cNvSpPr>
            <a:spLocks noChangeArrowheads="1"/>
          </p:cNvSpPr>
          <p:nvPr/>
        </p:nvSpPr>
        <p:spPr bwMode="auto">
          <a:xfrm>
            <a:off x="7010400" y="2590800"/>
            <a:ext cx="2133600" cy="1143000"/>
          </a:xfrm>
          <a:prstGeom prst="cloudCallout">
            <a:avLst>
              <a:gd name="adj1" fmla="val -66213"/>
              <a:gd name="adj2" fmla="val -2546"/>
            </a:avLst>
          </a:prstGeom>
          <a:solidFill>
            <a:srgbClr val="660066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Sai rồi</a:t>
            </a:r>
          </a:p>
        </p:txBody>
      </p:sp>
      <p:sp>
        <p:nvSpPr>
          <p:cNvPr id="117771" name="AutoShape 11"/>
          <p:cNvSpPr>
            <a:spLocks noChangeArrowheads="1"/>
          </p:cNvSpPr>
          <p:nvPr/>
        </p:nvSpPr>
        <p:spPr bwMode="auto">
          <a:xfrm>
            <a:off x="7239000" y="4038600"/>
            <a:ext cx="1905000" cy="1524000"/>
          </a:xfrm>
          <a:prstGeom prst="cloudCallout">
            <a:avLst>
              <a:gd name="adj1" fmla="val -66213"/>
              <a:gd name="adj2" fmla="val -770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Chúc mừng bạn! </a:t>
            </a:r>
          </a:p>
        </p:txBody>
      </p:sp>
      <p:sp>
        <p:nvSpPr>
          <p:cNvPr id="117772" name="AutoShape 12"/>
          <p:cNvSpPr>
            <a:spLocks noChangeArrowheads="1"/>
          </p:cNvSpPr>
          <p:nvPr/>
        </p:nvSpPr>
        <p:spPr bwMode="auto">
          <a:xfrm>
            <a:off x="7239000" y="5638800"/>
            <a:ext cx="1905000" cy="990600"/>
          </a:xfrm>
          <a:prstGeom prst="cloudCallout">
            <a:avLst>
              <a:gd name="adj1" fmla="val -68569"/>
              <a:gd name="adj2" fmla="val -22454"/>
            </a:avLst>
          </a:prstGeom>
          <a:solidFill>
            <a:srgbClr val="660066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Sai rồi</a:t>
            </a:r>
          </a:p>
        </p:txBody>
      </p:sp>
      <p:sp>
        <p:nvSpPr>
          <p:cNvPr id="117773" name="WordArt 13"/>
          <p:cNvSpPr>
            <a:spLocks noChangeArrowheads="1" noChangeShapeType="1" noTextEdit="1"/>
          </p:cNvSpPr>
          <p:nvPr/>
        </p:nvSpPr>
        <p:spPr bwMode="auto">
          <a:xfrm>
            <a:off x="1676400" y="0"/>
            <a:ext cx="6019800" cy="762000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Trò chơi: Ai đúng nhất</a:t>
            </a:r>
            <a:endParaRPr lang="en-US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7774" name="Picture 14" descr="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795338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75" name="AutoShape 15"/>
          <p:cNvSpPr>
            <a:spLocks noChangeArrowheads="1"/>
          </p:cNvSpPr>
          <p:nvPr/>
        </p:nvSpPr>
        <p:spPr bwMode="auto">
          <a:xfrm>
            <a:off x="152400" y="746234"/>
            <a:ext cx="2590800" cy="685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</a:rPr>
              <a:t>Câu hỏi </a:t>
            </a:r>
            <a:r>
              <a:rPr lang="en-US" sz="2400" b="1" smtClean="0">
                <a:solidFill>
                  <a:srgbClr val="FFFF00"/>
                </a:solidFill>
              </a:rPr>
              <a:t>2</a:t>
            </a:r>
            <a:endParaRPr lang="en-US" sz="24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697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 tmFilter="0, 0; .2, .5; .8, .5; 1, 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0" autoRev="1" fill="hold"/>
                                        <p:tgtEl>
                                          <p:spTgt spid="1177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77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2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76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77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76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77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83" dur="20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768"/>
                  </p:tgtEl>
                </p:cond>
              </p:nextCondLst>
            </p:seq>
          </p:childTnLst>
        </p:cTn>
      </p:par>
    </p:tnLst>
    <p:bldLst>
      <p:bldP spid="117762" grpId="0" animBg="1"/>
      <p:bldP spid="117764" grpId="0" animBg="1"/>
      <p:bldP spid="117765" grpId="0" animBg="1"/>
      <p:bldP spid="117765" grpId="1" animBg="1"/>
      <p:bldP spid="117766" grpId="0" animBg="1"/>
      <p:bldP spid="117767" grpId="0" animBg="1"/>
      <p:bldP spid="117768" grpId="0" animBg="1"/>
      <p:bldP spid="117769" grpId="0" animBg="1"/>
      <p:bldP spid="117770" grpId="0" animBg="1"/>
      <p:bldP spid="117770" grpId="1" animBg="1"/>
      <p:bldP spid="117771" grpId="0" animBg="1"/>
      <p:bldP spid="117773" grpId="0" animBg="1"/>
      <p:bldP spid="1177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667000"/>
            <a:ext cx="3962400" cy="11430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41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31"/>
            <a:ext cx="11582400" cy="6826469"/>
          </a:xfrm>
          <a:prstGeom prst="rect">
            <a:avLst/>
          </a:prstGeom>
        </p:spPr>
      </p:pic>
      <p:sp>
        <p:nvSpPr>
          <p:cNvPr id="94210" name="AutoShape 2"/>
          <p:cNvSpPr>
            <a:spLocks noChangeArrowheads="1"/>
          </p:cNvSpPr>
          <p:nvPr/>
        </p:nvSpPr>
        <p:spPr bwMode="auto">
          <a:xfrm>
            <a:off x="228600" y="1295400"/>
            <a:ext cx="8686800" cy="1295400"/>
          </a:xfrm>
          <a:prstGeom prst="horizontalScroll">
            <a:avLst>
              <a:gd name="adj" fmla="val 125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ahoma" pitchFamily="34" charset="0"/>
              </a:rPr>
              <a:t>    Để gia đình luôn vui vẻ hạnh phúc mọi người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ahoma" pitchFamily="34" charset="0"/>
              </a:rPr>
              <a:t>trong gia đình phải làm gì?</a:t>
            </a:r>
          </a:p>
        </p:txBody>
      </p:sp>
      <p:pic>
        <p:nvPicPr>
          <p:cNvPr id="94211" name="Picture 3" descr="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685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2" name="AutoShape 4"/>
          <p:cNvSpPr>
            <a:spLocks noChangeArrowheads="1"/>
          </p:cNvSpPr>
          <p:nvPr/>
        </p:nvSpPr>
        <p:spPr bwMode="auto">
          <a:xfrm>
            <a:off x="381000" y="2936875"/>
            <a:ext cx="685800" cy="762000"/>
          </a:xfrm>
          <a:prstGeom prst="flowChartMagnetic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Tahoma" pitchFamily="34" charset="0"/>
              </a:rPr>
              <a:t>A</a:t>
            </a:r>
          </a:p>
        </p:txBody>
      </p:sp>
      <p:sp>
        <p:nvSpPr>
          <p:cNvPr id="94213" name="AutoShape 5"/>
          <p:cNvSpPr>
            <a:spLocks noChangeArrowheads="1"/>
          </p:cNvSpPr>
          <p:nvPr/>
        </p:nvSpPr>
        <p:spPr bwMode="auto">
          <a:xfrm>
            <a:off x="1524000" y="2895600"/>
            <a:ext cx="6096000" cy="838200"/>
          </a:xfrm>
          <a:prstGeom prst="flowChartTerminator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80808"/>
                </a:solidFill>
                <a:latin typeface="Tahoma" pitchFamily="34" charset="0"/>
              </a:rPr>
              <a:t>Mỗi người trong gia đình đều phải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80808"/>
                </a:solidFill>
                <a:latin typeface="Tahoma" pitchFamily="34" charset="0"/>
              </a:rPr>
              <a:t>làm tốt trách nhiệm của mình.</a:t>
            </a:r>
          </a:p>
        </p:txBody>
      </p:sp>
      <p:sp>
        <p:nvSpPr>
          <p:cNvPr id="94214" name="AutoShape 6"/>
          <p:cNvSpPr>
            <a:spLocks noChangeArrowheads="1"/>
          </p:cNvSpPr>
          <p:nvPr/>
        </p:nvSpPr>
        <p:spPr bwMode="auto">
          <a:xfrm>
            <a:off x="381000" y="4148138"/>
            <a:ext cx="685800" cy="762000"/>
          </a:xfrm>
          <a:prstGeom prst="flowChartMagnetic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Tahoma" pitchFamily="34" charset="0"/>
              </a:rPr>
              <a:t>B</a:t>
            </a:r>
          </a:p>
        </p:txBody>
      </p:sp>
      <p:sp>
        <p:nvSpPr>
          <p:cNvPr id="94215" name="AutoShape 7"/>
          <p:cNvSpPr>
            <a:spLocks noChangeArrowheads="1"/>
          </p:cNvSpPr>
          <p:nvPr/>
        </p:nvSpPr>
        <p:spPr bwMode="auto">
          <a:xfrm>
            <a:off x="1524000" y="4038600"/>
            <a:ext cx="6096000" cy="914400"/>
          </a:xfrm>
          <a:prstGeom prst="flowChartTerminator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80808"/>
                </a:solidFill>
                <a:latin typeface="Tahoma" pitchFamily="34" charset="0"/>
              </a:rPr>
              <a:t>Không làm tốt trách nhiệm của mình.</a:t>
            </a:r>
            <a:endParaRPr lang="en-US" sz="3200" b="1">
              <a:solidFill>
                <a:srgbClr val="080808"/>
              </a:solidFill>
              <a:latin typeface="Tahoma" pitchFamily="34" charset="0"/>
            </a:endParaRPr>
          </a:p>
        </p:txBody>
      </p:sp>
      <p:sp>
        <p:nvSpPr>
          <p:cNvPr id="94216" name="AutoShape 8"/>
          <p:cNvSpPr>
            <a:spLocks noChangeArrowheads="1"/>
          </p:cNvSpPr>
          <p:nvPr/>
        </p:nvSpPr>
        <p:spPr bwMode="auto">
          <a:xfrm>
            <a:off x="381000" y="5229225"/>
            <a:ext cx="685800" cy="762000"/>
          </a:xfrm>
          <a:prstGeom prst="flowChartMagnetic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Tahoma" pitchFamily="34" charset="0"/>
              </a:rPr>
              <a:t>C</a:t>
            </a:r>
          </a:p>
        </p:txBody>
      </p:sp>
      <p:sp>
        <p:nvSpPr>
          <p:cNvPr id="94217" name="AutoShape 9"/>
          <p:cNvSpPr>
            <a:spLocks noChangeArrowheads="1"/>
          </p:cNvSpPr>
          <p:nvPr/>
        </p:nvSpPr>
        <p:spPr bwMode="auto">
          <a:xfrm>
            <a:off x="1524000" y="5257800"/>
            <a:ext cx="6096000" cy="838200"/>
          </a:xfrm>
          <a:prstGeom prst="flowChartTerminator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80808"/>
                </a:solidFill>
                <a:latin typeface="Tahoma" pitchFamily="34" charset="0"/>
              </a:rPr>
              <a:t>Chỉ bố và mẹ làm tốt trách nhiệm.</a:t>
            </a:r>
          </a:p>
        </p:txBody>
      </p:sp>
      <p:sp>
        <p:nvSpPr>
          <p:cNvPr id="94218" name="AutoShape 10"/>
          <p:cNvSpPr>
            <a:spLocks noChangeArrowheads="1"/>
          </p:cNvSpPr>
          <p:nvPr/>
        </p:nvSpPr>
        <p:spPr bwMode="auto">
          <a:xfrm>
            <a:off x="7391400" y="4419600"/>
            <a:ext cx="1752600" cy="1066800"/>
          </a:xfrm>
          <a:prstGeom prst="cloudCallout">
            <a:avLst>
              <a:gd name="adj1" fmla="val -66213"/>
              <a:gd name="adj2" fmla="val -2546"/>
            </a:avLst>
          </a:prstGeom>
          <a:solidFill>
            <a:srgbClr val="660066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Sai rồi</a:t>
            </a:r>
          </a:p>
        </p:txBody>
      </p:sp>
      <p:sp>
        <p:nvSpPr>
          <p:cNvPr id="94219" name="AutoShape 11"/>
          <p:cNvSpPr>
            <a:spLocks noChangeArrowheads="1"/>
          </p:cNvSpPr>
          <p:nvPr/>
        </p:nvSpPr>
        <p:spPr bwMode="auto">
          <a:xfrm>
            <a:off x="7391400" y="2819400"/>
            <a:ext cx="1752600" cy="1524000"/>
          </a:xfrm>
          <a:prstGeom prst="cloudCallout">
            <a:avLst>
              <a:gd name="adj1" fmla="val -66213"/>
              <a:gd name="adj2" fmla="val -7708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Chúc mừng bạn! </a:t>
            </a:r>
          </a:p>
        </p:txBody>
      </p:sp>
      <p:sp>
        <p:nvSpPr>
          <p:cNvPr id="94220" name="AutoShape 12"/>
          <p:cNvSpPr>
            <a:spLocks noChangeArrowheads="1"/>
          </p:cNvSpPr>
          <p:nvPr/>
        </p:nvSpPr>
        <p:spPr bwMode="auto">
          <a:xfrm>
            <a:off x="7162800" y="5867400"/>
            <a:ext cx="1752600" cy="990600"/>
          </a:xfrm>
          <a:prstGeom prst="cloudCallout">
            <a:avLst>
              <a:gd name="adj1" fmla="val -68569"/>
              <a:gd name="adj2" fmla="val -22454"/>
            </a:avLst>
          </a:prstGeom>
          <a:solidFill>
            <a:srgbClr val="660066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Sai rồi</a:t>
            </a:r>
          </a:p>
        </p:txBody>
      </p:sp>
      <p:sp>
        <p:nvSpPr>
          <p:cNvPr id="94221" name="WordArt 13"/>
          <p:cNvSpPr>
            <a:spLocks noChangeArrowheads="1" noChangeShapeType="1" noTextEdit="1"/>
          </p:cNvSpPr>
          <p:nvPr/>
        </p:nvSpPr>
        <p:spPr bwMode="auto">
          <a:xfrm>
            <a:off x="1676400" y="0"/>
            <a:ext cx="6019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Trò chơi: Ai đúng nhất</a:t>
            </a:r>
            <a:endParaRPr lang="en-US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4222" name="Picture 14" descr="B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795338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23" name="AutoShape 15"/>
          <p:cNvSpPr>
            <a:spLocks noChangeArrowheads="1"/>
          </p:cNvSpPr>
          <p:nvPr/>
        </p:nvSpPr>
        <p:spPr bwMode="auto">
          <a:xfrm>
            <a:off x="152400" y="762000"/>
            <a:ext cx="2590800" cy="7620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</a:rPr>
              <a:t>Câu hỏi 3</a:t>
            </a:r>
          </a:p>
        </p:txBody>
      </p:sp>
    </p:spTree>
    <p:extLst>
      <p:ext uri="{BB962C8B-B14F-4D97-AF65-F5344CB8AC3E}">
        <p14:creationId xmlns:p14="http://schemas.microsoft.com/office/powerpoint/2010/main" val="6994898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 tmFilter="0, 0; .2, .5; .8, .5; 1, 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0" autoRev="1" fill="hold"/>
                                        <p:tgtEl>
                                          <p:spTgt spid="94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4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repeatCount="1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4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4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5" dur="20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4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83" dur="2000"/>
                                        <p:tgtEl>
                                          <p:spTgt spid="94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16"/>
                  </p:tgtEl>
                </p:cond>
              </p:nextCondLst>
            </p:seq>
          </p:childTnLst>
        </p:cTn>
      </p:par>
    </p:tnLst>
    <p:bldLst>
      <p:bldP spid="94210" grpId="0" animBg="1"/>
      <p:bldP spid="94212" grpId="0" animBg="1"/>
      <p:bldP spid="94213" grpId="0" animBg="1"/>
      <p:bldP spid="94213" grpId="1" animBg="1"/>
      <p:bldP spid="94214" grpId="0" animBg="1"/>
      <p:bldP spid="94215" grpId="0" animBg="1"/>
      <p:bldP spid="94216" grpId="0" animBg="1"/>
      <p:bldP spid="94217" grpId="0" animBg="1"/>
      <p:bldP spid="94218" grpId="0" animBg="1"/>
      <p:bldP spid="94218" grpId="1" animBg="1"/>
      <p:bldP spid="94219" grpId="0" animBg="1"/>
      <p:bldP spid="94221" grpId="0"/>
      <p:bldP spid="942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31"/>
            <a:ext cx="11582400" cy="6826469"/>
          </a:xfrm>
          <a:prstGeom prst="rect">
            <a:avLst/>
          </a:prstGeom>
        </p:spPr>
      </p:pic>
      <p:sp>
        <p:nvSpPr>
          <p:cNvPr id="105475" name="AutoShape 3"/>
          <p:cNvSpPr>
            <a:spLocks noChangeArrowheads="1"/>
          </p:cNvSpPr>
          <p:nvPr/>
        </p:nvSpPr>
        <p:spPr bwMode="auto">
          <a:xfrm>
            <a:off x="838200" y="1295400"/>
            <a:ext cx="7543800" cy="1066800"/>
          </a:xfrm>
          <a:prstGeom prst="horizontalScroll">
            <a:avLst>
              <a:gd name="adj" fmla="val 125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Tahoma" pitchFamily="34" charset="0"/>
              </a:rPr>
              <a:t>         Ngày gia đình Việt Nam là ngày nào ?</a:t>
            </a:r>
          </a:p>
        </p:txBody>
      </p:sp>
      <p:pic>
        <p:nvPicPr>
          <p:cNvPr id="105476" name="Picture 4" descr="23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85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7" name="AutoShape 5"/>
          <p:cNvSpPr>
            <a:spLocks noChangeArrowheads="1"/>
          </p:cNvSpPr>
          <p:nvPr/>
        </p:nvSpPr>
        <p:spPr bwMode="auto">
          <a:xfrm>
            <a:off x="381000" y="2860675"/>
            <a:ext cx="685800" cy="762000"/>
          </a:xfrm>
          <a:prstGeom prst="flowChartMagnetic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Tahoma" pitchFamily="34" charset="0"/>
              </a:rPr>
              <a:t>A</a:t>
            </a:r>
          </a:p>
        </p:txBody>
      </p:sp>
      <p:sp>
        <p:nvSpPr>
          <p:cNvPr id="105478" name="AutoShape 6"/>
          <p:cNvSpPr>
            <a:spLocks noChangeArrowheads="1"/>
          </p:cNvSpPr>
          <p:nvPr/>
        </p:nvSpPr>
        <p:spPr bwMode="auto">
          <a:xfrm>
            <a:off x="1524000" y="2895600"/>
            <a:ext cx="6096000" cy="838200"/>
          </a:xfrm>
          <a:prstGeom prst="flowChartTerminator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Ngày 28 tháng 4</a:t>
            </a:r>
          </a:p>
        </p:txBody>
      </p:sp>
      <p:sp>
        <p:nvSpPr>
          <p:cNvPr id="105479" name="AutoShape 7"/>
          <p:cNvSpPr>
            <a:spLocks noChangeArrowheads="1"/>
          </p:cNvSpPr>
          <p:nvPr/>
        </p:nvSpPr>
        <p:spPr bwMode="auto">
          <a:xfrm>
            <a:off x="381000" y="4071938"/>
            <a:ext cx="685800" cy="762000"/>
          </a:xfrm>
          <a:prstGeom prst="flowChartMagnetic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Tahoma" pitchFamily="34" charset="0"/>
              </a:rPr>
              <a:t>B</a:t>
            </a:r>
          </a:p>
        </p:txBody>
      </p:sp>
      <p:sp>
        <p:nvSpPr>
          <p:cNvPr id="105480" name="AutoShape 8"/>
          <p:cNvSpPr>
            <a:spLocks noChangeArrowheads="1"/>
          </p:cNvSpPr>
          <p:nvPr/>
        </p:nvSpPr>
        <p:spPr bwMode="auto">
          <a:xfrm>
            <a:off x="1524000" y="4191000"/>
            <a:ext cx="6096000" cy="762000"/>
          </a:xfrm>
          <a:prstGeom prst="flowChartTerminator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Ngày 28 tháng 5</a:t>
            </a:r>
          </a:p>
        </p:txBody>
      </p:sp>
      <p:sp>
        <p:nvSpPr>
          <p:cNvPr id="105481" name="AutoShape 9"/>
          <p:cNvSpPr>
            <a:spLocks noChangeArrowheads="1"/>
          </p:cNvSpPr>
          <p:nvPr/>
        </p:nvSpPr>
        <p:spPr bwMode="auto">
          <a:xfrm>
            <a:off x="381000" y="5153025"/>
            <a:ext cx="685800" cy="762000"/>
          </a:xfrm>
          <a:prstGeom prst="flowChartMagneticTap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Tahoma" pitchFamily="34" charset="0"/>
              </a:rPr>
              <a:t>C</a:t>
            </a:r>
          </a:p>
        </p:txBody>
      </p:sp>
      <p:sp>
        <p:nvSpPr>
          <p:cNvPr id="105482" name="AutoShape 10"/>
          <p:cNvSpPr>
            <a:spLocks noChangeArrowheads="1"/>
          </p:cNvSpPr>
          <p:nvPr/>
        </p:nvSpPr>
        <p:spPr bwMode="auto">
          <a:xfrm>
            <a:off x="1524000" y="5257800"/>
            <a:ext cx="6096000" cy="838200"/>
          </a:xfrm>
          <a:prstGeom prst="flowChartTerminator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  <a:latin typeface="Times New Roman" pitchFamily="18" charset="0"/>
              </a:rPr>
              <a:t>Ngày 28 tháng 6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auto">
          <a:xfrm>
            <a:off x="7391400" y="2590800"/>
            <a:ext cx="1752600" cy="1143000"/>
          </a:xfrm>
          <a:prstGeom prst="cloudCallout">
            <a:avLst>
              <a:gd name="adj1" fmla="val -66213"/>
              <a:gd name="adj2" fmla="val -2546"/>
            </a:avLst>
          </a:prstGeom>
          <a:solidFill>
            <a:srgbClr val="660066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Sai rồi</a:t>
            </a:r>
          </a:p>
        </p:txBody>
      </p:sp>
      <p:sp>
        <p:nvSpPr>
          <p:cNvPr id="105484" name="AutoShape 12"/>
          <p:cNvSpPr>
            <a:spLocks noChangeArrowheads="1"/>
          </p:cNvSpPr>
          <p:nvPr/>
        </p:nvSpPr>
        <p:spPr bwMode="auto">
          <a:xfrm>
            <a:off x="7391400" y="5257800"/>
            <a:ext cx="1752600" cy="1524000"/>
          </a:xfrm>
          <a:prstGeom prst="cloudCallout">
            <a:avLst>
              <a:gd name="adj1" fmla="val -62861"/>
              <a:gd name="adj2" fmla="val -15417"/>
            </a:avLst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Chúc mừng bạn! </a:t>
            </a:r>
          </a:p>
        </p:txBody>
      </p:sp>
      <p:sp>
        <p:nvSpPr>
          <p:cNvPr id="105485" name="AutoShape 13"/>
          <p:cNvSpPr>
            <a:spLocks noChangeArrowheads="1"/>
          </p:cNvSpPr>
          <p:nvPr/>
        </p:nvSpPr>
        <p:spPr bwMode="auto">
          <a:xfrm>
            <a:off x="7391400" y="4071938"/>
            <a:ext cx="1752600" cy="1033462"/>
          </a:xfrm>
          <a:prstGeom prst="cloudCallout">
            <a:avLst>
              <a:gd name="adj1" fmla="val -68569"/>
              <a:gd name="adj2" fmla="val -22454"/>
            </a:avLst>
          </a:prstGeom>
          <a:solidFill>
            <a:srgbClr val="660066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Sai rồi</a:t>
            </a:r>
          </a:p>
        </p:txBody>
      </p:sp>
      <p:sp>
        <p:nvSpPr>
          <p:cNvPr id="105486" name="WordArt 14"/>
          <p:cNvSpPr>
            <a:spLocks noChangeArrowheads="1" noChangeShapeType="1" noTextEdit="1"/>
          </p:cNvSpPr>
          <p:nvPr/>
        </p:nvSpPr>
        <p:spPr bwMode="auto">
          <a:xfrm>
            <a:off x="1676400" y="0"/>
            <a:ext cx="6019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Trò chơi: Ai đúng nhất</a:t>
            </a:r>
            <a:endParaRPr lang="en-US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5487" name="Picture 15" descr="B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795338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8" name="AutoShape 16"/>
          <p:cNvSpPr>
            <a:spLocks noChangeArrowheads="1"/>
          </p:cNvSpPr>
          <p:nvPr/>
        </p:nvSpPr>
        <p:spPr bwMode="auto">
          <a:xfrm>
            <a:off x="76200" y="685800"/>
            <a:ext cx="2667000" cy="7620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00"/>
                </a:solidFill>
              </a:rPr>
              <a:t>Câu hỏi 4</a:t>
            </a:r>
          </a:p>
        </p:txBody>
      </p:sp>
    </p:spTree>
    <p:extLst>
      <p:ext uri="{BB962C8B-B14F-4D97-AF65-F5344CB8AC3E}">
        <p14:creationId xmlns:p14="http://schemas.microsoft.com/office/powerpoint/2010/main" val="8263866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5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 tmFilter="0, 0; .2, .5; .8, .5; 1, 0"/>
                                        <p:tgtEl>
                                          <p:spTgt spid="1054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0" autoRev="1" fill="hold"/>
                                        <p:tgtEl>
                                          <p:spTgt spid="1054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5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20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7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5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7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5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83" dur="20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81"/>
                  </p:tgtEl>
                </p:cond>
              </p:nextCondLst>
            </p:seq>
          </p:childTnLst>
        </p:cTn>
      </p:par>
    </p:tnLst>
    <p:bldLst>
      <p:bldP spid="105475" grpId="0" animBg="1"/>
      <p:bldP spid="105477" grpId="0" animBg="1"/>
      <p:bldP spid="105478" grpId="0" animBg="1"/>
      <p:bldP spid="105478" grpId="1" animBg="1"/>
      <p:bldP spid="105479" grpId="0" animBg="1"/>
      <p:bldP spid="105480" grpId="0" animBg="1"/>
      <p:bldP spid="105481" grpId="0" animBg="1"/>
      <p:bldP spid="105482" grpId="0" animBg="1"/>
      <p:bldP spid="105483" grpId="0" animBg="1"/>
      <p:bldP spid="105483" grpId="1" animBg="1"/>
      <p:bldP spid="105484" grpId="0" animBg="1"/>
      <p:bldP spid="105486" grpId="0"/>
      <p:bldP spid="10548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Line 15"/>
          <p:cNvSpPr>
            <a:spLocks noChangeShapeType="1"/>
          </p:cNvSpPr>
          <p:nvPr/>
        </p:nvSpPr>
        <p:spPr bwMode="auto">
          <a:xfrm>
            <a:off x="4876800" y="304800"/>
            <a:ext cx="40386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24580" name="Line 16"/>
          <p:cNvSpPr>
            <a:spLocks noChangeShapeType="1"/>
          </p:cNvSpPr>
          <p:nvPr/>
        </p:nvSpPr>
        <p:spPr bwMode="auto">
          <a:xfrm>
            <a:off x="8839200" y="152400"/>
            <a:ext cx="0" cy="403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24581" name="Line 17"/>
          <p:cNvSpPr>
            <a:spLocks noChangeShapeType="1"/>
          </p:cNvSpPr>
          <p:nvPr/>
        </p:nvSpPr>
        <p:spPr bwMode="auto">
          <a:xfrm flipH="1">
            <a:off x="228600" y="5181600"/>
            <a:ext cx="0" cy="1676400"/>
          </a:xfrm>
          <a:prstGeom prst="line">
            <a:avLst/>
          </a:prstGeom>
          <a:noFill/>
          <a:ln w="9525">
            <a:solidFill>
              <a:srgbClr val="669900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6699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24582" name="Line 18"/>
          <p:cNvSpPr>
            <a:spLocks noChangeShapeType="1"/>
          </p:cNvSpPr>
          <p:nvPr/>
        </p:nvSpPr>
        <p:spPr bwMode="auto">
          <a:xfrm>
            <a:off x="152400" y="6477000"/>
            <a:ext cx="78486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8AE8"/>
              </a:solidFill>
            </a:endParaRPr>
          </a:p>
        </p:txBody>
      </p:sp>
      <p:sp>
        <p:nvSpPr>
          <p:cNvPr id="24593" name="Rectangle 4"/>
          <p:cNvSpPr>
            <a:spLocks noChangeArrowheads="1"/>
          </p:cNvSpPr>
          <p:nvPr/>
        </p:nvSpPr>
        <p:spPr bwMode="auto">
          <a:xfrm>
            <a:off x="304800" y="228600"/>
            <a:ext cx="8610600" cy="647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8AE8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300037" y="871537"/>
            <a:ext cx="853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Dặn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dò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Arial" charset="0"/>
              </a:rPr>
              <a:t>: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404812" y="1752600"/>
            <a:ext cx="8382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marL="571500" indent="-571500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Xem trước bài 12 : Đồ dùng trong gia đình</a:t>
            </a:r>
          </a:p>
          <a:p>
            <a:pPr marL="571500" indent="-571500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Tiết 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học tuần sau, các em nhớ mang đến lớp một số đồ chơi như: xoong nồi,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chén, 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bát, 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đồng hồ, bàn, 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ghế, ti-vi, … để học bài mới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Arial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21" name="Group 10"/>
          <p:cNvGrpSpPr>
            <a:grpSpLocks/>
          </p:cNvGrpSpPr>
          <p:nvPr/>
        </p:nvGrpSpPr>
        <p:grpSpPr bwMode="auto">
          <a:xfrm>
            <a:off x="2743200" y="685800"/>
            <a:ext cx="4257675" cy="838200"/>
            <a:chOff x="1728" y="432"/>
            <a:chExt cx="2682" cy="528"/>
          </a:xfrm>
        </p:grpSpPr>
        <p:sp>
          <p:nvSpPr>
            <p:cNvPr id="24597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728" y="432"/>
              <a:ext cx="2682" cy="23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 kern="10" dirty="0">
                <a:gradFill rotWithShape="1">
                  <a:gsLst>
                    <a:gs pos="0">
                      <a:srgbClr val="FF00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4598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208" y="720"/>
              <a:ext cx="1374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835663"/>
      </p:ext>
    </p:extLst>
  </p:cSld>
  <p:clrMapOvr>
    <a:masterClrMapping/>
  </p:clrMapOvr>
  <p:transition>
    <p:checker dir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089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75270" y="639762"/>
            <a:ext cx="1905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u="sng" dirty="0">
                <a:solidFill>
                  <a:srgbClr val="0088E4"/>
                </a:solidFill>
                <a:latin typeface="Times New Roman" panose="02020603050405020304" pitchFamily="18" charset="0"/>
                <a:cs typeface="Times New Roman" pitchFamily="18" charset="0"/>
              </a:rPr>
              <a:t>Câu 1</a:t>
            </a:r>
            <a:r>
              <a:rPr lang="en-US" sz="4000" b="1" dirty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584325" y="618330"/>
            <a:ext cx="7620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008AE8"/>
                </a:solidFill>
                <a:latin typeface="Times New Roman" panose="02020603050405020304" pitchFamily="18" charset="0"/>
                <a:cs typeface="Times New Roman" pitchFamily="18" charset="0"/>
              </a:rPr>
              <a:t>nên ăn uống như thế nào để cơ thể khỏe mạnh? </a:t>
            </a:r>
            <a:endParaRPr lang="en-US" sz="4600" b="1" dirty="0">
              <a:solidFill>
                <a:srgbClr val="008AE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014538" y="2379663"/>
            <a:ext cx="6934200" cy="711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dirty="0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4000" b="1" dirty="0" smtClean="0">
              <a:solidFill>
                <a:srgbClr val="008A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093415" y="5105400"/>
            <a:ext cx="7010400" cy="13239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ăn cơm nhiều thịt, </a:t>
            </a:r>
            <a:r>
              <a:rPr lang="en-US" sz="4000" b="1" dirty="0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cá, uống </a:t>
            </a:r>
            <a:r>
              <a:rPr lang="en-US" sz="4000" b="1" dirty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sữa, không ăn rau</a:t>
            </a:r>
          </a:p>
        </p:txBody>
      </p:sp>
      <p:pic>
        <p:nvPicPr>
          <p:cNvPr id="47113" name="Picture 9" descr="b_baby_boy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34464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10" descr="a_apple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796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11" descr="c_car_h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4977578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2184400" y="3505200"/>
            <a:ext cx="7010400" cy="1320800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8AE8"/>
                </a:solidFill>
              </a:rPr>
              <a:t>Ăn đủ 3 bữa, uống đủ nước, ăn đủ no và đủ chất</a:t>
            </a:r>
          </a:p>
        </p:txBody>
      </p:sp>
      <p:pic>
        <p:nvPicPr>
          <p:cNvPr id="47119" name="Picture 15" descr="b_baby_boy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505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2133600" y="3524922"/>
            <a:ext cx="7010400" cy="1320800"/>
          </a:xfrm>
          <a:prstGeom prst="rect">
            <a:avLst/>
          </a:prstGeom>
          <a:solidFill>
            <a:srgbClr val="A710EA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Ăn đủ 3 bữa, uống đủ nước, ăn đủ no và đủ chất</a:t>
            </a:r>
          </a:p>
        </p:txBody>
      </p:sp>
    </p:spTree>
    <p:extLst>
      <p:ext uri="{BB962C8B-B14F-4D97-AF65-F5344CB8AC3E}">
        <p14:creationId xmlns:p14="http://schemas.microsoft.com/office/powerpoint/2010/main" val="1383074772"/>
      </p:ext>
    </p:extLst>
  </p:cSld>
  <p:clrMapOvr>
    <a:masterClrMapping/>
  </p:clrMapOvr>
  <p:transition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autoUpdateAnimBg="0"/>
      <p:bldP spid="47107" grpId="0" autoUpdateAnimBg="0"/>
      <p:bldP spid="47108" grpId="0" animBg="1" autoUpdateAnimBg="0"/>
      <p:bldP spid="47111" grpId="0" animBg="1" autoUpdateAnimBg="0"/>
      <p:bldP spid="47118" grpId="0" animBg="1" autoUpdateAnimBg="0"/>
      <p:bldP spid="47121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37160" y="980348"/>
            <a:ext cx="21488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u="sng" dirty="0">
                <a:solidFill>
                  <a:srgbClr val="0088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 smtClean="0">
                <a:solidFill>
                  <a:srgbClr val="0088E4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u="sng" dirty="0" smtClean="0">
                <a:solidFill>
                  <a:srgbClr val="0088E4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400" b="1" dirty="0">
                <a:solidFill>
                  <a:srgbClr val="008AE8"/>
                </a:solidFill>
                <a:latin typeface="Times New Roman" pitchFamily="18" charset="0"/>
                <a:cs typeface="Times New Roman" pitchFamily="18" charset="0"/>
              </a:rPr>
              <a:t>:  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33400" y="1005560"/>
            <a:ext cx="723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008AE8"/>
                </a:solidFill>
              </a:rPr>
              <a:t>      </a:t>
            </a:r>
            <a:r>
              <a:rPr lang="en-US" sz="4400" b="1" dirty="0" err="1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400" b="1" dirty="0" err="1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008A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4600" b="1" dirty="0">
              <a:solidFill>
                <a:srgbClr val="008A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070538" y="2352675"/>
            <a:ext cx="5334000" cy="771525"/>
          </a:xfrm>
          <a:prstGeom prst="rect">
            <a:avLst/>
          </a:prstGeom>
          <a:solidFill>
            <a:srgbClr val="FFCC99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8000"/>
                </a:solidFill>
              </a:rPr>
              <a:t> </a:t>
            </a:r>
            <a:r>
              <a:rPr lang="en-US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và miệng</a:t>
            </a:r>
            <a:r>
              <a:rPr lang="en-US" sz="3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133600" y="5257800"/>
            <a:ext cx="5486400" cy="769938"/>
          </a:xfrm>
          <a:prstGeom prst="rect">
            <a:avLst/>
          </a:prstGeom>
          <a:solidFill>
            <a:srgbClr val="FFCC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>
                <a:solidFill>
                  <a:srgbClr val="008000"/>
                </a:solidFill>
              </a:rPr>
              <a:t>         Ruột non</a:t>
            </a:r>
          </a:p>
        </p:txBody>
      </p:sp>
      <p:pic>
        <p:nvPicPr>
          <p:cNvPr id="49158" name="Picture 6" descr="b_baby_boy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6" y="3627355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 descr="a_appl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 descr="c_car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05400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2133600" y="3859869"/>
            <a:ext cx="5486400" cy="769938"/>
          </a:xfrm>
          <a:prstGeom prst="rect">
            <a:avLst/>
          </a:prstGeom>
          <a:solidFill>
            <a:srgbClr val="FFCC99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8000"/>
                </a:solidFill>
              </a:rPr>
              <a:t>        </a:t>
            </a:r>
            <a:r>
              <a:rPr lang="en-US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và xương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2118360" y="5257800"/>
            <a:ext cx="5486400" cy="771525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66CCFF"/>
              </a:gs>
            </a:gsLst>
            <a:lin ang="0" scaled="1"/>
          </a:gra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 non </a:t>
            </a:r>
          </a:p>
        </p:txBody>
      </p:sp>
      <p:pic>
        <p:nvPicPr>
          <p:cNvPr id="49164" name="Picture 12" descr="c_car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05400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856748"/>
      </p:ext>
    </p:extLst>
  </p:cSld>
  <p:clrMapOvr>
    <a:masterClrMapping/>
  </p:clrMapOvr>
  <p:transition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utoUpdateAnimBg="0"/>
      <p:bldP spid="49155" grpId="0" autoUpdateAnimBg="0"/>
      <p:bldP spid="49156" grpId="0" animBg="1" autoUpdateAnimBg="0"/>
      <p:bldP spid="49157" grpId="0" animBg="1" autoUpdateAnimBg="0"/>
      <p:bldP spid="49161" grpId="0" animBg="1" autoUpdateAnimBg="0"/>
      <p:bldP spid="49163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-32845" y="1066800"/>
            <a:ext cx="1905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u="sng" dirty="0" err="1">
                <a:solidFill>
                  <a:srgbClr val="0088E4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u="sng" dirty="0">
                <a:solidFill>
                  <a:srgbClr val="0088E4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400" b="1" dirty="0">
                <a:solidFill>
                  <a:srgbClr val="008AE8"/>
                </a:solidFill>
                <a:latin typeface="Times New Roman" pitchFamily="18" charset="0"/>
                <a:cs typeface="Times New Roman" pitchFamily="18" charset="0"/>
              </a:rPr>
              <a:t>:  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447800" y="1097280"/>
            <a:ext cx="7467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8AE8"/>
                </a:solidFill>
                <a:latin typeface="Times New Roman" pitchFamily="18" charset="0"/>
                <a:cs typeface="Times New Roman" pitchFamily="18" charset="0"/>
              </a:rPr>
              <a:t>Để đề phòng </a:t>
            </a:r>
            <a:r>
              <a:rPr lang="en-US" sz="4400" b="1" dirty="0" err="1">
                <a:solidFill>
                  <a:srgbClr val="008AE8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400" b="1" dirty="0">
                <a:solidFill>
                  <a:srgbClr val="008AE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8AE8"/>
                </a:solidFill>
                <a:latin typeface="Times New Roman" pitchFamily="18" charset="0"/>
                <a:cs typeface="Times New Roman" pitchFamily="18" charset="0"/>
              </a:rPr>
              <a:t>giun</a:t>
            </a:r>
            <a:r>
              <a:rPr lang="en-US" sz="4400" b="1" dirty="0" smtClean="0">
                <a:solidFill>
                  <a:srgbClr val="008AE8"/>
                </a:solidFill>
                <a:latin typeface="Times New Roman" pitchFamily="18" charset="0"/>
                <a:cs typeface="Times New Roman" pitchFamily="18" charset="0"/>
              </a:rPr>
              <a:t> nên:    </a:t>
            </a:r>
            <a:endParaRPr lang="en-US" sz="4400" b="1" dirty="0">
              <a:solidFill>
                <a:srgbClr val="008AE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123090" y="2825941"/>
            <a:ext cx="5943600" cy="769938"/>
          </a:xfrm>
          <a:prstGeom prst="rect">
            <a:avLst/>
          </a:prstGeom>
          <a:solidFill>
            <a:srgbClr val="FFCC99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nhiều đồ ngọt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057400" y="5257800"/>
            <a:ext cx="6096000" cy="769938"/>
          </a:xfrm>
          <a:prstGeom prst="rect">
            <a:avLst/>
          </a:prstGeom>
          <a:solidFill>
            <a:srgbClr val="FFCC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itchFamily="18" charset="0"/>
              </a:rPr>
              <a:t>Không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4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4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4" name="Picture 6" descr="b_baby_boy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386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a_appl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55" y="2789155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c_car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05400"/>
            <a:ext cx="1143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2133600" y="4191000"/>
            <a:ext cx="6019800" cy="769938"/>
          </a:xfrm>
          <a:prstGeom prst="rect">
            <a:avLst/>
          </a:prstGeom>
          <a:solidFill>
            <a:srgbClr val="FFCC99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>
                <a:solidFill>
                  <a:srgbClr val="006600"/>
                </a:solidFill>
              </a:rPr>
              <a:t>Ăn sạch, uống sạch</a:t>
            </a:r>
          </a:p>
        </p:txBody>
      </p:sp>
      <p:pic>
        <p:nvPicPr>
          <p:cNvPr id="48138" name="Picture 10" descr="b_baby_boy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40386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2133600" y="4191000"/>
            <a:ext cx="6019800" cy="769938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100000">
                <a:srgbClr val="66CCFF"/>
              </a:gs>
            </a:gsLst>
            <a:lin ang="0" scaled="1"/>
          </a:gra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rgbClr val="FFFF00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rgbClr val="FFFF00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sạch, uống sạch</a:t>
            </a:r>
          </a:p>
        </p:txBody>
      </p:sp>
    </p:spTree>
    <p:extLst>
      <p:ext uri="{BB962C8B-B14F-4D97-AF65-F5344CB8AC3E}">
        <p14:creationId xmlns:p14="http://schemas.microsoft.com/office/powerpoint/2010/main" val="113273867"/>
      </p:ext>
    </p:extLst>
  </p:cSld>
  <p:clrMapOvr>
    <a:masterClrMapping/>
  </p:clrMapOvr>
  <p:transition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1" grpId="0" autoUpdateAnimBg="0"/>
      <p:bldP spid="48132" grpId="0" animBg="1" autoUpdateAnimBg="0"/>
      <p:bldP spid="48133" grpId="0" animBg="1" autoUpdateAnimBg="0"/>
      <p:bldP spid="48137" grpId="0" animBg="1" autoUpdateAnimBg="0"/>
      <p:bldP spid="48139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Ba-Ngon-Nen-Lung-Linh-Hop-C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4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8" name="WordArt 2"/>
          <p:cNvSpPr>
            <a:spLocks noChangeArrowheads="1" noChangeShapeType="1" noTextEdit="1"/>
          </p:cNvSpPr>
          <p:nvPr/>
        </p:nvSpPr>
        <p:spPr bwMode="auto">
          <a:xfrm>
            <a:off x="0" y="4313238"/>
            <a:ext cx="8915400" cy="2362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b="1" kern="1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kern="1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3600" b="1" kern="1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3600" b="1" kern="1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3600" b="1" kern="1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a Ngon Nen Lung Linh - Phuong Thao_ Ngo [128kbps_MP3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7006.9504" end="139733.13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6014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0936"/>
      </p:ext>
    </p:extLst>
  </p:cSld>
  <p:clrMapOvr>
    <a:masterClrMapping/>
  </p:clrMapOvr>
  <p:transition>
    <p:checker dir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89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8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2760112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8970" y="3810000"/>
            <a:ext cx="6506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: Gia </a:t>
            </a:r>
            <a:r>
              <a:rPr lang="en-US" sz="4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4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566607"/>
      </p:ext>
    </p:extLst>
  </p:cSld>
  <p:clrMapOvr>
    <a:masterClrMapping/>
  </p:clrMapOvr>
  <p:transition>
    <p:checker dir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" y="228600"/>
            <a:ext cx="870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28629"/>
              </p:ext>
            </p:extLst>
          </p:nvPr>
        </p:nvGraphicFramePr>
        <p:xfrm>
          <a:off x="449580" y="1828800"/>
          <a:ext cx="8077200" cy="485899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267200"/>
                <a:gridCol w="3810000"/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40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40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40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40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40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40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414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6451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93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120" y="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8843"/>
            <a:ext cx="9067800" cy="525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381000" y="3836238"/>
            <a:ext cx="838200" cy="457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mẹ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889760" y="2076766"/>
            <a:ext cx="1104900" cy="54451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ông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3744913" y="5943600"/>
            <a:ext cx="1601787" cy="6096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Mai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4926012" y="3796551"/>
            <a:ext cx="841375" cy="496887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bố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5683250" y="2137725"/>
            <a:ext cx="757238" cy="762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bà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8600" y="1491394"/>
            <a:ext cx="103632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7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4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5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725</Words>
  <Application>Microsoft Office PowerPoint</Application>
  <PresentationFormat>On-screen Show (4:3)</PresentationFormat>
  <Paragraphs>123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</vt:lpstr>
      <vt:lpstr>Calibri</vt:lpstr>
      <vt:lpstr>Tahoma</vt:lpstr>
      <vt:lpstr>Times New Roman</vt:lpstr>
      <vt:lpstr>Wingdings</vt:lpstr>
      <vt:lpstr>Office Theme</vt:lpstr>
      <vt:lpstr>1_Ripple</vt:lpstr>
      <vt:lpstr>2_Ripple</vt:lpstr>
      <vt:lpstr>3_Ripple</vt:lpstr>
      <vt:lpstr>4_Ripple</vt:lpstr>
      <vt:lpstr>5_Ripple</vt:lpstr>
      <vt:lpstr>10_Ripple</vt:lpstr>
      <vt:lpstr>11_Ripple</vt:lpstr>
      <vt:lpstr>12_Ripple</vt:lpstr>
      <vt:lpstr>13_Ripple</vt:lpstr>
      <vt:lpstr>14_Ripple</vt:lpstr>
      <vt:lpstr>15_Ripple</vt:lpstr>
      <vt:lpstr>PowerPoint Presentation</vt:lpstr>
      <vt:lpstr>ÔN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KẾT LUẬN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</cp:revision>
  <dcterms:created xsi:type="dcterms:W3CDTF">2018-10-23T13:05:59Z</dcterms:created>
  <dcterms:modified xsi:type="dcterms:W3CDTF">2020-11-19T09:59:00Z</dcterms:modified>
</cp:coreProperties>
</file>