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70" r:id="rId9"/>
    <p:sldId id="271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47C4-9940-4765-B720-5D0946582B5B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6C2FB2-5574-40D8-881C-C9AF46C9E60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47C4-9940-4765-B720-5D0946582B5B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2FB2-5574-40D8-881C-C9AF46C9E6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405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47C4-9940-4765-B720-5D0946582B5B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2FB2-5574-40D8-881C-C9AF46C9E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69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47C4-9940-4765-B720-5D0946582B5B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2FB2-5574-40D8-881C-C9AF46C9E60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38200" y="0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aseline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aseline="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aseline="0" dirty="0" smtClean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2400" baseline="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aseline="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aseline="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aseline="0" dirty="0" smtClean="0">
                <a:latin typeface="Times New Roman" pitchFamily="18" charset="0"/>
                <a:cs typeface="Times New Roman" pitchFamily="18" charset="0"/>
              </a:rPr>
              <a:t> 2016</a:t>
            </a:r>
          </a:p>
          <a:p>
            <a:pPr algn="ctr"/>
            <a:r>
              <a:rPr lang="en-US" sz="2400" baseline="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baseline="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baseline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baseline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baseline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baseline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baseline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3600" b="1" baseline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endParaRPr lang="en-US" sz="3600" b="1" baseline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47C4-9940-4765-B720-5D0946582B5B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2FB2-5574-40D8-881C-C9AF46C9E60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47C4-9940-4765-B720-5D0946582B5B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2FB2-5574-40D8-881C-C9AF46C9E6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47C4-9940-4765-B720-5D0946582B5B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2FB2-5574-40D8-881C-C9AF46C9E6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47C4-9940-4765-B720-5D0946582B5B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2FB2-5574-40D8-881C-C9AF46C9E6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47C4-9940-4765-B720-5D0946582B5B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2FB2-5574-40D8-881C-C9AF46C9E6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23847C4-9940-4765-B720-5D0946582B5B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86C2FB2-5574-40D8-881C-C9AF46C9E60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87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75" r:id="rId11"/>
    <p:sldLayoutId id="2147483676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-192827"/>
            <a:ext cx="12192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1676400" y="3124200"/>
            <a:ext cx="655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35"/>
          <p:cNvSpPr>
            <a:spLocks noChangeArrowheads="1" noChangeShapeType="1" noTextEdit="1"/>
          </p:cNvSpPr>
          <p:nvPr/>
        </p:nvSpPr>
        <p:spPr bwMode="auto">
          <a:xfrm>
            <a:off x="2084388" y="6096000"/>
            <a:ext cx="71247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224B5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WordArt 38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6867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5">
                    <a:lumMod val="2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5">
                    <a:lumMod val="2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5">
                    <a:lumMod val="2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 ÁI MỘ A</a:t>
            </a:r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121"/>
          <p:cNvSpPr>
            <a:spLocks noChangeArrowheads="1" noChangeShapeType="1" noTextEdit="1"/>
          </p:cNvSpPr>
          <p:nvPr/>
        </p:nvSpPr>
        <p:spPr bwMode="auto">
          <a:xfrm>
            <a:off x="3627438" y="1607001"/>
            <a:ext cx="40386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22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WordArt 122"/>
          <p:cNvSpPr>
            <a:spLocks noChangeArrowheads="1" noChangeShapeType="1" noTextEdit="1"/>
          </p:cNvSpPr>
          <p:nvPr/>
        </p:nvSpPr>
        <p:spPr bwMode="auto">
          <a:xfrm>
            <a:off x="2019300" y="3962400"/>
            <a:ext cx="64770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iệu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9504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nt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982200" cy="727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257800" y="2743200"/>
            <a:ext cx="3886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8000"/>
                </a:solidFill>
                <a:latin typeface=".VnAvant" pitchFamily="34" charset="0"/>
              </a:rPr>
              <a:t>b. </a:t>
            </a:r>
            <a:r>
              <a:rPr lang="en-US" sz="4800" b="1">
                <a:solidFill>
                  <a:srgbClr val="008000"/>
                </a:solidFill>
                <a:latin typeface=".VnAvant" pitchFamily="34" charset="0"/>
              </a:rPr>
              <a:t>1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61938" y="2914650"/>
            <a:ext cx="4191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181600" y="1295400"/>
            <a:ext cx="3886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  <a:latin typeface=".VnAvant" pitchFamily="34" charset="0"/>
              </a:rPr>
              <a:t>a. </a:t>
            </a:r>
            <a:r>
              <a:rPr lang="en-US" sz="4800" b="1">
                <a:solidFill>
                  <a:srgbClr val="FF0066"/>
                </a:solidFill>
                <a:latin typeface=".VnAvant" pitchFamily="34" charset="0"/>
              </a:rPr>
              <a:t>2</a:t>
            </a:r>
          </a:p>
        </p:txBody>
      </p:sp>
      <p:pic>
        <p:nvPicPr>
          <p:cNvPr id="6" name="Picture 6" descr="questionmark_w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6969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" name="Text Box 145"/>
          <p:cNvSpPr txBox="1">
            <a:spLocks noChangeArrowheads="1"/>
          </p:cNvSpPr>
          <p:nvPr/>
        </p:nvSpPr>
        <p:spPr bwMode="auto">
          <a:xfrm>
            <a:off x="5181600" y="4210050"/>
            <a:ext cx="39624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800" b="1">
                <a:solidFill>
                  <a:srgbClr val="3366FF"/>
                </a:solidFill>
                <a:latin typeface=".VnAvant" pitchFamily="34" charset="0"/>
              </a:rPr>
              <a:t>c. </a:t>
            </a:r>
            <a:r>
              <a:rPr lang="en-US" sz="4800" b="1">
                <a:solidFill>
                  <a:srgbClr val="3366FF"/>
                </a:solidFill>
                <a:latin typeface=".VnAvant" pitchFamily="34" charset="0"/>
              </a:rPr>
              <a:t>0</a:t>
            </a:r>
          </a:p>
        </p:txBody>
      </p:sp>
      <p:sp>
        <p:nvSpPr>
          <p:cNvPr id="152" name="Rectangle 151"/>
          <p:cNvSpPr/>
          <p:nvPr/>
        </p:nvSpPr>
        <p:spPr>
          <a:xfrm>
            <a:off x="5162811" y="1269206"/>
            <a:ext cx="2438400" cy="3771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5562600" y="2799869"/>
            <a:ext cx="1184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c. 0</a:t>
            </a:r>
            <a:endParaRPr lang="en-US" sz="54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950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4" grpId="0"/>
      <p:bldP spid="5" grpId="0"/>
      <p:bldP spid="5" grpId="1"/>
      <p:bldP spid="5" grpId="2"/>
      <p:bldP spid="142" grpId="0"/>
      <p:bldP spid="152" grpId="0" animBg="1"/>
      <p:bldP spid="1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-Point Star 3"/>
          <p:cNvSpPr/>
          <p:nvPr/>
        </p:nvSpPr>
        <p:spPr>
          <a:xfrm>
            <a:off x="-5687" y="609600"/>
            <a:ext cx="3498376" cy="1396051"/>
          </a:xfrm>
          <a:prstGeom prst="star8">
            <a:avLst>
              <a:gd name="adj" fmla="val 3915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700" y="1819148"/>
            <a:ext cx="83058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929014" y="3242692"/>
            <a:ext cx="2286000" cy="1231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ctr">
              <a:buAutoNum type="alphaLcPeriod"/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42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</a:p>
          <a:p>
            <a:pPr algn="ctr"/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632162" y="1850063"/>
            <a:ext cx="2286000" cy="30002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20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14901" y="4017102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41325" y="4168252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57600" y="3817391"/>
            <a:ext cx="1524000" cy="48563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57600" y="4350791"/>
            <a:ext cx="1524000" cy="48563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64424" y="4893290"/>
            <a:ext cx="1524000" cy="48563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>
            <a:stCxn id="13" idx="1"/>
          </p:cNvCxnSpPr>
          <p:nvPr/>
        </p:nvCxnSpPr>
        <p:spPr>
          <a:xfrm flipH="1">
            <a:off x="2590800" y="4060208"/>
            <a:ext cx="1066800" cy="380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583976" y="4517408"/>
            <a:ext cx="1066800" cy="380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2568053" y="4958683"/>
            <a:ext cx="1112293" cy="1614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167668" y="4079257"/>
            <a:ext cx="1230857" cy="729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188424" y="4593608"/>
            <a:ext cx="1210101" cy="626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167668" y="4992305"/>
            <a:ext cx="1230857" cy="1401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-9862" y="3350180"/>
                <a:ext cx="4572000" cy="224824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n-US" sz="4000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42</m:t>
                              </m:r>
                            </m:e>
                            <m:e>
                              <m:r>
                                <a:rPr lang="en-US" sz="4000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34</m:t>
                              </m:r>
                            </m:e>
                          </m:eqArr>
                        </m:num>
                        <m:den>
                          <m:r>
                            <a:rPr lang="en-US" sz="40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67</m:t>
                          </m:r>
                        </m:den>
                      </m:f>
                    </m:oMath>
                  </m:oMathPara>
                </a14:m>
                <a:endPara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862" y="3350180"/>
                <a:ext cx="4572000" cy="224824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6169925" y="4137997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4438950" y="3502580"/>
                <a:ext cx="4572000" cy="230133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endParaRPr lang="en-US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n-US" sz="4000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/>
                                  <a:cs typeface="Times New Roman" panose="02020603050405020304" pitchFamily="18" charset="0"/>
                                </a:rPr>
                                <m:t>20</m:t>
                              </m:r>
                            </m:e>
                            <m:e>
                              <m:r>
                                <a:rPr lang="en-US" sz="4000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/>
                                  <a:cs typeface="Times New Roman" panose="02020603050405020304" pitchFamily="18" charset="0"/>
                                </a:rPr>
                                <m:t>  7</m:t>
                              </m:r>
                            </m:e>
                          </m:eqArr>
                        </m:num>
                        <m:den>
                          <m:r>
                            <a:rPr lang="en-US" sz="40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/>
                              <a:cs typeface="Times New Roman" panose="02020603050405020304" pitchFamily="18" charset="0"/>
                            </a:rPr>
                            <m:t>27</m:t>
                          </m:r>
                        </m:den>
                      </m:f>
                    </m:oMath>
                  </m:oMathPara>
                </a14:m>
                <a:endPara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dirty="0"/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950" y="3502580"/>
                <a:ext cx="4572000" cy="23013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53041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  <p:bldP spid="9" grpId="0"/>
      <p:bldP spid="11" grpId="0"/>
      <p:bldP spid="13" grpId="0" animBg="1"/>
      <p:bldP spid="14" grpId="0" animBg="1"/>
      <p:bldP spid="15" grpId="0" animBg="1"/>
      <p:bldP spid="5" grpId="0"/>
      <p:bldP spid="20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Nhóm 8"/>
          <p:cNvGrpSpPr/>
          <p:nvPr/>
        </p:nvGrpSpPr>
        <p:grpSpPr>
          <a:xfrm>
            <a:off x="345174" y="838200"/>
            <a:ext cx="8610600" cy="4953000"/>
            <a:chOff x="0" y="1870147"/>
            <a:chExt cx="8964488" cy="5229200"/>
          </a:xfrm>
        </p:grpSpPr>
        <p:pic>
          <p:nvPicPr>
            <p:cNvPr id="7" name="Picture 6" descr="H3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870147"/>
              <a:ext cx="8964488" cy="5229200"/>
            </a:xfrm>
            <a:prstGeom prst="rect">
              <a:avLst/>
            </a:prstGeom>
            <a:gradFill rotWithShape="1">
              <a:gsLst>
                <a:gs pos="0">
                  <a:srgbClr val="FBA3D7"/>
                </a:gs>
                <a:gs pos="50000">
                  <a:schemeClr val="bg1"/>
                </a:gs>
                <a:gs pos="100000">
                  <a:srgbClr val="FBA3D7"/>
                </a:gs>
              </a:gsLst>
              <a:lin ang="5400000" scaled="1"/>
            </a:gradFill>
          </p:spPr>
        </p:pic>
        <p:sp>
          <p:nvSpPr>
            <p:cNvPr id="8" name="Hộp_Văn_Bản 5"/>
            <p:cNvSpPr txBox="1"/>
            <p:nvPr/>
          </p:nvSpPr>
          <p:spPr>
            <a:xfrm>
              <a:off x="2267744" y="2492896"/>
              <a:ext cx="5112568" cy="224208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6600" dirty="0" err="1" smtClean="0">
                  <a:solidFill>
                    <a:srgbClr val="FF0000"/>
                  </a:solidFill>
                  <a:latin typeface="Segoe UI Semibold" pitchFamily="34" charset="0"/>
                </a:rPr>
                <a:t>Các</a:t>
              </a:r>
              <a:r>
                <a:rPr lang="en-US" sz="6600" dirty="0" smtClean="0">
                  <a:solidFill>
                    <a:srgbClr val="FF0000"/>
                  </a:solidFill>
                  <a:latin typeface="Segoe UI Semibold" pitchFamily="34" charset="0"/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  <a:latin typeface="Segoe UI Semibold" pitchFamily="34" charset="0"/>
                </a:rPr>
                <a:t>bạn</a:t>
              </a:r>
              <a:r>
                <a:rPr lang="en-US" sz="6600" dirty="0" smtClean="0">
                  <a:solidFill>
                    <a:srgbClr val="FF0000"/>
                  </a:solidFill>
                  <a:latin typeface="Segoe UI Semibold" pitchFamily="34" charset="0"/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  <a:latin typeface="Segoe UI Semibold" pitchFamily="34" charset="0"/>
                </a:rPr>
                <a:t>làm</a:t>
              </a:r>
              <a:r>
                <a:rPr lang="en-US" sz="6600" dirty="0" smtClean="0">
                  <a:solidFill>
                    <a:srgbClr val="FF0000"/>
                  </a:solidFill>
                  <a:latin typeface="Segoe UI Semibold" pitchFamily="34" charset="0"/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  <a:latin typeface="Segoe UI Semibold" pitchFamily="34" charset="0"/>
                </a:rPr>
                <a:t>bài</a:t>
              </a:r>
              <a:r>
                <a:rPr lang="en-US" sz="6600" dirty="0" smtClean="0">
                  <a:solidFill>
                    <a:srgbClr val="FF0000"/>
                  </a:solidFill>
                  <a:latin typeface="Segoe UI Semibold" pitchFamily="34" charset="0"/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  <a:latin typeface="Segoe UI Semibold" pitchFamily="34" charset="0"/>
                </a:rPr>
                <a:t>rất</a:t>
              </a:r>
              <a:r>
                <a:rPr lang="en-US" sz="6600" dirty="0" smtClean="0">
                  <a:solidFill>
                    <a:srgbClr val="FF0000"/>
                  </a:solidFill>
                  <a:latin typeface="Segoe UI Semibold" pitchFamily="34" charset="0"/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  <a:latin typeface="Segoe UI Semibold" pitchFamily="34" charset="0"/>
                </a:rPr>
                <a:t>tốt</a:t>
              </a:r>
              <a:r>
                <a:rPr lang="en-US" sz="6600" dirty="0" smtClean="0">
                  <a:solidFill>
                    <a:srgbClr val="FF0000"/>
                  </a:solidFill>
                  <a:latin typeface="Segoe UI Semibold" pitchFamily="34" charset="0"/>
                </a:rPr>
                <a:t>!</a:t>
              </a:r>
              <a:endParaRPr lang="en-US" sz="6600" dirty="0">
                <a:solidFill>
                  <a:srgbClr val="FF0000"/>
                </a:solidFill>
                <a:latin typeface="Segoe UI Semibold" pitchFamily="34" charset="0"/>
              </a:endParaRPr>
            </a:p>
          </p:txBody>
        </p:sp>
        <p:pic>
          <p:nvPicPr>
            <p:cNvPr id="9" name="Picture 8" descr="36_1_5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79912" y="4797152"/>
              <a:ext cx="10668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36_1_5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2040" y="4797152"/>
              <a:ext cx="10668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20802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533400"/>
            <a:ext cx="67056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59      –     35    =    24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6215" y="1924902"/>
            <a:ext cx="1524000" cy="4856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800" y="1947755"/>
            <a:ext cx="1524000" cy="4856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4599" y="1914998"/>
            <a:ext cx="1524000" cy="4856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464815" y="2816449"/>
                <a:ext cx="880369" cy="1702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n-US" sz="4000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59</m:t>
                              </m:r>
                            </m:e>
                            <m:e>
                              <m:r>
                                <a:rPr lang="en-US" sz="4000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35</m:t>
                              </m:r>
                            </m:e>
                          </m:eqArr>
                        </m:num>
                        <m:den>
                          <m:r>
                            <a:rPr lang="en-US" sz="40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815" y="2816449"/>
                <a:ext cx="880369" cy="1702774"/>
              </a:xfrm>
              <a:prstGeom prst="rect">
                <a:avLst/>
              </a:prstGeom>
              <a:blipFill rotWithShape="1">
                <a:blip r:embed="rId2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236215" y="3220872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9" name="Rectangle 8"/>
          <p:cNvSpPr/>
          <p:nvPr/>
        </p:nvSpPr>
        <p:spPr>
          <a:xfrm>
            <a:off x="2754574" y="2816449"/>
            <a:ext cx="1524000" cy="4856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4338" y="3487002"/>
            <a:ext cx="1524000" cy="4856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54574" y="4157555"/>
            <a:ext cx="1524000" cy="4856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4899160"/>
            <a:ext cx="5867400" cy="9755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 59 -35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246195" y="3067335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246195" y="3760066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208664" y="4400372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998215" y="1474373"/>
            <a:ext cx="0" cy="4468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601593" y="1474373"/>
            <a:ext cx="0" cy="4468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858000" y="1468110"/>
            <a:ext cx="0" cy="4468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99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3" grpId="0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85800"/>
            <a:ext cx="7620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6936"/>
              </p:ext>
            </p:extLst>
          </p:nvPr>
        </p:nvGraphicFramePr>
        <p:xfrm>
          <a:off x="838200" y="2154594"/>
          <a:ext cx="7619996" cy="2707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16361"/>
                <a:gridCol w="1087506"/>
                <a:gridCol w="983226"/>
                <a:gridCol w="983226"/>
                <a:gridCol w="901290"/>
                <a:gridCol w="983226"/>
                <a:gridCol w="1065161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2800" b="1" i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i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800" b="1" i="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baseline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trừ</a:t>
                      </a:r>
                      <a:endParaRPr lang="en-US" sz="2800" b="1" i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28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en-US" sz="28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en-US" sz="28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en-US" sz="28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US" sz="28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trừ</a:t>
                      </a:r>
                      <a:endParaRPr lang="en-US" sz="2800" b="1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28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28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28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8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US" sz="28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8900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endParaRPr lang="en-US" sz="28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b="1" cap="none" spc="0" dirty="0" smtClean="0">
                        <a:ln w="127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b="1" cap="none" spc="0" dirty="0" smtClean="0">
                        <a:ln w="127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b="1" cap="none" spc="0" dirty="0" smtClean="0">
                        <a:ln w="127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4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b="1" cap="none" spc="0" dirty="0" smtClean="0">
                        <a:ln w="127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632696" y="3559314"/>
            <a:ext cx="5950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</a:t>
            </a:r>
            <a:endParaRPr lang="en-US" sz="32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13063" y="3559314"/>
            <a:ext cx="5950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62</a:t>
            </a:r>
            <a:endParaRPr lang="en-US" sz="32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3132" y="3559314"/>
            <a:ext cx="3898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en-US" sz="32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18064" y="3559314"/>
            <a:ext cx="5950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72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40617" y="3559314"/>
            <a:ext cx="3898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en-US" sz="32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0441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79248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295400"/>
            <a:ext cx="55626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lphaLcPeriod"/>
            </a:pP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79,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25.</a:t>
            </a:r>
          </a:p>
          <a:p>
            <a:pPr marL="342900" indent="-342900" algn="ctr">
              <a:buFontTx/>
              <a:buAutoNum type="alphaLcPeriod"/>
            </a:pP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38,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AutoNum type="alphaLcPeriod"/>
            </a:pP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67,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33.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AutoNum type="alphaLcPeriod"/>
            </a:pP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55,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22.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ctr">
              <a:buAutoNum type="alphaLcPeriod"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15000" y="1295400"/>
            <a:ext cx="2971800" cy="1981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990600" y="3581400"/>
                <a:ext cx="880369" cy="1702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n-US" sz="4000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38</m:t>
                              </m:r>
                            </m:e>
                            <m:e>
                              <m:r>
                                <a:rPr lang="en-US" sz="4000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</m:e>
                          </m:eqArr>
                        </m:num>
                        <m:den>
                          <m:r>
                            <a:rPr lang="en-US" sz="40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26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581400"/>
                <a:ext cx="880369" cy="170277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762000" y="3985823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6972300" y="1434613"/>
                <a:ext cx="880369" cy="170277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n-US" sz="4000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79</m:t>
                              </m:r>
                            </m:e>
                            <m:e>
                              <m:r>
                                <a:rPr lang="en-US" sz="4000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25</m:t>
                              </m:r>
                            </m:e>
                          </m:eqArr>
                        </m:num>
                        <m:den>
                          <m:r>
                            <a:rPr lang="en-US" sz="40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54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300" y="1434613"/>
                <a:ext cx="880369" cy="170277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6743700" y="17145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3581400" y="3581400"/>
                <a:ext cx="880369" cy="17473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n-US" sz="4000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67</m:t>
                              </m:r>
                            </m:e>
                            <m:e>
                              <m:r>
                                <a:rPr lang="en-US" sz="4000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33</m:t>
                              </m:r>
                            </m:e>
                          </m:eqArr>
                        </m:num>
                        <m:den>
                          <m:r>
                            <a:rPr lang="en-US" sz="40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34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3581400"/>
                <a:ext cx="880369" cy="174733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3352800" y="3985823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6646415" y="3581400"/>
                <a:ext cx="880369" cy="17473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n-US" sz="4000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55</m:t>
                              </m:r>
                            </m:e>
                            <m:e>
                              <m:r>
                                <a:rPr lang="en-US" sz="4000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22</m:t>
                              </m:r>
                            </m:e>
                          </m:eqArr>
                        </m:num>
                        <m:den>
                          <m:r>
                            <a:rPr lang="en-US" sz="40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33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415" y="3581400"/>
                <a:ext cx="880369" cy="174733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6417815" y="3985823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2400" y="3528623"/>
            <a:ext cx="685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18046" y="3567057"/>
            <a:ext cx="685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88904" y="3581400"/>
            <a:ext cx="685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66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295400"/>
            <a:ext cx="3581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8493" y="1828800"/>
            <a:ext cx="33528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8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        3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… 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95800" y="1066800"/>
            <a:ext cx="4267200" cy="297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– 3 = 5 (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33" y="228600"/>
            <a:ext cx="897553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8dm, </a:t>
            </a:r>
            <a:r>
              <a:rPr lang="en-US" sz="32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3dm.</a:t>
            </a:r>
          </a:p>
          <a:p>
            <a:r>
              <a:rPr lang="en-US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- xi – </a:t>
            </a:r>
            <a:r>
              <a:rPr lang="en-US" sz="32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8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09600" y="304800"/>
            <a:ext cx="792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400">
              <a:latin typeface="Times New Roman" pitchFamily="18" charset="0"/>
            </a:endParaRPr>
          </a:p>
        </p:txBody>
      </p:sp>
      <p:pic>
        <p:nvPicPr>
          <p:cNvPr id="3" name="Picture 3" descr="j03054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3048000"/>
            <a:ext cx="5562600" cy="2667000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24200" y="-76200"/>
            <a:ext cx="35814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                       </a:t>
            </a:r>
            <a:r>
              <a:rPr lang="en-US" sz="6000">
                <a:solidFill>
                  <a:srgbClr val="00009B"/>
                </a:solidFill>
                <a:latin typeface="Times New Roman" pitchFamily="18" charset="0"/>
              </a:rPr>
              <a:t>Trò chơi</a:t>
            </a: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2438400" y="1828800"/>
            <a:ext cx="4191000" cy="914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ĐỐ BẠN</a:t>
            </a:r>
          </a:p>
        </p:txBody>
      </p:sp>
    </p:spTree>
    <p:extLst>
      <p:ext uri="{BB962C8B-B14F-4D97-AF65-F5344CB8AC3E}">
        <p14:creationId xmlns:p14="http://schemas.microsoft.com/office/powerpoint/2010/main" val="348736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ont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902" y="-228600"/>
            <a:ext cx="9982200" cy="727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33400" y="1788462"/>
            <a:ext cx="3733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8 – 43 = 15</a:t>
            </a:r>
          </a:p>
          <a:p>
            <a:pPr>
              <a:spcBef>
                <a:spcPct val="5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questionmark_w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6969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" name="Text Box 152"/>
          <p:cNvSpPr txBox="1">
            <a:spLocks noChangeArrowheads="1"/>
          </p:cNvSpPr>
          <p:nvPr/>
        </p:nvSpPr>
        <p:spPr bwMode="auto">
          <a:xfrm>
            <a:off x="974725" y="56721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" name="Rectangle 307"/>
          <p:cNvSpPr/>
          <p:nvPr/>
        </p:nvSpPr>
        <p:spPr>
          <a:xfrm>
            <a:off x="4590789" y="13335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" name="Rectangle 308"/>
          <p:cNvSpPr/>
          <p:nvPr/>
        </p:nvSpPr>
        <p:spPr>
          <a:xfrm>
            <a:off x="5303728" y="170283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58: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endParaRPr lang="en-US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43: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endParaRPr lang="en-US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15: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3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0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475</TotalTime>
  <Words>375</Words>
  <Application>Microsoft Office PowerPoint</Application>
  <PresentationFormat>On-screen Show (4:3)</PresentationFormat>
  <Paragraphs>91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46</cp:revision>
  <dcterms:created xsi:type="dcterms:W3CDTF">2016-03-11T01:42:41Z</dcterms:created>
  <dcterms:modified xsi:type="dcterms:W3CDTF">2019-09-25T15:20:45Z</dcterms:modified>
</cp:coreProperties>
</file>