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89" r:id="rId3"/>
    <p:sldId id="294" r:id="rId4"/>
    <p:sldId id="290" r:id="rId5"/>
    <p:sldId id="29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92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6" r:id="rId31"/>
    <p:sldId id="287" r:id="rId32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>
        <p:scale>
          <a:sx n="70" d="100"/>
          <a:sy n="70" d="100"/>
        </p:scale>
        <p:origin x="-80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7454-798B-4B28-8F46-75B990AA3588}" type="datetimeFigureOut">
              <a:rPr lang="en-US" smtClean="0"/>
              <a:pPr/>
              <a:t>29/7/2021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F7EC-482B-4EE2-AE45-940BF38D6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9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7454-798B-4B28-8F46-75B990AA3588}" type="datetimeFigureOut">
              <a:rPr lang="en-US" smtClean="0"/>
              <a:pPr/>
              <a:t>29/7/2021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F7EC-482B-4EE2-AE45-940BF38D6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3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7454-798B-4B28-8F46-75B990AA3588}" type="datetimeFigureOut">
              <a:rPr lang="en-US" smtClean="0"/>
              <a:pPr/>
              <a:t>29/7/2021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F7EC-482B-4EE2-AE45-940BF38D6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75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1625"/>
            <a:ext cx="7772400" cy="579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DA0BAC2-BCBA-4EFC-B3EA-45D155E202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83353"/>
      </p:ext>
    </p:extLst>
  </p:cSld>
  <p:clrMapOvr>
    <a:masterClrMapping/>
  </p:clrMapOvr>
  <p:transition spd="slow">
    <p:zoom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7454-798B-4B28-8F46-75B990AA3588}" type="datetimeFigureOut">
              <a:rPr lang="en-US" smtClean="0"/>
              <a:pPr/>
              <a:t>29/7/2021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F7EC-482B-4EE2-AE45-940BF38D6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6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7454-798B-4B28-8F46-75B990AA3588}" type="datetimeFigureOut">
              <a:rPr lang="en-US" smtClean="0"/>
              <a:pPr/>
              <a:t>29/7/2021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F7EC-482B-4EE2-AE45-940BF38D6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8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7454-798B-4B28-8F46-75B990AA3588}" type="datetimeFigureOut">
              <a:rPr lang="en-US" smtClean="0"/>
              <a:pPr/>
              <a:t>29/7/2021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F7EC-482B-4EE2-AE45-940BF38D6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3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7454-798B-4B28-8F46-75B990AA3588}" type="datetimeFigureOut">
              <a:rPr lang="en-US" smtClean="0"/>
              <a:pPr/>
              <a:t>29/7/2021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F7EC-482B-4EE2-AE45-940BF38D6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8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7454-798B-4B28-8F46-75B990AA3588}" type="datetimeFigureOut">
              <a:rPr lang="en-US" smtClean="0"/>
              <a:pPr/>
              <a:t>29/7/2021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F7EC-482B-4EE2-AE45-940BF38D6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1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7454-798B-4B28-8F46-75B990AA3588}" type="datetimeFigureOut">
              <a:rPr lang="en-US" smtClean="0"/>
              <a:pPr/>
              <a:t>29/7/2021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F7EC-482B-4EE2-AE45-940BF38D6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0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7454-798B-4B28-8F46-75B990AA3588}" type="datetimeFigureOut">
              <a:rPr lang="en-US" smtClean="0"/>
              <a:pPr/>
              <a:t>29/7/2021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F7EC-482B-4EE2-AE45-940BF38D6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4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7454-798B-4B28-8F46-75B990AA3588}" type="datetimeFigureOut">
              <a:rPr lang="en-US" smtClean="0"/>
              <a:pPr/>
              <a:t>29/7/2021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F7EC-482B-4EE2-AE45-940BF38D6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9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57454-798B-4B28-8F46-75B990AA3588}" type="datetimeFigureOut">
              <a:rPr lang="en-US" smtClean="0"/>
              <a:pPr/>
              <a:t>29/7/2021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6F7EC-482B-4EE2-AE45-940BF38D6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2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6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Romeo-And-Juliet2.wma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1971" y="0"/>
            <a:ext cx="4468019" cy="9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vi-VN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VỆT HƯNG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4"/>
          <p:cNvSpPr txBox="1"/>
          <p:nvPr/>
        </p:nvSpPr>
        <p:spPr>
          <a:xfrm>
            <a:off x="685800" y="1981200"/>
            <a:ext cx="7772400" cy="94059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3429000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algn="ctr"/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dirty="0">
              <a:solidFill>
                <a:srgbClr val="0000CC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990600"/>
            <a:ext cx="706437" cy="709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209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an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44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3" name="Picture 5" descr="mu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4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1066800"/>
            <a:ext cx="109728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09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1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" t="3009" r="4340" b="6250"/>
          <a:stretch/>
        </p:blipFill>
        <p:spPr bwMode="auto">
          <a:xfrm>
            <a:off x="-495300" y="-438150"/>
            <a:ext cx="10077450" cy="74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37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2" name="Picture 8" descr="anh3`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3" name="Picture 9" descr="dau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16478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4" name="Oval 10" descr="dethuong"/>
          <p:cNvSpPr>
            <a:spLocks noChangeArrowheads="1"/>
          </p:cNvSpPr>
          <p:nvPr/>
        </p:nvSpPr>
        <p:spPr bwMode="auto">
          <a:xfrm>
            <a:off x="4267200" y="0"/>
            <a:ext cx="4038600" cy="18288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 Ra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32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8795" name="Picture 11" descr="anhba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62000"/>
            <a:ext cx="3962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6" name="Picture 12" descr="mu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85800"/>
            <a:ext cx="914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2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7 -3.2948E-6 L -0.49167 -3.2948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4" grpId="0" animBg="1"/>
      <p:bldP spid="11879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 descr="da s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3" name="Picture 5" descr="dau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19400"/>
            <a:ext cx="8382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4" name="Picture 6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0"/>
            <a:ext cx="1019175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5" name="Oval 7" descr="fly"/>
          <p:cNvSpPr>
            <a:spLocks noChangeArrowheads="1"/>
          </p:cNvSpPr>
          <p:nvPr/>
        </p:nvSpPr>
        <p:spPr bwMode="auto">
          <a:xfrm>
            <a:off x="4267200" y="1219200"/>
            <a:ext cx="4876800" cy="17526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 Mau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endParaRPr lang="en-US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576" name="Picture 8" descr="sua r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514600"/>
            <a:ext cx="2514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7" name="Picture 9" descr="mu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0"/>
            <a:ext cx="6096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8" name="Picture 10" descr="mu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00400"/>
            <a:ext cx="6096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33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0.00555 L -0.32083 0.005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 animBg="1"/>
      <p:bldP spid="10957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 descr="anh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3726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7" name="Picture 5" descr="daub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9906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8" name="Picture 6" descr="mu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533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9" name="Picture 7" descr="mu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60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0" name="Picture 8" descr="mu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304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601" name="Oval 9" descr="buom"/>
          <p:cNvSpPr>
            <a:spLocks noChangeArrowheads="1"/>
          </p:cNvSpPr>
          <p:nvPr/>
        </p:nvSpPr>
        <p:spPr bwMode="auto">
          <a:xfrm>
            <a:off x="5029200" y="228600"/>
            <a:ext cx="3429000" cy="18288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Cún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 Mau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0602" name="Picture 10" descr="dauong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106680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3" name="Picture 11" descr="daubãi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0"/>
            <a:ext cx="9906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4" name="Picture 12" descr="con ch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181600"/>
            <a:ext cx="250507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94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98 0.00139 L -0.28698 0.001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1" grpId="0" animBg="1"/>
      <p:bldP spid="11060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thieu m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685800"/>
            <a:ext cx="10287000" cy="83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7" name="Picture 5" descr="mu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914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8" name="Picture 6" descr="mu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90800"/>
            <a:ext cx="914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9" name="Picture 7" descr="mu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7620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20" name="Oval 8" descr="cho lai xe"/>
          <p:cNvSpPr>
            <a:spLocks noChangeArrowheads="1"/>
          </p:cNvSpPr>
          <p:nvPr/>
        </p:nvSpPr>
        <p:spPr bwMode="auto">
          <a:xfrm>
            <a:off x="6705600" y="2514600"/>
            <a:ext cx="2286000" cy="25146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Gâu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gâu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 eaLnBrk="1" hangingPunct="1"/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 Ra </a:t>
            </a:r>
          </a:p>
          <a:p>
            <a:pPr algn="ctr" eaLnBrk="1" hangingPunct="1"/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endParaRPr lang="en-US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5721" name="Picture 9" descr="conme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562600"/>
            <a:ext cx="140017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1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00347 L -0.24323 -0.003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0" grpId="0" animBg="1"/>
      <p:bldP spid="1157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6" name="Picture 10" descr="thieuchu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7" name="Picture 11" descr="mu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9144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8" name="Picture 12" descr="mu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7620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9" name="Picture 13" descr="mu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43200"/>
            <a:ext cx="6858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50" name="Oval 14" descr="30002314"/>
          <p:cNvSpPr>
            <a:spLocks noChangeArrowheads="1"/>
          </p:cNvSpPr>
          <p:nvPr/>
        </p:nvSpPr>
        <p:spPr bwMode="auto">
          <a:xfrm>
            <a:off x="7010400" y="1905000"/>
            <a:ext cx="2133600" cy="31242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Meo</a:t>
            </a: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meo</a:t>
            </a: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 eaLnBrk="1" hangingPunct="1"/>
            <a:r>
              <a:rPr 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nhắt</a:t>
            </a: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 eaLnBrk="1" hangingPunct="1"/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Mau </a:t>
            </a:r>
            <a:r>
              <a:rPr 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endParaRPr lang="en-US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endParaRPr lang="en-US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6751" name="Picture 15" descr="cochu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486400"/>
            <a:ext cx="685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00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35 -0.00555 L -0.12465 -0.00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0" grpId="0" animBg="1"/>
      <p:bldP spid="11675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Ảnh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5" name="Oval 5" descr="bay tren may"/>
          <p:cNvSpPr>
            <a:spLocks noChangeArrowheads="1"/>
          </p:cNvSpPr>
          <p:nvPr/>
        </p:nvSpPr>
        <p:spPr bwMode="auto">
          <a:xfrm>
            <a:off x="3124200" y="304800"/>
            <a:ext cx="4724400" cy="20574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117766" name="Picture 6" descr="92946cxn8xmvkw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7" name="Picture 7" descr="92946cxn8xmvkw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1447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8" name="Picture 8" descr="92946cxn8xmvkw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057400"/>
            <a:ext cx="1447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9" name="Picture 9" descr="pinksparkle6df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85800"/>
            <a:ext cx="19431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70" name="Picture 10" descr="pinksparkle6df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838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71" name="Picture 11" descr="pinksparkle6df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838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72" name="Picture 12" descr="pinksparkle6df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33600"/>
            <a:ext cx="838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73" name="Picture 13" descr="pinksparkle6df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410200"/>
            <a:ext cx="838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59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animBg="1"/>
      <p:bldP spid="11776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2100" name="Picture 1" descr="BABY 4 (22)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2971800" y="1295400"/>
            <a:ext cx="3200400" cy="20574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KẾT THÚC CÂU TRUYỆN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8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338138" y="1600200"/>
            <a:ext cx="8467725" cy="2590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.VnTime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43000" y="2438400"/>
            <a:ext cx="6934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 dirty="0" smtClean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altLang="en-US" sz="4800" b="1" dirty="0" err="1" smtClean="0">
                <a:solidFill>
                  <a:srgbClr val="0000CC"/>
                </a:solidFill>
                <a:latin typeface="Times New Roman" pitchFamily="18" charset="0"/>
              </a:rPr>
              <a:t>Ổn</a:t>
            </a:r>
            <a:r>
              <a:rPr lang="en-US" altLang="en-US" sz="4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</a:rPr>
              <a:t>định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</a:rPr>
              <a:t>tổ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</a:rPr>
              <a:t>chức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smtClean="0">
                <a:solidFill>
                  <a:srgbClr val="0000CC"/>
                </a:solidFill>
                <a:latin typeface="Times New Roman" pitchFamily="18" charset="0"/>
              </a:rPr>
              <a:t>         </a:t>
            </a:r>
            <a:r>
              <a:rPr lang="en-US" altLang="en-US" sz="4800" b="1" dirty="0" err="1" smtClean="0">
                <a:solidFill>
                  <a:srgbClr val="0000CC"/>
                </a:solidFill>
                <a:latin typeface="Times New Roman" pitchFamily="18" charset="0"/>
              </a:rPr>
              <a:t>gây</a:t>
            </a:r>
            <a:r>
              <a:rPr lang="en-US" altLang="en-US" sz="4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</a:rPr>
              <a:t>hứng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</a:rPr>
              <a:t>thú</a:t>
            </a: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338138" y="1600200"/>
            <a:ext cx="8467725" cy="2590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.VnTime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400" y="2057400"/>
            <a:ext cx="7696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</a:rPr>
              <a:t>Hoạt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</a:rPr>
              <a:t>động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</a:rPr>
              <a:t> 2: </a:t>
            </a:r>
          </a:p>
          <a:p>
            <a:pPr algn="ctr"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</a:rPr>
              <a:t>Đàm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</a:rPr>
              <a:t>thoại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</a:rPr>
              <a:t>trích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</a:rPr>
              <a:t>dẫn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</a:rPr>
              <a:t>truyện</a:t>
            </a: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Oval 2"/>
          <p:cNvSpPr>
            <a:spLocks noChangeArrowheads="1"/>
          </p:cNvSpPr>
          <p:nvPr/>
        </p:nvSpPr>
        <p:spPr bwMode="auto">
          <a:xfrm>
            <a:off x="609600" y="0"/>
            <a:ext cx="8382000" cy="1295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800" b="1" dirty="0" err="1">
                <a:latin typeface="Arial" charset="0"/>
              </a:rPr>
              <a:t>Câu</a:t>
            </a:r>
            <a:r>
              <a:rPr lang="en-US" sz="4800" b="1" dirty="0">
                <a:latin typeface="Arial" charset="0"/>
              </a:rPr>
              <a:t> </a:t>
            </a:r>
            <a:r>
              <a:rPr lang="en-US" sz="4800" b="1" dirty="0" err="1">
                <a:latin typeface="Arial" charset="0"/>
              </a:rPr>
              <a:t>chuyện</a:t>
            </a:r>
            <a:r>
              <a:rPr lang="en-US" sz="4800" b="1" dirty="0">
                <a:latin typeface="Arial" charset="0"/>
              </a:rPr>
              <a:t> </a:t>
            </a:r>
            <a:r>
              <a:rPr lang="en-US" sz="4800" b="1" dirty="0" err="1">
                <a:latin typeface="Arial" charset="0"/>
              </a:rPr>
              <a:t>có</a:t>
            </a:r>
            <a:r>
              <a:rPr lang="en-US" sz="4800" b="1" dirty="0">
                <a:latin typeface="Arial" charset="0"/>
              </a:rPr>
              <a:t> </a:t>
            </a:r>
            <a:r>
              <a:rPr lang="en-US" sz="4800" b="1" dirty="0" err="1">
                <a:latin typeface="Arial" charset="0"/>
              </a:rPr>
              <a:t>tên</a:t>
            </a:r>
            <a:r>
              <a:rPr lang="en-US" sz="4800" b="1" dirty="0">
                <a:latin typeface="Arial" charset="0"/>
              </a:rPr>
              <a:t> </a:t>
            </a:r>
            <a:r>
              <a:rPr lang="en-US" sz="4800" b="1" dirty="0" err="1">
                <a:latin typeface="Arial" charset="0"/>
              </a:rPr>
              <a:t>là</a:t>
            </a:r>
            <a:r>
              <a:rPr lang="en-US" sz="4800" b="1" dirty="0">
                <a:latin typeface="Arial" charset="0"/>
              </a:rPr>
              <a:t> </a:t>
            </a:r>
            <a:r>
              <a:rPr lang="en-US" sz="4800" b="1" dirty="0" err="1">
                <a:latin typeface="Arial" charset="0"/>
              </a:rPr>
              <a:t>gì</a:t>
            </a:r>
            <a:r>
              <a:rPr lang="en-US" sz="4800" b="1" dirty="0">
                <a:latin typeface="Arial" charset="0"/>
              </a:rPr>
              <a:t>?</a:t>
            </a:r>
          </a:p>
        </p:txBody>
      </p:sp>
      <p:pic>
        <p:nvPicPr>
          <p:cNvPr id="159747" name="Picture 3" descr="index0088[1]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9144000" cy="556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748" name="Oval 4"/>
          <p:cNvSpPr>
            <a:spLocks noChangeArrowheads="1"/>
          </p:cNvSpPr>
          <p:nvPr/>
        </p:nvSpPr>
        <p:spPr bwMode="auto">
          <a:xfrm>
            <a:off x="2570328" y="6096000"/>
            <a:ext cx="3810000" cy="641445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/>
              <a:t>NHỔ CỦ CẢI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394124015"/>
      </p:ext>
    </p:extLst>
  </p:cSld>
  <p:clrMapOvr>
    <a:masterClrMapping/>
  </p:clrMapOvr>
  <p:transition spd="slow">
    <p:zo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nimBg="1"/>
      <p:bldP spid="1597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54627" name="Picture 1" descr="BABY 4.jpg"/>
          <p:cNvPicPr>
            <a:picLocks noGrp="1" noChangeAspect="1"/>
          </p:cNvPicPr>
          <p:nvPr isPhoto="1"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628" name="Oval 4"/>
          <p:cNvSpPr>
            <a:spLocks noChangeArrowheads="1"/>
          </p:cNvSpPr>
          <p:nvPr/>
        </p:nvSpPr>
        <p:spPr bwMode="auto">
          <a:xfrm>
            <a:off x="2133600" y="0"/>
            <a:ext cx="38100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truyện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những</a:t>
            </a:r>
            <a:r>
              <a:rPr lang="en-US" b="1" dirty="0"/>
              <a:t> </a:t>
            </a:r>
            <a:r>
              <a:rPr lang="en-US" b="1" dirty="0" err="1"/>
              <a:t>nhân</a:t>
            </a:r>
            <a:r>
              <a:rPr lang="en-US" b="1" dirty="0"/>
              <a:t> </a:t>
            </a:r>
            <a:r>
              <a:rPr lang="en-US" b="1" dirty="0" err="1"/>
              <a:t>vật</a:t>
            </a:r>
            <a:r>
              <a:rPr lang="en-US" b="1" dirty="0"/>
              <a:t> </a:t>
            </a:r>
            <a:r>
              <a:rPr lang="en-US" b="1" dirty="0" err="1"/>
              <a:t>nao</a:t>
            </a:r>
            <a:r>
              <a:rPr lang="en-US" dirty="0"/>
              <a:t>?</a:t>
            </a:r>
            <a:endParaRPr lang="vi-VN" dirty="0"/>
          </a:p>
        </p:txBody>
      </p:sp>
      <p:pic>
        <p:nvPicPr>
          <p:cNvPr id="154629" name="Picture 5" descr="IMG000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/>
          <a:stretch>
            <a:fillRect/>
          </a:stretch>
        </p:blipFill>
        <p:spPr bwMode="auto">
          <a:xfrm>
            <a:off x="0" y="990600"/>
            <a:ext cx="2895600" cy="2430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30" name="Picture 6" descr="IMG000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43000"/>
            <a:ext cx="2819400" cy="2474913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31" name="Picture 7" descr="IMG0004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79461"/>
            <a:ext cx="2514600" cy="26428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82955"/>
            <a:ext cx="2895600" cy="2571750"/>
          </a:xfrm>
          <a:prstGeom prst="roundRect">
            <a:avLst>
              <a:gd name="adj" fmla="val 16667"/>
            </a:avLst>
          </a:prstGeom>
          <a:ln w="3810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25805"/>
            <a:ext cx="2271712" cy="2514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570" y="3911505"/>
            <a:ext cx="2743200" cy="27432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02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3" name="Picture 5" descr="an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4" name="Oval 6"/>
          <p:cNvSpPr>
            <a:spLocks noChangeArrowheads="1"/>
          </p:cNvSpPr>
          <p:nvPr/>
        </p:nvSpPr>
        <p:spPr bwMode="auto">
          <a:xfrm>
            <a:off x="1066800" y="0"/>
            <a:ext cx="7315200" cy="990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hlink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Ông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lão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trồng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cây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gì</a:t>
            </a:r>
            <a:r>
              <a:rPr lang="en-US" sz="4800" dirty="0">
                <a:solidFill>
                  <a:srgbClr val="FF0000"/>
                </a:solidFill>
              </a:rPr>
              <a:t> ở </a:t>
            </a:r>
            <a:r>
              <a:rPr lang="en-US" sz="4800" dirty="0" err="1">
                <a:solidFill>
                  <a:srgbClr val="FF0000"/>
                </a:solidFill>
              </a:rPr>
              <a:t>vườn</a:t>
            </a:r>
            <a:r>
              <a:rPr lang="en-US" sz="4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4458" name="Oval 10"/>
          <p:cNvSpPr>
            <a:spLocks noChangeArrowheads="1"/>
          </p:cNvSpPr>
          <p:nvPr/>
        </p:nvSpPr>
        <p:spPr bwMode="auto">
          <a:xfrm>
            <a:off x="7848600" y="3657600"/>
            <a:ext cx="990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CỦ CẢI</a:t>
            </a:r>
            <a:endParaRPr lang="vi-VN"/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 flipH="1">
            <a:off x="7010400" y="4114800"/>
            <a:ext cx="1295400" cy="1066800"/>
          </a:xfrm>
          <a:prstGeom prst="line">
            <a:avLst/>
          </a:prstGeom>
          <a:noFill/>
          <a:ln w="76200" cmpd="tri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4" grpId="0" animBg="1"/>
      <p:bldP spid="104458" grpId="0" animBg="1"/>
      <p:bldP spid="1044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anh3`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9144000" cy="563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5" name="Oval 11"/>
          <p:cNvSpPr>
            <a:spLocks noChangeArrowheads="1"/>
          </p:cNvSpPr>
          <p:nvPr/>
        </p:nvSpPr>
        <p:spPr bwMode="auto">
          <a:xfrm>
            <a:off x="1981200" y="76200"/>
            <a:ext cx="48768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lão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nhổ</a:t>
            </a:r>
            <a:r>
              <a:rPr lang="en-US" dirty="0"/>
              <a:t> </a:t>
            </a:r>
            <a:r>
              <a:rPr lang="en-US" dirty="0" err="1"/>
              <a:t>củ</a:t>
            </a:r>
            <a:r>
              <a:rPr lang="en-US" dirty="0"/>
              <a:t> </a:t>
            </a:r>
            <a:r>
              <a:rPr lang="en-US" dirty="0" err="1"/>
              <a:t>cải</a:t>
            </a:r>
            <a:r>
              <a:rPr lang="en-US" dirty="0"/>
              <a:t> ?</a:t>
            </a:r>
            <a:endParaRPr lang="vi-VN" dirty="0"/>
          </a:p>
        </p:txBody>
      </p:sp>
      <p:pic>
        <p:nvPicPr>
          <p:cNvPr id="4199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06" y="1219200"/>
            <a:ext cx="4227394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566324"/>
      </p:ext>
    </p:extLst>
  </p:cSld>
  <p:clrMapOvr>
    <a:masterClrMapping/>
  </p:clrMapOvr>
  <p:transition spd="slow">
    <p:zo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 descr="fly"/>
          <p:cNvSpPr>
            <a:spLocks noChangeArrowheads="1"/>
          </p:cNvSpPr>
          <p:nvPr/>
        </p:nvSpPr>
        <p:spPr bwMode="auto">
          <a:xfrm>
            <a:off x="-34119" y="-152400"/>
            <a:ext cx="9144000" cy="1524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 err="1">
                <a:latin typeface="Tahoma" pitchFamily="34" charset="0"/>
              </a:rPr>
              <a:t>Bà</a:t>
            </a:r>
            <a:r>
              <a:rPr lang="en-US" sz="3600" b="1" dirty="0">
                <a:latin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</a:rPr>
              <a:t>lão</a:t>
            </a:r>
            <a:r>
              <a:rPr lang="en-US" sz="3600" b="1" dirty="0">
                <a:latin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</a:rPr>
              <a:t>gọi</a:t>
            </a:r>
            <a:r>
              <a:rPr lang="en-US" sz="3600" b="1" dirty="0">
                <a:latin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</a:rPr>
              <a:t>cô</a:t>
            </a:r>
            <a:r>
              <a:rPr lang="en-US" sz="3600" b="1" dirty="0">
                <a:latin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</a:rPr>
              <a:t>cháu</a:t>
            </a:r>
            <a:r>
              <a:rPr lang="en-US" sz="3600" b="1" dirty="0">
                <a:latin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</a:rPr>
              <a:t>gái</a:t>
            </a:r>
            <a:r>
              <a:rPr lang="en-US" sz="3600" b="1" dirty="0">
                <a:latin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</a:rPr>
              <a:t>như</a:t>
            </a:r>
            <a:r>
              <a:rPr lang="en-US" sz="3600" b="1" dirty="0">
                <a:latin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</a:rPr>
              <a:t>thế</a:t>
            </a:r>
            <a:r>
              <a:rPr lang="en-US" sz="3600" b="1" dirty="0">
                <a:latin typeface="Tahoma" pitchFamily="34" charset="0"/>
              </a:rPr>
              <a:t> </a:t>
            </a:r>
            <a:r>
              <a:rPr lang="en-US" sz="3600" b="1" dirty="0" err="1">
                <a:latin typeface="Tahoma" pitchFamily="34" charset="0"/>
              </a:rPr>
              <a:t>nào</a:t>
            </a:r>
            <a:r>
              <a:rPr lang="en-US" sz="3600" b="1" dirty="0">
                <a:latin typeface="Tahoma" pitchFamily="34" charset="0"/>
              </a:rPr>
              <a:t>?</a:t>
            </a:r>
          </a:p>
        </p:txBody>
      </p:sp>
      <p:pic>
        <p:nvPicPr>
          <p:cNvPr id="60422" name="Picture 6" descr="da sua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9144000" cy="548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4" name="Oval 8" descr="fly"/>
          <p:cNvSpPr>
            <a:spLocks noChangeArrowheads="1"/>
          </p:cNvSpPr>
          <p:nvPr/>
        </p:nvSpPr>
        <p:spPr bwMode="auto">
          <a:xfrm>
            <a:off x="3962400" y="1905000"/>
            <a:ext cx="4876800" cy="17526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i="1" dirty="0" err="1">
                <a:solidFill>
                  <a:srgbClr val="000000"/>
                </a:solidFill>
                <a:latin typeface="Arial" charset="0"/>
              </a:rPr>
              <a:t>Cháu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charset="0"/>
              </a:rPr>
              <a:t>gái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charset="0"/>
              </a:rPr>
              <a:t>ơi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</a:rPr>
              <a:t>! Mau </a:t>
            </a:r>
            <a:r>
              <a:rPr lang="en-US" sz="2400" b="1" i="1" dirty="0" err="1">
                <a:solidFill>
                  <a:srgbClr val="000000"/>
                </a:solidFill>
                <a:latin typeface="Arial" charset="0"/>
              </a:rPr>
              <a:t>ra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charset="0"/>
              </a:rPr>
              <a:t>giúp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charset="0"/>
              </a:rPr>
              <a:t>ông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charset="0"/>
              </a:rPr>
              <a:t>bà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 eaLnBrk="1" hangingPunct="1"/>
            <a:r>
              <a:rPr lang="en-US" sz="2400" b="1" i="1" dirty="0" err="1">
                <a:solidFill>
                  <a:srgbClr val="000000"/>
                </a:solidFill>
                <a:latin typeface="Arial" charset="0"/>
              </a:rPr>
              <a:t>nhổ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charset="0"/>
              </a:rPr>
              <a:t>củ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charset="0"/>
              </a:rPr>
              <a:t>cải</a:t>
            </a:r>
            <a:endParaRPr 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61259"/>
      </p:ext>
    </p:extLst>
  </p:cSld>
  <p:clrMapOvr>
    <a:masterClrMapping/>
  </p:clrMapOvr>
  <p:transition spd="slow">
    <p:zo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  <p:bldP spid="60424" grpId="0" animBg="1"/>
      <p:bldP spid="6042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 descr="30002314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latin typeface="Tahoma" pitchFamily="34" charset="0"/>
              </a:rPr>
              <a:t>Cô cháu gái đã gọi ai giúp nhỉ?</a:t>
            </a:r>
          </a:p>
        </p:txBody>
      </p:sp>
      <p:pic>
        <p:nvPicPr>
          <p:cNvPr id="62470" name="Picture 6" descr="anh5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9144000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71" name="Oval 7" descr="buom"/>
          <p:cNvSpPr>
            <a:spLocks noChangeArrowheads="1"/>
          </p:cNvSpPr>
          <p:nvPr/>
        </p:nvSpPr>
        <p:spPr bwMode="auto">
          <a:xfrm>
            <a:off x="4724400" y="1752600"/>
            <a:ext cx="3429000" cy="18288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i="1">
                <a:latin typeface="Arial" charset="0"/>
              </a:rPr>
              <a:t>Cún con ơi! Mau ra </a:t>
            </a:r>
          </a:p>
          <a:p>
            <a:pPr algn="ctr" eaLnBrk="1" hangingPunct="1"/>
            <a:r>
              <a:rPr lang="en-US" sz="2400" b="1" i="1">
                <a:latin typeface="Arial" charset="0"/>
              </a:rPr>
              <a:t>đây giúp chúng tôi</a:t>
            </a:r>
          </a:p>
          <a:p>
            <a:pPr algn="ctr" eaLnBrk="1" hangingPunct="1"/>
            <a:r>
              <a:rPr lang="en-US" sz="2400" b="1" i="1">
                <a:latin typeface="Arial" charset="0"/>
              </a:rPr>
              <a:t>nhổ củ cải</a:t>
            </a:r>
            <a:r>
              <a:rPr lang="en-US" sz="240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2513997"/>
      </p:ext>
    </p:extLst>
  </p:cSld>
  <p:clrMapOvr>
    <a:masterClrMapping/>
  </p:clrMapOvr>
  <p:transition spd="slow">
    <p:zo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nimBg="1"/>
      <p:bldP spid="6247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0" name="Picture 8" descr="thieu meo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81000" y="1219200"/>
            <a:ext cx="9525000" cy="599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22" name="Rectangle 10" descr="be va meo va voi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latin typeface="Tahoma" pitchFamily="34" charset="0"/>
              </a:rPr>
              <a:t>Cún con nhờ mèo con như thế nào?</a:t>
            </a:r>
          </a:p>
        </p:txBody>
      </p:sp>
      <p:sp>
        <p:nvSpPr>
          <p:cNvPr id="64523" name="Oval 11" descr="cho lai xe"/>
          <p:cNvSpPr>
            <a:spLocks noChangeArrowheads="1"/>
          </p:cNvSpPr>
          <p:nvPr/>
        </p:nvSpPr>
        <p:spPr bwMode="auto">
          <a:xfrm>
            <a:off x="6400800" y="2133600"/>
            <a:ext cx="2286000" cy="25146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i="1">
                <a:solidFill>
                  <a:srgbClr val="000000"/>
                </a:solidFill>
                <a:latin typeface="Arial" charset="0"/>
              </a:rPr>
              <a:t>Gâu…gâu…</a:t>
            </a:r>
          </a:p>
          <a:p>
            <a:pPr algn="ctr" eaLnBrk="1" hangingPunct="1"/>
            <a:r>
              <a:rPr lang="en-US" sz="2400" b="1" i="1">
                <a:solidFill>
                  <a:srgbClr val="000000"/>
                </a:solidFill>
                <a:latin typeface="Arial" charset="0"/>
              </a:rPr>
              <a:t>Mèo con ơi! Ra </a:t>
            </a:r>
          </a:p>
          <a:p>
            <a:pPr algn="ctr" eaLnBrk="1" hangingPunct="1"/>
            <a:r>
              <a:rPr lang="en-US" sz="2400" b="1" i="1">
                <a:solidFill>
                  <a:srgbClr val="000000"/>
                </a:solidFill>
                <a:latin typeface="Arial" charset="0"/>
              </a:rPr>
              <a:t>giúp chúng tôi</a:t>
            </a:r>
          </a:p>
          <a:p>
            <a:pPr algn="ctr" eaLnBrk="1" hangingPunct="1"/>
            <a:r>
              <a:rPr lang="en-US" sz="2400" b="1" i="1">
                <a:solidFill>
                  <a:srgbClr val="000000"/>
                </a:solidFill>
                <a:latin typeface="Arial" charset="0"/>
              </a:rPr>
              <a:t>nhổ củ cải</a:t>
            </a:r>
          </a:p>
        </p:txBody>
      </p:sp>
    </p:spTree>
    <p:extLst>
      <p:ext uri="{BB962C8B-B14F-4D97-AF65-F5344CB8AC3E}">
        <p14:creationId xmlns:p14="http://schemas.microsoft.com/office/powerpoint/2010/main" val="3097414729"/>
      </p:ext>
    </p:extLst>
  </p:cSld>
  <p:clrMapOvr>
    <a:masterClrMapping/>
  </p:clrMapOvr>
  <p:transition spd="slow">
    <p:zo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 animBg="1"/>
      <p:bldP spid="64523" grpId="0" animBg="1"/>
      <p:bldP spid="6452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 descr="thieuchuot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9144000" cy="548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15" name="Rectangle 7" descr="x1pc_jqddVOWRk-VaEPLmKuGuLijLfM3bTM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800" b="1">
                <a:latin typeface="Tahoma" pitchFamily="34" charset="0"/>
              </a:rPr>
              <a:t>Mèo con đã làm gì khi</a:t>
            </a:r>
          </a:p>
          <a:p>
            <a:pPr algn="ctr"/>
            <a:r>
              <a:rPr lang="en-US" sz="3800" b="1">
                <a:latin typeface="Tahoma" pitchFamily="34" charset="0"/>
              </a:rPr>
              <a:t>vẫn chưa nhổ được củ cải nhỉ?</a:t>
            </a:r>
          </a:p>
        </p:txBody>
      </p:sp>
      <p:sp>
        <p:nvSpPr>
          <p:cNvPr id="68616" name="Oval 8" descr="30002314"/>
          <p:cNvSpPr>
            <a:spLocks noChangeArrowheads="1"/>
          </p:cNvSpPr>
          <p:nvPr/>
        </p:nvSpPr>
        <p:spPr bwMode="auto">
          <a:xfrm>
            <a:off x="7010400" y="2057400"/>
            <a:ext cx="2133600" cy="31242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 i="1">
                <a:latin typeface="Arial" charset="0"/>
              </a:rPr>
              <a:t>Meo…meo…</a:t>
            </a:r>
          </a:p>
          <a:p>
            <a:pPr algn="ctr" eaLnBrk="1" hangingPunct="1"/>
            <a:r>
              <a:rPr lang="en-US" sz="2000" b="1" i="1">
                <a:latin typeface="Arial" charset="0"/>
              </a:rPr>
              <a:t>Chuột nhắt ơi!</a:t>
            </a:r>
          </a:p>
          <a:p>
            <a:pPr algn="ctr" eaLnBrk="1" hangingPunct="1"/>
            <a:r>
              <a:rPr lang="en-US" sz="2000" b="1" i="1">
                <a:latin typeface="Arial" charset="0"/>
              </a:rPr>
              <a:t>Mau ra giúp</a:t>
            </a:r>
          </a:p>
          <a:p>
            <a:pPr algn="ctr" eaLnBrk="1" hangingPunct="1"/>
            <a:r>
              <a:rPr lang="en-US" sz="2000" b="1" i="1">
                <a:latin typeface="Arial" charset="0"/>
              </a:rPr>
              <a:t>chúng tôi nhổ</a:t>
            </a:r>
          </a:p>
          <a:p>
            <a:pPr algn="ctr" eaLnBrk="1" hangingPunct="1"/>
            <a:r>
              <a:rPr lang="en-US" sz="2000" b="1" i="1">
                <a:latin typeface="Arial" charset="0"/>
              </a:rPr>
              <a:t>củ cải với </a:t>
            </a:r>
          </a:p>
          <a:p>
            <a:pPr algn="ctr" eaLnBrk="1" hangingPunct="1"/>
            <a:r>
              <a:rPr lang="en-US" sz="2000" b="1" i="1">
                <a:latin typeface="Arial" charset="0"/>
              </a:rPr>
              <a:t>nào</a:t>
            </a:r>
          </a:p>
        </p:txBody>
      </p:sp>
    </p:spTree>
    <p:extLst>
      <p:ext uri="{BB962C8B-B14F-4D97-AF65-F5344CB8AC3E}">
        <p14:creationId xmlns:p14="http://schemas.microsoft.com/office/powerpoint/2010/main" val="3868843921"/>
      </p:ext>
    </p:extLst>
  </p:cSld>
  <p:clrMapOvr>
    <a:masterClrMapping/>
  </p:clrMapOvr>
  <p:transition spd="slow">
    <p:zo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tx2"/>
                </a:solidFill>
              </a:rPr>
              <a:t>Giáo dục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533400" y="1676400"/>
            <a:ext cx="8077200" cy="51816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4000">
              <a:latin typeface="Arial Black" pitchFamily="34" charset="0"/>
            </a:endParaRPr>
          </a:p>
        </p:txBody>
      </p:sp>
      <p:pic>
        <p:nvPicPr>
          <p:cNvPr id="91142" name="Picture 6" descr="Ảnh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9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4308"/>
            <a:ext cx="3018181" cy="3018181"/>
          </a:xfrm>
          <a:prstGeom prst="round2DiagRect">
            <a:avLst>
              <a:gd name="adj1" fmla="val 16667"/>
              <a:gd name="adj2" fmla="val 0"/>
            </a:avLst>
          </a:prstGeom>
          <a:ln w="28575">
            <a:solidFill>
              <a:srgbClr val="00B05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914400" y="3710781"/>
            <a:ext cx="1584326" cy="5032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dirty="0" err="1">
                <a:latin typeface="Arial" charset="0"/>
                <a:cs typeface="Arial" charset="0"/>
              </a:rPr>
              <a:t>Củ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cải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đỏ</a:t>
            </a:r>
            <a:endParaRPr lang="vi-VN" dirty="0">
              <a:latin typeface="Arial" charset="0"/>
              <a:cs typeface="Arial" charset="0"/>
            </a:endParaRPr>
          </a:p>
        </p:txBody>
      </p:sp>
      <p:pic>
        <p:nvPicPr>
          <p:cNvPr id="7" name="Picture 2" descr="pp%20thuy%20c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152" y="50750"/>
            <a:ext cx="2938463" cy="2915085"/>
          </a:xfrm>
          <a:prstGeom prst="ellipse">
            <a:avLst/>
          </a:prstGeom>
          <a:ln w="28575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7667104" y="2360471"/>
            <a:ext cx="1476896" cy="576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dirty="0">
                <a:latin typeface="Arial" charset="0"/>
                <a:cs typeface="Arial" charset="0"/>
              </a:rPr>
              <a:t>Rau </a:t>
            </a:r>
            <a:r>
              <a:rPr lang="en-US" dirty="0" err="1">
                <a:latin typeface="Arial" charset="0"/>
                <a:cs typeface="Arial" charset="0"/>
              </a:rPr>
              <a:t>cải</a:t>
            </a:r>
            <a:endParaRPr lang="vi-VN" dirty="0">
              <a:latin typeface="Arial" charset="0"/>
              <a:cs typeface="Arial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81" y="3344056"/>
            <a:ext cx="3079788" cy="28281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562333" y="6172200"/>
            <a:ext cx="1368425" cy="57626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dirty="0" err="1">
                <a:latin typeface="Arial" charset="0"/>
                <a:cs typeface="Arial" charset="0"/>
              </a:rPr>
              <a:t>Củ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cải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trắng</a:t>
            </a:r>
            <a:endParaRPr lang="vi-VN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0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5" name="WordArt 53"/>
          <p:cNvSpPr>
            <a:spLocks noChangeArrowheads="1" noChangeShapeType="1" noTextEdit="1"/>
          </p:cNvSpPr>
          <p:nvPr/>
        </p:nvSpPr>
        <p:spPr bwMode="auto">
          <a:xfrm>
            <a:off x="1295400" y="2362200"/>
            <a:ext cx="6705600" cy="83820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 KỂ LẦN 3 : CHO TRẺ XEM VIDEO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68260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Text Box 22"/>
          <p:cNvSpPr txBox="1">
            <a:spLocks noChangeArrowheads="1"/>
          </p:cNvSpPr>
          <p:nvPr/>
        </p:nvSpPr>
        <p:spPr bwMode="auto">
          <a:xfrm>
            <a:off x="2006600" y="1097756"/>
            <a:ext cx="56007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3: </a:t>
            </a:r>
            <a:r>
              <a:rPr lang="en-US" dirty="0" err="1">
                <a:solidFill>
                  <a:srgbClr val="FF0000"/>
                </a:solidFill>
              </a:rPr>
              <a:t>Kết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thúc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589" name="Text Box 25"/>
          <p:cNvSpPr txBox="1">
            <a:spLocks noChangeArrowheads="1"/>
          </p:cNvSpPr>
          <p:nvPr/>
        </p:nvSpPr>
        <p:spPr bwMode="auto">
          <a:xfrm>
            <a:off x="1905000" y="2279650"/>
            <a:ext cx="5803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FF"/>
                </a:solidFill>
              </a:rPr>
              <a:t>Cô nhận xét tuyên dương trẻ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584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0"/>
    </mc:Choice>
    <mc:Fallback xmlns="">
      <p:transition spd="slow" advClick="0" advTm="120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43000" y="2057400"/>
            <a:ext cx="6934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</a:rPr>
              <a:t>2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</a:rPr>
              <a:t>Phương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</a:rPr>
              <a:t>pháp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</a:rPr>
              <a:t>thức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</a:rPr>
              <a:t>tổ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</a:rPr>
              <a:t>chức</a:t>
            </a: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43000" y="2057400"/>
            <a:ext cx="6934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</a:rPr>
              <a:t>Hoạt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</a:rPr>
              <a:t>động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</a:rPr>
              <a:t> 1: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</a:rPr>
              <a:t>Cô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</a:rPr>
              <a:t>kể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</a:rPr>
              <a:t>chuyện</a:t>
            </a: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51556" name="Picture 1" descr="BABY 4 (27)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9" name="AutoShape 7"/>
          <p:cNvSpPr>
            <a:spLocks noChangeArrowheads="1"/>
          </p:cNvSpPr>
          <p:nvPr/>
        </p:nvSpPr>
        <p:spPr bwMode="auto">
          <a:xfrm>
            <a:off x="2819400" y="0"/>
            <a:ext cx="6553200" cy="4114800"/>
          </a:xfrm>
          <a:prstGeom prst="cloudCallout">
            <a:avLst>
              <a:gd name="adj1" fmla="val -39463"/>
              <a:gd name="adj2" fmla="val 65241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dirty="0">
              <a:solidFill>
                <a:srgbClr val="D60093"/>
              </a:solidFill>
            </a:endParaRPr>
          </a:p>
          <a:p>
            <a:pPr algn="ctr"/>
            <a:endParaRPr lang="en-US" dirty="0">
              <a:solidFill>
                <a:srgbClr val="D60093"/>
              </a:solidFill>
            </a:endParaRPr>
          </a:p>
          <a:p>
            <a:pPr algn="ctr"/>
            <a:r>
              <a:rPr lang="en-US" sz="4400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TRUYỆN </a:t>
            </a:r>
          </a:p>
          <a:p>
            <a:pPr algn="ctr"/>
            <a:r>
              <a:rPr lang="en-US" sz="4400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“NHỔ CỦ CẢI”</a:t>
            </a:r>
            <a:endParaRPr lang="vi-VN" sz="4400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76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" r="4048"/>
          <a:stretch/>
        </p:blipFill>
        <p:spPr bwMode="auto">
          <a:xfrm>
            <a:off x="-419099" y="-684214"/>
            <a:ext cx="10058400" cy="822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73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30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" r="4341"/>
          <a:stretch/>
        </p:blipFill>
        <p:spPr bwMode="auto">
          <a:xfrm>
            <a:off x="-457200" y="-684213"/>
            <a:ext cx="10039350" cy="822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3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30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an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7" name="Picture 3" descr="tim cho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8" name="Picture 4" descr="dau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1524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9" name="Romeo-And-Juliet2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35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48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54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2&quot; unique_id=&quot;11036&quot;&gt;&lt;object type=&quot;3&quot; unique_id=&quot;11037&quot;&gt;&lt;property id=&quot;20148&quot; value=&quot;5&quot;/&gt;&lt;property id=&quot;20300&quot; value=&quot;Slide 1 - &amp;quot;ỦY BAN NHÂN DÂN HUYỆN PHÚC THỌ&amp;#x0D;&amp;#x0A;     TRƯỜNG MẦM NON TAM THUẤN&amp;quot;&quot;/&gt;&lt;property id=&quot;20307&quot; value=&quot;288&quot;/&gt;&lt;/object&gt;&lt;object type=&quot;3&quot; unique_id=&quot;11038&quot;&gt;&lt;property id=&quot;20148&quot; value=&quot;5&quot;/&gt;&lt;property id=&quot;20300&quot; value=&quot;Slide 2&quot;/&gt;&lt;property id=&quot;20307&quot; value=&quot;289&quot;/&gt;&lt;/object&gt;&lt;object type=&quot;3&quot; unique_id=&quot;11039&quot;&gt;&lt;property id=&quot;20148&quot; value=&quot;5&quot;/&gt;&lt;property id=&quot;20300&quot; value=&quot;Slide 3&quot;/&gt;&lt;property id=&quot;20307&quot; value=&quot;259&quot;/&gt;&lt;/object&gt;&lt;object type=&quot;3&quot; unique_id=&quot;11040&quot;&gt;&lt;property id=&quot;20148&quot; value=&quot;5&quot;/&gt;&lt;property id=&quot;20300&quot; value=&quot;Slide 4&quot;/&gt;&lt;property id=&quot;20307&quot; value=&quot;290&quot;/&gt;&lt;/object&gt;&lt;object type=&quot;3&quot; unique_id=&quot;11041&quot;&gt;&lt;property id=&quot;20148&quot; value=&quot;5&quot;/&gt;&lt;property id=&quot;20300&quot; value=&quot;Slide 5&quot;/&gt;&lt;property id=&quot;20307&quot; value=&quot;291&quot;/&gt;&lt;/object&gt;&lt;object type=&quot;3&quot; unique_id=&quot;11042&quot;&gt;&lt;property id=&quot;20148&quot; value=&quot;5&quot;/&gt;&lt;property id=&quot;20300&quot; value=&quot;Slide 6&quot;/&gt;&lt;property id=&quot;20307&quot; value=&quot;260&quot;/&gt;&lt;/object&gt;&lt;object type=&quot;3&quot; unique_id=&quot;11043&quot;&gt;&lt;property id=&quot;20148&quot; value=&quot;5&quot;/&gt;&lt;property id=&quot;20300&quot; value=&quot;Slide 7&quot;/&gt;&lt;property id=&quot;20307&quot; value=&quot;261&quot;/&gt;&lt;/object&gt;&lt;object type=&quot;3&quot; unique_id=&quot;11044&quot;&gt;&lt;property id=&quot;20148&quot; value=&quot;5&quot;/&gt;&lt;property id=&quot;20300&quot; value=&quot;Slide 8&quot;/&gt;&lt;property id=&quot;20307&quot; value=&quot;262&quot;/&gt;&lt;/object&gt;&lt;object type=&quot;3&quot; unique_id=&quot;11045&quot;&gt;&lt;property id=&quot;20148&quot; value=&quot;5&quot;/&gt;&lt;property id=&quot;20300&quot; value=&quot;Slide 9&quot;/&gt;&lt;property id=&quot;20307&quot; value=&quot;263&quot;/&gt;&lt;/object&gt;&lt;object type=&quot;3&quot; unique_id=&quot;11046&quot;&gt;&lt;property id=&quot;20148&quot; value=&quot;5&quot;/&gt;&lt;property id=&quot;20300&quot; value=&quot;Slide 10&quot;/&gt;&lt;property id=&quot;20307&quot; value=&quot;264&quot;/&gt;&lt;/object&gt;&lt;object type=&quot;3&quot; unique_id=&quot;11047&quot;&gt;&lt;property id=&quot;20148&quot; value=&quot;5&quot;/&gt;&lt;property id=&quot;20300&quot; value=&quot;Slide 11&quot;/&gt;&lt;property id=&quot;20307&quot; value=&quot;265&quot;/&gt;&lt;/object&gt;&lt;object type=&quot;3&quot; unique_id=&quot;11048&quot;&gt;&lt;property id=&quot;20148&quot; value=&quot;5&quot;/&gt;&lt;property id=&quot;20300&quot; value=&quot;Slide 12&quot;/&gt;&lt;property id=&quot;20307&quot; value=&quot;266&quot;/&gt;&lt;/object&gt;&lt;object type=&quot;3&quot; unique_id=&quot;11049&quot;&gt;&lt;property id=&quot;20148&quot; value=&quot;5&quot;/&gt;&lt;property id=&quot;20300&quot; value=&quot;Slide 13&quot;/&gt;&lt;property id=&quot;20307&quot; value=&quot;267&quot;/&gt;&lt;/object&gt;&lt;object type=&quot;3&quot; unique_id=&quot;11050&quot;&gt;&lt;property id=&quot;20148&quot; value=&quot;5&quot;/&gt;&lt;property id=&quot;20300&quot; value=&quot;Slide 14&quot;/&gt;&lt;property id=&quot;20307&quot; value=&quot;268&quot;/&gt;&lt;/object&gt;&lt;object type=&quot;3&quot; unique_id=&quot;11051&quot;&gt;&lt;property id=&quot;20148&quot; value=&quot;5&quot;/&gt;&lt;property id=&quot;20300&quot; value=&quot;Slide 15&quot;/&gt;&lt;property id=&quot;20307&quot; value=&quot;269&quot;/&gt;&lt;/object&gt;&lt;object type=&quot;3&quot; unique_id=&quot;11052&quot;&gt;&lt;property id=&quot;20148&quot; value=&quot;5&quot;/&gt;&lt;property id=&quot;20300&quot; value=&quot;Slide 16&quot;/&gt;&lt;property id=&quot;20307&quot; value=&quot;270&quot;/&gt;&lt;/object&gt;&lt;object type=&quot;3&quot; unique_id=&quot;11053&quot;&gt;&lt;property id=&quot;20148&quot; value=&quot;5&quot;/&gt;&lt;property id=&quot;20300&quot; value=&quot;Slide 17&quot;/&gt;&lt;property id=&quot;20307&quot; value=&quot;271&quot;/&gt;&lt;/object&gt;&lt;object type=&quot;3&quot; unique_id=&quot;11054&quot;&gt;&lt;property id=&quot;20148&quot; value=&quot;5&quot;/&gt;&lt;property id=&quot;20300&quot; value=&quot;Slide 18&quot;/&gt;&lt;property id=&quot;20307&quot; value=&quot;272&quot;/&gt;&lt;/object&gt;&lt;object type=&quot;3&quot; unique_id=&quot;11055&quot;&gt;&lt;property id=&quot;20148&quot; value=&quot;5&quot;/&gt;&lt;property id=&quot;20300&quot; value=&quot;Slide 19&quot;/&gt;&lt;property id=&quot;20307&quot; value=&quot;273&quot;/&gt;&lt;/object&gt;&lt;object type=&quot;3&quot; unique_id=&quot;11056&quot;&gt;&lt;property id=&quot;20148&quot; value=&quot;5&quot;/&gt;&lt;property id=&quot;20300&quot; value=&quot;Slide 20&quot;/&gt;&lt;property id=&quot;20307&quot; value=&quot;292&quot;/&gt;&lt;/object&gt;&lt;object type=&quot;3&quot; unique_id=&quot;11057&quot;&gt;&lt;property id=&quot;20148&quot; value=&quot;5&quot;/&gt;&lt;property id=&quot;20300&quot; value=&quot;Slide 21&quot;/&gt;&lt;property id=&quot;20307&quot; value=&quot;275&quot;/&gt;&lt;/object&gt;&lt;object type=&quot;3&quot; unique_id=&quot;11058&quot;&gt;&lt;property id=&quot;20148&quot; value=&quot;5&quot;/&gt;&lt;property id=&quot;20300&quot; value=&quot;Slide 22&quot;/&gt;&lt;property id=&quot;20307&quot; value=&quot;276&quot;/&gt;&lt;/object&gt;&lt;object type=&quot;3&quot; unique_id=&quot;11059&quot;&gt;&lt;property id=&quot;20148&quot; value=&quot;5&quot;/&gt;&lt;property id=&quot;20300&quot; value=&quot;Slide 23&quot;/&gt;&lt;property id=&quot;20307&quot; value=&quot;277&quot;/&gt;&lt;/object&gt;&lt;object type=&quot;3&quot; unique_id=&quot;11060&quot;&gt;&lt;property id=&quot;20148&quot; value=&quot;5&quot;/&gt;&lt;property id=&quot;20300&quot; value=&quot;Slide 24&quot;/&gt;&lt;property id=&quot;20307&quot; value=&quot;278&quot;/&gt;&lt;/object&gt;&lt;object type=&quot;3&quot; unique_id=&quot;11061&quot;&gt;&lt;property id=&quot;20148&quot; value=&quot;5&quot;/&gt;&lt;property id=&quot;20300&quot; value=&quot;Slide 25&quot;/&gt;&lt;property id=&quot;20307&quot; value=&quot;279&quot;/&gt;&lt;/object&gt;&lt;object type=&quot;3&quot; unique_id=&quot;11062&quot;&gt;&lt;property id=&quot;20148&quot; value=&quot;5&quot;/&gt;&lt;property id=&quot;20300&quot; value=&quot;Slide 26&quot;/&gt;&lt;property id=&quot;20307&quot; value=&quot;280&quot;/&gt;&lt;/object&gt;&lt;object type=&quot;3&quot; unique_id=&quot;11063&quot;&gt;&lt;property id=&quot;20148&quot; value=&quot;5&quot;/&gt;&lt;property id=&quot;20300&quot; value=&quot;Slide 27&quot;/&gt;&lt;property id=&quot;20307&quot; value=&quot;281&quot;/&gt;&lt;/object&gt;&lt;object type=&quot;3&quot; unique_id=&quot;11064&quot;&gt;&lt;property id=&quot;20148&quot; value=&quot;5&quot;/&gt;&lt;property id=&quot;20300&quot; value=&quot;Slide 28&quot;/&gt;&lt;property id=&quot;20307&quot; value=&quot;282&quot;/&gt;&lt;/object&gt;&lt;object type=&quot;3&quot; unique_id=&quot;11065&quot;&gt;&lt;property id=&quot;20148&quot; value=&quot;5&quot;/&gt;&lt;property id=&quot;20300&quot; value=&quot;Slide 29&quot;/&gt;&lt;property id=&quot;20307&quot; value=&quot;283&quot;/&gt;&lt;/object&gt;&lt;object type=&quot;3&quot; unique_id=&quot;11066&quot;&gt;&lt;property id=&quot;20148&quot; value=&quot;5&quot;/&gt;&lt;property id=&quot;20300&quot; value=&quot;Slide 30&quot;/&gt;&lt;property id=&quot;20307&quot; value=&quot;286&quot;/&gt;&lt;/object&gt;&lt;object type=&quot;3&quot; unique_id=&quot;11067&quot;&gt;&lt;property id=&quot;20148&quot; value=&quot;5&quot;/&gt;&lt;property id=&quot;20300&quot; value=&quot;Slide 31&quot;/&gt;&lt;property id=&quot;20307&quot; value=&quot;287&quot;/&gt;&lt;/object&gt;&lt;/object&gt;&lt;object type=&quot;8&quot; unique_id=&quot;1110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2.wav"/>
  <p:tag name="PPSNARRATION" val="2,615582300,C:\Documents and Settings\PhongLan\Desktop\Giao an E-Learning Phan biet hinh tron hinh vuong\PHÂN BIỆT HÌNH TRÒN, VUÔNG, TAM GIÁC, CHỮ NHẬT  da sua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615582300,C:\Documents and Settings\PhongLan\Desktop\Giao an E-Learning Phan biet hinh tron hinh vuong\PHÂN BIỆT HÌNH TRÒN, VUÔNG, TAM GIÁC, CHỮ NHẬT  da su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316</Words>
  <Application>Microsoft Office PowerPoint</Application>
  <PresentationFormat>On-screen Show (4:3)</PresentationFormat>
  <Paragraphs>66</Paragraphs>
  <Slides>31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15</cp:revision>
  <dcterms:created xsi:type="dcterms:W3CDTF">2018-02-25T13:44:56Z</dcterms:created>
  <dcterms:modified xsi:type="dcterms:W3CDTF">2021-07-29T06:06:15Z</dcterms:modified>
</cp:coreProperties>
</file>