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36"/>
  </p:notesMasterIdLst>
  <p:sldIdLst>
    <p:sldId id="301" r:id="rId6"/>
    <p:sldId id="302" r:id="rId7"/>
    <p:sldId id="303" r:id="rId8"/>
    <p:sldId id="304" r:id="rId9"/>
    <p:sldId id="257" r:id="rId10"/>
    <p:sldId id="258" r:id="rId11"/>
    <p:sldId id="259" r:id="rId12"/>
    <p:sldId id="260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7" r:id="rId24"/>
    <p:sldId id="280" r:id="rId25"/>
    <p:sldId id="282" r:id="rId26"/>
    <p:sldId id="305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B7F2-E200-4257-9734-89940EB681E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DFAB-8E34-4631-8F5C-3CD36666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CE5500-3207-4C91-8C7F-D4B6AA32D7A0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67617F5-4D71-4E28-B94A-0966CF4D4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4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5757500-14EC-483B-9D02-257B5AA7C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0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8DDE89F-860F-43BA-AEBB-0D79371C4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1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6AB507B-0FEB-44D5-9A4F-FA301BE9C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2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DE50FCE-F6F2-4AFD-9276-37C28E782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4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AF07F2-021E-45FB-88DB-17D5AB106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8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27A3BA-D236-49D2-A00A-66850CAFE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9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8E17042-1B21-4169-8C8B-EE8FBFA84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7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862B8C4-C554-438D-96B1-5A4AA81A9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60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662D5B4-B224-400C-A0F6-8D6604C83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30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CC4B0FD-19F8-417D-91A9-BCC9695C5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91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0EFC31-AD8D-4BB6-BAB3-0A4516811B46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63625-DA8B-47C9-8AC2-11243AB30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3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421AAA-3DDA-4C13-AD36-C0CBE9416EC4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4A87E5-BDFC-4F88-936F-477B887B8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7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85DBBA-68F4-4620-9A4B-DD6D2BD23C32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6AC62B-73CB-4926-9A37-376304158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EE4BEA-9260-4AA3-811D-1FCC32EE5D9B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A63FD5-225A-4DEB-88F3-3B2D598A5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9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680339-D1C4-4C3E-B847-AF5EAAC814F9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9699D3-22C2-4D0C-B417-080EECD2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8F6BCF-8484-44D8-AE1D-3B92439E11F6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8970F7-EE4B-4CAB-8301-5243048B6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93B2E2-A2D3-47CB-AB28-51332BA73DCA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1BDF32-7F0C-4877-8F33-C5D523C84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AB1049-CBD9-4EEB-8668-A9866D18DF0E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F3981D-EBB2-454D-8E31-9331CFCAC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3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F59046-1969-462A-9A6E-6967B1E7E3D5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AA2BE0-2DD8-4D66-9256-0B62A69E3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B372E2-AAA7-4CB8-A243-0B0F3F541CC1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EBC65A-5FB6-4A7F-9937-58A5AE8FF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3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D45238-42EA-4688-900B-326C13DD418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A2C582-CD53-4227-8EA1-9FBA6A46E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C908-079F-4A18-BEC7-5E927E13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09399"/>
      </p:ext>
    </p:extLst>
  </p:cSld>
  <p:clrMapOvr>
    <a:masterClrMapping/>
  </p:clrMapOvr>
  <p:transition advClick="0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A50C-3036-4993-A749-4B4A209FE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69806"/>
      </p:ext>
    </p:extLst>
  </p:cSld>
  <p:clrMapOvr>
    <a:masterClrMapping/>
  </p:clrMapOvr>
  <p:transition advClick="0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ADBF-2C96-4AEB-9827-00CD66BF3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81956"/>
      </p:ext>
    </p:extLst>
  </p:cSld>
  <p:clrMapOvr>
    <a:masterClrMapping/>
  </p:clrMapOvr>
  <p:transition advClick="0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A117-CADA-4D7B-B1BD-9A190981D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32260"/>
      </p:ext>
    </p:extLst>
  </p:cSld>
  <p:clrMapOvr>
    <a:masterClrMapping/>
  </p:clrMapOvr>
  <p:transition advClick="0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06D0-9DCE-4AF1-ACFA-A131DDCF1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1720"/>
      </p:ext>
    </p:extLst>
  </p:cSld>
  <p:clrMapOvr>
    <a:masterClrMapping/>
  </p:clrMapOvr>
  <p:transition advClick="0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D1F9-DDD2-4EFF-B563-DA0867B53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217114"/>
      </p:ext>
    </p:extLst>
  </p:cSld>
  <p:clrMapOvr>
    <a:masterClrMapping/>
  </p:clrMapOvr>
  <p:transition advClick="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FE38-2AA3-4494-81B9-93554D9AE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045765"/>
      </p:ext>
    </p:extLst>
  </p:cSld>
  <p:clrMapOvr>
    <a:masterClrMapping/>
  </p:clrMapOvr>
  <p:transition advClick="0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BEFC-5D39-4673-8385-362B17222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427331"/>
      </p:ext>
    </p:extLst>
  </p:cSld>
  <p:clrMapOvr>
    <a:masterClrMapping/>
  </p:clrMapOvr>
  <p:transition advClick="0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1C27-F431-4C33-B3CD-DC7DF417C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7867"/>
      </p:ext>
    </p:extLst>
  </p:cSld>
  <p:clrMapOvr>
    <a:masterClrMapping/>
  </p:clrMapOvr>
  <p:transition advClick="0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9DD42-E57B-48A4-9829-887C581DD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53735"/>
      </p:ext>
    </p:extLst>
  </p:cSld>
  <p:clrMapOvr>
    <a:masterClrMapping/>
  </p:clrMapOvr>
  <p:transition advClick="0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F2CE8-810F-4733-AE2C-0FE8B0E64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38500"/>
      </p:ext>
    </p:extLst>
  </p:cSld>
  <p:clrMapOvr>
    <a:masterClrMapping/>
  </p:clrMapOvr>
  <p:transition advClick="0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9861-9301-431B-A574-A27361D56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458713"/>
      </p:ext>
    </p:extLst>
  </p:cSld>
  <p:clrMapOvr>
    <a:masterClrMapping/>
  </p:clrMapOvr>
  <p:transition advClick="0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3575-E1C8-40A2-97FD-6223B773885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4595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A5B7-8E4D-41EB-B3F5-7422D71A0AD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37681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33E7-172C-4840-937C-A3904F2B2DA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07587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170C-3597-4761-8126-9245562CEDA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3344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ADF0-12C6-41CD-B8B1-1A63F77EF6E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96880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0D99-D21A-4AB1-B638-748280B5E9C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6288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7DF2F-E209-4718-AAFF-C3443A14B17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14204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79E9-CC27-4245-B63C-8E050A4044D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5471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3F23-9DD4-461D-A01B-7EA1CB649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00375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7329-9972-42D9-BA26-E211DE3C546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4600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79E9-6051-4AAE-B550-83CBDA6CFE9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290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06E2-D472-4B69-9188-171F1FFDBD9E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5B64-BEA0-48F3-97D1-9BCEEE5E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290D5-3FE8-4C27-99A6-C6F805FF867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1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0EA7A17-89D6-473D-8129-09F0BD5A73C9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7E389D-98AD-4EEF-B158-CCE766F9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AEFD9-2171-490B-8E20-D399FCB68DA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3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9F3A9-EF27-4030-8126-744DF91FBDED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7000" r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87625" y="0"/>
            <a:ext cx="4468813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066800"/>
            <a:ext cx="6810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09600" y="3378200"/>
            <a:ext cx="80708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Gấu con chia quà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b="1" i="1" dirty="0" smtClean="0">
              <a:solidFill>
                <a:srgbClr val="7030A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176338" y="2133600"/>
            <a:ext cx="7315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VĂN HỌC</a:t>
            </a:r>
          </a:p>
        </p:txBody>
      </p:sp>
    </p:spTree>
    <p:extLst>
      <p:ext uri="{BB962C8B-B14F-4D97-AF65-F5344CB8AC3E}">
        <p14:creationId xmlns:p14="http://schemas.microsoft.com/office/powerpoint/2010/main" val="1772206280"/>
      </p:ext>
    </p:extLst>
  </p:cSld>
  <p:clrMapOvr>
    <a:masterClrMapping/>
  </p:clrMapOvr>
  <p:transition spd="slow" advTm="14461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75530_714483345372395_1487396264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51397_714483398705723_302663010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39489_714483462039050_956183796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51147_714483598705703_508130984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29918_714483678705695_1490720422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51559_714483725372357_1481034743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75343_714483918705671_1424568452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990600" y="2181367"/>
            <a:ext cx="4857750" cy="17446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§µm tho¹i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364" y="1819364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1" y="3657600"/>
            <a:ext cx="9144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yện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cap="none" spc="0" dirty="0" smtClean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0070C0"/>
                </a:solidFill>
              </a:rPr>
              <a:t>1. </a:t>
            </a:r>
            <a:r>
              <a:rPr lang="en-US" altLang="en-US" sz="5400" b="1" dirty="0" err="1" smtClean="0">
                <a:solidFill>
                  <a:srgbClr val="0070C0"/>
                </a:solidFill>
              </a:rPr>
              <a:t>Ổn</a:t>
            </a:r>
            <a:r>
              <a:rPr lang="en-US" altLang="en-US" sz="5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</a:rPr>
              <a:t>định</a:t>
            </a:r>
            <a:r>
              <a:rPr lang="en-US" altLang="en-US" sz="5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</a:rPr>
              <a:t>tổ</a:t>
            </a:r>
            <a:r>
              <a:rPr lang="en-US" altLang="en-US" sz="5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</a:rPr>
              <a:t>chức</a:t>
            </a:r>
            <a:r>
              <a:rPr lang="en-US" altLang="en-US" sz="5400" b="1" dirty="0" smtClean="0">
                <a:solidFill>
                  <a:srgbClr val="0070C0"/>
                </a:solidFill>
              </a:rPr>
              <a:t>:</a:t>
            </a:r>
            <a:endParaRPr lang="en-US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48101"/>
      </p:ext>
    </p:extLst>
  </p:cSld>
  <p:clrMapOvr>
    <a:masterClrMapping/>
  </p:clrMapOvr>
  <p:transition spd="slow" advTm="96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74463_714483572039039_754333891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83" name="Picture 31"/>
          <p:cNvPicPr>
            <a:picLocks noChangeAspect="1" noChangeArrowheads="1"/>
          </p:cNvPicPr>
          <p:nvPr/>
        </p:nvPicPr>
        <p:blipFill rotWithShape="1">
          <a:blip r:embed="rId3"/>
          <a:srcRect l="12441" r="12569"/>
          <a:stretch/>
        </p:blipFill>
        <p:spPr bwMode="auto">
          <a:xfrm>
            <a:off x="2057400" y="900113"/>
            <a:ext cx="64008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0" y="152400"/>
            <a:ext cx="4060044" cy="1265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sz="2000" b="1" dirty="0">
                <a:solidFill>
                  <a:srgbClr val="FF0000"/>
                </a:solidFill>
              </a:rPr>
              <a:t>Gấu mẹ khuyên gấu con </a:t>
            </a:r>
            <a:r>
              <a:rPr lang="vi-VN" sz="2000" b="1" dirty="0" smtClean="0">
                <a:solidFill>
                  <a:srgbClr val="FF0000"/>
                </a:solidFill>
              </a:rPr>
              <a:t> điều </a:t>
            </a:r>
            <a:r>
              <a:rPr lang="vi-VN" sz="2000" b="1" dirty="0">
                <a:solidFill>
                  <a:srgbClr val="FF0000"/>
                </a:solidFill>
              </a:rPr>
              <a:t>gì?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 rotWithShape="1">
          <a:blip r:embed="rId2"/>
          <a:srcRect l="13432" r="12388"/>
          <a:stretch/>
        </p:blipFill>
        <p:spPr bwMode="auto">
          <a:xfrm>
            <a:off x="685800" y="1143000"/>
            <a:ext cx="67829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083956" y="152400"/>
            <a:ext cx="4060044" cy="1265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sz="2000" b="1" dirty="0">
                <a:solidFill>
                  <a:srgbClr val="FF0000"/>
                </a:solidFill>
              </a:rPr>
              <a:t>Gấu </a:t>
            </a:r>
            <a:r>
              <a:rPr lang="vi-VN" sz="2000" b="1" dirty="0" smtClean="0">
                <a:solidFill>
                  <a:srgbClr val="FF0000"/>
                </a:solidFill>
              </a:rPr>
              <a:t>con đã chăm chỉ học tập như thế nào?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/>
          <a:srcRect l="13289" r="13282"/>
          <a:stretch/>
        </p:blipFill>
        <p:spPr bwMode="auto">
          <a:xfrm>
            <a:off x="394138" y="1447801"/>
            <a:ext cx="8292662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838200" y="304800"/>
            <a:ext cx="7315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Hôm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đầu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tiên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gấu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con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đếm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mấy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3200" dirty="0">
              <a:ln w="10160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/>
          <a:srcRect l="13043" r="13043"/>
          <a:stretch/>
        </p:blipFill>
        <p:spPr bwMode="auto">
          <a:xfrm>
            <a:off x="-236483" y="-228600"/>
            <a:ext cx="961696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/>
          <a:srcRect l="12801" r="13165"/>
          <a:stretch/>
        </p:blipFill>
        <p:spPr bwMode="auto">
          <a:xfrm>
            <a:off x="-268014" y="-228600"/>
            <a:ext cx="963273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/>
          <a:srcRect l="13043" r="13043"/>
          <a:stretch/>
        </p:blipFill>
        <p:spPr bwMode="auto">
          <a:xfrm>
            <a:off x="-236483" y="-228600"/>
            <a:ext cx="961696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/>
          <a:srcRect l="12800" r="13044"/>
          <a:stretch/>
        </p:blipFill>
        <p:spPr bwMode="auto">
          <a:xfrm>
            <a:off x="-268014" y="-228600"/>
            <a:ext cx="96484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/>
          <a:srcRect l="13407" r="13407"/>
          <a:stretch/>
        </p:blipFill>
        <p:spPr bwMode="auto">
          <a:xfrm>
            <a:off x="-189187" y="-228600"/>
            <a:ext cx="952237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/>
          <a:srcRect l="12922" r="13043"/>
          <a:stretch/>
        </p:blipFill>
        <p:spPr bwMode="auto">
          <a:xfrm>
            <a:off x="-252248" y="-228600"/>
            <a:ext cx="963273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76901"/>
            <a:ext cx="7010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8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diễn</a:t>
            </a:r>
            <a:r>
              <a:rPr lang="en-US" sz="8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cảm</a:t>
            </a:r>
            <a:endParaRPr lang="en-US" sz="8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44758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1219200" y="2417763"/>
            <a:ext cx="7031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vi-VN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altLang="vi-VN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vi-VN" sz="4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367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209800"/>
            <a:ext cx="7010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Cô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kể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lần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2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kết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hợp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với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hình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ảnh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minh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họa</a:t>
            </a:r>
            <a:endParaRPr lang="en-US" altLang="en-US" sz="54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74867"/>
      </p:ext>
    </p:extLst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33864_714482722039124_504023232_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39409_714482942039102_222446110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35439_714483082039088_2060719293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5128718_714483518705711_362430691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29737_714483322039064_1331603725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109</Words>
  <Application>Microsoft Office PowerPoint</Application>
  <PresentationFormat>On-screen Show (4:3)</PresentationFormat>
  <Paragraphs>16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1_Default Design</vt:lpstr>
      <vt:lpstr>Blank</vt:lpstr>
      <vt:lpstr>2_Default Design</vt:lpstr>
      <vt:lpstr>Default Design</vt:lpstr>
      <vt:lpstr>PowerPoint Presentation</vt:lpstr>
      <vt:lpstr>1. Ổn định tổ chức: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9</cp:revision>
  <dcterms:created xsi:type="dcterms:W3CDTF">2016-11-21T14:09:55Z</dcterms:created>
  <dcterms:modified xsi:type="dcterms:W3CDTF">2021-08-09T05:43:48Z</dcterms:modified>
</cp:coreProperties>
</file>