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1" r:id="rId15"/>
    <p:sldId id="283" r:id="rId16"/>
    <p:sldId id="284" r:id="rId17"/>
    <p:sldId id="275" r:id="rId18"/>
    <p:sldId id="278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68" d="100"/>
          <a:sy n="68" d="100"/>
        </p:scale>
        <p:origin x="14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05/08/2021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719064" y="3102378"/>
            <a:ext cx="806777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LĨNH VỰC PHÁT TRIỂN NHẬN THỨC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Chắp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ghép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mới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Lứa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tuổi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Mẫu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bé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CCCD36-8056-4731-A5A5-A05659F16383}"/>
              </a:ext>
            </a:extLst>
          </p:cNvPr>
          <p:cNvSpPr/>
          <p:nvPr/>
        </p:nvSpPr>
        <p:spPr>
          <a:xfrm>
            <a:off x="1447800" y="400604"/>
            <a:ext cx="6695921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GD&amp;ĐT QUẬN LONG BIÊN</a:t>
            </a:r>
            <a:endParaRPr lang="en-US" altLang="vi-VN" sz="28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ctr"/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B43D5D-D889-4A64-88AC-5EBEF72E771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80811" y="1017151"/>
            <a:ext cx="1353189" cy="130282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242539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1F54D43-81F9-421F-BA4B-BD3655509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0944" y="1877932"/>
            <a:ext cx="242539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91680" y="2000240"/>
            <a:ext cx="238025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38025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57593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480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662" y="116632"/>
            <a:ext cx="8987758" cy="674136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nhọn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giỏi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547664" y="3203596"/>
            <a:ext cx="5904656" cy="337976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trục</a:t>
            </a:r>
            <a:r>
              <a:rPr lang="en-US" sz="2400" dirty="0"/>
              <a:t> </a:t>
            </a:r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tròn</a:t>
            </a:r>
            <a:br>
              <a:rPr lang="en-US" sz="2400" dirty="0"/>
            </a:br>
            <a:r>
              <a:rPr lang="en-US" sz="2400" dirty="0"/>
              <a:t>Chỉ  </a:t>
            </a:r>
            <a:r>
              <a:rPr lang="en-US" sz="2400" dirty="0" err="1"/>
              <a:t>lăn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/>
              <a:t> </a:t>
            </a:r>
            <a:r>
              <a:rPr lang="en-US" sz="2400" dirty="0" err="1"/>
              <a:t>đứng</a:t>
            </a:r>
            <a:br>
              <a:rPr lang="en-US" sz="2400" dirty="0"/>
            </a:b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cạnh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góc</a:t>
            </a:r>
            <a:br>
              <a:rPr lang="en-US" sz="2400" dirty="0"/>
            </a:br>
            <a:r>
              <a:rPr lang="en-US" sz="2400" dirty="0" err="1"/>
              <a:t>Đô</a:t>
            </a:r>
            <a:r>
              <a:rPr lang="en-US" sz="2400" dirty="0"/>
              <a:t>́ </a:t>
            </a:r>
            <a:r>
              <a:rPr lang="en-US" sz="2400" dirty="0" err="1"/>
              <a:t>biết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gi</a:t>
            </a:r>
            <a:r>
              <a:rPr lang="en-US" sz="2400" dirty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219</Words>
  <Application>Microsoft Office PowerPoint</Application>
  <PresentationFormat>On-screen Show (4:3)</PresentationFormat>
  <Paragraphs>27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Chủ đề của Office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Quang Anh</cp:lastModifiedBy>
  <cp:revision>72</cp:revision>
  <dcterms:created xsi:type="dcterms:W3CDTF">2015-10-27T05:14:19Z</dcterms:created>
  <dcterms:modified xsi:type="dcterms:W3CDTF">2021-08-05T10:39:00Z</dcterms:modified>
</cp:coreProperties>
</file>