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56" r:id="rId5"/>
    <p:sldId id="262" r:id="rId6"/>
    <p:sldId id="263" r:id="rId7"/>
    <p:sldId id="258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5" autoAdjust="0"/>
    <p:restoredTop sz="9466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1477-2DB3-48AE-8F73-3BE29FF90DE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065E-73EF-4E24-AEED-AB7968F4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6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1477-2DB3-48AE-8F73-3BE29FF90DE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065E-73EF-4E24-AEED-AB7968F4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3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1477-2DB3-48AE-8F73-3BE29FF90DE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065E-73EF-4E24-AEED-AB7968F4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6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1477-2DB3-48AE-8F73-3BE29FF90DE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065E-73EF-4E24-AEED-AB7968F4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8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1477-2DB3-48AE-8F73-3BE29FF90DE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065E-73EF-4E24-AEED-AB7968F4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5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1477-2DB3-48AE-8F73-3BE29FF90DE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065E-73EF-4E24-AEED-AB7968F4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4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1477-2DB3-48AE-8F73-3BE29FF90DE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065E-73EF-4E24-AEED-AB7968F4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1477-2DB3-48AE-8F73-3BE29FF90DE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065E-73EF-4E24-AEED-AB7968F4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4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1477-2DB3-48AE-8F73-3BE29FF90DE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065E-73EF-4E24-AEED-AB7968F4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7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1477-2DB3-48AE-8F73-3BE29FF90DE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065E-73EF-4E24-AEED-AB7968F4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7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1477-2DB3-48AE-8F73-3BE29FF90DE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065E-73EF-4E24-AEED-AB7968F4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61477-2DB3-48AE-8F73-3BE29FF90DE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0065E-73EF-4E24-AEED-AB7968F4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9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microsoft.com/office/2007/relationships/hdphoto" Target="../media/hdphoto2.wdp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A60F73-4BA0-4626-A9C3-70DD6E6D3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36" y="0"/>
            <a:ext cx="9144000" cy="6857999"/>
          </a:xfrm>
          <a:prstGeom prst="rect">
            <a:avLst/>
          </a:prstGeom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3E306D5E-FE78-417B-9252-C3369F6E2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457200"/>
            <a:ext cx="805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altLang="vi-VN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25E27E-B1B3-4C52-9F62-CEF4C93ACE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6412" y="1066800"/>
            <a:ext cx="1491175" cy="1435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CC024D6A-8A12-40F8-97EB-0F6AB0A23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270" y="3349356"/>
            <a:ext cx="58891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vi-VN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3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ilhouette of a cat&#10;&#10;Description automatically generated with medium confidence">
            <a:extLst>
              <a:ext uri="{FF2B5EF4-FFF2-40B4-BE49-F238E27FC236}">
                <a16:creationId xmlns:a16="http://schemas.microsoft.com/office/drawing/2014/main" id="{3756EFD1-BA0C-4729-B2F6-98E021630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91" y="95198"/>
            <a:ext cx="1752600" cy="223125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2E32107-3AC9-4991-A54F-81673E91CECB}"/>
              </a:ext>
            </a:extLst>
          </p:cNvPr>
          <p:cNvGrpSpPr/>
          <p:nvPr/>
        </p:nvGrpSpPr>
        <p:grpSpPr>
          <a:xfrm>
            <a:off x="-83830" y="3226024"/>
            <a:ext cx="3825189" cy="3631976"/>
            <a:chOff x="1019612" y="3302759"/>
            <a:chExt cx="3825189" cy="363197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B1E490-186C-4D98-B77B-C7584DAC4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612" y="4724913"/>
              <a:ext cx="3825189" cy="220982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9C623-1D0D-4C83-AC7C-C251801D8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691" y="3302759"/>
              <a:ext cx="3244842" cy="242115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678DCB-D32B-4B39-9B23-E26828C07C5F}"/>
              </a:ext>
            </a:extLst>
          </p:cNvPr>
          <p:cNvGrpSpPr/>
          <p:nvPr/>
        </p:nvGrpSpPr>
        <p:grpSpPr>
          <a:xfrm>
            <a:off x="4946549" y="3413443"/>
            <a:ext cx="3975302" cy="3558014"/>
            <a:chOff x="4946549" y="3413443"/>
            <a:chExt cx="3975302" cy="35580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41D6AB0-FDC5-4DCF-9AB2-5CEDF96E2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549" y="4674914"/>
              <a:ext cx="3975302" cy="229654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7C98423-1F7F-49A4-B1BD-3C52B1536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889" y="3413443"/>
              <a:ext cx="1708874" cy="2149157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E062941-49BC-4369-BE13-DB0B3A3F6657}"/>
              </a:ext>
            </a:extLst>
          </p:cNvPr>
          <p:cNvSpPr txBox="1"/>
          <p:nvPr/>
        </p:nvSpPr>
        <p:spPr>
          <a:xfrm>
            <a:off x="0" y="0"/>
            <a:ext cx="414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5B3B91-2973-4B3E-9452-862DF59ABC43}"/>
              </a:ext>
            </a:extLst>
          </p:cNvPr>
          <p:cNvCxnSpPr/>
          <p:nvPr/>
        </p:nvCxnSpPr>
        <p:spPr>
          <a:xfrm>
            <a:off x="3618788" y="709040"/>
            <a:ext cx="1143000" cy="975043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8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5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F7BC30-FA6F-4F9A-B302-3C06EEC34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148" y="0"/>
            <a:ext cx="1749704" cy="2231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27026D-245A-45BE-A916-1D28393B3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852" y="3581400"/>
            <a:ext cx="3596952" cy="3145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A1D5E7-6FBB-4487-BA85-DA3EDCF81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3147326"/>
            <a:ext cx="4029805" cy="368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5738D3-39F6-47E7-8703-FA63025221EF}"/>
              </a:ext>
            </a:extLst>
          </p:cNvPr>
          <p:cNvSpPr txBox="1"/>
          <p:nvPr/>
        </p:nvSpPr>
        <p:spPr>
          <a:xfrm>
            <a:off x="0" y="0"/>
            <a:ext cx="414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E6197D-65CF-4D30-BA40-0A9FDF910608}"/>
              </a:ext>
            </a:extLst>
          </p:cNvPr>
          <p:cNvCxnSpPr>
            <a:cxnSpLocks/>
          </p:cNvCxnSpPr>
          <p:nvPr/>
        </p:nvCxnSpPr>
        <p:spPr>
          <a:xfrm>
            <a:off x="5257800" y="2302785"/>
            <a:ext cx="1371600" cy="1278615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0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C5C5C5"/>
              </a:clrFrom>
              <a:clrTo>
                <a:srgbClr val="C5C5C5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77" y="-138508"/>
            <a:ext cx="3371240" cy="251546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C63C8F9-E4AF-42CD-AFE4-1E04786293FA}"/>
              </a:ext>
            </a:extLst>
          </p:cNvPr>
          <p:cNvGrpSpPr/>
          <p:nvPr/>
        </p:nvGrpSpPr>
        <p:grpSpPr>
          <a:xfrm>
            <a:off x="-19418" y="3145975"/>
            <a:ext cx="3624024" cy="3636247"/>
            <a:chOff x="-19418" y="3145975"/>
            <a:chExt cx="3624024" cy="36362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418" y="4699833"/>
              <a:ext cx="3604604" cy="208238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6" y="3145975"/>
              <a:ext cx="3371240" cy="251546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8EEE995-40D4-465D-8FA7-445A7FEACD10}"/>
              </a:ext>
            </a:extLst>
          </p:cNvPr>
          <p:cNvGrpSpPr/>
          <p:nvPr/>
        </p:nvGrpSpPr>
        <p:grpSpPr>
          <a:xfrm>
            <a:off x="2708338" y="3686962"/>
            <a:ext cx="3594962" cy="3149478"/>
            <a:chOff x="2708338" y="3686962"/>
            <a:chExt cx="3594962" cy="314947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8338" y="4759621"/>
              <a:ext cx="3594962" cy="207681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3686962"/>
              <a:ext cx="1551978" cy="195183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4F6586-BCE5-42F9-8DB0-1F4F48AA23F4}"/>
              </a:ext>
            </a:extLst>
          </p:cNvPr>
          <p:cNvGrpSpPr/>
          <p:nvPr/>
        </p:nvGrpSpPr>
        <p:grpSpPr>
          <a:xfrm>
            <a:off x="5459677" y="3337801"/>
            <a:ext cx="4033993" cy="3692480"/>
            <a:chOff x="5459677" y="3337801"/>
            <a:chExt cx="4033993" cy="36924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677" y="4699833"/>
              <a:ext cx="4033993" cy="233044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717" y="3337801"/>
              <a:ext cx="2396917" cy="245090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0" y="0"/>
            <a:ext cx="414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85AE3BA-21B1-41AB-9033-B20645A465EF}"/>
              </a:ext>
            </a:extLst>
          </p:cNvPr>
          <p:cNvCxnSpPr>
            <a:cxnSpLocks/>
          </p:cNvCxnSpPr>
          <p:nvPr/>
        </p:nvCxnSpPr>
        <p:spPr>
          <a:xfrm flipH="1">
            <a:off x="2708338" y="2376956"/>
            <a:ext cx="1330262" cy="1052044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02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5CD489-EC2E-4D3E-97E3-0C589CD1B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685800"/>
            <a:ext cx="2286198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3DC89F-836E-4DB1-8BE2-05EEECD18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68086"/>
            <a:ext cx="2865368" cy="2859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76C7B-7153-403A-A4EB-8255C72A3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869187"/>
            <a:ext cx="2286198" cy="1457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1AEB8-BDB8-472B-9B52-20B027674732}"/>
              </a:ext>
            </a:extLst>
          </p:cNvPr>
          <p:cNvSpPr txBox="1"/>
          <p:nvPr/>
        </p:nvSpPr>
        <p:spPr>
          <a:xfrm>
            <a:off x="0" y="0"/>
            <a:ext cx="414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ED1C63-3430-4F20-B6F2-BC712BA3FCAC}"/>
              </a:ext>
            </a:extLst>
          </p:cNvPr>
          <p:cNvCxnSpPr>
            <a:cxnSpLocks/>
          </p:cNvCxnSpPr>
          <p:nvPr/>
        </p:nvCxnSpPr>
        <p:spPr>
          <a:xfrm>
            <a:off x="5486400" y="2305450"/>
            <a:ext cx="1524099" cy="2114150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75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225D17-3610-4D8E-930F-3EA32FB56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3810330" cy="2627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165C60-9100-4D4F-AD22-2F036EEF7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038600"/>
            <a:ext cx="3810330" cy="2627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EE26C4-DE66-4E28-9613-42DAD9ABC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5012896"/>
            <a:ext cx="2286198" cy="14570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D73176-32CB-4408-BB8E-8690713689B2}"/>
              </a:ext>
            </a:extLst>
          </p:cNvPr>
          <p:cNvSpPr txBox="1"/>
          <p:nvPr/>
        </p:nvSpPr>
        <p:spPr>
          <a:xfrm>
            <a:off x="0" y="0"/>
            <a:ext cx="414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6E6C91-E1D5-4267-8DEE-C7628844F1EA}"/>
              </a:ext>
            </a:extLst>
          </p:cNvPr>
          <p:cNvCxnSpPr>
            <a:cxnSpLocks/>
          </p:cNvCxnSpPr>
          <p:nvPr/>
        </p:nvCxnSpPr>
        <p:spPr>
          <a:xfrm flipH="1">
            <a:off x="1828800" y="3008604"/>
            <a:ext cx="1143000" cy="1487196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6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400" y="1371600"/>
            <a:ext cx="2286646" cy="1456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68367"/>
            <a:ext cx="2862695" cy="2862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62" y="668367"/>
            <a:ext cx="3810862" cy="2629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1800" y="5580031"/>
            <a:ext cx="2286646" cy="1456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044" y="4572000"/>
            <a:ext cx="3810862" cy="2629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922691"/>
            <a:ext cx="2862695" cy="2862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378" y="128165"/>
            <a:ext cx="381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F5BA64-CB9F-46B2-886B-4B601ACF09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87" y="459618"/>
            <a:ext cx="2862695" cy="286269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DE7D4A-5CB1-404B-ADFC-7C99E9776442}"/>
              </a:ext>
            </a:extLst>
          </p:cNvPr>
          <p:cNvCxnSpPr>
            <a:cxnSpLocks/>
          </p:cNvCxnSpPr>
          <p:nvPr/>
        </p:nvCxnSpPr>
        <p:spPr>
          <a:xfrm>
            <a:off x="5334000" y="2827831"/>
            <a:ext cx="1982062" cy="2647555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900475-906B-4BA8-B01A-8A2CFEC8F930}"/>
              </a:ext>
            </a:extLst>
          </p:cNvPr>
          <p:cNvCxnSpPr>
            <a:cxnSpLocks/>
          </p:cNvCxnSpPr>
          <p:nvPr/>
        </p:nvCxnSpPr>
        <p:spPr>
          <a:xfrm flipH="1">
            <a:off x="5079918" y="2763631"/>
            <a:ext cx="1973777" cy="2722769"/>
          </a:xfrm>
          <a:prstGeom prst="straightConnector1">
            <a:avLst/>
          </a:prstGeom>
          <a:ln cmpd="sng">
            <a:solidFill>
              <a:schemeClr val="tx2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06BCF2-7689-411A-9D40-404D96E6FD70}"/>
              </a:ext>
            </a:extLst>
          </p:cNvPr>
          <p:cNvCxnSpPr>
            <a:cxnSpLocks/>
          </p:cNvCxnSpPr>
          <p:nvPr/>
        </p:nvCxnSpPr>
        <p:spPr>
          <a:xfrm>
            <a:off x="1295400" y="3048000"/>
            <a:ext cx="0" cy="2209800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35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1015khung-hinh-ngo-nghinh-tre-tho.jpg">
            <a:extLst>
              <a:ext uri="{FF2B5EF4-FFF2-40B4-BE49-F238E27FC236}">
                <a16:creationId xmlns:a16="http://schemas.microsoft.com/office/drawing/2014/main" id="{083E8DC6-6C48-4176-8EAC-BE2DCA46F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F634F7-1F5D-49B5-89BF-9D96AF9680A4}"/>
              </a:ext>
            </a:extLst>
          </p:cNvPr>
          <p:cNvSpPr txBox="1"/>
          <p:nvPr/>
        </p:nvSpPr>
        <p:spPr>
          <a:xfrm>
            <a:off x="1143000" y="25908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879700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53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Quang Anh</cp:lastModifiedBy>
  <cp:revision>16</cp:revision>
  <dcterms:created xsi:type="dcterms:W3CDTF">2021-07-14T08:38:32Z</dcterms:created>
  <dcterms:modified xsi:type="dcterms:W3CDTF">2021-08-05T09:45:23Z</dcterms:modified>
</cp:coreProperties>
</file>