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75" r:id="rId4"/>
    <p:sldId id="282" r:id="rId5"/>
    <p:sldId id="277" r:id="rId6"/>
    <p:sldId id="263" r:id="rId7"/>
    <p:sldId id="265" r:id="rId8"/>
    <p:sldId id="267" r:id="rId9"/>
    <p:sldId id="269" r:id="rId10"/>
    <p:sldId id="280" r:id="rId11"/>
    <p:sldId id="278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C95-E88E-480C-A784-AD6859AE58F3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6905-796F-40EA-A2CA-6F1243BDD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C95-E88E-480C-A784-AD6859AE58F3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6905-796F-40EA-A2CA-6F1243BDD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C95-E88E-480C-A784-AD6859AE58F3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6905-796F-40EA-A2CA-6F1243BDD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C95-E88E-480C-A784-AD6859AE58F3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6905-796F-40EA-A2CA-6F1243BDD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C95-E88E-480C-A784-AD6859AE58F3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6905-796F-40EA-A2CA-6F1243BDD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C95-E88E-480C-A784-AD6859AE58F3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6905-796F-40EA-A2CA-6F1243BDD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C95-E88E-480C-A784-AD6859AE58F3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6905-796F-40EA-A2CA-6F1243BDD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C95-E88E-480C-A784-AD6859AE58F3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6905-796F-40EA-A2CA-6F1243BDD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C95-E88E-480C-A784-AD6859AE58F3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6905-796F-40EA-A2CA-6F1243BDD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C95-E88E-480C-A784-AD6859AE58F3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6905-796F-40EA-A2CA-6F1243BDD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77C95-E88E-480C-A784-AD6859AE58F3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6905-796F-40EA-A2CA-6F1243BDD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77C95-E88E-480C-A784-AD6859AE58F3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C6905-796F-40EA-A2CA-6F1243BDD4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lbum.blog.yam.com/show.php?a=rebaca0210&amp;f=5235243&amp;i=4921554&amp;p=21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mix_44s%20(audio-joiner.com)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4.gif"/><Relationship Id="rId12" Type="http://schemas.openxmlformats.org/officeDocument/2006/relationships/image" Target="../media/image26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5.gif"/><Relationship Id="rId5" Type="http://schemas.openxmlformats.org/officeDocument/2006/relationships/image" Target="../media/image20.png"/><Relationship Id="rId10" Type="http://schemas.openxmlformats.org/officeDocument/2006/relationships/image" Target="../media/image24.gif"/><Relationship Id="rId4" Type="http://schemas.openxmlformats.org/officeDocument/2006/relationships/image" Target="../media/image19.gif"/><Relationship Id="rId9" Type="http://schemas.openxmlformats.org/officeDocument/2006/relationships/image" Target="../media/image23.gif"/><Relationship Id="rId14" Type="http://schemas.openxmlformats.org/officeDocument/2006/relationships/image" Target="../media/image2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AutoShape 8"/>
          <p:cNvSpPr>
            <a:spLocks noChangeArrowheads="1"/>
          </p:cNvSpPr>
          <p:nvPr/>
        </p:nvSpPr>
        <p:spPr bwMode="auto">
          <a:xfrm rot="-4713612">
            <a:off x="7885906" y="4166394"/>
            <a:ext cx="1614488" cy="9017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>
              <a:defRPr/>
            </a:pPr>
            <a:endParaRPr lang="en-US" sz="1800">
              <a:solidFill>
                <a:srgbClr val="00FF00"/>
              </a:solidFill>
            </a:endParaRP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 rot="10800000">
            <a:off x="44450" y="4029075"/>
            <a:ext cx="2884488" cy="2838450"/>
            <a:chOff x="3936" y="-15"/>
            <a:chExt cx="1817" cy="1788"/>
          </a:xfrm>
        </p:grpSpPr>
        <p:pic>
          <p:nvPicPr>
            <p:cNvPr id="2068" name="Picture 85" descr="hoa-hong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9" name="Picture 86" descr="hoa-day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70" name="Picture 87" descr="hoa-day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0"/>
          <p:cNvGrpSpPr>
            <a:grpSpLocks/>
          </p:cNvGrpSpPr>
          <p:nvPr/>
        </p:nvGrpSpPr>
        <p:grpSpPr bwMode="auto">
          <a:xfrm rot="5400000">
            <a:off x="6282531" y="3996532"/>
            <a:ext cx="2884487" cy="2838450"/>
            <a:chOff x="3936" y="-15"/>
            <a:chExt cx="1817" cy="1788"/>
          </a:xfrm>
        </p:grpSpPr>
        <p:pic>
          <p:nvPicPr>
            <p:cNvPr id="2065" name="Picture 81" descr="hoa-hong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" name="Picture 82" descr="hoa-day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7" name="Picture 83" descr="hoa-day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3" name="Rectangle 2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vi-VN" sz="1800" b="1">
              <a:latin typeface="Arial" charset="0"/>
            </a:endParaRPr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12314" name="AutoShape 26"/>
          <p:cNvSpPr>
            <a:spLocks noChangeArrowheads="1"/>
          </p:cNvSpPr>
          <p:nvPr/>
        </p:nvSpPr>
        <p:spPr bwMode="auto">
          <a:xfrm>
            <a:off x="8001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12315" name="AutoShape 27"/>
          <p:cNvSpPr>
            <a:spLocks noChangeArrowheads="1"/>
          </p:cNvSpPr>
          <p:nvPr/>
        </p:nvSpPr>
        <p:spPr bwMode="auto"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2316" name="AutoShape 28"/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12317" name="AutoShape 29"/>
          <p:cNvSpPr>
            <a:spLocks noChangeArrowheads="1"/>
          </p:cNvSpPr>
          <p:nvPr/>
        </p:nvSpPr>
        <p:spPr bwMode="auto">
          <a:xfrm>
            <a:off x="3048000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2318" name="AutoShape 30"/>
          <p:cNvSpPr>
            <a:spLocks noChangeArrowheads="1"/>
          </p:cNvSpPr>
          <p:nvPr/>
        </p:nvSpPr>
        <p:spPr bwMode="auto"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2319" name="AutoShape 31"/>
          <p:cNvSpPr>
            <a:spLocks noChangeArrowheads="1"/>
          </p:cNvSpPr>
          <p:nvPr/>
        </p:nvSpPr>
        <p:spPr bwMode="auto">
          <a:xfrm>
            <a:off x="8305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2320" name="AutoShape 32"/>
          <p:cNvSpPr>
            <a:spLocks noChangeArrowheads="1"/>
          </p:cNvSpPr>
          <p:nvPr/>
        </p:nvSpPr>
        <p:spPr bwMode="auto">
          <a:xfrm>
            <a:off x="7696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>
              <a:latin typeface="Arial" charset="0"/>
            </a:endParaRPr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1651000" y="4169867"/>
            <a:ext cx="6045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“ Xe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chữa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cháy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”</a:t>
            </a:r>
          </a:p>
          <a:p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</a:rPr>
              <a:t>                      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</a:rPr>
              <a:t>Lứa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</a:rPr>
              <a:t>tuổi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</a:rPr>
              <a:t>Mẫu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</a:rPr>
              <a:t>giáo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</a:rPr>
              <a:t>bé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pic>
        <p:nvPicPr>
          <p:cNvPr id="2064" name="Picture 8" descr="lang 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5394325"/>
            <a:ext cx="23622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35">
            <a:extLst>
              <a:ext uri="{FF2B5EF4-FFF2-40B4-BE49-F238E27FC236}">
                <a16:creationId xmlns:a16="http://schemas.microsoft.com/office/drawing/2014/main" id="{FC9D7F06-87A5-4026-9A73-05DF89AE7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3376" y="2811383"/>
            <a:ext cx="7086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Lĩnh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vực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Phát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triển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ngôn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ngữ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664796DA-4115-4BAE-B8A8-EB2D3C412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291" y="488811"/>
            <a:ext cx="8425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  <a:endParaRPr lang="en-US" altLang="vi-VN" sz="28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96B4BAD-7F10-4DC8-9492-10C2B73B3F3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20969" y="1038629"/>
            <a:ext cx="1380807" cy="13294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5" grpId="0" animBg="1"/>
      <p:bldP spid="12317" grpId="0" animBg="1"/>
      <p:bldP spid="12318" grpId="0" animBg="1"/>
      <p:bldP spid="123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32" descr="1555phw">
            <a:hlinkClick r:id="" action="ppaction://noaction">
              <a:snd r:embed="rId2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3">
            <a:lum bright="-30000" contrast="6000"/>
          </a:blip>
          <a:srcRect/>
          <a:stretch>
            <a:fillRect/>
          </a:stretch>
        </p:blipFill>
        <p:spPr bwMode="auto">
          <a:xfrm rot="5400000">
            <a:off x="-2614612" y="3071812"/>
            <a:ext cx="5715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19" name="Picture 32" descr="1555phw"/>
          <p:cNvPicPr>
            <a:picLocks noChangeAspect="1" noChangeArrowheads="1" noCrop="1"/>
          </p:cNvPicPr>
          <p:nvPr/>
        </p:nvPicPr>
        <p:blipFill>
          <a:blip r:embed="rId3">
            <a:lum bright="-30000" contrast="6000"/>
          </a:blip>
          <a:srcRect/>
          <a:stretch>
            <a:fillRect/>
          </a:stretch>
        </p:blipFill>
        <p:spPr bwMode="auto">
          <a:xfrm rot="5400000">
            <a:off x="6027738" y="3135312"/>
            <a:ext cx="5715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0" name="Picture 25" descr="1555phw"/>
          <p:cNvPicPr>
            <a:picLocks noChangeAspect="1" noChangeArrowheads="1" noCrop="1"/>
          </p:cNvPicPr>
          <p:nvPr/>
        </p:nvPicPr>
        <p:blipFill>
          <a:blip r:embed="rId3">
            <a:lum bright="-30000" contrast="6000"/>
          </a:blip>
          <a:srcRect/>
          <a:stretch>
            <a:fillRect/>
          </a:stretch>
        </p:blipFill>
        <p:spPr bwMode="auto">
          <a:xfrm>
            <a:off x="228600" y="6372225"/>
            <a:ext cx="86106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1" name="Picture 28" descr="1555phw"/>
          <p:cNvPicPr>
            <a:picLocks noChangeAspect="1" noChangeArrowheads="1" noCrop="1"/>
          </p:cNvPicPr>
          <p:nvPr/>
        </p:nvPicPr>
        <p:blipFill>
          <a:blip r:embed="rId3">
            <a:lum bright="-30000" contrast="6000"/>
          </a:blip>
          <a:srcRect/>
          <a:stretch>
            <a:fillRect/>
          </a:stretch>
        </p:blipFill>
        <p:spPr bwMode="auto">
          <a:xfrm>
            <a:off x="255588" y="0"/>
            <a:ext cx="86106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2" name="Picture 3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lum bright="-24000" contrast="54000"/>
          </a:blip>
          <a:srcRect/>
          <a:stretch>
            <a:fillRect/>
          </a:stretch>
        </p:blipFill>
        <p:spPr bwMode="auto">
          <a:xfrm>
            <a:off x="0" y="0"/>
            <a:ext cx="8270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3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lum bright="-24000" contrast="54000"/>
          </a:blip>
          <a:srcRect/>
          <a:stretch>
            <a:fillRect/>
          </a:stretch>
        </p:blipFill>
        <p:spPr bwMode="auto">
          <a:xfrm>
            <a:off x="0" y="6172200"/>
            <a:ext cx="8270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3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lum bright="-24000" contrast="54000"/>
          </a:blip>
          <a:srcRect/>
          <a:stretch>
            <a:fillRect/>
          </a:stretch>
        </p:blipFill>
        <p:spPr bwMode="auto">
          <a:xfrm>
            <a:off x="8316913" y="0"/>
            <a:ext cx="8270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5" name="Picture 36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lum bright="-24000" contrast="54000"/>
          </a:blip>
          <a:srcRect/>
          <a:stretch>
            <a:fillRect/>
          </a:stretch>
        </p:blipFill>
        <p:spPr bwMode="auto">
          <a:xfrm>
            <a:off x="8382000" y="62484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5800" y="2057400"/>
            <a:ext cx="7772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HĐ 2: </a:t>
            </a:r>
            <a:r>
              <a:rPr lang="en-US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4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HĐ 3: </a:t>
            </a:r>
            <a:r>
              <a:rPr lang="en-US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829" name="Picture 11" descr="sun1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28600"/>
            <a:ext cx="18351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0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048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1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2286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2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6858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3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7620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4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3048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5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15240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7" name="Picture 21" descr="star00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4724400"/>
            <a:ext cx="2143125" cy="1476375"/>
          </a:xfrm>
          <a:prstGeom prst="rect">
            <a:avLst/>
          </a:prstGeom>
          <a:noFill/>
        </p:spPr>
      </p:pic>
      <p:pic>
        <p:nvPicPr>
          <p:cNvPr id="162838" name="Picture 22" descr="ani-237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4876800"/>
            <a:ext cx="1752600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5" name="Picture 5" descr="49711245676578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685800" y="2286000"/>
            <a:ext cx="7543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008000"/>
                </a:solidFill>
                <a:latin typeface="Times New Roman" pitchFamily="18" charset="0"/>
              </a:rPr>
              <a:t>TC: </a:t>
            </a:r>
            <a:r>
              <a:rPr lang="en-US" sz="4400" b="1" dirty="0" err="1">
                <a:solidFill>
                  <a:srgbClr val="008000"/>
                </a:solidFill>
                <a:latin typeface="Times New Roman" pitchFamily="18" charset="0"/>
              </a:rPr>
              <a:t>Bắt</a:t>
            </a:r>
            <a:r>
              <a:rPr lang="en-US" sz="44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Times New Roman" pitchFamily="18" charset="0"/>
              </a:rPr>
              <a:t>chước</a:t>
            </a:r>
            <a:r>
              <a:rPr lang="en-US" sz="44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Times New Roman" pitchFamily="18" charset="0"/>
              </a:rPr>
              <a:t>tiếng</a:t>
            </a:r>
            <a:r>
              <a:rPr lang="en-US" sz="44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Times New Roman" pitchFamily="18" charset="0"/>
              </a:rPr>
              <a:t>kêu</a:t>
            </a:r>
            <a:r>
              <a:rPr lang="en-US" sz="44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Times New Roman" pitchFamily="18" charset="0"/>
              </a:rPr>
              <a:t>của</a:t>
            </a:r>
            <a:r>
              <a:rPr lang="en-US" sz="44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Times New Roman" pitchFamily="18" charset="0"/>
              </a:rPr>
              <a:t>các</a:t>
            </a:r>
            <a:r>
              <a:rPr lang="en-US" sz="4400" b="1" dirty="0">
                <a:solidFill>
                  <a:srgbClr val="008000"/>
                </a:solidFill>
                <a:latin typeface="Times New Roman" pitchFamily="18" charset="0"/>
              </a:rPr>
              <a:t> PTGT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7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7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7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749265" y="787458"/>
            <a:ext cx="7438138" cy="707886"/>
          </a:xfrm>
          <a:prstGeom prst="rect">
            <a:avLst/>
          </a:prstGeom>
          <a:gradFill rotWithShape="1">
            <a:gsLst>
              <a:gs pos="0">
                <a:srgbClr val="FF99FF"/>
              </a:gs>
              <a:gs pos="50000">
                <a:schemeClr val="bg1"/>
              </a:gs>
              <a:gs pos="100000">
                <a:srgbClr val="FF99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</a:rPr>
              <a:t>XIN TRÂN TRỌNG CẢM ƠN!</a:t>
            </a:r>
          </a:p>
        </p:txBody>
      </p:sp>
      <p:pic>
        <p:nvPicPr>
          <p:cNvPr id="7173" name="Picture 7" descr="Picture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524000"/>
            <a:ext cx="180975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5394325"/>
            <a:ext cx="236220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9" descr="nhom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48604">
            <a:off x="8324850" y="0"/>
            <a:ext cx="8191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10" descr="nhom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20644">
            <a:off x="8324850" y="4219575"/>
            <a:ext cx="8191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1" descr="nhom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14673">
            <a:off x="0" y="4219575"/>
            <a:ext cx="8191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2" descr="nhom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8191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19"/>
          <p:cNvSpPr>
            <a:spLocks noChangeArrowheads="1"/>
          </p:cNvSpPr>
          <p:nvPr/>
        </p:nvSpPr>
        <p:spPr bwMode="auto">
          <a:xfrm>
            <a:off x="2246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 rot="-4713612">
            <a:off x="7885906" y="4166394"/>
            <a:ext cx="1614488" cy="9017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>
              <a:defRPr/>
            </a:pPr>
            <a:endParaRPr lang="en-US" sz="180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44" name="Picture 4" descr="Picture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63845" name="WordArt 5"/>
          <p:cNvSpPr>
            <a:spLocks noChangeArrowheads="1" noChangeShapeType="1" noTextEdit="1"/>
          </p:cNvSpPr>
          <p:nvPr/>
        </p:nvSpPr>
        <p:spPr bwMode="auto">
          <a:xfrm>
            <a:off x="2286000" y="1524000"/>
            <a:ext cx="5334000" cy="3733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endParaRPr lang="en-US" sz="4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63846" name="Picture 23" descr="heartandleafb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6400800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7" name="WordArt 7"/>
          <p:cNvSpPr>
            <a:spLocks noChangeArrowheads="1" noChangeShapeType="1" noTextEdit="1"/>
          </p:cNvSpPr>
          <p:nvPr/>
        </p:nvSpPr>
        <p:spPr bwMode="auto">
          <a:xfrm>
            <a:off x="1676400" y="2209800"/>
            <a:ext cx="6324600" cy="1600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7500"/>
              </a:avLst>
            </a:prstTxWarp>
          </a:bodyPr>
          <a:lstStyle/>
          <a:p>
            <a:pPr algn="ctr"/>
            <a:r>
              <a:rPr lang="en-US" sz="3600" b="1" kern="10" dirty="0" err="1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Vườn</a:t>
            </a:r>
            <a:r>
              <a:rPr lang="en-US" sz="3600" b="1" kern="1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thơ</a:t>
            </a:r>
            <a:r>
              <a:rPr lang="en-US" sz="3600" b="1" kern="1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sz="3600" b="1" kern="1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endParaRPr lang="en-US" sz="3600" b="1" kern="10" dirty="0">
              <a:ln w="22225">
                <a:solidFill>
                  <a:srgbClr val="FFFF00"/>
                </a:solidFill>
                <a:round/>
                <a:headEnd/>
                <a:tailEnd/>
              </a:ln>
              <a:solidFill>
                <a:schemeClr val="hlink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3848" name="Picture 20" descr="happyface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914400"/>
            <a:ext cx="152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45" dur="1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5" grpId="0" animBg="1"/>
      <p:bldP spid="163845" grpId="1" animBg="1"/>
      <p:bldP spid="1638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精美花卉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371600" y="1295400"/>
            <a:ext cx="6781800" cy="5943600"/>
          </a:xfrm>
          <a:noFill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5400" b="1" dirty="0">
              <a:solidFill>
                <a:srgbClr val="0000FF"/>
              </a:solidFill>
              <a:latin typeface=".VnUniverseH" pitchFamily="34" charset="0"/>
            </a:endParaRPr>
          </a:p>
          <a:p>
            <a:pPr algn="ctr"/>
            <a:endParaRPr lang="en-US" sz="5400" b="1" dirty="0">
              <a:solidFill>
                <a:srgbClr val="0000FF"/>
              </a:solidFill>
              <a:latin typeface=".VnUniverseH" pitchFamily="34" charset="0"/>
            </a:endParaRPr>
          </a:p>
          <a:p>
            <a:pPr algn="ctr"/>
            <a:endParaRPr lang="en-US" sz="5400" b="1" dirty="0">
              <a:solidFill>
                <a:srgbClr val="0000FF"/>
              </a:solidFill>
              <a:latin typeface=".VnUniverseH" pitchFamily="34" charset="0"/>
            </a:endParaRPr>
          </a:p>
          <a:p>
            <a:pPr algn="ctr"/>
            <a:endParaRPr lang="en-US" sz="5400" b="1" dirty="0">
              <a:solidFill>
                <a:srgbClr val="0000FF"/>
              </a:solidFill>
              <a:latin typeface=".VnUniverseH" pitchFamily="34" charset="0"/>
            </a:endParaRPr>
          </a:p>
          <a:p>
            <a:pPr algn="ctr"/>
            <a:endParaRPr lang="en-US" sz="5400" b="1" dirty="0">
              <a:solidFill>
                <a:srgbClr val="0000FF"/>
              </a:solidFill>
              <a:latin typeface=".VnUniverseH" pitchFamily="34" charset="0"/>
            </a:endParaRPr>
          </a:p>
          <a:p>
            <a:pPr algn="ctr"/>
            <a:endParaRPr lang="en-US" sz="5400" b="1" dirty="0">
              <a:solidFill>
                <a:srgbClr val="0000FF"/>
              </a:solidFill>
              <a:latin typeface=".VnUniverseH" pitchFamily="34" charset="0"/>
            </a:endParaRPr>
          </a:p>
          <a:p>
            <a:pPr algn="ctr"/>
            <a:endParaRPr lang="en-US" sz="5400" b="1" dirty="0">
              <a:solidFill>
                <a:srgbClr val="0000FF"/>
              </a:solidFill>
              <a:latin typeface=".VnUniverseH" pitchFamily="34" charset="0"/>
            </a:endParaRPr>
          </a:p>
          <a:p>
            <a:pPr algn="ctr"/>
            <a:r>
              <a:rPr lang="en-US" sz="5400" b="1" dirty="0" err="1">
                <a:solidFill>
                  <a:srgbClr val="0000FF"/>
                </a:solidFill>
                <a:latin typeface=".VnTifani HeavyH" pitchFamily="34" charset="0"/>
              </a:rPr>
              <a:t>Em</a:t>
            </a:r>
            <a:r>
              <a:rPr lang="en-US" sz="5400" b="1" dirty="0">
                <a:solidFill>
                  <a:srgbClr val="0000FF"/>
                </a:solidFill>
                <a:latin typeface=".VnTifani HeavyH" pitchFamily="34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.VnTifani HeavyH" pitchFamily="34" charset="0"/>
              </a:rPr>
              <a:t>tập</a:t>
            </a:r>
            <a:r>
              <a:rPr lang="en-US" sz="5400" b="1" dirty="0">
                <a:solidFill>
                  <a:srgbClr val="0000FF"/>
                </a:solidFill>
                <a:latin typeface=".VnTifani HeavyH" pitchFamily="34" charset="0"/>
              </a:rPr>
              <a:t> </a:t>
            </a:r>
            <a:r>
              <a:rPr lang="en-US" sz="5400" b="1" dirty="0" err="1">
                <a:solidFill>
                  <a:srgbClr val="0000FF"/>
                </a:solidFill>
                <a:latin typeface=".VnTifani HeavyH" pitchFamily="34" charset="0"/>
              </a:rPr>
              <a:t>lái</a:t>
            </a:r>
            <a:r>
              <a:rPr lang="en-US" sz="5400" b="1" dirty="0">
                <a:solidFill>
                  <a:srgbClr val="0000FF"/>
                </a:solidFill>
                <a:latin typeface=".VnTifani HeavyH" pitchFamily="34" charset="0"/>
              </a:rPr>
              <a:t> ô </a:t>
            </a:r>
            <a:r>
              <a:rPr lang="en-US" sz="5400" b="1" dirty="0" err="1">
                <a:solidFill>
                  <a:srgbClr val="0000FF"/>
                </a:solidFill>
                <a:latin typeface=".VnTifani HeavyH" pitchFamily="34" charset="0"/>
              </a:rPr>
              <a:t>tô</a:t>
            </a:r>
            <a:endParaRPr lang="en-US" sz="5400" b="1" dirty="0">
              <a:solidFill>
                <a:srgbClr val="0000FF"/>
              </a:solidFill>
              <a:latin typeface=".VnTifani HeavyH" pitchFamily="34" charset="0"/>
            </a:endParaRPr>
          </a:p>
        </p:txBody>
      </p:sp>
      <p:pic>
        <p:nvPicPr>
          <p:cNvPr id="7" name="mix_44s (audio-joiner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990600" y="52578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32" descr="1555phw">
            <a:hlinkClick r:id="" action="ppaction://noaction">
              <a:snd r:embed="rId2" name="applause.wav"/>
            </a:hlinkClick>
          </p:cNvPr>
          <p:cNvPicPr>
            <a:picLocks noChangeAspect="1" noChangeArrowheads="1" noCrop="1"/>
          </p:cNvPicPr>
          <p:nvPr/>
        </p:nvPicPr>
        <p:blipFill>
          <a:blip r:embed="rId3">
            <a:lum bright="-30000" contrast="6000"/>
          </a:blip>
          <a:srcRect/>
          <a:stretch>
            <a:fillRect/>
          </a:stretch>
        </p:blipFill>
        <p:spPr bwMode="auto">
          <a:xfrm rot="5400000">
            <a:off x="-2614612" y="3071812"/>
            <a:ext cx="5715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19" name="Picture 32" descr="1555phw"/>
          <p:cNvPicPr>
            <a:picLocks noChangeAspect="1" noChangeArrowheads="1" noCrop="1"/>
          </p:cNvPicPr>
          <p:nvPr/>
        </p:nvPicPr>
        <p:blipFill>
          <a:blip r:embed="rId3">
            <a:lum bright="-30000" contrast="6000"/>
          </a:blip>
          <a:srcRect/>
          <a:stretch>
            <a:fillRect/>
          </a:stretch>
        </p:blipFill>
        <p:spPr bwMode="auto">
          <a:xfrm rot="5400000">
            <a:off x="6027738" y="3135312"/>
            <a:ext cx="57150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0" name="Picture 25" descr="1555phw"/>
          <p:cNvPicPr>
            <a:picLocks noChangeAspect="1" noChangeArrowheads="1" noCrop="1"/>
          </p:cNvPicPr>
          <p:nvPr/>
        </p:nvPicPr>
        <p:blipFill>
          <a:blip r:embed="rId3">
            <a:lum bright="-30000" contrast="6000"/>
          </a:blip>
          <a:srcRect/>
          <a:stretch>
            <a:fillRect/>
          </a:stretch>
        </p:blipFill>
        <p:spPr bwMode="auto">
          <a:xfrm>
            <a:off x="228600" y="6372225"/>
            <a:ext cx="86106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1" name="Picture 28" descr="1555phw"/>
          <p:cNvPicPr>
            <a:picLocks noChangeAspect="1" noChangeArrowheads="1" noCrop="1"/>
          </p:cNvPicPr>
          <p:nvPr/>
        </p:nvPicPr>
        <p:blipFill>
          <a:blip r:embed="rId3">
            <a:lum bright="-30000" contrast="6000"/>
          </a:blip>
          <a:srcRect/>
          <a:stretch>
            <a:fillRect/>
          </a:stretch>
        </p:blipFill>
        <p:spPr bwMode="auto">
          <a:xfrm>
            <a:off x="255588" y="0"/>
            <a:ext cx="86106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2" name="Picture 3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lum bright="-24000" contrast="54000"/>
          </a:blip>
          <a:srcRect/>
          <a:stretch>
            <a:fillRect/>
          </a:stretch>
        </p:blipFill>
        <p:spPr bwMode="auto">
          <a:xfrm>
            <a:off x="0" y="0"/>
            <a:ext cx="8270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3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lum bright="-24000" contrast="54000"/>
          </a:blip>
          <a:srcRect/>
          <a:stretch>
            <a:fillRect/>
          </a:stretch>
        </p:blipFill>
        <p:spPr bwMode="auto">
          <a:xfrm>
            <a:off x="0" y="6172200"/>
            <a:ext cx="82708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3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lum bright="-24000" contrast="54000"/>
          </a:blip>
          <a:srcRect/>
          <a:stretch>
            <a:fillRect/>
          </a:stretch>
        </p:blipFill>
        <p:spPr bwMode="auto">
          <a:xfrm>
            <a:off x="8316913" y="0"/>
            <a:ext cx="82708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5" name="Picture 36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>
            <a:lum bright="-24000" contrast="54000"/>
          </a:blip>
          <a:srcRect/>
          <a:stretch>
            <a:fillRect/>
          </a:stretch>
        </p:blipFill>
        <p:spPr bwMode="auto">
          <a:xfrm>
            <a:off x="8382000" y="6248400"/>
            <a:ext cx="76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5800" y="2515850"/>
            <a:ext cx="7772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HĐ 2: </a:t>
            </a:r>
            <a:r>
              <a:rPr lang="en-US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en-US" sz="4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829" name="Picture 11" descr="sun1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28600"/>
            <a:ext cx="18351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0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3048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1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2286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2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6858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3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7620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4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3048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5" name="Picture 43" descr="Ho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1524000"/>
            <a:ext cx="838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37" name="Picture 21" descr="star009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4724400"/>
            <a:ext cx="2143125" cy="1476375"/>
          </a:xfrm>
          <a:prstGeom prst="rect">
            <a:avLst/>
          </a:prstGeom>
          <a:noFill/>
        </p:spPr>
      </p:pic>
      <p:pic>
        <p:nvPicPr>
          <p:cNvPr id="162838" name="Picture 22" descr="ani-237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4876800"/>
            <a:ext cx="1752600" cy="19812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0E75F3-2763-4017-A7DB-5201649167FF}" type="datetime1">
              <a:rPr lang="en-US"/>
              <a:pPr>
                <a:defRPr/>
              </a:pPr>
              <a:t>8/10/2021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Trưowng Thị Nguyệt</a:t>
            </a:r>
          </a:p>
        </p:txBody>
      </p:sp>
      <p:pic>
        <p:nvPicPr>
          <p:cNvPr id="5124" name="Picture 348" descr="C:\Documents and Settings\Van Phong\Local Settings\Temporary Internet Files\Content.IE5\4233HC3H\MCj04418090000[1].png"/>
          <p:cNvPicPr>
            <a:picLocks noChangeAspect="1" noChangeArrowheads="1"/>
          </p:cNvPicPr>
          <p:nvPr/>
        </p:nvPicPr>
        <p:blipFill>
          <a:blip r:embed="rId3">
            <a:lum bright="36000"/>
          </a:blip>
          <a:srcRect/>
          <a:stretch>
            <a:fillRect/>
          </a:stretch>
        </p:blipFill>
        <p:spPr bwMode="auto">
          <a:xfrm>
            <a:off x="3276600" y="533400"/>
            <a:ext cx="3048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8" descr="1256883ait0xs1cu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0"/>
            <a:ext cx="85344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0" descr="1256883ait0xs1cu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557044" y="3271044"/>
            <a:ext cx="68580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21" descr="1256883ait0xs1cu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3271043" y="3271043"/>
            <a:ext cx="68580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22" descr="nen 2"/>
          <p:cNvPicPr>
            <a:picLocks noChangeAspect="1" noChangeArrowheads="1"/>
          </p:cNvPicPr>
          <p:nvPr/>
        </p:nvPicPr>
        <p:blipFill>
          <a:blip r:embed="rId5">
            <a:lum bright="-18000" contrast="24000"/>
          </a:blip>
          <a:srcRect l="2617" t="25000" r="11880"/>
          <a:stretch>
            <a:fillRect/>
          </a:stretch>
        </p:blipFill>
        <p:spPr bwMode="auto">
          <a:xfrm>
            <a:off x="228600" y="60960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3" descr="1256883ait0xs1cu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6542088"/>
            <a:ext cx="85344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28" descr="hoa3"/>
          <p:cNvPicPr>
            <a:picLocks noChangeAspect="1" noChangeArrowheads="1"/>
          </p:cNvPicPr>
          <p:nvPr/>
        </p:nvPicPr>
        <p:blipFill>
          <a:blip r:embed="rId6">
            <a:lum bright="-6000" contrast="12000"/>
          </a:blip>
          <a:srcRect b="41667"/>
          <a:stretch>
            <a:fillRect/>
          </a:stretch>
        </p:blipFill>
        <p:spPr bwMode="auto">
          <a:xfrm>
            <a:off x="533400" y="5334000"/>
            <a:ext cx="1019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29" descr="hoa3"/>
          <p:cNvPicPr>
            <a:picLocks noChangeAspect="1" noChangeArrowheads="1"/>
          </p:cNvPicPr>
          <p:nvPr/>
        </p:nvPicPr>
        <p:blipFill>
          <a:blip r:embed="rId6">
            <a:lum bright="-6000" contrast="12000"/>
          </a:blip>
          <a:srcRect b="41667"/>
          <a:stretch>
            <a:fillRect/>
          </a:stretch>
        </p:blipFill>
        <p:spPr bwMode="auto">
          <a:xfrm>
            <a:off x="7924800" y="4953000"/>
            <a:ext cx="1019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30" descr="hoa3"/>
          <p:cNvPicPr>
            <a:picLocks noChangeAspect="1" noChangeArrowheads="1"/>
          </p:cNvPicPr>
          <p:nvPr/>
        </p:nvPicPr>
        <p:blipFill>
          <a:blip r:embed="rId6">
            <a:lum bright="-6000" contrast="12000"/>
          </a:blip>
          <a:srcRect b="41667"/>
          <a:stretch>
            <a:fillRect/>
          </a:stretch>
        </p:blipFill>
        <p:spPr bwMode="auto">
          <a:xfrm>
            <a:off x="7696200" y="5486400"/>
            <a:ext cx="10191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8" descr="bui ho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86200" y="4929188"/>
            <a:ext cx="24384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8" descr="bui ho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4929188"/>
            <a:ext cx="24384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7" descr="272_lg_clr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62800" y="4191000"/>
            <a:ext cx="11890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30" descr="Buom01T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67400" y="6075363"/>
            <a:ext cx="68580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26" descr="1742011175932174[1]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0800000">
            <a:off x="1905000" y="5181600"/>
            <a:ext cx="1752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4" descr="sun2[1]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00" y="381000"/>
            <a:ext cx="12192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17" descr="HOA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5400000">
            <a:off x="-800100" y="12573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17" descr="HOA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38200" y="3048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7" descr="loai hoa (8) copy.png"/>
          <p:cNvPicPr>
            <a:picLocks noChangeAspect="1"/>
          </p:cNvPicPr>
          <p:nvPr/>
        </p:nvPicPr>
        <p:blipFill>
          <a:blip r:embed="rId13">
            <a:lum bright="-30000"/>
          </a:blip>
          <a:srcRect/>
          <a:stretch>
            <a:fillRect/>
          </a:stretch>
        </p:blipFill>
        <p:spPr bwMode="auto">
          <a:xfrm>
            <a:off x="2514600" y="3352800"/>
            <a:ext cx="1492250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8" descr="bui ho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6400" y="4929188"/>
            <a:ext cx="24384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3" name="Picture 9" descr="DICHOI1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-1084098">
            <a:off x="590550" y="2046288"/>
            <a:ext cx="1989138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8" descr="bui ho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929188"/>
            <a:ext cx="24384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5" name="Picture 3" descr="con buom 1"/>
          <p:cNvPicPr>
            <a:picLocks noChangeAspect="1" noChangeArrowheads="1" noCrop="1"/>
          </p:cNvPicPr>
          <p:nvPr/>
        </p:nvPicPr>
        <p:blipFill>
          <a:blip r:embed="rId9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2133600" y="4572000"/>
            <a:ext cx="9906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6" name="WordArt 22"/>
          <p:cNvSpPr>
            <a:spLocks noChangeArrowheads="1" noChangeShapeType="1" noTextEdit="1"/>
          </p:cNvSpPr>
          <p:nvPr/>
        </p:nvSpPr>
        <p:spPr bwMode="auto">
          <a:xfrm>
            <a:off x="1905001" y="1524000"/>
            <a:ext cx="6781800" cy="26257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8116"/>
                <a:gd name="adj2" fmla="val 0"/>
              </a:avLst>
            </a:prstTxWarp>
          </a:bodyPr>
          <a:lstStyle/>
          <a:p>
            <a:pPr algn="ctr"/>
            <a:r>
              <a:rPr lang="en-US" sz="2000" b="1" i="1" kern="10" dirty="0" err="1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2000" b="1" i="1" kern="1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thơ</a:t>
            </a:r>
            <a:r>
              <a:rPr lang="en-US" sz="2000" b="1" i="1" kern="1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2000" b="1" i="1" kern="10" dirty="0" err="1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Xe</a:t>
            </a:r>
            <a:r>
              <a:rPr lang="en-US" sz="2000" b="1" i="1" kern="1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chữa</a:t>
            </a:r>
            <a:r>
              <a:rPr lang="en-US" sz="2000" b="1" i="1" kern="1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cháy</a:t>
            </a:r>
            <a:endParaRPr lang="en-US" sz="2000" b="1" i="1" kern="10" dirty="0">
              <a:ln w="222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2000" b="1" i="1" kern="1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Nhà</a:t>
            </a:r>
            <a:r>
              <a:rPr lang="en-US" sz="2000" b="1" i="1" kern="1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thơ</a:t>
            </a:r>
            <a:r>
              <a:rPr lang="en-US" sz="2000" b="1" i="1" kern="1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2000" b="1" i="1" kern="10" dirty="0" err="1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2000" b="1" i="1" kern="10" dirty="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kern="10" dirty="0" err="1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Hổ</a:t>
            </a:r>
            <a:endParaRPr lang="en-US" sz="2000" b="1" i="1" kern="10" dirty="0">
              <a:ln w="222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en-US" sz="2000" b="1" i="1" kern="10" dirty="0">
              <a:ln w="222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147" name="Picture 20" descr="1256883ait0xs1cu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709444" y="3423444"/>
            <a:ext cx="68580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sndAc>
      <p:stSnd>
        <p:snd r:embed="rId2" name="camera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838200" y="0"/>
            <a:ext cx="7086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dirty="0">
                <a:solidFill>
                  <a:srgbClr val="800080"/>
                </a:solidFill>
                <a:latin typeface=".VnArabiaH" pitchFamily="34" charset="0"/>
              </a:rPr>
              <a:t>    </a:t>
            </a:r>
          </a:p>
          <a:p>
            <a:pPr algn="ctr"/>
            <a:endParaRPr lang="en-US" sz="4400" dirty="0">
              <a:solidFill>
                <a:srgbClr val="800080"/>
              </a:solidFill>
              <a:latin typeface=".VnAristoteH" pitchFamily="34" charset="0"/>
            </a:endParaRPr>
          </a:p>
        </p:txBody>
      </p:sp>
      <p:pic>
        <p:nvPicPr>
          <p:cNvPr id="22538" name="Picture 10" descr="800px-Fire_Engine_Clay_Tw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7239000"/>
          </a:xfrm>
          <a:prstGeom prst="rect">
            <a:avLst/>
          </a:prstGeom>
          <a:noFill/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5334000" y="5867400"/>
            <a:ext cx="3810000" cy="990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200" dirty="0">
              <a:solidFill>
                <a:srgbClr val="FF0000"/>
              </a:solidFill>
              <a:latin typeface=".VnTime" pitchFamily="34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+mj-lt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đỏ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lửa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+mj-lt"/>
              </a:rPr>
              <a:t>Bụng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chứa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đầy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  <a:p>
            <a:pPr algn="ctr"/>
            <a:endParaRPr lang="en-US" sz="3200" dirty="0">
              <a:solidFill>
                <a:srgbClr val="FF0000"/>
              </a:solidFill>
              <a:latin typeface=".VnArabia" pitchFamily="34" charset="0"/>
            </a:endParaRP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8" name="Picture 4" descr="800px-French_fire_engine_parading_DSC008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2514600" y="0"/>
            <a:ext cx="38862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err="1">
                <a:solidFill>
                  <a:srgbClr val="FF3300"/>
                </a:solidFill>
                <a:latin typeface="+mj-lt"/>
              </a:rPr>
              <a:t>Tôi</a:t>
            </a:r>
            <a:r>
              <a:rPr lang="en-US" sz="3200" dirty="0">
                <a:solidFill>
                  <a:srgbClr val="FF33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+mj-lt"/>
              </a:rPr>
              <a:t>chạy</a:t>
            </a:r>
            <a:r>
              <a:rPr lang="en-US" sz="3200" dirty="0">
                <a:solidFill>
                  <a:srgbClr val="FF33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+mj-lt"/>
              </a:rPr>
              <a:t>như</a:t>
            </a:r>
            <a:r>
              <a:rPr lang="en-US" sz="3200" dirty="0">
                <a:solidFill>
                  <a:srgbClr val="FF3300"/>
                </a:solidFill>
                <a:latin typeface="+mj-lt"/>
              </a:rPr>
              <a:t> bay</a:t>
            </a:r>
          </a:p>
          <a:p>
            <a:pPr algn="ctr"/>
            <a:r>
              <a:rPr lang="en-US" sz="3200" dirty="0" err="1">
                <a:solidFill>
                  <a:srgbClr val="FF3300"/>
                </a:solidFill>
                <a:latin typeface="+mj-lt"/>
              </a:rPr>
              <a:t>Hét</a:t>
            </a:r>
            <a:r>
              <a:rPr lang="en-US" sz="3200" dirty="0">
                <a:solidFill>
                  <a:srgbClr val="FF33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+mj-lt"/>
              </a:rPr>
              <a:t>vang</a:t>
            </a:r>
            <a:r>
              <a:rPr lang="en-US" sz="3200" dirty="0">
                <a:solidFill>
                  <a:srgbClr val="FF33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+mj-lt"/>
              </a:rPr>
              <a:t>đường</a:t>
            </a:r>
            <a:r>
              <a:rPr lang="en-US" sz="3200" dirty="0">
                <a:solidFill>
                  <a:srgbClr val="FF33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+mj-lt"/>
              </a:rPr>
              <a:t>phố</a:t>
            </a:r>
            <a:endParaRPr lang="en-US" sz="3200" dirty="0">
              <a:solidFill>
                <a:srgbClr val="FF3300"/>
              </a:solidFill>
              <a:latin typeface="+mj-lt"/>
            </a:endParaRPr>
          </a:p>
        </p:txBody>
      </p:sp>
      <p:pic>
        <p:nvPicPr>
          <p:cNvPr id="47110" name="Picture 6" descr="15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93825" cy="2057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2" name="Picture 4" descr="126170222737586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4267200" y="0"/>
            <a:ext cx="4876800" cy="1981200"/>
          </a:xfrm>
          <a:prstGeom prst="wedgeEllipseCallout">
            <a:avLst>
              <a:gd name="adj1" fmla="val -45116"/>
              <a:gd name="adj2" fmla="val 70032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3200" dirty="0" err="1">
                <a:solidFill>
                  <a:srgbClr val="FF3300"/>
                </a:solidFill>
                <a:latin typeface="+mj-lt"/>
              </a:rPr>
              <a:t>Nhà</a:t>
            </a:r>
            <a:r>
              <a:rPr lang="en-US" sz="3200" dirty="0">
                <a:solidFill>
                  <a:srgbClr val="FF33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+mj-lt"/>
              </a:rPr>
              <a:t>ai</a:t>
            </a:r>
            <a:r>
              <a:rPr lang="en-US" sz="3200" dirty="0">
                <a:solidFill>
                  <a:srgbClr val="FF33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+mj-lt"/>
              </a:rPr>
              <a:t>bốc</a:t>
            </a:r>
            <a:r>
              <a:rPr lang="en-US" sz="3200" dirty="0">
                <a:solidFill>
                  <a:srgbClr val="FF33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+mj-lt"/>
              </a:rPr>
              <a:t>lửa</a:t>
            </a:r>
            <a:endParaRPr lang="en-US" sz="3200" dirty="0">
              <a:solidFill>
                <a:srgbClr val="FF3300"/>
              </a:solidFill>
              <a:latin typeface="+mj-lt"/>
            </a:endParaRPr>
          </a:p>
          <a:p>
            <a:r>
              <a:rPr lang="en-US" sz="3200" dirty="0" err="1">
                <a:solidFill>
                  <a:srgbClr val="FF3300"/>
                </a:solidFill>
                <a:latin typeface="+mj-lt"/>
              </a:rPr>
              <a:t>Tôi</a:t>
            </a:r>
            <a:r>
              <a:rPr lang="en-US" sz="3200" dirty="0">
                <a:solidFill>
                  <a:srgbClr val="FF33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+mj-lt"/>
              </a:rPr>
              <a:t>dập</a:t>
            </a:r>
            <a:r>
              <a:rPr lang="en-US" sz="3200" dirty="0">
                <a:solidFill>
                  <a:srgbClr val="FF33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+mj-lt"/>
              </a:rPr>
              <a:t>liền</a:t>
            </a:r>
            <a:r>
              <a:rPr lang="en-US" sz="3200" dirty="0">
                <a:solidFill>
                  <a:srgbClr val="FF33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+mj-lt"/>
              </a:rPr>
              <a:t>tay</a:t>
            </a:r>
            <a:endParaRPr lang="en-US" sz="3200" dirty="0">
              <a:solidFill>
                <a:srgbClr val="FF33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49156" name="Picture 4" descr="chay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2667000" y="0"/>
            <a:ext cx="5410200" cy="1981200"/>
          </a:xfrm>
          <a:prstGeom prst="cloudCallout">
            <a:avLst>
              <a:gd name="adj1" fmla="val -43574"/>
              <a:gd name="adj2" fmla="val 120755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dirty="0">
                <a:solidFill>
                  <a:srgbClr val="FF3300"/>
                </a:solidFill>
                <a:latin typeface="+mj-lt"/>
              </a:rPr>
              <a:t>Ai </a:t>
            </a:r>
            <a:r>
              <a:rPr lang="en-US" sz="3200" dirty="0" err="1">
                <a:solidFill>
                  <a:srgbClr val="FF3300"/>
                </a:solidFill>
                <a:latin typeface="+mj-lt"/>
              </a:rPr>
              <a:t>gọi</a:t>
            </a:r>
            <a:r>
              <a:rPr lang="en-US" sz="3200" dirty="0">
                <a:solidFill>
                  <a:srgbClr val="FF33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+mj-lt"/>
              </a:rPr>
              <a:t>chữa</a:t>
            </a:r>
            <a:r>
              <a:rPr lang="en-US" sz="3200" dirty="0">
                <a:solidFill>
                  <a:srgbClr val="FF33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+mj-lt"/>
              </a:rPr>
              <a:t>cháy</a:t>
            </a:r>
            <a:endParaRPr lang="en-US" sz="3200" dirty="0">
              <a:solidFill>
                <a:srgbClr val="FF3300"/>
              </a:solidFill>
              <a:latin typeface="+mj-lt"/>
            </a:endParaRPr>
          </a:p>
          <a:p>
            <a:pPr algn="ctr"/>
            <a:r>
              <a:rPr lang="en-US" sz="3200" dirty="0" err="1">
                <a:solidFill>
                  <a:srgbClr val="FF3300"/>
                </a:solidFill>
                <a:latin typeface="+mj-lt"/>
              </a:rPr>
              <a:t>Có</a:t>
            </a:r>
            <a:r>
              <a:rPr lang="en-US" sz="3200" dirty="0">
                <a:solidFill>
                  <a:srgbClr val="FF33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+mj-lt"/>
              </a:rPr>
              <a:t>ngay</a:t>
            </a:r>
            <a:r>
              <a:rPr lang="en-US" sz="3200" dirty="0">
                <a:solidFill>
                  <a:srgbClr val="FF3300"/>
                </a:solidFill>
                <a:latin typeface="+mj-lt"/>
              </a:rPr>
              <a:t>! </a:t>
            </a:r>
            <a:r>
              <a:rPr lang="en-US" sz="3200" dirty="0" err="1">
                <a:solidFill>
                  <a:srgbClr val="FF3300"/>
                </a:solidFill>
                <a:latin typeface="+mj-lt"/>
              </a:rPr>
              <a:t>Có</a:t>
            </a:r>
            <a:r>
              <a:rPr lang="en-US" sz="3200" dirty="0">
                <a:solidFill>
                  <a:srgbClr val="FF3300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3300"/>
                </a:solidFill>
                <a:latin typeface="+mj-lt"/>
              </a:rPr>
              <a:t>ngay</a:t>
            </a:r>
            <a:r>
              <a:rPr lang="en-US" sz="3200" dirty="0">
                <a:solidFill>
                  <a:srgbClr val="FF3300"/>
                </a:solidFill>
                <a:latin typeface="+mj-lt"/>
              </a:rPr>
              <a:t>!</a:t>
            </a:r>
          </a:p>
        </p:txBody>
      </p:sp>
    </p:spTree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129</Words>
  <Application>Microsoft Office PowerPoint</Application>
  <PresentationFormat>On-screen Show (4:3)</PresentationFormat>
  <Paragraphs>33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.VnArabia</vt:lpstr>
      <vt:lpstr>.VnArabiaH</vt:lpstr>
      <vt:lpstr>.VnAristoteH</vt:lpstr>
      <vt:lpstr>.VnTifani HeavyH</vt:lpstr>
      <vt:lpstr>.VnTime</vt:lpstr>
      <vt:lpstr>.VnUniverseH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Quang Anh</cp:lastModifiedBy>
  <cp:revision>18</cp:revision>
  <dcterms:created xsi:type="dcterms:W3CDTF">2021-03-22T09:49:03Z</dcterms:created>
  <dcterms:modified xsi:type="dcterms:W3CDTF">2021-08-10T00:46:21Z</dcterms:modified>
</cp:coreProperties>
</file>