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80" r:id="rId3"/>
    <p:sldId id="268" r:id="rId4"/>
    <p:sldId id="269" r:id="rId5"/>
    <p:sldId id="263" r:id="rId6"/>
    <p:sldId id="273" r:id="rId7"/>
    <p:sldId id="271" r:id="rId8"/>
    <p:sldId id="270" r:id="rId9"/>
    <p:sldId id="272" r:id="rId10"/>
    <p:sldId id="274" r:id="rId11"/>
    <p:sldId id="276" r:id="rId12"/>
    <p:sldId id="277" r:id="rId13"/>
    <p:sldId id="278" r:id="rId14"/>
    <p:sldId id="279" r:id="rId15"/>
    <p:sldId id="262" r:id="rId16"/>
    <p:sldId id="275" r:id="rId17"/>
    <p:sldId id="258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00A3-5EA5-45AB-8727-F19A32411AE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31ED5-D6FD-42BD-B8BF-8D89EFEF5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2E5FC4-3475-4E6A-AAC8-39700A200C59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A1CDF02-8A50-4FE4-960C-B3F6D1126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2343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8C6651B-87BD-4241-BC50-94D4DA2AF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423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A5AC8A-8FC3-4CC1-99A2-4E40076F6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217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6FF7DC9-8352-470B-A788-8015BF4640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317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DCF7B70-891F-4940-B0E3-55A1BA11D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30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C35EF6F7-3835-43ED-A071-889CD3CD1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719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EB663F2-E041-48F0-9BB5-1552222AC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750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C51990-D7DB-497E-8BCF-F6654C00EB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8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BB52611-0499-421B-8601-C66872BF2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949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FDBAE0B-C606-4E27-912B-F3719832D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623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4C0FAA4-F4B3-4BF7-B695-A5837D598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337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8F0230-A761-453B-952B-5C3FA956F9B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75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587625" y="152400"/>
            <a:ext cx="4468813" cy="99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VỆT HƯNG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1146175"/>
            <a:ext cx="6810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191000"/>
            <a:ext cx="807085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alt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altLang="en-US" sz="36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3600" b="1" i="1" dirty="0" smtClean="0">
              <a:solidFill>
                <a:srgbClr val="7030A0"/>
              </a:solidFill>
              <a:latin typeface=".VnTime" pitchFamily="34" charset="0"/>
              <a:cs typeface="Arial" charset="0"/>
            </a:endParaRPr>
          </a:p>
        </p:txBody>
      </p:sp>
      <p:sp>
        <p:nvSpPr>
          <p:cNvPr id="6" name="WordArt 24"/>
          <p:cNvSpPr>
            <a:spLocks noChangeArrowheads="1" noChangeShapeType="1" noTextEdit="1"/>
          </p:cNvSpPr>
          <p:nvPr/>
        </p:nvSpPr>
        <p:spPr bwMode="auto">
          <a:xfrm>
            <a:off x="1084263" y="2590800"/>
            <a:ext cx="71755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 QUEN VĂN HỌC</a:t>
            </a:r>
          </a:p>
        </p:txBody>
      </p:sp>
    </p:spTree>
    <p:extLst>
      <p:ext uri="{BB962C8B-B14F-4D97-AF65-F5344CB8AC3E}">
        <p14:creationId xmlns:p14="http://schemas.microsoft.com/office/powerpoint/2010/main" val="3171570338"/>
      </p:ext>
    </p:extLst>
  </p:cSld>
  <p:clrMapOvr>
    <a:masterClrMapping/>
  </p:clrMapOvr>
  <p:transition spd="slow" advTm="14461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100" y="10668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+mj-lt"/>
              </a:rPr>
              <a:t>Trẻ</a:t>
            </a:r>
            <a:r>
              <a:rPr lang="en-US" sz="3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600" dirty="0" smtClean="0">
                <a:solidFill>
                  <a:srgbClr val="FF0000"/>
                </a:solidFill>
                <a:latin typeface="+mj-lt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233</Words>
  <Application>Microsoft Office PowerPoint</Application>
  <PresentationFormat>On-screen Show (4:3)</PresentationFormat>
  <Paragraphs>39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1_Default Design</vt:lpstr>
      <vt:lpstr>PowerPoint Presentation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49</cp:revision>
  <dcterms:created xsi:type="dcterms:W3CDTF">2018-12-28T04:46:11Z</dcterms:created>
  <dcterms:modified xsi:type="dcterms:W3CDTF">2021-08-12T07:27:53Z</dcterms:modified>
</cp:coreProperties>
</file>