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3" r:id="rId2"/>
    <p:sldId id="267" r:id="rId3"/>
    <p:sldId id="264" r:id="rId4"/>
    <p:sldId id="261" r:id="rId5"/>
    <p:sldId id="256" r:id="rId6"/>
    <p:sldId id="260" r:id="rId7"/>
    <p:sldId id="272" r:id="rId8"/>
    <p:sldId id="274" r:id="rId9"/>
    <p:sldId id="270" r:id="rId10"/>
    <p:sldId id="269" r:id="rId11"/>
    <p:sldId id="271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8780-1906-4F8A-8767-31192E800F44}" type="datetimeFigureOut">
              <a:rPr lang="vi-VN"/>
              <a:pPr>
                <a:defRPr/>
              </a:pPr>
              <a:t>04/08/2021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F480-2897-46CE-AABE-F7B4DD6F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CB46F-39C5-4A3A-9C69-2F4DC5FF5B8B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6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5.jpeg"/><Relationship Id="rId17" Type="http://schemas.openxmlformats.org/officeDocument/2006/relationships/image" Target="../media/image26.png"/><Relationship Id="rId2" Type="http://schemas.microsoft.com/office/2007/relationships/media" Target="../media/media1.WAV"/><Relationship Id="rId16" Type="http://schemas.openxmlformats.org/officeDocument/2006/relationships/image" Target="../media/image25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38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1.png"/><Relationship Id="rId2" Type="http://schemas.microsoft.com/office/2007/relationships/media" Target="../media/media1.WAV"/><Relationship Id="rId16" Type="http://schemas.openxmlformats.org/officeDocument/2006/relationships/image" Target="../media/image26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40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do%20dung%20be%20yeu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gif"/><Relationship Id="rId3" Type="http://schemas.openxmlformats.org/officeDocument/2006/relationships/image" Target="../media/image42.gi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17" Type="http://schemas.openxmlformats.org/officeDocument/2006/relationships/image" Target="../media/image54.gif"/><Relationship Id="rId2" Type="http://schemas.openxmlformats.org/officeDocument/2006/relationships/audio" Target="../media/audio2.wav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5" Type="http://schemas.openxmlformats.org/officeDocument/2006/relationships/image" Target="../media/image52.gif"/><Relationship Id="rId10" Type="http://schemas.openxmlformats.org/officeDocument/2006/relationships/image" Target="../media/image48.png"/><Relationship Id="rId4" Type="http://schemas.openxmlformats.org/officeDocument/2006/relationships/image" Target="../media/image8.gif"/><Relationship Id="rId9" Type="http://schemas.openxmlformats.org/officeDocument/2006/relationships/image" Target="../media/image47.png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3.gif"/><Relationship Id="rId4" Type="http://schemas.openxmlformats.org/officeDocument/2006/relationships/audio" Target="../media/media2.WAV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1.png"/><Relationship Id="rId2" Type="http://schemas.microsoft.com/office/2007/relationships/media" Target="../media/media1.WAV"/><Relationship Id="rId16" Type="http://schemas.openxmlformats.org/officeDocument/2006/relationships/image" Target="../media/image26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34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9938" name="Picture 2" descr="Triển khai thí điểm Bộ tiêu chí ứng xử trong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99140" y="2576782"/>
            <a:ext cx="74910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PHÁT TRIỆN NHẬN THỨC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Đè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To –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181894" y="3618706"/>
            <a:ext cx="4191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y Sứ Trụ Màu In Logo - Quà Tặng Doanh Nghiệp Giá Rẻ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6BCB3"/>
              </a:clrFrom>
              <a:clrTo>
                <a:srgbClr val="C6BCB3">
                  <a:alpha val="0"/>
                </a:srgbClr>
              </a:clrTo>
            </a:clrChange>
            <a:lum bright="10000" contrast="40000"/>
          </a:blip>
          <a:srcRect l="28346" t="22807" r="36283" b="14035"/>
          <a:stretch>
            <a:fillRect/>
          </a:stretch>
        </p:blipFill>
        <p:spPr bwMode="auto">
          <a:xfrm>
            <a:off x="990600" y="2514600"/>
            <a:ext cx="2057400" cy="1802219"/>
          </a:xfrm>
          <a:prstGeom prst="rect">
            <a:avLst/>
          </a:prstGeom>
          <a:noFill/>
        </p:spPr>
      </p:pic>
      <p:pic>
        <p:nvPicPr>
          <p:cNvPr id="26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800" y="381000"/>
            <a:ext cx="304800" cy="304800"/>
          </a:xfrm>
          <a:prstGeom prst="rect">
            <a:avLst/>
          </a:prstGeom>
        </p:spPr>
      </p:pic>
      <p:pic>
        <p:nvPicPr>
          <p:cNvPr id="27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  <p:sp>
        <p:nvSpPr>
          <p:cNvPr id="4098" name="AutoShape 2" descr="CHIẾC LY PHONG THUỶ CỦA MỌI NHÀ - LY SỨ MÀ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mages_1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3352800" y="1066800"/>
            <a:ext cx="4648200" cy="4648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6400" y="3048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(2)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76400" y="4572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(3)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77094" y="3847306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pic>
        <p:nvPicPr>
          <p:cNvPr id="38914" name="Picture 2" descr="Bộ Đĩa Giấy Màu Đỏ (20 cái cỡ lớn) | Party Zon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62000" y="2514600"/>
            <a:ext cx="2036482" cy="2209800"/>
          </a:xfrm>
          <a:prstGeom prst="rect">
            <a:avLst/>
          </a:prstGeom>
          <a:noFill/>
        </p:spPr>
      </p:pic>
      <p:sp>
        <p:nvSpPr>
          <p:cNvPr id="38916" name="AutoShape 4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BỘ ĐĨA GIẤY MÀU XANH LÁ -SIZE LỚN – party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bo-dia-giay-mau-vang-20-cai-co-lon-1507710911-47721461-521eadada514b022be19f8b59035cff8-product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24" t="18824" r="17647" b="15294"/>
          <a:stretch>
            <a:fillRect/>
          </a:stretch>
        </p:blipFill>
        <p:spPr>
          <a:xfrm>
            <a:off x="3200400" y="1371599"/>
            <a:ext cx="4572000" cy="4741333"/>
          </a:xfrm>
          <a:prstGeom prst="rect">
            <a:avLst/>
          </a:prstGeom>
        </p:spPr>
      </p:pic>
      <p:pic>
        <p:nvPicPr>
          <p:cNvPr id="26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1816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Content Placeholder 194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9460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0" y="-19"/>
            <a:chExt cx="5760" cy="4377"/>
          </a:xfrm>
        </p:grpSpPr>
        <p:pic>
          <p:nvPicPr>
            <p:cNvPr id="28678" name="Picture 19461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19462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9463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9464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Rectangle 19465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239000" cy="51054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HĐ4: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chơi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 chơi :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5199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7701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2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3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33800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6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1" descr="heartandleaf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2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3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6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7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2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29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31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2" descr="Ho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769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70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679" name="Picture 51" descr="felicitsh71-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2" descr="Awreath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9800" y="396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53" descr="chuc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33400" y="211138"/>
            <a:ext cx="937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54" descr="XMASCA~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6096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55" descr="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26670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9" grpId="0" animBg="1"/>
      <p:bldP spid="337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Picture 72" descr="4[1]537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1143000"/>
            <a:ext cx="1935163" cy="1905000"/>
            <a:chOff x="3696" y="-336"/>
            <a:chExt cx="1440" cy="139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7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5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74841" name="AutoShape 89"/>
          <p:cNvSpPr>
            <a:spLocks noChangeArrowheads="1"/>
          </p:cNvSpPr>
          <p:nvPr/>
        </p:nvSpPr>
        <p:spPr bwMode="auto">
          <a:xfrm>
            <a:off x="2895600" y="304800"/>
            <a:ext cx="5943600" cy="3505200"/>
          </a:xfrm>
          <a:prstGeom prst="cloudCallout">
            <a:avLst>
              <a:gd name="adj1" fmla="val -9963"/>
              <a:gd name="adj2" fmla="val 5208"/>
            </a:avLst>
          </a:prstGeom>
          <a:solidFill>
            <a:srgbClr val="FAF476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1: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5799138"/>
            <a:ext cx="8991600" cy="1058862"/>
            <a:chOff x="0" y="152400"/>
            <a:chExt cx="8991600" cy="1058091"/>
          </a:xfrm>
        </p:grpSpPr>
        <p:pic>
          <p:nvPicPr>
            <p:cNvPr id="2051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4" name="Picture 44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941888"/>
            <a:ext cx="9350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331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" y="26670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006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943600" y="9144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438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03511" y="568370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8382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79712" y="2930569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581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Sỉ TÚI VẢI dây rút tiện ích. (2 kiểu rút miệng ) | Shopee Việt Na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667000"/>
            <a:ext cx="3352800" cy="3352801"/>
          </a:xfrm>
          <a:prstGeom prst="rect">
            <a:avLst/>
          </a:prstGeom>
          <a:noFill/>
        </p:spPr>
      </p:pic>
      <p:pic>
        <p:nvPicPr>
          <p:cNvPr id="55" name="Picture 18" descr="Cau hoi"/>
          <p:cNvPicPr>
            <a:picLocks noChangeAspect="1" noChangeArrowheads="1" noCrop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0287" y="3733800"/>
            <a:ext cx="1230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371600" y="1676400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CHIẾC TÚI KÌ </a:t>
            </a:r>
            <a:r>
              <a:rPr lang="en-US" sz="4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DiỆU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ướng dẫn cách cài đặt hình nền đẹp cho điện thoại và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1730" cy="7010400"/>
          </a:xfrm>
          <a:prstGeom prst="rect">
            <a:avLst/>
          </a:prstGeom>
          <a:noFill/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382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5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Hoạt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động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2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kern="10" dirty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7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Wallpaper Blue Green Android - Best Mobile Wallpaper | Mint green wallpaper  iphone, Mint green wallpaper, Pastel iphone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22" descr="ĐỒNG HỒ TREO TƯỜNG TITIME CỰC ĐẸP, ĐỒNG HỒ TREO TƯỜNG ĐẸP. LỖI 1 ĐỔI 1 |  Lazada.vn"/>
          <p:cNvPicPr/>
          <p:nvPr/>
        </p:nvPicPr>
        <p:blipFill>
          <a:blip r:embed="rId3" cstate="print"/>
          <a:srcRect l="13684" t="15633" r="12405" b="10512"/>
          <a:stretch>
            <a:fillRect/>
          </a:stretch>
        </p:blipFill>
        <p:spPr bwMode="auto">
          <a:xfrm>
            <a:off x="5867400" y="1905000"/>
            <a:ext cx="2438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Dĩa tròn gốm sứ Minh Long 20 cm Hoa May Mắn - Đại lý Mai Trần"/>
          <p:cNvPicPr/>
          <p:nvPr/>
        </p:nvPicPr>
        <p:blipFill>
          <a:blip r:embed="rId4"/>
          <a:srcRect l="21617" t="7983" r="22378" b="9244"/>
          <a:stretch>
            <a:fillRect/>
          </a:stretch>
        </p:blipFill>
        <p:spPr bwMode="auto">
          <a:xfrm>
            <a:off x="1143000" y="1905000"/>
            <a:ext cx="2438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8 L -0.26667 2.77521E-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96762E-6 L -0.06666 -4.96762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4.96762E-6 L -0.08333 -4.96762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2" descr="EJ0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834" t="5556" r="5833" b="3333"/>
          <a:stretch>
            <a:fillRect/>
          </a:stretch>
        </p:blipFill>
        <p:spPr>
          <a:xfrm>
            <a:off x="205154" y="105240"/>
            <a:ext cx="9144000" cy="6858000"/>
          </a:xfr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 flipH="1">
            <a:off x="-381000" y="0"/>
            <a:ext cx="9525000" cy="7086600"/>
            <a:chOff x="3429000" y="685800"/>
            <a:chExt cx="5794375" cy="6248400"/>
          </a:xfrm>
        </p:grpSpPr>
        <p:pic>
          <p:nvPicPr>
            <p:cNvPr id="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10800000" flipH="1">
            <a:off x="76200" y="-228600"/>
            <a:ext cx="9296400" cy="7086600"/>
            <a:chOff x="3429000" y="685800"/>
            <a:chExt cx="5794375" cy="6248400"/>
          </a:xfrm>
        </p:grpSpPr>
        <p:pic>
          <p:nvPicPr>
            <p:cNvPr id="11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WordArt 11">
            <a:extLst>
              <a:ext uri="{FF2B5EF4-FFF2-40B4-BE49-F238E27FC236}">
                <a16:creationId xmlns:a16="http://schemas.microsoft.com/office/drawing/2014/main" id="{5706CCBE-EF9C-485B-9AAD-5FAE808A95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2435" y="1751478"/>
            <a:ext cx="6553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5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Hoạt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động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3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kern="10" dirty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LT1: LÀM THEO </a:t>
            </a:r>
            <a:r>
              <a:rPr lang="en-US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HiỆU</a:t>
            </a: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LỆNH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105400"/>
            <a:ext cx="6019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GIÓ THỔI, GIÓ THỔI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</a:t>
            </a:r>
            <a:endParaRPr lang="en-US" sz="3600" b="1" kern="10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76800" y="4191000"/>
            <a:ext cx="838200" cy="838200"/>
          </a:xfrm>
          <a:prstGeom prst="rect">
            <a:avLst/>
          </a:prstGeom>
        </p:spPr>
      </p:pic>
      <p:pic>
        <p:nvPicPr>
          <p:cNvPr id="13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43434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70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334294" y="3771900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sp>
        <p:nvSpPr>
          <p:cNvPr id="5124" name="AutoShape 4" descr="Chén sứ Phương Đ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2019031818065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EC5BC"/>
              </a:clrFrom>
              <a:clrTo>
                <a:srgbClr val="CEC5BC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352800" y="1676400"/>
            <a:ext cx="5334000" cy="3733800"/>
          </a:xfrm>
          <a:prstGeom prst="rect">
            <a:avLst/>
          </a:prstGeom>
        </p:spPr>
      </p:pic>
      <p:pic>
        <p:nvPicPr>
          <p:cNvPr id="5126" name="Picture 6" descr="Đồ Nhựa Gia Dụng Giá Sỉ Rẻ Nhất Tại Tphc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1111" t="29630" r="7407" b="11111"/>
          <a:stretch>
            <a:fillRect/>
          </a:stretch>
        </p:blipFill>
        <p:spPr bwMode="auto">
          <a:xfrm>
            <a:off x="1066800" y="3048000"/>
            <a:ext cx="1676400" cy="1447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76400" y="3810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(1)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FFFCC6"/>
      </a:dk1>
      <a:lt1>
        <a:srgbClr val="CEF2EC"/>
      </a:lt1>
      <a:dk2>
        <a:srgbClr val="C4EEFF"/>
      </a:dk2>
      <a:lt2>
        <a:srgbClr val="89DEFF"/>
      </a:lt2>
      <a:accent1>
        <a:srgbClr val="59A9F2"/>
      </a:accent1>
      <a:accent2>
        <a:srgbClr val="4FCE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</TotalTime>
  <Words>121</Words>
  <Application>Microsoft Office PowerPoint</Application>
  <PresentationFormat>On-screen Show (4:3)</PresentationFormat>
  <Paragraphs>21</Paragraphs>
  <Slides>13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.VnAristote</vt:lpstr>
      <vt:lpstr>.VnTime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Quang Anh</cp:lastModifiedBy>
  <cp:revision>58</cp:revision>
  <dcterms:created xsi:type="dcterms:W3CDTF">2020-10-25T15:34:26Z</dcterms:created>
  <dcterms:modified xsi:type="dcterms:W3CDTF">2021-08-04T02:38:44Z</dcterms:modified>
</cp:coreProperties>
</file>