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5" r:id="rId12"/>
    <p:sldId id="266" r:id="rId13"/>
    <p:sldId id="268" r:id="rId14"/>
    <p:sldId id="269" r:id="rId15"/>
    <p:sldId id="267" r:id="rId16"/>
    <p:sldId id="264" r:id="rId17"/>
    <p:sldId id="272" r:id="rId18"/>
    <p:sldId id="277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D141-12A2-499E-B015-E3DD4E88726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E793-E601-490E-8678-13036FBE2E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051" name="Picture 4" descr="0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2667000" y="3281386"/>
            <a:ext cx="4776787" cy="8756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3962400" y="4203799"/>
            <a:ext cx="3586162" cy="52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tài:Ngày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Nguyên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Đán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38777"/>
            <a:ext cx="396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B46D8-ED8A-4708-84FC-9D05E6487D87}"/>
              </a:ext>
            </a:extLst>
          </p:cNvPr>
          <p:cNvSpPr/>
          <p:nvPr/>
        </p:nvSpPr>
        <p:spPr>
          <a:xfrm>
            <a:off x="1447800" y="569893"/>
            <a:ext cx="66959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7AF4AF-D921-448F-AF6C-177D9C7E1C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0811" y="1135574"/>
            <a:ext cx="1353189" cy="1302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6" grpId="0" animBg="1"/>
      <p:bldP spid="563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oi b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Phao 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6019800"/>
            <a:chOff x="-2448" y="816"/>
            <a:chExt cx="5232" cy="3792"/>
          </a:xfrm>
        </p:grpSpPr>
        <p:pic>
          <p:nvPicPr>
            <p:cNvPr id="20487" name="Picture 7" descr="phao hoa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</p:spPr>
        </p:pic>
        <p:pic>
          <p:nvPicPr>
            <p:cNvPr id="20489" name="Picture 9" descr="phao hoa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</p:spPr>
        </p:pic>
      </p:grpSp>
      <p:pic>
        <p:nvPicPr>
          <p:cNvPr id="20491" name="Picture 11" descr="phao hoa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  <p:pic>
        <p:nvPicPr>
          <p:cNvPr id="20492" name="Picture 12" descr="phao hoa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</p:spPr>
      </p:pic>
      <p:pic>
        <p:nvPicPr>
          <p:cNvPr id="20493" name="Picture 13" descr="phao hoa da n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2286000" y="5334000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PHÁO HOA NGÀY TẾT</a:t>
            </a:r>
          </a:p>
        </p:txBody>
      </p:sp>
      <p:pic>
        <p:nvPicPr>
          <p:cNvPr id="20495" name="Picture 1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6326188"/>
            <a:ext cx="10668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4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  <p:bldLst>
      <p:bldP spid="20494" grpId="0" animBg="1"/>
      <p:bldP spid="20494" grpId="1" animBg="1"/>
      <p:bldP spid="20494" grpId="2" animBg="1"/>
      <p:bldP spid="20494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mam co tat n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  <p:pic>
        <p:nvPicPr>
          <p:cNvPr id="44038" name="Picture 6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326188"/>
            <a:ext cx="1143000" cy="53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ia ginh quay quan ben mam co t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676400" y="5867400"/>
            <a:ext cx="5334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MÂM CƠM NGÀY TẾT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6390" name="Picture 6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326188"/>
            <a:ext cx="990600" cy="53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e chuc têt ong 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133600" y="5638800"/>
            <a:ext cx="4286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 TẾT ÔNG BÀ</a:t>
            </a:r>
          </a:p>
        </p:txBody>
      </p:sp>
      <p:pic>
        <p:nvPicPr>
          <p:cNvPr id="17414" name="Picture 6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326188"/>
            <a:ext cx="1371600" cy="53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71685" name="Picture 5" descr="IMG_073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955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5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</a:t>
              </a:r>
              <a:r>
                <a:rPr lang="en-US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CỬA </a:t>
              </a:r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62000" y="1828800"/>
            <a:ext cx="2209800" cy="4191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 flipH="1">
            <a:off x="3505200" y="1828800"/>
            <a:ext cx="2438400" cy="419100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828800"/>
            <a:ext cx="2209800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oi ban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8762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5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</a:t>
              </a:r>
              <a:r>
                <a:rPr lang="en-US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CỬA </a:t>
              </a:r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1828800"/>
            <a:ext cx="2209800" cy="4191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5200" y="1904999"/>
            <a:ext cx="2362200" cy="4114801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hlinkClick r:id="rId3" action="ppaction://hlinksldjump"/>
              </a:rPr>
              <a:t>#20. Slide 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828800"/>
            <a:ext cx="2209800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phao hoa da 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mua-sam-tet-hinh-an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392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5" name="Rectangle 4" descr="Medium wood"/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6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</a:t>
              </a:r>
              <a:r>
                <a:rPr lang="en-US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CỬA </a:t>
              </a:r>
              <a:r>
                <a:rPr lang="vi-VN" sz="2000" kern="10" dirty="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BÍ ẨN"</a:t>
              </a:r>
              <a:endParaRPr lang="en-US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1828800"/>
            <a:ext cx="2209800" cy="419100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5200" y="1904999"/>
            <a:ext cx="2362200" cy="4114801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477000" y="1828800"/>
            <a:ext cx="2209800" cy="419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MG_07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558"/>
          <a:stretch>
            <a:fillRect/>
          </a:stretch>
        </p:blipFill>
        <p:spPr>
          <a:xfrm>
            <a:off x="0" y="381000"/>
            <a:ext cx="9144000" cy="6477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huoixanh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canh 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716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E:\huong-dan-trang-tri-nha-cua-don-tet-mung-nam-m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huong-dan-trang-tri-nha-cua-don-tet-mung-nam-mo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hoa-lay-ơ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bat-mi-cach-trang-tri-mam-ngu-qua-ngay-tet-binh-than-dep-mat-avt-hinh-an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72</Words>
  <Application>Microsoft Office PowerPoint</Application>
  <PresentationFormat>On-screen Show (4:3)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Quang Anh</cp:lastModifiedBy>
  <cp:revision>14</cp:revision>
  <dcterms:created xsi:type="dcterms:W3CDTF">2019-02-14T05:43:04Z</dcterms:created>
  <dcterms:modified xsi:type="dcterms:W3CDTF">2021-08-05T10:27:11Z</dcterms:modified>
</cp:coreProperties>
</file>