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</p:sldMasterIdLst>
  <p:sldIdLst>
    <p:sldId id="263" r:id="rId6"/>
    <p:sldId id="264" r:id="rId7"/>
    <p:sldId id="265" r:id="rId8"/>
    <p:sldId id="258" r:id="rId9"/>
    <p:sldId id="268" r:id="rId10"/>
    <p:sldId id="259" r:id="rId11"/>
    <p:sldId id="260" r:id="rId12"/>
    <p:sldId id="267" r:id="rId13"/>
    <p:sldId id="261" r:id="rId14"/>
    <p:sldId id="266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0D9B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50" autoAdjust="0"/>
    <p:restoredTop sz="94660"/>
  </p:normalViewPr>
  <p:slideViewPr>
    <p:cSldViewPr>
      <p:cViewPr>
        <p:scale>
          <a:sx n="50" d="100"/>
          <a:sy n="50" d="100"/>
        </p:scale>
        <p:origin x="-1206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ED1C5-2975-4829-9476-E3D5B284EB8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85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5B32F-B80D-424D-969E-89927FBAF9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23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898D4-27D5-4F24-BDD1-E34B69D5C63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267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ED1C5-2975-4829-9476-E3D5B284EB8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061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EAAA0-8822-4011-AD80-F728C7C954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352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448A9-364F-4396-B310-CA78EC5134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693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8AC15-F34F-42B1-8FD8-E8CF172570A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09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F09D6-DC5E-4AF9-B7BC-4C9F93ED28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973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C4C44-3805-4A72-B4B2-40B8FB93918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922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DCF5B-697B-41D7-B47E-C20EFF3727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0412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E5AD6-284A-476A-BF44-B8B9E01F429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56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EAAA0-8822-4011-AD80-F728C7C954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7803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33A39-C072-40EB-B12F-FA73EA3E8A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49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5B32F-B80D-424D-969E-89927FBAF9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6429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898D4-27D5-4F24-BDD1-E34B69D5C63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1785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ED1C5-2975-4829-9476-E3D5B284EB8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41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EAAA0-8822-4011-AD80-F728C7C954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5162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448A9-364F-4396-B310-CA78EC5134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0543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8AC15-F34F-42B1-8FD8-E8CF172570A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9103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F09D6-DC5E-4AF9-B7BC-4C9F93ED28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4211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C4C44-3805-4A72-B4B2-40B8FB93918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3625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DCF5B-697B-41D7-B47E-C20EFF3727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501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448A9-364F-4396-B310-CA78EC5134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2431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E5AD6-284A-476A-BF44-B8B9E01F429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1732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33A39-C072-40EB-B12F-FA73EA3E8A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9759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5B32F-B80D-424D-969E-89927FBAF9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0730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898D4-27D5-4F24-BDD1-E34B69D5C63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6609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ED1C5-2975-4829-9476-E3D5B284EB8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1109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EAAA0-8822-4011-AD80-F728C7C954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386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448A9-364F-4396-B310-CA78EC5134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3260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8AC15-F34F-42B1-8FD8-E8CF172570A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2481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F09D6-DC5E-4AF9-B7BC-4C9F93ED28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14550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C4C44-3805-4A72-B4B2-40B8FB93918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18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8AC15-F34F-42B1-8FD8-E8CF172570A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82364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DCF5B-697B-41D7-B47E-C20EFF3727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9010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E5AD6-284A-476A-BF44-B8B9E01F429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2290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33A39-C072-40EB-B12F-FA73EA3E8A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9013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5B32F-B80D-424D-969E-89927FBAF9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4805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898D4-27D5-4F24-BDD1-E34B69D5C63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8311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ED1C5-2975-4829-9476-E3D5B284EB8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5406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EAAA0-8822-4011-AD80-F728C7C954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5568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448A9-364F-4396-B310-CA78EC5134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3552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8AC15-F34F-42B1-8FD8-E8CF172570A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00473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F09D6-DC5E-4AF9-B7BC-4C9F93ED28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65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F09D6-DC5E-4AF9-B7BC-4C9F93ED28A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2065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C4C44-3805-4A72-B4B2-40B8FB93918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1276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DCF5B-697B-41D7-B47E-C20EFF3727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6551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E5AD6-284A-476A-BF44-B8B9E01F429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1565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33A39-C072-40EB-B12F-FA73EA3E8A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02268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5B32F-B80D-424D-969E-89927FBAF9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94364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898D4-27D5-4F24-BDD1-E34B69D5C63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45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C4C44-3805-4A72-B4B2-40B8FB93918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882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DCF5B-697B-41D7-B47E-C20EFF3727C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44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E5AD6-284A-476A-BF44-B8B9E01F429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931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33A39-C072-40EB-B12F-FA73EA3E8AF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54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214D5F-AE9D-4B9C-A1BD-5DEACCC7F52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23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214D5F-AE9D-4B9C-A1BD-5DEACCC7F52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451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214D5F-AE9D-4B9C-A1BD-5DEACCC7F52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663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214D5F-AE9D-4B9C-A1BD-5DEACCC7F52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562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214D5F-AE9D-4B9C-A1BD-5DEACCC7F52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005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441247" y="93946"/>
            <a:ext cx="3386138" cy="914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2000" b="1" dirty="0">
                <a:solidFill>
                  <a:srgbClr val="B30D9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2000" b="1" dirty="0">
                <a:solidFill>
                  <a:srgbClr val="B30D9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Việt Hưng</a:t>
            </a:r>
            <a:endParaRPr lang="en-US" sz="2000" b="1" dirty="0">
              <a:solidFill>
                <a:srgbClr val="B30D9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1834020" y="2133600"/>
            <a:ext cx="6705600" cy="676275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800" b="1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  <a:endParaRPr lang="en-US" sz="2800" b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435" y="1007302"/>
            <a:ext cx="723762" cy="669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ontent Placeholder 22"/>
          <p:cNvSpPr txBox="1">
            <a:spLocks/>
          </p:cNvSpPr>
          <p:nvPr/>
        </p:nvSpPr>
        <p:spPr bwMode="auto">
          <a:xfrm>
            <a:off x="2400301" y="3200400"/>
            <a:ext cx="4953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l">
              <a:buFontTx/>
              <a:buNone/>
            </a:pP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thất</a:t>
            </a: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l">
              <a:buFontTx/>
              <a:buNone/>
            </a:pP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Con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Con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endParaRPr lang="en-US" sz="2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l"/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24- 36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28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l"/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10 - 15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8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l"/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15 - 20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en-US" sz="2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15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65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099" descr="Copy of 10_time1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099" descr="Copy of 10_time1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3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</p:spPr>
        <p:txBody>
          <a:bodyPr/>
          <a:lstStyle/>
          <a:p>
            <a:pPr eaLnBrk="1" hangingPunct="1"/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099" descr="Copy of 10_time1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3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7772400" cy="1470025"/>
          </a:xfrm>
        </p:spPr>
        <p:txBody>
          <a:bodyPr/>
          <a:lstStyle/>
          <a:p>
            <a:pPr eaLnBrk="1" hangingPunct="1"/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dan g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523" y="3508637"/>
            <a:ext cx="3987877" cy="3138001"/>
          </a:xfrm>
          <a:prstGeom prst="ellipse">
            <a:avLst/>
          </a:prstGeom>
          <a:ln w="28575" cap="rnd">
            <a:solidFill>
              <a:srgbClr val="FF00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me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289749"/>
            <a:ext cx="4191000" cy="348066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B30D9B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381000" y="576231"/>
            <a:ext cx="8229600" cy="2402463"/>
            <a:chOff x="381000" y="576231"/>
            <a:chExt cx="8229600" cy="2402463"/>
          </a:xfrm>
        </p:grpSpPr>
        <p:sp>
          <p:nvSpPr>
            <p:cNvPr id="3077" name="WordArt 5"/>
            <p:cNvSpPr>
              <a:spLocks noChangeArrowheads="1" noChangeShapeType="1" noTextEdit="1"/>
            </p:cNvSpPr>
            <p:nvPr/>
          </p:nvSpPr>
          <p:spPr bwMode="auto">
            <a:xfrm>
              <a:off x="381000" y="621256"/>
              <a:ext cx="8229600" cy="2357438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vi-VN" sz="3600" b="1" kern="10" dirty="0">
                  <a:ln w="19050">
                    <a:solidFill>
                      <a:srgbClr val="0070C0"/>
                    </a:solidFill>
                    <a:prstDash val="solid"/>
                  </a:ln>
                  <a:solidFill>
                    <a:srgbClr val="0070C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Times New Roman"/>
                  <a:cs typeface="Times New Roman"/>
                </a:rPr>
                <a:t>1. Gây hứng thú: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vi-VN" sz="3600" b="1" kern="10" dirty="0">
                  <a:ln w="19050">
                    <a:solidFill>
                      <a:srgbClr val="0070C0"/>
                    </a:solidFill>
                    <a:prstDash val="solid"/>
                  </a:ln>
                  <a:solidFill>
                    <a:srgbClr val="0070C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Times New Roman"/>
                  <a:cs typeface="Times New Roman"/>
                </a:rPr>
                <a:t>Trò chuyện với trẻ về các con vật nuôi tromng gia đình</a:t>
              </a:r>
              <a:endParaRPr lang="en-US" sz="3600" b="1" kern="10" dirty="0">
                <a:ln w="19050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/>
                <a:cs typeface="Times New Roman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0" y="576231"/>
              <a:ext cx="1365173" cy="1321526"/>
            </a:xfrm>
            <a:prstGeom prst="rect">
              <a:avLst/>
            </a:prstGeom>
          </p:spPr>
        </p:pic>
      </p:grpSp>
      <p:pic>
        <p:nvPicPr>
          <p:cNvPr id="3078" name="Picture 6" descr="ga trong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23" y="104525"/>
            <a:ext cx="4648200" cy="3200400"/>
          </a:xfrm>
          <a:prstGeom prst="round2DiagRect">
            <a:avLst>
              <a:gd name="adj1" fmla="val 16667"/>
              <a:gd name="adj2" fmla="val 0"/>
            </a:avLst>
          </a:prstGeom>
          <a:ln w="28575" cap="sq">
            <a:solidFill>
              <a:srgbClr val="0070C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vi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8901"/>
            <a:ext cx="4114800" cy="3208149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68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099" descr="Copy of 10_time1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Con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1333500" y="1143000"/>
            <a:ext cx="6934200" cy="1981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2. Nội dung chính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Bé cùng khám phá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6388" name="Picture 4" descr="cho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406" name="AutoShape 22"/>
          <p:cNvSpPr>
            <a:spLocks noChangeArrowheads="1"/>
          </p:cNvSpPr>
          <p:nvPr/>
        </p:nvSpPr>
        <p:spPr bwMode="auto">
          <a:xfrm>
            <a:off x="3886200" y="5410200"/>
            <a:ext cx="1143000" cy="914400"/>
          </a:xfrm>
          <a:prstGeom prst="wedgeEllipseCallout">
            <a:avLst>
              <a:gd name="adj1" fmla="val -113194"/>
              <a:gd name="adj2" fmla="val -381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Chân chó</a:t>
            </a:r>
          </a:p>
        </p:txBody>
      </p:sp>
      <p:sp>
        <p:nvSpPr>
          <p:cNvPr id="16408" name="AutoShape 24"/>
          <p:cNvSpPr>
            <a:spLocks noChangeArrowheads="1"/>
          </p:cNvSpPr>
          <p:nvPr/>
        </p:nvSpPr>
        <p:spPr bwMode="auto">
          <a:xfrm>
            <a:off x="152400" y="228600"/>
            <a:ext cx="990600" cy="914400"/>
          </a:xfrm>
          <a:prstGeom prst="wedgeEllipseCallout">
            <a:avLst>
              <a:gd name="adj1" fmla="val 139102"/>
              <a:gd name="adj2" fmla="val 477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Đầu chó</a:t>
            </a:r>
          </a:p>
        </p:txBody>
      </p:sp>
      <p:sp>
        <p:nvSpPr>
          <p:cNvPr id="16409" name="AutoShape 25"/>
          <p:cNvSpPr>
            <a:spLocks noChangeArrowheads="1"/>
          </p:cNvSpPr>
          <p:nvPr/>
        </p:nvSpPr>
        <p:spPr bwMode="auto">
          <a:xfrm>
            <a:off x="4724400" y="762000"/>
            <a:ext cx="1143000" cy="914400"/>
          </a:xfrm>
          <a:prstGeom prst="wedgeEllipseCallout">
            <a:avLst>
              <a:gd name="adj1" fmla="val -102639"/>
              <a:gd name="adj2" fmla="val 1605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Mình chó</a:t>
            </a:r>
          </a:p>
        </p:txBody>
      </p:sp>
      <p:sp>
        <p:nvSpPr>
          <p:cNvPr id="16410" name="AutoShape 26"/>
          <p:cNvSpPr>
            <a:spLocks noChangeArrowheads="1"/>
          </p:cNvSpPr>
          <p:nvPr/>
        </p:nvSpPr>
        <p:spPr bwMode="auto">
          <a:xfrm>
            <a:off x="7620000" y="2057400"/>
            <a:ext cx="1219200" cy="685800"/>
          </a:xfrm>
          <a:prstGeom prst="wedgeEllipseCallout">
            <a:avLst>
              <a:gd name="adj1" fmla="val -73958"/>
              <a:gd name="adj2" fmla="val 1738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Đuôi chó</a:t>
            </a:r>
          </a:p>
        </p:txBody>
      </p:sp>
    </p:spTree>
    <p:extLst>
      <p:ext uri="{BB962C8B-B14F-4D97-AF65-F5344CB8AC3E}">
        <p14:creationId xmlns:p14="http://schemas.microsoft.com/office/powerpoint/2010/main" val="50556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406" grpId="0" animBg="1"/>
      <p:bldP spid="16408" grpId="0" animBg="1"/>
      <p:bldP spid="16409" grpId="0" animBg="1"/>
      <p:bldP spid="164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 descr="me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163"/>
            <a:ext cx="9144000" cy="688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7848600" y="0"/>
            <a:ext cx="990600" cy="914400"/>
          </a:xfrm>
          <a:prstGeom prst="wedgeEllipseCallout">
            <a:avLst>
              <a:gd name="adj1" fmla="val -141028"/>
              <a:gd name="adj2" fmla="val 1168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Đầu mèo</a:t>
            </a:r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4495800" y="228600"/>
            <a:ext cx="1143000" cy="914400"/>
          </a:xfrm>
          <a:prstGeom prst="wedgeEllipseCallout">
            <a:avLst>
              <a:gd name="adj1" fmla="val -82639"/>
              <a:gd name="adj2" fmla="val 11302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Mình mèo</a:t>
            </a: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228600" y="228600"/>
            <a:ext cx="1524000" cy="685800"/>
          </a:xfrm>
          <a:prstGeom prst="wedgeEllipseCallout">
            <a:avLst>
              <a:gd name="adj1" fmla="val -14167"/>
              <a:gd name="adj2" fmla="val 3569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Đuôi mèo</a:t>
            </a: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3276600" y="5562600"/>
            <a:ext cx="1143000" cy="914400"/>
          </a:xfrm>
          <a:prstGeom prst="wedgeEllipseCallout">
            <a:avLst>
              <a:gd name="adj1" fmla="val -142639"/>
              <a:gd name="adj2" fmla="val -1199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Chân mèo</a:t>
            </a:r>
          </a:p>
        </p:txBody>
      </p:sp>
    </p:spTree>
    <p:extLst>
      <p:ext uri="{BB962C8B-B14F-4D97-AF65-F5344CB8AC3E}">
        <p14:creationId xmlns:p14="http://schemas.microsoft.com/office/powerpoint/2010/main" val="416399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  <p:bldP spid="15366" grpId="0" animBg="1"/>
      <p:bldP spid="1536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099" descr="Copy of 10_time1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So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cho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263360"/>
            <a:ext cx="4061549" cy="45420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7" name="Picture 5" descr="me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690" y="263360"/>
            <a:ext cx="4121478" cy="45420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C63FFA-B8AC-4EED-BF84-25D3D3A82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890" y="52578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Con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Con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78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ỦY BAN NHÂN DÂN HUYỆN PHÚC THỌ&amp;#x0D;&amp;#x0A;TRƯỜNG MẦM NON TAM THUẤN&amp;#x0D;&amp;#x0A;&amp;quot;&quot;/&gt;&lt;property id=&quot;20307&quot; value=&quot;263&quot;/&gt;&lt;/object&gt;&lt;object type=&quot;3&quot; unique_id=&quot;10005&quot;&gt;&lt;property id=&quot;20148&quot; value=&quot;5&quot;/&gt;&lt;property id=&quot;20300&quot; value=&quot;Slide 2 - &amp;quot;1. Ổn định tổ chức gây hứng thú&amp;quot;&quot;/&gt;&lt;property id=&quot;20307&quot; value=&quot;264&quot;/&gt;&lt;/object&gt;&lt;object type=&quot;3&quot; unique_id=&quot;10006&quot;&gt;&lt;property id=&quot;20148&quot; value=&quot;5&quot;/&gt;&lt;property id=&quot;20300&quot; value=&quot;Slide 3 - &amp;quot;2. Phương pháp và hình thức tổ chức&amp;quot;&quot;/&gt;&lt;property id=&quot;20307&quot; value=&quot;265&quot;/&gt;&lt;/object&gt;&lt;object type=&quot;3&quot; unique_id=&quot;10007&quot;&gt;&lt;property id=&quot;20148&quot; value=&quot;5&quot;/&gt;&lt;property id=&quot;20300&quot; value=&quot;Slide 5 - &amp;quot;Hoạt động 1: Nhận biết &amp;#x0D;&amp;#x0A;Con Chó – Con Mèo&amp;quot;&quot;/&gt;&lt;property id=&quot;20307&quot; value=&quot;268&quot;/&gt;&lt;/object&gt;&lt;object type=&quot;3&quot; unique_id=&quot;10008&quot;&gt;&lt;property id=&quot;20148&quot; value=&quot;5&quot;/&gt;&lt;property id=&quot;20300&quot; value=&quot;Slide 4&quot;/&gt;&lt;property id=&quot;20307&quot; value=&quot;258&quot;/&gt;&lt;/object&gt;&lt;object type=&quot;3&quot; unique_id=&quot;10009&quot;&gt;&lt;property id=&quot;20148&quot; value=&quot;5&quot;/&gt;&lt;property id=&quot;20300&quot; value=&quot;Slide 6&quot;/&gt;&lt;property id=&quot;20307&quot; value=&quot;259&quot;/&gt;&lt;/object&gt;&lt;object type=&quot;3&quot; unique_id=&quot;10010&quot;&gt;&lt;property id=&quot;20148&quot; value=&quot;5&quot;/&gt;&lt;property id=&quot;20300&quot; value=&quot;Slide 7&quot;/&gt;&lt;property id=&quot;20307&quot; value=&quot;260&quot;/&gt;&lt;/object&gt;&lt;object type=&quot;3&quot; unique_id=&quot;10011&quot;&gt;&lt;property id=&quot;20148&quot; value=&quot;5&quot;/&gt;&lt;property id=&quot;20300&quot; value=&quot;Slide 8 - &amp;quot;Hoạt động 2: So sánh sự giống và khác nhau&amp;quot;&quot;/&gt;&lt;property id=&quot;20307&quot; value=&quot;267&quot;/&gt;&lt;/object&gt;&lt;object type=&quot;3&quot; unique_id=&quot;10012&quot;&gt;&lt;property id=&quot;20148&quot; value=&quot;5&quot;/&gt;&lt;property id=&quot;20300&quot; value=&quot;Slide 9 - &amp;quot;So sánh: Con chó – Con mèo&amp;quot;&quot;/&gt;&lt;property id=&quot;20307&quot; value=&quot;261&quot;/&gt;&lt;/object&gt;&lt;object type=&quot;3&quot; unique_id=&quot;10013&quot;&gt;&lt;property id=&quot;20148&quot; value=&quot;5&quot;/&gt;&lt;property id=&quot;20300&quot; value=&quot;Slide 10 - &amp;quot;Hoạt động 3: Trò chơi&amp;#x0D;&amp;#x0A;Thi Xem Ai Nhanh&amp;quot;&quot;/&gt;&lt;property id=&quot;20307&quot; value=&quot;26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142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1_Default Design</vt:lpstr>
      <vt:lpstr>2_Default Design</vt:lpstr>
      <vt:lpstr>3_Default Design</vt:lpstr>
      <vt:lpstr>4_Default Design</vt:lpstr>
      <vt:lpstr>5_Default Design</vt:lpstr>
      <vt:lpstr>PowerPoint Presentation</vt:lpstr>
      <vt:lpstr>1. Ổn định tổ chức gây hứng thú</vt:lpstr>
      <vt:lpstr>2. Phương pháp và hình thức tổ chức</vt:lpstr>
      <vt:lpstr>PowerPoint Presentation</vt:lpstr>
      <vt:lpstr>Hoạt động 1: Nhận biết  Con Chó – Con Mèo</vt:lpstr>
      <vt:lpstr>PowerPoint Presentation</vt:lpstr>
      <vt:lpstr>PowerPoint Presentation</vt:lpstr>
      <vt:lpstr>Hoạt động 2: So sánh sự giống và khác nhau</vt:lpstr>
      <vt:lpstr>So sánh: Con chó – Con mèo</vt:lpstr>
      <vt:lpstr>Hoạt động 3: Trò chơi Thi Xem Ai Nhanh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11</cp:revision>
  <dcterms:created xsi:type="dcterms:W3CDTF">2018-02-25T13:00:14Z</dcterms:created>
  <dcterms:modified xsi:type="dcterms:W3CDTF">2021-07-28T16:12:03Z</dcterms:modified>
</cp:coreProperties>
</file>