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  <p:sldMasterId id="2147483781" r:id="rId3"/>
    <p:sldMasterId id="2147483793" r:id="rId4"/>
  </p:sldMasterIdLst>
  <p:notesMasterIdLst>
    <p:notesMasterId r:id="rId13"/>
  </p:notesMasterIdLst>
  <p:sldIdLst>
    <p:sldId id="280" r:id="rId5"/>
    <p:sldId id="269" r:id="rId6"/>
    <p:sldId id="278" r:id="rId7"/>
    <p:sldId id="276" r:id="rId8"/>
    <p:sldId id="277" r:id="rId9"/>
    <p:sldId id="273" r:id="rId10"/>
    <p:sldId id="279" r:id="rId11"/>
    <p:sldId id="27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2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4E671-E400-4D67-9590-ACAA64222DFE}" type="datetimeFigureOut">
              <a:rPr lang="en-US" smtClean="0"/>
              <a:pPr/>
              <a:t>28/7/2021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815D4-BB07-438B-82E6-7B0AF7068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6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F191-3DBC-41BD-85AD-8A60118A8F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27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4D8A6-BFC3-4186-A8DB-00F64180F5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18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E7FC-4311-4860-8AE6-DE2052757D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4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F191-3DBC-41BD-85AD-8A60118A8F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91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A2D8-49F8-45D6-BC03-C3634CE700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034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C8196-92D4-4AC2-8374-962C29EE1A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551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941B5-827D-4995-989F-559EABA85D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74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6BAAE-B037-418E-9AC1-CEE57FE9D7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017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397F0-6A20-4555-A65C-4DB1DBA11B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39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6D7D-CA89-46F0-995F-09F1D15C6E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32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44E09-5802-4F89-9F57-B8942BA629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3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A2D8-49F8-45D6-BC03-C3634CE700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0611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2EE73-D422-4B81-B476-441F128C11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199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4D8A6-BFC3-4186-A8DB-00F64180F5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E7FC-4311-4860-8AE6-DE2052757D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234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EF191-3DBC-41BD-85AD-8A60118A8F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737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A2D8-49F8-45D6-BC03-C3634CE700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65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C8196-92D4-4AC2-8374-962C29EE1A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43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941B5-827D-4995-989F-559EABA85D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982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6BAAE-B037-418E-9AC1-CEE57FE9D7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94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397F0-6A20-4555-A65C-4DB1DBA11B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860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6D7D-CA89-46F0-995F-09F1D15C6E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C8196-92D4-4AC2-8374-962C29EE1A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1857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44E09-5802-4F89-9F57-B8942BA629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073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2EE73-D422-4B81-B476-441F128C11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051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4D8A6-BFC3-4186-A8DB-00F64180F5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6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E7FC-4311-4860-8AE6-DE2052757D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7962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D8978-3012-450B-978D-15CF0A092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7141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17C9D-3A2F-4DEB-ABA4-0B054F8B69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8971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EA637-B763-4F81-9A96-07CADB0D8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3147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D12D7-6A51-47DB-8C67-B44207ED7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6457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BAFDC-1C1C-4EF9-8052-616F16AEEB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4382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17D5D-6970-40B6-B876-702D80D71F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12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941B5-827D-4995-989F-559EABA85D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799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4D473-AA0A-43A8-9A59-E3B689D73C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5521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2DFE4-0792-42FE-A878-A1A6F42B12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3429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A2538-915B-4428-994A-724A82E4ED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50116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BA24F-219A-435D-9EED-E5CD4F507D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0445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AEABC-881A-4C26-A9C9-66BA2D2BE3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2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6BAAE-B037-418E-9AC1-CEE57FE9D7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1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397F0-6A20-4555-A65C-4DB1DBA11B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21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6D7D-CA89-46F0-995F-09F1D15C6E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31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44E09-5802-4F89-9F57-B8942BA6297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3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2EE73-D422-4B81-B476-441F128C11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31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866E8E-8AFA-4571-AC89-8FA4DC5A162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6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866E8E-8AFA-4571-AC89-8FA4DC5A162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11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866E8E-8AFA-4571-AC89-8FA4DC5A162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98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  <a:latin typeface=".Vn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  <a:latin typeface=".Vn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DCEAE94F-209A-45F5-9B22-4673247E6C69}" type="slidenum">
              <a:rPr lang="en-US" altLang="en-US">
                <a:latin typeface=".VnArial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.Vn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883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14650" y="457200"/>
            <a:ext cx="3386138" cy="91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0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0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Việt Hưng</a:t>
            </a:r>
            <a:endParaRPr lang="en-US" sz="2000" b="1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9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613" y="1500188"/>
            <a:ext cx="85883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2"/>
          <p:cNvSpPr txBox="1">
            <a:spLocks/>
          </p:cNvSpPr>
          <p:nvPr/>
        </p:nvSpPr>
        <p:spPr bwMode="auto">
          <a:xfrm>
            <a:off x="2090803" y="3657600"/>
            <a:ext cx="476488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>
              <a:buFontTx/>
              <a:buNone/>
            </a:pP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thất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>
              <a:buFontTx/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HĐNB: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/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24- 36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/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10 - 15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/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15 - 20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66800" y="2590800"/>
            <a:ext cx="7467600" cy="676275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</p:txBody>
      </p:sp>
    </p:spTree>
    <p:extLst>
      <p:ext uri="{BB962C8B-B14F-4D97-AF65-F5344CB8AC3E}">
        <p14:creationId xmlns:p14="http://schemas.microsoft.com/office/powerpoint/2010/main" val="325203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5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eautiful_season_Fall_illustration_art_4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-11806" y="457200"/>
            <a:ext cx="868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4" descr="beautiful_season_Fall_illustration_art_401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85800" y="522972"/>
            <a:ext cx="70166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8680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7800"/>
            <a:ext cx="8229600" cy="1143000"/>
          </a:xfrm>
        </p:spPr>
        <p:txBody>
          <a:bodyPr/>
          <a:lstStyle/>
          <a:p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62000"/>
            <a:ext cx="6781800" cy="453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012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istrator\Downloads\bàn ino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838200"/>
            <a:ext cx="40386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Bộ bàn ghế mầm non mẫu giáo hình thú rừng đẹp, giá tốt | IB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09466"/>
            <a:ext cx="4429125" cy="4429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F29D05F1-1D57-4367-B01B-D543A2626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91" y="5257800"/>
            <a:ext cx="8229600" cy="1143000"/>
          </a:xfrm>
        </p:spPr>
        <p:txBody>
          <a:bodyPr/>
          <a:lstStyle/>
          <a:p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6" t="3847" r="16839" b="4582"/>
          <a:stretch/>
        </p:blipFill>
        <p:spPr bwMode="auto">
          <a:xfrm>
            <a:off x="2852382" y="436728"/>
            <a:ext cx="3624618" cy="4476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159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ownloads\ghế gỗ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" t="1096" r="-658" b="7055"/>
          <a:stretch/>
        </p:blipFill>
        <p:spPr bwMode="auto">
          <a:xfrm>
            <a:off x="762000" y="1905000"/>
            <a:ext cx="3810000" cy="419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istrator\Downloads\ghế ino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57200"/>
            <a:ext cx="40386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66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eautiful_season_Fall_illustration_art_4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28600" y="914400"/>
            <a:ext cx="8686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4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05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7.0&quot;&gt;&lt;object type=&quot;1&quot; unique_id=&quot;10001&quot;&gt;&lt;object type=&quot;8&quot; unique_id=&quot;10116&quot;&gt;&lt;/object&gt;&lt;object type=&quot;2&quot; unique_id=&quot;10117&quot;&gt;&lt;object type=&quot;3&quot; unique_id=&quot;10118&quot;&gt;&lt;property id=&quot;20148&quot; value=&quot;5&quot;/&gt;&lt;property id=&quot;20300&quot; value=&quot;Slide 1 - &amp;quot;ỦY BAN NHÂN DÂN HUYỆN PHÚC THỌ&amp;#x0D;&amp;#x0A;TRƯỜNG MẦM NON TAM THUẤN&amp;#x0D;&amp;#x0A;&amp;quot;&quot;/&gt;&lt;property id=&quot;20307&quot; value=&quot;268&quot;/&gt;&lt;/object&gt;&lt;object type=&quot;3&quot; unique_id=&quot;10119&quot;&gt;&lt;property id=&quot;20148&quot; value=&quot;5&quot;/&gt;&lt;property id=&quot;20300&quot; value=&quot;Slide 2&quot;/&gt;&lt;property id=&quot;20307&quot; value=&quot;269&quot;/&gt;&lt;/object&gt;&lt;object type=&quot;3&quot; unique_id=&quot;10130&quot;&gt;&lt;property id=&quot;20148&quot; value=&quot;5&quot;/&gt;&lt;property id=&quot;20300&quot; value=&quot;Slide 9 - &amp;quot;3. Kết thúc&amp;quot;&quot;/&gt;&lt;property id=&quot;20307&quot; value=&quot;270&quot;/&gt;&lt;/object&gt;&lt;object type=&quot;3&quot; unique_id=&quot;10131&quot;&gt;&lt;property id=&quot;20148&quot; value=&quot;5&quot;/&gt;&lt;property id=&quot;20300&quot; value=&quot;Slide 3&quot;/&gt;&lt;property id=&quot;20307&quot; value=&quot;278&quot;/&gt;&lt;/object&gt;&lt;object type=&quot;3&quot; unique_id=&quot;10132&quot;&gt;&lt;property id=&quot;20148&quot; value=&quot;5&quot;/&gt;&lt;property id=&quot;20300&quot; value=&quot;Slide 4 - &amp;quot;Cái bàn&amp;quot;&quot;/&gt;&lt;property id=&quot;20307&quot; value=&quot;276&quot;/&gt;&lt;/object&gt;&lt;object type=&quot;3&quot; unique_id=&quot;10133&quot;&gt;&lt;property id=&quot;20148&quot; value=&quot;5&quot;/&gt;&lt;property id=&quot;20300&quot; value=&quot;Slide 5&quot;/&gt;&lt;property id=&quot;20307&quot; value=&quot;277&quot;/&gt;&lt;/object&gt;&lt;object type=&quot;3&quot; unique_id=&quot;10134&quot;&gt;&lt;property id=&quot;20148&quot; value=&quot;5&quot;/&gt;&lt;property id=&quot;20300&quot; value=&quot;Slide 6 - &amp;quot;Cái ghế&amp;quot;&quot;/&gt;&lt;property id=&quot;20307&quot; value=&quot;273&quot;/&gt;&lt;/object&gt;&lt;object type=&quot;3&quot; unique_id=&quot;10135&quot;&gt;&lt;property id=&quot;20148&quot; value=&quot;5&quot;/&gt;&lt;property id=&quot;20300&quot; value=&quot;Slide 7&quot;/&gt;&lt;property id=&quot;20307&quot; value=&quot;279&quot;/&gt;&lt;/object&gt;&lt;object type=&quot;3&quot; unique_id=&quot;10136&quot;&gt;&lt;property id=&quot;20148&quot; value=&quot;5&quot;/&gt;&lt;property id=&quot;20300&quot; value=&quot;Slide 8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76</Words>
  <Application>Microsoft Office PowerPoint</Application>
  <PresentationFormat>On-screen Show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Default Design</vt:lpstr>
      <vt:lpstr>1_Default Design</vt:lpstr>
      <vt:lpstr>9_Default Design</vt:lpstr>
      <vt:lpstr>Office Theme</vt:lpstr>
      <vt:lpstr>LĨNH VỰC PHÁT TRIỂN NHẬN THỨC</vt:lpstr>
      <vt:lpstr>PowerPoint Presentation</vt:lpstr>
      <vt:lpstr>PowerPoint Presentation</vt:lpstr>
      <vt:lpstr>Cái bàn</vt:lpstr>
      <vt:lpstr>PowerPoint Presentation</vt:lpstr>
      <vt:lpstr>Cái ghế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LĨNH VỰC PHÁT TRIỂN NHẬN THỨC</dc:title>
  <dc:creator>Dell</dc:creator>
  <cp:lastModifiedBy>Admin</cp:lastModifiedBy>
  <cp:revision>15</cp:revision>
  <dcterms:created xsi:type="dcterms:W3CDTF">2018-02-25T11:34:24Z</dcterms:created>
  <dcterms:modified xsi:type="dcterms:W3CDTF">2021-07-28T15:20:32Z</dcterms:modified>
</cp:coreProperties>
</file>