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63" r:id="rId9"/>
    <p:sldId id="264" r:id="rId10"/>
    <p:sldId id="267" r:id="rId11"/>
    <p:sldId id="270" r:id="rId12"/>
    <p:sldId id="271" r:id="rId13"/>
    <p:sldId id="272" r:id="rId14"/>
    <p:sldId id="273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14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E7535-832C-4D9E-8625-B3AE003D189E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26F7D-4903-4E64-A7A2-BEE9FB297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9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6F7D-4903-4E64-A7A2-BEE9FB2974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1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A7C1C7-8589-47BC-B4A9-5EACB97098B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2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200400"/>
            <a:ext cx="7467600" cy="2438400"/>
          </a:xfrm>
        </p:spPr>
        <p:txBody>
          <a:bodyPr>
            <a:normAutofit/>
          </a:bodyPr>
          <a:lstStyle/>
          <a:p>
            <a:pPr algn="ctr"/>
            <a:r>
              <a:rPr lang="vi-VN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Lĩnh vực phát triển nhận thức</a:t>
            </a:r>
            <a:br>
              <a:rPr lang="vi-VN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vi-VN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Đề tài : Dạy trẻ ghép đôi tương ứ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ng 1-1 </a:t>
            </a:r>
          </a:p>
          <a:p>
            <a:pPr algn="ctr"/>
            <a:r>
              <a:rPr lang="en-US" sz="3500" b="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5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b="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0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5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8FC0D6-ABAA-40A1-9E01-5EF98BA67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124200"/>
            <a:ext cx="7848600" cy="1894362"/>
          </a:xfrm>
        </p:spPr>
        <p:txBody>
          <a:bodyPr/>
          <a:lstStyle/>
          <a:p>
            <a:br>
              <a:rPr lang="en-US" dirty="0"/>
            </a:br>
            <a:endParaRPr lang="vi-V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42BEF4-31F3-4203-8619-BF76E3768F2A}"/>
              </a:ext>
            </a:extLst>
          </p:cNvPr>
          <p:cNvSpPr/>
          <p:nvPr/>
        </p:nvSpPr>
        <p:spPr>
          <a:xfrm>
            <a:off x="508454" y="381000"/>
            <a:ext cx="8050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1C68F-9CE8-453A-A6B7-CC4C14F0C1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11" y="1263362"/>
            <a:ext cx="1491175" cy="1435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530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172200"/>
          </a:xfrm>
        </p:spPr>
        <p:txBody>
          <a:bodyPr>
            <a:normAutofit/>
          </a:bodyPr>
          <a:lstStyle/>
          <a:p>
            <a:r>
              <a:rPr lang="vi-VN" b="1" dirty="0"/>
              <a:t>* Trò chơi: “Kết hoa và quả”</a:t>
            </a:r>
            <a:endParaRPr lang="vi-VN" dirty="0"/>
          </a:p>
          <a:p>
            <a:r>
              <a:rPr lang="vi-VN" dirty="0"/>
              <a:t>- Cho 1/2 trẻ cầm hoa, 1/2 trẻ cầm quả, vừa đi vừa hát bài ‘Hoa kết trái’ khi nghe cô nói “Kết hoa với quả” thì các con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hoa với quả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vi-VN" dirty="0"/>
              <a:t>yêu cầu của cô đề ra.</a:t>
            </a:r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r>
              <a:rPr lang="vi-VN" dirty="0"/>
              <a:t>- Cho trẻ chơi 2- 3 lần.</a:t>
            </a:r>
          </a:p>
          <a:p>
            <a:endParaRPr lang="en-US" dirty="0"/>
          </a:p>
        </p:txBody>
      </p:sp>
      <p:pic>
        <p:nvPicPr>
          <p:cNvPr id="4" name="QuaGi-BeXuanMai_4hed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5181600"/>
            <a:ext cx="1295400" cy="1295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599"/>
            <a:ext cx="2895600" cy="304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01240"/>
            <a:ext cx="2819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54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581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E2F09F7D-1148-4301-989B-3C9C386A52DE}"/>
              </a:ext>
            </a:extLst>
          </p:cNvPr>
          <p:cNvSpPr/>
          <p:nvPr/>
        </p:nvSpPr>
        <p:spPr>
          <a:xfrm>
            <a:off x="3124200" y="296594"/>
            <a:ext cx="5562600" cy="32766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/>
              <a:t>Các</a:t>
            </a:r>
            <a:r>
              <a:rPr lang="en-US" sz="4400" b="1" i="1" dirty="0"/>
              <a:t> </a:t>
            </a:r>
            <a:r>
              <a:rPr lang="en-US" sz="4400" b="1" i="1" dirty="0" err="1"/>
              <a:t>bạn</a:t>
            </a:r>
            <a:r>
              <a:rPr lang="en-US" sz="4400" b="1" i="1" dirty="0"/>
              <a:t> </a:t>
            </a:r>
            <a:r>
              <a:rPr lang="en-US" sz="4400" b="1" i="1" dirty="0" err="1"/>
              <a:t>giúp</a:t>
            </a:r>
            <a:r>
              <a:rPr lang="en-US" sz="4400" b="1" i="1" dirty="0"/>
              <a:t> </a:t>
            </a:r>
            <a:r>
              <a:rPr lang="en-US" sz="4400" b="1" i="1" dirty="0" err="1"/>
              <a:t>mình</a:t>
            </a:r>
            <a:r>
              <a:rPr lang="en-US" sz="4400" b="1" i="1" dirty="0"/>
              <a:t> </a:t>
            </a:r>
            <a:r>
              <a:rPr lang="en-US" sz="4400" b="1" i="1" dirty="0" err="1"/>
              <a:t>xây</a:t>
            </a:r>
            <a:r>
              <a:rPr lang="en-US" sz="4400" b="1" i="1" dirty="0"/>
              <a:t> </a:t>
            </a:r>
            <a:r>
              <a:rPr lang="en-US" sz="4400" b="1" i="1" dirty="0" err="1"/>
              <a:t>nhà</a:t>
            </a:r>
            <a:r>
              <a:rPr lang="en-US" sz="4400" b="1" i="1" dirty="0"/>
              <a:t> </a:t>
            </a:r>
            <a:r>
              <a:rPr lang="en-US" sz="4400" b="1" i="1" dirty="0" err="1"/>
              <a:t>nhé</a:t>
            </a:r>
            <a:r>
              <a:rPr lang="en-US" sz="4400" b="1" i="1" dirty="0"/>
              <a:t>!</a:t>
            </a:r>
            <a:endParaRPr lang="vi-VN" sz="4400" b="1" i="1" dirty="0"/>
          </a:p>
        </p:txBody>
      </p:sp>
    </p:spTree>
    <p:extLst>
      <p:ext uri="{BB962C8B-B14F-4D97-AF65-F5344CB8AC3E}">
        <p14:creationId xmlns:p14="http://schemas.microsoft.com/office/powerpoint/2010/main" val="3492095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9144000" y="43434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9601200" y="43434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52400" y="26670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3200400" y="26670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88" name="Picture 8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6097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9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0"/>
            <a:ext cx="16097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8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-0.941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83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-0.65834 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60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60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75728E-6 L 0.58802 -0.0055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92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75728E-6 L 0.88698 -0.0055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40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3" grpId="0" animBg="1"/>
      <p:bldP spid="46085" grpId="0" animBg="1"/>
      <p:bldP spid="46085" grpId="1" animBg="1"/>
      <p:bldP spid="46086" grpId="0" animBg="1"/>
      <p:bldP spid="4608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3429000" y="46482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81000" y="46482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0" y="28956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3048000" y="28956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2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294E-6 L 0.7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2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1983E-6 L 0.71666 -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294E-6 L 1.025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50" y="-2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1983E-6 L 1.03334 -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67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0" grpId="0" animBg="1"/>
      <p:bldP spid="62471" grpId="0" animBg="1"/>
      <p:bldP spid="624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772400" cy="472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Thỏ tìm chuồng!</a:t>
            </a:r>
            <a:endParaRPr lang="en-US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15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6" y="0"/>
            <a:ext cx="9176825" cy="68421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r>
              <a:rPr lang="vi-VN" b="1" dirty="0"/>
              <a:t>Hoạt động 3: Kết thúc hoạt động</a:t>
            </a:r>
          </a:p>
          <a:p>
            <a:endParaRPr lang="vi-VN" dirty="0"/>
          </a:p>
          <a:p>
            <a:r>
              <a:rPr lang="vi-VN" dirty="0"/>
              <a:t>- Cho trẻ nhắc lại tên hoạt động.</a:t>
            </a:r>
          </a:p>
          <a:p>
            <a:r>
              <a:rPr lang="vi-VN" dirty="0"/>
              <a:t>- Nhận xét tuyên dương.</a:t>
            </a:r>
          </a:p>
          <a:p>
            <a:r>
              <a:rPr lang="vi-VN" b="1" dirty="0"/>
              <a:t>- </a:t>
            </a:r>
            <a:r>
              <a:rPr lang="vi-VN" dirty="0"/>
              <a:t>Trẻ có nề nếp tham gia tích cực các hoạt động. Hát bài “Hoa kết trái”.</a:t>
            </a:r>
          </a:p>
          <a:p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807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/>
              <a:t>I.Mục đích yêu cầu:</a:t>
            </a:r>
            <a:br>
              <a:rPr lang="vi-VN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/>
          </a:bodyPr>
          <a:lstStyle/>
          <a:p>
            <a:r>
              <a:rPr lang="vi-VN" b="1" dirty="0"/>
              <a:t>1. Kiến thức:</a:t>
            </a:r>
            <a:endParaRPr lang="vi-VN" dirty="0"/>
          </a:p>
          <a:p>
            <a:r>
              <a:rPr lang="vi-VN" b="1" dirty="0"/>
              <a:t>-  </a:t>
            </a:r>
            <a:r>
              <a:rPr lang="vi-VN" dirty="0"/>
              <a:t>Trẻ biết cách xếp 1 đối tượng này với 1 đối tượng khác tương ứng 1-1 với nhau theo hàng ngang hàng dọc, biết tham gia vào trò chơi cùng cô </a:t>
            </a:r>
          </a:p>
          <a:p>
            <a:r>
              <a:rPr lang="vi-VN" b="1" dirty="0"/>
              <a:t>2. Kỹ năng:</a:t>
            </a:r>
            <a:endParaRPr lang="vi-VN" dirty="0"/>
          </a:p>
          <a:p>
            <a:r>
              <a:rPr lang="vi-VN" b="1" dirty="0"/>
              <a:t>- </a:t>
            </a:r>
            <a:r>
              <a:rPr lang="vi-VN" dirty="0"/>
              <a:t>Rèn cho trẻ kỹ năng xếp tưng ứng 1 đối tượng này với 1 đối tượng khác và phát huy tính tích cực, phát triển tư duy cho trẻ</a:t>
            </a:r>
            <a:endParaRPr lang="en-US" dirty="0"/>
          </a:p>
          <a:p>
            <a:r>
              <a:rPr lang="vi-VN" b="1" dirty="0"/>
              <a:t>3. Thái độ:</a:t>
            </a:r>
            <a:endParaRPr lang="vi-VN" dirty="0"/>
          </a:p>
          <a:p>
            <a:r>
              <a:rPr lang="vi-VN" b="1" dirty="0"/>
              <a:t>- </a:t>
            </a:r>
            <a:r>
              <a:rPr lang="vi-VN" dirty="0"/>
              <a:t>Giáo dục trẻ</a:t>
            </a:r>
            <a:r>
              <a:rPr lang="vi-VN" b="1" dirty="0"/>
              <a:t> </a:t>
            </a:r>
            <a:r>
              <a:rPr lang="vi-VN" dirty="0"/>
              <a:t>có nề nếp tham gia vào các hoạt động biết giữ gìn đồ dùng đồ chơi, biết chăm sóc và bảo vệ môi trường.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9144000" cy="792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67600" cy="579438"/>
          </a:xfrm>
        </p:spPr>
        <p:txBody>
          <a:bodyPr/>
          <a:lstStyle/>
          <a:p>
            <a:r>
              <a:rPr lang="vi-VN" b="1" dirty="0"/>
              <a:t>II.Chuẩn bị: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0" y="457200"/>
            <a:ext cx="5791200" cy="4191000"/>
          </a:xfrm>
        </p:spPr>
        <p:txBody>
          <a:bodyPr/>
          <a:lstStyle/>
          <a:p>
            <a:pPr marL="0" indent="0">
              <a:buNone/>
            </a:pPr>
            <a:endParaRPr lang="vi-VN" b="1" dirty="0"/>
          </a:p>
          <a:p>
            <a:r>
              <a:rPr lang="vi-VN" b="1" dirty="0"/>
              <a:t>1, Chuẩn bị của cô</a:t>
            </a:r>
            <a:endParaRPr lang="vi-VN" dirty="0"/>
          </a:p>
          <a:p>
            <a:r>
              <a:rPr lang="vi-VN" dirty="0"/>
              <a:t>- Hoa đào- quả táo.</a:t>
            </a:r>
          </a:p>
          <a:p>
            <a:r>
              <a:rPr lang="vi-VN" dirty="0"/>
              <a:t>- Địa điểm: Lớp học sạch sẽ,đảm bảo an toàn.</a:t>
            </a:r>
          </a:p>
          <a:p>
            <a:r>
              <a:rPr lang="vi-VN" b="1" dirty="0"/>
              <a:t>2, Chuẩn bị của trẻ</a:t>
            </a:r>
          </a:p>
          <a:p>
            <a:r>
              <a:rPr lang="vi-VN" dirty="0"/>
              <a:t>- Mỗi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hoa </a:t>
            </a:r>
            <a:r>
              <a:rPr lang="vi-VN" dirty="0"/>
              <a:t>đào- quả táo.</a:t>
            </a:r>
          </a:p>
          <a:p>
            <a:r>
              <a:rPr lang="vi-VN" dirty="0"/>
              <a:t>- Rá cho trẻ để đồ chơi</a:t>
            </a:r>
          </a:p>
          <a:p>
            <a:r>
              <a:rPr lang="vi-VN" dirty="0"/>
              <a:t>-</a:t>
            </a: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Mỗi trẻ 2 Hình tam giác hình vuông </a:t>
            </a:r>
          </a:p>
        </p:txBody>
      </p:sp>
    </p:spTree>
    <p:extLst>
      <p:ext uri="{BB962C8B-B14F-4D97-AF65-F5344CB8AC3E}">
        <p14:creationId xmlns:p14="http://schemas.microsoft.com/office/powerpoint/2010/main" val="390548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4981" y="685800"/>
            <a:ext cx="5578475" cy="4648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Hoạt động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 Ổn định tổ chức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Trò chơi: hái quả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- Cô nói cách chơi, luật chơi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- Tổ chức cho trẻ chơi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64" y="152400"/>
            <a:ext cx="557847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92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7467600" cy="6321552"/>
          </a:xfrm>
        </p:spPr>
        <p:txBody>
          <a:bodyPr/>
          <a:lstStyle/>
          <a:p>
            <a:pPr marL="0" indent="0">
              <a:buNone/>
            </a:pPr>
            <a:r>
              <a:rPr lang="vi-VN" b="1" dirty="0"/>
              <a:t> Hoạt động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Trọng tâm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chuyện về trò chơi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con vừa hái được quả gì?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Quả táo để làm gì?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Trước khi ăn quả các con cần làm gì?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Nhà có ông bà bố mẹ trước khi ăn các con làm gì?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Sau khi ăn bỏ vỏ và hạt ở đâu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=&gt; Giáo dục trẻ mời ông bà bố mẹ trước khi ăn phải rửa tay sạch sẽ và vứt rác đúng nơi quy định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134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7467600" cy="6321552"/>
          </a:xfrm>
        </p:spPr>
        <p:txBody>
          <a:bodyPr>
            <a:normAutofit/>
          </a:bodyPr>
          <a:lstStyle/>
          <a:p>
            <a:r>
              <a:rPr lang="vi-VN" b="1" dirty="0"/>
              <a:t> 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Cung cấp kiến thức mới (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tương ứng 1-1).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 Cô giới thiệu cho trẻ xem các loại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quả.</a:t>
            </a:r>
          </a:p>
          <a:p>
            <a:r>
              <a:rPr lang="vi-VN" dirty="0"/>
              <a:t>- Cô xếp tất cả các loại quả trong rá của cô ra và xếp lên bảng.</a:t>
            </a:r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5366408" y="2343424"/>
            <a:ext cx="1720192" cy="1695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5338976" y="4397782"/>
            <a:ext cx="1688695" cy="18235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1680737" y="2276612"/>
            <a:ext cx="1702191" cy="1676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05" y="4474087"/>
            <a:ext cx="1693399" cy="16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2667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251460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266700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838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Cô cùng trẻ xếp theo hàng ngang</a:t>
            </a:r>
          </a:p>
        </p:txBody>
      </p:sp>
    </p:spTree>
    <p:extLst>
      <p:ext uri="{BB962C8B-B14F-4D97-AF65-F5344CB8AC3E}">
        <p14:creationId xmlns:p14="http://schemas.microsoft.com/office/powerpoint/2010/main" val="321858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88152"/>
          </a:xfrm>
        </p:spPr>
        <p:txBody>
          <a:bodyPr/>
          <a:lstStyle/>
          <a:p>
            <a:r>
              <a:rPr lang="vi-VN" dirty="0"/>
              <a:t>- Cô và trẻ cùng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xếp theo hàng dọc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58" y="1600200"/>
            <a:ext cx="2243042" cy="199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58" y="3962400"/>
            <a:ext cx="239544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0" y="1600200"/>
            <a:ext cx="2222500" cy="199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0" y="4114800"/>
            <a:ext cx="22225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0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>
            <a:normAutofit/>
          </a:bodyPr>
          <a:lstStyle/>
          <a:p>
            <a:r>
              <a:rPr lang="vi-VN" dirty="0"/>
              <a:t>+ Có hoa nào không có quả không?</a:t>
            </a:r>
            <a:endParaRPr lang="en-US" dirty="0"/>
          </a:p>
          <a:p>
            <a:pPr marL="0" indent="0">
              <a:buNone/>
            </a:pPr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179627" y="3200400"/>
            <a:ext cx="1688695" cy="182354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3973"/>
            <a:ext cx="17002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143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Cô củng cố lại nói cho trẻ biết thế nào là xếp tương ứng 1-1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Cô cho cả lớp nói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Cô cho cá nhân trẻ nói xếp tương ứng 1-1</a:t>
            </a:r>
          </a:p>
        </p:txBody>
      </p:sp>
    </p:spTree>
    <p:extLst>
      <p:ext uri="{BB962C8B-B14F-4D97-AF65-F5344CB8AC3E}">
        <p14:creationId xmlns:p14="http://schemas.microsoft.com/office/powerpoint/2010/main" val="31399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201</TotalTime>
  <Words>552</Words>
  <Application>Microsoft Office PowerPoint</Application>
  <PresentationFormat>On-screen Show (4:3)</PresentationFormat>
  <Paragraphs>75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 </vt:lpstr>
      <vt:lpstr>I.Mục đích yêu cầu: </vt:lpstr>
      <vt:lpstr>II.Chuẩn bị:</vt:lpstr>
      <vt:lpstr>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SỞ GIÁO DỤC VÀ ĐÀO TẠO TP THÁI NGUYÊN TRƯỜNG MẦM NON QUANG TRUNG</dc:title>
  <dc:creator>Admin</dc:creator>
  <cp:lastModifiedBy>Quang Anh</cp:lastModifiedBy>
  <cp:revision>28</cp:revision>
  <dcterms:created xsi:type="dcterms:W3CDTF">2016-12-16T00:07:03Z</dcterms:created>
  <dcterms:modified xsi:type="dcterms:W3CDTF">2021-08-01T03:09:43Z</dcterms:modified>
</cp:coreProperties>
</file>