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1" r:id="rId6"/>
    <p:sldId id="258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ang Anh" initials="QA" lastIdx="1" clrIdx="0">
    <p:extLst>
      <p:ext uri="{19B8F6BF-5375-455C-9EA6-DF929625EA0E}">
        <p15:presenceInfo xmlns:p15="http://schemas.microsoft.com/office/powerpoint/2012/main" userId="cdddfafec687dc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590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D249-5AB2-4B59-99EC-FBE86AC4B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4498A-EE32-477C-814D-C931FE88A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C262A-13D6-45B8-B729-E2FEC0C6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AE5EF-4779-476E-B802-0F434CAB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07C68-66D2-40F7-B934-DEEA8E49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63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1732-465A-4D2D-9BFB-AC82D288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B1871-3E5B-4706-AAB3-CA70F04F2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10D99-7EB9-4B49-9840-18E9AC708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A6691-E36E-490F-B6AB-9F577335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7EF6A-2446-402C-9D2F-FACAC305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13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56C12E-F814-4997-A58D-F3D6D304F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CCB3F-7F28-44D5-A54A-293FE3977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20CB6-043F-4582-A4BB-025E907F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F2C00-12C5-44E4-9410-72D3FB1E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7C456-D78C-4ECD-9E03-48D2C1FD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22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D6DA-FED5-43EE-AFE2-7CF93953B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579C6-6ED9-4B58-A058-868065A14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C03BF-3467-4CF5-9972-7ECE518A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44902-50C3-42D4-A74D-469A9835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3FE6B-F2D6-4A4B-85A3-29C41F6E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01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C5F7-633E-4AD1-9920-BA03B986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233FA-1DA6-44F6-86B0-52235F524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AB047-DF4F-4CFB-B4B7-E524C2C2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CC16B-54FC-4CE1-B8A9-4E9AE2EAE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54E1D-573B-455F-9AAC-8EBCBE0E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74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BE09-978E-42EA-9594-606DEAB9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C9D9-68CE-4C00-9B76-231B5D00C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5AE29-5089-43A8-BEE3-51BCD452B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0B3CC-835B-4C29-AAF2-7E3ECBDB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869CB-0E86-4452-BAF9-8DDB3401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9CC02-1C76-4C19-943D-D5A092A1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022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4991-C9FF-4FF0-9C9F-F27BD0E7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25DBB-C8E9-424B-9FFF-30A71FAB5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21A1F-6EFC-4FAF-8250-CED793802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A312E-38F4-409E-95B4-16542B160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83715-48A4-4DE0-B0DB-97F01B45C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77EC2-5918-48B0-ADA5-DDAD22D3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EBF31-E7C3-4285-A06E-4152ACF1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88D0F-2155-497F-AE54-D35570EB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342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BAFD-3976-4075-8AF4-CF7D104C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7607A-2EA8-40DE-BF52-78882667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32A2A-7E3D-4829-BE85-4C7711EB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FE533-5D0B-4A02-82A1-08D94DD93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00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AEEAB-DDB4-4B52-8B6F-173F0D0B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3864F-D3B9-4CD5-BC3F-98AF60A7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EEBCA-F1C3-49F6-95C2-4DAF6BE8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908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8F79-1EA8-4D7F-ADA7-80E48F5B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42FC9-66B9-4E76-A94C-1BD227E58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74926-CBE0-48EC-B0C2-76344E833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96FAB-0BFA-4203-A8B6-631A8A946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B6A2D-087C-43BF-8289-95D74422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A2836-17CE-42DC-8086-DC47D270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68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ECAE-FDDC-47A7-8A21-E5B90193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B1EAF-9AD5-4C6E-A3E0-470DA2988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00643-7C49-4CE0-9AD0-0D196F5B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FE48A-5D34-48A2-8A0C-2726AE4D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993C9-7C1F-4570-A5EF-3940AEFE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48819-7082-4AA5-927D-EDCDD17F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79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0839B-12F6-4906-A632-C4E47541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402D6-CF45-4D6B-9432-A0F427192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3BF4-2973-4188-A19A-EF71026A8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B66A2-62A6-4535-BB2E-2601BB638C8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D59CA-6169-42F2-BAD4-F56254AA6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BE44F-3AC2-47FF-B2A0-6616253A2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3681-2B9F-400F-8606-B4987393E2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68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4">
            <a:extLst>
              <a:ext uri="{FF2B5EF4-FFF2-40B4-BE49-F238E27FC236}">
                <a16:creationId xmlns:a16="http://schemas.microsoft.com/office/drawing/2014/main" id="{286E1E1F-F543-4D4A-86AB-76C9F021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4" y="-30744"/>
            <a:ext cx="11444272" cy="6869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A9FA1-C2A1-4524-94A4-7A97D4E06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10" y="832822"/>
            <a:ext cx="1491175" cy="1435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FE4F6A-E354-407D-BDB1-FB2C0783AE7A}"/>
              </a:ext>
            </a:extLst>
          </p:cNvPr>
          <p:cNvSpPr/>
          <p:nvPr/>
        </p:nvSpPr>
        <p:spPr>
          <a:xfrm>
            <a:off x="1919931" y="19033"/>
            <a:ext cx="8050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18CB3-FDF4-4F8E-BFFF-3BD7394667E3}"/>
              </a:ext>
            </a:extLst>
          </p:cNvPr>
          <p:cNvSpPr/>
          <p:nvPr/>
        </p:nvSpPr>
        <p:spPr>
          <a:xfrm>
            <a:off x="1671969" y="2789899"/>
            <a:ext cx="8050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3200" b="1" dirty="0" err="1">
                <a:solidFill>
                  <a:srgbClr val="590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590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90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590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590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590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90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dirty="0">
              <a:solidFill>
                <a:srgbClr val="590749"/>
              </a:solidFill>
            </a:endParaRPr>
          </a:p>
        </p:txBody>
      </p:sp>
      <p:pic>
        <p:nvPicPr>
          <p:cNvPr id="13" name="Picture 12" descr="A picture containing person, arthropod, invertebrate, posing&#10;&#10;Description automatically generated">
            <a:extLst>
              <a:ext uri="{FF2B5EF4-FFF2-40B4-BE49-F238E27FC236}">
                <a16:creationId xmlns:a16="http://schemas.microsoft.com/office/drawing/2014/main" id="{B10928E4-0484-4277-95CF-E73317A9E2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"/>
          <a:stretch/>
        </p:blipFill>
        <p:spPr>
          <a:xfrm>
            <a:off x="9357099" y="1631688"/>
            <a:ext cx="1875127" cy="1695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ản ghi Mới 4">
            <a:hlinkClick r:id="" action="ppaction://media"/>
            <a:extLst>
              <a:ext uri="{FF2B5EF4-FFF2-40B4-BE49-F238E27FC236}">
                <a16:creationId xmlns:a16="http://schemas.microsoft.com/office/drawing/2014/main" id="{4BC69D20-8710-4DC2-B8ED-600A1A383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3374" y="6294783"/>
            <a:ext cx="420756" cy="4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ree, wood&#10;&#10;Description automatically generated">
            <a:extLst>
              <a:ext uri="{FF2B5EF4-FFF2-40B4-BE49-F238E27FC236}">
                <a16:creationId xmlns:a16="http://schemas.microsoft.com/office/drawing/2014/main" id="{6607C28C-C064-45E2-AF8D-0D19817FC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30385-F25D-40B8-9207-6FFB35B9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2" y="748165"/>
            <a:ext cx="4601307" cy="1111983"/>
          </a:xfrm>
        </p:spPr>
        <p:txBody>
          <a:bodyPr>
            <a:normAutofit fontScale="90000"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Thơ “Ngôi nhà”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048C7-6CD6-4BFE-8F36-CE3C1F0F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634" y="2608312"/>
            <a:ext cx="5747237" cy="3483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vi-VN" sz="5400" dirty="0">
                <a:latin typeface="+mj-lt"/>
              </a:rPr>
              <a:t>Em yêu nhà em</a:t>
            </a:r>
          </a:p>
          <a:p>
            <a:pPr marL="0" indent="0">
              <a:buNone/>
            </a:pPr>
            <a:r>
              <a:rPr lang="vi-VN" sz="5400" dirty="0">
                <a:latin typeface="+mj-lt"/>
              </a:rPr>
              <a:t>Hàng xoan trước ngõ</a:t>
            </a:r>
          </a:p>
          <a:p>
            <a:pPr marL="0" indent="0">
              <a:buNone/>
            </a:pPr>
            <a:r>
              <a:rPr lang="vi-VN" sz="5400" dirty="0">
                <a:latin typeface="+mj-lt"/>
              </a:rPr>
              <a:t>Hoa xao xuyến nở</a:t>
            </a:r>
          </a:p>
          <a:p>
            <a:pPr marL="0" indent="0">
              <a:buNone/>
            </a:pPr>
            <a:r>
              <a:rPr lang="vi-VN" sz="5400" dirty="0">
                <a:latin typeface="+mj-lt"/>
              </a:rPr>
              <a:t>Như mây từng chùm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39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circle/>
      </p:transition>
    </mc:Choice>
    <mc:Fallback xmlns="">
      <p:transition spd="slow" advClick="0" advTm="12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tranh phong cảnh quê hương đơn giản mà đẹp">
            <a:extLst>
              <a:ext uri="{FF2B5EF4-FFF2-40B4-BE49-F238E27FC236}">
                <a16:creationId xmlns:a16="http://schemas.microsoft.com/office/drawing/2014/main" id="{7844FB53-F142-4A87-AD0C-4F96B6F3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53"/>
            <a:ext cx="12192000" cy="692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8689D7-A5D0-4867-82E4-34C666EA7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8" y="1697684"/>
            <a:ext cx="5685182" cy="3462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Em yêu tiếng chim</a:t>
            </a:r>
          </a:p>
          <a:p>
            <a:pPr marL="0" indent="0"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Đầu hồi lảnh lót</a:t>
            </a:r>
          </a:p>
          <a:p>
            <a:pPr marL="0" indent="0"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Mái vàng thơm phức</a:t>
            </a:r>
          </a:p>
          <a:p>
            <a:pPr marL="0" indent="0"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Rạ đầy sân phơi</a:t>
            </a:r>
            <a:endParaRPr lang="vi-VN" sz="5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9D2FF6-5CCD-4FBF-AAFF-1C935AD48310}"/>
              </a:ext>
            </a:extLst>
          </p:cNvPr>
          <p:cNvSpPr txBox="1">
            <a:spLocks/>
          </p:cNvSpPr>
          <p:nvPr/>
        </p:nvSpPr>
        <p:spPr>
          <a:xfrm>
            <a:off x="6335712" y="3273727"/>
            <a:ext cx="5325026" cy="328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Em yêu ngôi nhà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Gỗ tre mộc mạc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Như yêu đất nước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4400" dirty="0">
                <a:solidFill>
                  <a:srgbClr val="FFFF00"/>
                </a:solidFill>
                <a:latin typeface="+mj-lt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7487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wipe/>
      </p:transition>
    </mc:Choice>
    <mc:Fallback xmlns="">
      <p:transition spd="slow" advClick="0" advTm="22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27113D3-AB31-47C1-B427-E16123940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94" y="0"/>
            <a:ext cx="4342506" cy="33372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207775-5D2E-4C3E-8A41-A6676152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770" y="844827"/>
            <a:ext cx="4143724" cy="2584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600" dirty="0">
                <a:latin typeface="+mj-lt"/>
              </a:rPr>
              <a:t>Em yêu nhà em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Hàng xoan trước ngõ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Hoa xao xuyến nở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Như mây từng chùm</a:t>
            </a:r>
            <a:endParaRPr lang="vi-VN" sz="18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3CA441-C397-47FC-84A3-2B2B0300CAE6}"/>
              </a:ext>
            </a:extLst>
          </p:cNvPr>
          <p:cNvSpPr txBox="1">
            <a:spLocks/>
          </p:cNvSpPr>
          <p:nvPr/>
        </p:nvSpPr>
        <p:spPr>
          <a:xfrm>
            <a:off x="440233" y="3438931"/>
            <a:ext cx="4143724" cy="2584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Em yêu tiếng chim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Đầu hồi lảnh lót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Mái vàng thơm phức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Rạ đầy sân phơi</a:t>
            </a:r>
            <a:endParaRPr lang="vi-VN" sz="1800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DCB277-3B1D-4DBA-B9A2-ADE2F4C9B0DA}"/>
              </a:ext>
            </a:extLst>
          </p:cNvPr>
          <p:cNvSpPr txBox="1">
            <a:spLocks/>
          </p:cNvSpPr>
          <p:nvPr/>
        </p:nvSpPr>
        <p:spPr>
          <a:xfrm>
            <a:off x="7385668" y="3611215"/>
            <a:ext cx="4143724" cy="2584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Em yêu ngôi nhà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Gỗ tre mộc mạc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Như yêu đất nước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Bốn mùa chim ca.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600" dirty="0">
                <a:solidFill>
                  <a:srgbClr val="FF0000"/>
                </a:solidFill>
                <a:latin typeface="+mj-lt"/>
              </a:rPr>
              <a:t>                        </a:t>
            </a:r>
            <a:r>
              <a:rPr lang="vi-VN" sz="2600" dirty="0">
                <a:latin typeface="+mj-lt"/>
              </a:rPr>
              <a:t>Tác giả : Tô Hà</a:t>
            </a:r>
            <a:endParaRPr lang="vi-VN" sz="13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92DA47-0731-4464-86D5-65EC1B6D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57" y="4108868"/>
            <a:ext cx="2579335" cy="24986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9FFE7C-C878-4431-88C1-CE9C25DE6F45}"/>
              </a:ext>
            </a:extLst>
          </p:cNvPr>
          <p:cNvSpPr/>
          <p:nvPr/>
        </p:nvSpPr>
        <p:spPr>
          <a:xfrm>
            <a:off x="92765" y="892"/>
            <a:ext cx="4678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en-US" sz="3200" dirty="0">
              <a:solidFill>
                <a:srgbClr val="59074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442D3E-931D-4A6F-8A6D-898107063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945" y="3274583"/>
            <a:ext cx="1024217" cy="975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F09FD7-3907-4A40-B124-06708D571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095" y="987426"/>
            <a:ext cx="98154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>
        <p14:reveal/>
      </p:transition>
    </mc:Choice>
    <mc:Fallback xmlns="">
      <p:transition spd="slow" advTm="3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nature, river, surrounded&#10;&#10;Description automatically generated">
            <a:extLst>
              <a:ext uri="{FF2B5EF4-FFF2-40B4-BE49-F238E27FC236}">
                <a16:creationId xmlns:a16="http://schemas.microsoft.com/office/drawing/2014/main" id="{DBDD21E3-0F59-416F-BB47-819679EDE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65" y="0"/>
            <a:ext cx="12258865" cy="7178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2842E-FC32-4BA8-9CD0-BD7A3F917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144" y="-123180"/>
            <a:ext cx="4682134" cy="12231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D5CD7B-7724-4869-B67F-66551D843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9067"/>
            <a:ext cx="4143724" cy="2584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200" dirty="0">
                <a:solidFill>
                  <a:srgbClr val="0070C0"/>
                </a:solidFill>
                <a:latin typeface="+mj-lt"/>
              </a:rPr>
              <a:t>Em yêu nhà em</a:t>
            </a:r>
          </a:p>
          <a:p>
            <a:pPr marL="0" indent="0">
              <a:buNone/>
            </a:pPr>
            <a:r>
              <a:rPr lang="vi-VN" sz="3200" dirty="0">
                <a:solidFill>
                  <a:srgbClr val="0070C0"/>
                </a:solidFill>
                <a:latin typeface="+mj-lt"/>
              </a:rPr>
              <a:t>Hàng xoan trước ngõ</a:t>
            </a:r>
          </a:p>
          <a:p>
            <a:pPr marL="0" indent="0">
              <a:buNone/>
            </a:pPr>
            <a:r>
              <a:rPr lang="vi-VN" sz="3200" dirty="0">
                <a:solidFill>
                  <a:srgbClr val="0070C0"/>
                </a:solidFill>
                <a:latin typeface="+mj-lt"/>
              </a:rPr>
              <a:t>Hoa xao xuyến nở</a:t>
            </a:r>
          </a:p>
          <a:p>
            <a:pPr marL="0" indent="0">
              <a:buNone/>
            </a:pPr>
            <a:r>
              <a:rPr lang="vi-VN" sz="3200" dirty="0">
                <a:solidFill>
                  <a:srgbClr val="0070C0"/>
                </a:solidFill>
                <a:latin typeface="+mj-lt"/>
              </a:rPr>
              <a:t>Như mây từng chùm</a:t>
            </a:r>
            <a:endParaRPr lang="vi-VN" sz="1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BA58BA-D049-4303-ABDB-4F6B3634E7AF}"/>
              </a:ext>
            </a:extLst>
          </p:cNvPr>
          <p:cNvSpPr txBox="1">
            <a:spLocks/>
          </p:cNvSpPr>
          <p:nvPr/>
        </p:nvSpPr>
        <p:spPr>
          <a:xfrm>
            <a:off x="3581350" y="2052596"/>
            <a:ext cx="4143724" cy="2584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Em yêu tiếng chim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Đầu hồi lảnh lót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Mái vàng thơm phức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Rạ đầy sân phơi</a:t>
            </a:r>
            <a:endParaRPr lang="vi-VN" sz="16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C67DDF-034C-4310-BC04-CEE9DCED6630}"/>
              </a:ext>
            </a:extLst>
          </p:cNvPr>
          <p:cNvSpPr txBox="1">
            <a:spLocks/>
          </p:cNvSpPr>
          <p:nvPr/>
        </p:nvSpPr>
        <p:spPr>
          <a:xfrm>
            <a:off x="7043686" y="3782641"/>
            <a:ext cx="4143724" cy="2584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500" dirty="0">
                <a:solidFill>
                  <a:srgbClr val="00B0F0"/>
                </a:solidFill>
                <a:latin typeface="+mj-lt"/>
              </a:rPr>
              <a:t>Em yêu ngôi nhà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500" dirty="0">
                <a:solidFill>
                  <a:srgbClr val="00B0F0"/>
                </a:solidFill>
                <a:latin typeface="+mj-lt"/>
              </a:rPr>
              <a:t>Gỗ tre mộc mạc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500" dirty="0">
                <a:solidFill>
                  <a:srgbClr val="00B0F0"/>
                </a:solidFill>
                <a:latin typeface="+mj-lt"/>
              </a:rPr>
              <a:t>Như yêu đất nước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500" dirty="0">
                <a:solidFill>
                  <a:srgbClr val="00B0F0"/>
                </a:solidFill>
                <a:latin typeface="+mj-lt"/>
              </a:rPr>
              <a:t>Bốn mùa chim ca.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600" dirty="0">
                <a:solidFill>
                  <a:srgbClr val="00B0F0"/>
                </a:solidFill>
                <a:latin typeface="+mj-lt"/>
              </a:rPr>
              <a:t>                        Tác giả : Tô Hà</a:t>
            </a:r>
            <a:endParaRPr lang="vi-VN" sz="13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98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>
        <p:circle/>
      </p:transition>
    </mc:Choice>
    <mc:Fallback xmlns="">
      <p:transition spd="slow" advClick="0" advTm="5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̣c thiếu nhi vui nhộn hoạt hình bé vui múa hát">
            <a:hlinkClick r:id="" action="ppaction://media"/>
            <a:extLst>
              <a:ext uri="{FF2B5EF4-FFF2-40B4-BE49-F238E27FC236}">
                <a16:creationId xmlns:a16="http://schemas.microsoft.com/office/drawing/2014/main" id="{FA6608F0-1743-48C4-9B19-C54EB324C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45699"/>
      </p:ext>
    </p:extLst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188</Words>
  <Application>Microsoft Office PowerPoint</Application>
  <PresentationFormat>Widescreen</PresentationFormat>
  <Paragraphs>44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Thơ “Ngôi nhà”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 Anh</dc:creator>
  <cp:lastModifiedBy>Lương Quang Anh</cp:lastModifiedBy>
  <cp:revision>34</cp:revision>
  <dcterms:created xsi:type="dcterms:W3CDTF">2021-07-30T04:53:00Z</dcterms:created>
  <dcterms:modified xsi:type="dcterms:W3CDTF">2021-08-11T04:15:48Z</dcterms:modified>
</cp:coreProperties>
</file>