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6" r:id="rId10"/>
    <p:sldId id="270" r:id="rId11"/>
    <p:sldId id="271" r:id="rId12"/>
    <p:sldId id="272" r:id="rId13"/>
    <p:sldId id="264" r:id="rId14"/>
  </p:sldIdLst>
  <p:sldSz cx="9144000" cy="6858000" type="screen4x3"/>
  <p:notesSz cx="6858000" cy="9144000"/>
  <p:custDataLst>
    <p:tags r:id="rId15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7AD3-A696-493C-8B81-F7D0A39CCFCB}" type="datetimeFigureOut">
              <a:rPr lang="vi-VN" smtClean="0"/>
              <a:t>02/08/2021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74015-3E57-4C51-9F6E-AF4AA69F370E}" type="slidenum">
              <a:rPr lang="vi-VN" smtClean="0"/>
              <a:t>‹#›</a:t>
            </a:fld>
            <a:endParaRPr lang="vi-VN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7AD3-A696-493C-8B81-F7D0A39CCFCB}" type="datetimeFigureOut">
              <a:rPr lang="vi-VN" smtClean="0"/>
              <a:t>02/08/2021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74015-3E57-4C51-9F6E-AF4AA69F370E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7AD3-A696-493C-8B81-F7D0A39CCFCB}" type="datetimeFigureOut">
              <a:rPr lang="vi-VN" smtClean="0"/>
              <a:t>02/08/2021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74015-3E57-4C51-9F6E-AF4AA69F370E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7AD3-A696-493C-8B81-F7D0A39CCFCB}" type="datetimeFigureOut">
              <a:rPr lang="vi-VN" smtClean="0"/>
              <a:t>02/08/2021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74015-3E57-4C51-9F6E-AF4AA69F370E}" type="slidenum">
              <a:rPr lang="vi-VN" smtClean="0"/>
              <a:t>‹#›</a:t>
            </a:fld>
            <a:endParaRPr lang="vi-V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7AD3-A696-493C-8B81-F7D0A39CCFCB}" type="datetimeFigureOut">
              <a:rPr lang="vi-VN" smtClean="0"/>
              <a:t>02/08/2021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74015-3E57-4C51-9F6E-AF4AA69F370E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7AD3-A696-493C-8B81-F7D0A39CCFCB}" type="datetimeFigureOut">
              <a:rPr lang="vi-VN" smtClean="0"/>
              <a:t>02/08/2021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74015-3E57-4C51-9F6E-AF4AA69F370E}" type="slidenum">
              <a:rPr lang="vi-VN" smtClean="0"/>
              <a:t>‹#›</a:t>
            </a:fld>
            <a:endParaRPr lang="vi-V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7AD3-A696-493C-8B81-F7D0A39CCFCB}" type="datetimeFigureOut">
              <a:rPr lang="vi-VN" smtClean="0"/>
              <a:t>02/08/2021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74015-3E57-4C51-9F6E-AF4AA69F370E}" type="slidenum">
              <a:rPr lang="vi-VN" smtClean="0"/>
              <a:t>‹#›</a:t>
            </a:fld>
            <a:endParaRPr lang="vi-VN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7AD3-A696-493C-8B81-F7D0A39CCFCB}" type="datetimeFigureOut">
              <a:rPr lang="vi-VN" smtClean="0"/>
              <a:t>02/08/2021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74015-3E57-4C51-9F6E-AF4AA69F370E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7AD3-A696-493C-8B81-F7D0A39CCFCB}" type="datetimeFigureOut">
              <a:rPr lang="vi-VN" smtClean="0"/>
              <a:t>02/08/2021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74015-3E57-4C51-9F6E-AF4AA69F370E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7AD3-A696-493C-8B81-F7D0A39CCFCB}" type="datetimeFigureOut">
              <a:rPr lang="vi-VN" smtClean="0"/>
              <a:t>02/08/2021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74015-3E57-4C51-9F6E-AF4AA69F370E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7AD3-A696-493C-8B81-F7D0A39CCFCB}" type="datetimeFigureOut">
              <a:rPr lang="vi-VN" smtClean="0"/>
              <a:t>02/08/2021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74015-3E57-4C51-9F6E-AF4AA69F370E}" type="slidenum">
              <a:rPr lang="vi-VN" smtClean="0"/>
              <a:t>‹#›</a:t>
            </a:fld>
            <a:endParaRPr lang="vi-V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u="none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56B7AD3-A696-493C-8B81-F7D0A39CCFCB}" type="datetimeFigureOut">
              <a:rPr lang="vi-VN" smtClean="0"/>
              <a:t>02/08/2021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B074015-3E57-4C51-9F6E-AF4AA69F370E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u="none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image" Target="../media/image7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7.gif"/><Relationship Id="rId7" Type="http://schemas.openxmlformats.org/officeDocument/2006/relationships/image" Target="../media/image1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image" Target="../media/image7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7.gif"/><Relationship Id="rId7" Type="http://schemas.openxmlformats.org/officeDocument/2006/relationships/image" Target="../media/image1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1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18.png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457" y="4740153"/>
            <a:ext cx="89650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/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3-4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13D67D-B449-4169-948E-5C4953B79C75}"/>
              </a:ext>
            </a:extLst>
          </p:cNvPr>
          <p:cNvSpPr txBox="1"/>
          <p:nvPr/>
        </p:nvSpPr>
        <p:spPr>
          <a:xfrm>
            <a:off x="178915" y="2776359"/>
            <a:ext cx="89650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BA8511-5A79-48DC-8569-9D64A1976DD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325" y="1021453"/>
            <a:ext cx="1491175" cy="14356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ectangle 19">
            <a:extLst>
              <a:ext uri="{FF2B5EF4-FFF2-40B4-BE49-F238E27FC236}">
                <a16:creationId xmlns:a16="http://schemas.microsoft.com/office/drawing/2014/main" id="{84BE624C-2DF4-4FE2-9F0A-9C4EB3A11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500" y="185738"/>
            <a:ext cx="8051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GD&amp;ĐT QUẬN LONG BIÊN</a:t>
            </a:r>
            <a:endParaRPr lang="en-US" altLang="vi-VN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98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54"/>
            <a:ext cx="9144000" cy="68430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98" b="97143" l="2000" r="91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5" t="4646" r="11165" b="3839"/>
          <a:stretch/>
        </p:blipFill>
        <p:spPr>
          <a:xfrm flipH="1">
            <a:off x="5146636" y="3506794"/>
            <a:ext cx="1080120" cy="12944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98" b="97143" l="2000" r="91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5" t="4646" r="11165" b="3839"/>
          <a:stretch/>
        </p:blipFill>
        <p:spPr>
          <a:xfrm>
            <a:off x="7452320" y="3130881"/>
            <a:ext cx="1080120" cy="1294430"/>
          </a:xfrm>
          <a:prstGeom prst="rect">
            <a:avLst/>
          </a:prstGeom>
        </p:spPr>
      </p:pic>
      <p:pic>
        <p:nvPicPr>
          <p:cNvPr id="11" name="Picture 37" descr="slide0009_image08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1" y="5859143"/>
            <a:ext cx="1225778" cy="98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7" descr="slide0009_image08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873751"/>
            <a:ext cx="1225778" cy="98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7" descr="slide0009_image08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1" y="3661958"/>
            <a:ext cx="1225778" cy="98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7" descr="slide0009_image08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563" y="5882952"/>
            <a:ext cx="1225778" cy="98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8531" y="-14075"/>
            <a:ext cx="2535677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Đến thăm bà</a:t>
            </a:r>
          </a:p>
          <a:p>
            <a:pPr algn="ctr"/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 đi vắng</a:t>
            </a:r>
          </a:p>
          <a:p>
            <a:pPr algn="ctr"/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đàn gà</a:t>
            </a:r>
          </a:p>
          <a:p>
            <a:pPr algn="ctr"/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Chơi ngoài nắng</a:t>
            </a:r>
          </a:p>
          <a:p>
            <a:pPr algn="ctr"/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Cháu đứng ngắm</a:t>
            </a:r>
          </a:p>
          <a:p>
            <a:pPr algn="ctr"/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Đàn gà con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971286"/>
            <a:ext cx="93821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345" y="4347199"/>
            <a:ext cx="93821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249" y="5049490"/>
            <a:ext cx="93821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787" y="4974902"/>
            <a:ext cx="93821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311" y="4347199"/>
            <a:ext cx="93821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1150" y="2891005"/>
            <a:ext cx="2836726" cy="414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97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54"/>
            <a:ext cx="9144000" cy="6843045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22772" y="5930394"/>
            <a:ext cx="93821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98" b="97143" l="2000" r="91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5" t="4646" r="11165" b="3839"/>
          <a:stretch/>
        </p:blipFill>
        <p:spPr>
          <a:xfrm flipH="1">
            <a:off x="0" y="3820885"/>
            <a:ext cx="1080120" cy="12944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898" b="97143" l="2000" r="91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5" t="4646" r="11165" b="3839"/>
          <a:stretch/>
        </p:blipFill>
        <p:spPr>
          <a:xfrm>
            <a:off x="7452320" y="3130881"/>
            <a:ext cx="1080120" cy="1294430"/>
          </a:xfrm>
          <a:prstGeom prst="rect">
            <a:avLst/>
          </a:prstGeom>
        </p:spPr>
      </p:pic>
      <p:pic>
        <p:nvPicPr>
          <p:cNvPr id="11" name="Picture 37" descr="slide0009_image080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5" y="2331709"/>
            <a:ext cx="1225778" cy="98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7" descr="slide0009_image080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838575"/>
            <a:ext cx="1225778" cy="98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7" descr="slide0009_image080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400" y="5838574"/>
            <a:ext cx="1225778" cy="98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7" descr="slide0009_image080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262" y="2892785"/>
            <a:ext cx="906735" cy="72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7" descr="slide0009_image080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685" y="6100645"/>
            <a:ext cx="844430" cy="67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11414" y="0"/>
            <a:ext cx="2769452" cy="193899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 gọi luôn</a:t>
            </a:r>
          </a:p>
          <a:p>
            <a:pPr algn="ctr"/>
            <a:r>
              <a:rPr lang="vi-VN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Bập, bập, bập</a:t>
            </a:r>
          </a:p>
          <a:p>
            <a:pPr algn="ctr"/>
            <a:r>
              <a:rPr lang="vi-VN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lật đật</a:t>
            </a:r>
          </a:p>
          <a:p>
            <a:pPr algn="ctr"/>
            <a:r>
              <a:rPr lang="vi-VN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 thật nhanh</a:t>
            </a:r>
          </a:p>
          <a:p>
            <a:pPr algn="ctr"/>
            <a:r>
              <a:rPr lang="vi-VN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Xúm vòng quanh</a:t>
            </a:r>
          </a:p>
          <a:p>
            <a:pPr algn="ctr"/>
            <a:r>
              <a:rPr lang="vi-VN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Kêu: “ Chiếp,chiếp”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55" y="3302857"/>
            <a:ext cx="2415720" cy="3529216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11760" y="4014075"/>
            <a:ext cx="93821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187" y="5495547"/>
            <a:ext cx="93821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416" y="4428299"/>
            <a:ext cx="93821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207265"/>
            <a:ext cx="93821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077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08 0.10463 L 0.36042 -0.284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8" y="-194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48148E-6 L 0.06302 -0.1266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-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11111E-6 L 0.2441 0.2370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5" y="1185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7037E-7 L 0.09063 0.0372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185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-0.18559 -0.0525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88" y="-263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-0.14375 0.0402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87" y="201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-0.16927 0.0199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72" y="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2" y="0"/>
            <a:ext cx="9125388" cy="6858000"/>
          </a:xfrm>
          <a:prstGeom prst="rect">
            <a:avLst/>
          </a:prstGeom>
        </p:spPr>
      </p:pic>
      <p:pic>
        <p:nvPicPr>
          <p:cNvPr id="15" name="Picture 37" descr="slide0009_image08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582" y="2068037"/>
            <a:ext cx="1025681" cy="82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933" y="4978116"/>
            <a:ext cx="93821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369" y="5560522"/>
            <a:ext cx="93821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635236"/>
            <a:ext cx="93821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601070"/>
            <a:ext cx="93821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040" y="3757306"/>
            <a:ext cx="93821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98" b="97143" l="2000" r="91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5" t="4646" r="11165" b="3839"/>
          <a:stretch/>
        </p:blipFill>
        <p:spPr>
          <a:xfrm rot="20873160">
            <a:off x="5659055" y="4464668"/>
            <a:ext cx="856880" cy="10268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98" b="97143" l="2000" r="91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5" t="4646" r="11165" b="3839"/>
          <a:stretch/>
        </p:blipFill>
        <p:spPr>
          <a:xfrm rot="20873160">
            <a:off x="6507469" y="5675842"/>
            <a:ext cx="856880" cy="1026896"/>
          </a:xfrm>
          <a:prstGeom prst="rect">
            <a:avLst/>
          </a:prstGeom>
        </p:spPr>
      </p:pic>
      <p:pic>
        <p:nvPicPr>
          <p:cNvPr id="11" name="Picture 37" descr="slide0009_image08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2" y="4017069"/>
            <a:ext cx="1225778" cy="98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7" descr="slide0009_image08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692" y="5886166"/>
            <a:ext cx="1225778" cy="98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7" descr="slide0009_image08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302" y="2529569"/>
            <a:ext cx="1225778" cy="98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7" descr="slide0009_image08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515" y="2528068"/>
            <a:ext cx="1225778" cy="98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42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209" y="1307691"/>
            <a:ext cx="3152054" cy="342785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11414" y="0"/>
            <a:ext cx="2660386" cy="156966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 mãi miết</a:t>
            </a:r>
          </a:p>
          <a:p>
            <a:pPr algn="ctr"/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Nhặt thóc vàng</a:t>
            </a:r>
          </a:p>
          <a:p>
            <a:pPr algn="ctr"/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Cháu nhẹ nhàng</a:t>
            </a:r>
          </a:p>
          <a:p>
            <a:pPr algn="ctr"/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Lùa vào mát.</a:t>
            </a:r>
          </a:p>
        </p:txBody>
      </p:sp>
    </p:spTree>
    <p:extLst>
      <p:ext uri="{BB962C8B-B14F-4D97-AF65-F5344CB8AC3E}">
        <p14:creationId xmlns:p14="http://schemas.microsoft.com/office/powerpoint/2010/main" val="366910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6 L -0.33472 -0.028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36" y="-14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40741E-7 L -0.25 7.40741E-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37E-7 L -0.17083 0.0747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372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L -0.28386 0.0578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1" y="289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-0.54514 0.0120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57" y="60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81481E-6 L -0.51042 0.0701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21" y="349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21 -0.00995 L -0.54739 -0.0099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09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7 L -0.32431 0.0439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15" y="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284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áº¿t quáº£ hÃ¬nh áº£nh cho hÃ¬nh áº£nh minh há»a bÃ i hÃ¡t ÄÃ n gÃ  trong sÃ¢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54" y="0"/>
            <a:ext cx="91572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Dan-Ga-Con-Various-Artist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40352" y="15567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01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2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36" y="1635"/>
            <a:ext cx="9177536" cy="688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665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6"/>
            <a:ext cx="9143999" cy="745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182666"/>
            <a:ext cx="5976664" cy="701468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Plain">
              <a:avLst>
                <a:gd name="adj" fmla="val 49230"/>
              </a:avLst>
            </a:prstTxWarp>
            <a:spAutoFit/>
          </a:bodyPr>
          <a:lstStyle/>
          <a:p>
            <a:r>
              <a:rPr lang="en-US" sz="6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6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6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6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6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6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7" descr="slide0009_image08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324600"/>
            <a:ext cx="9525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7" descr="slide0009_image08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23" y="4869160"/>
            <a:ext cx="9525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7" descr="slide0009_image08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6237312"/>
            <a:ext cx="9525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7" descr="slide0009_image08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791200"/>
            <a:ext cx="9525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7" descr="slide0009_image08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579" y="5703912"/>
            <a:ext cx="9525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7" descr="slide0009_image08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861048"/>
            <a:ext cx="9525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09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54"/>
            <a:ext cx="9144000" cy="68430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98" b="97143" l="2000" r="91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5" t="4646" r="11165" b="3839"/>
          <a:stretch/>
        </p:blipFill>
        <p:spPr>
          <a:xfrm flipH="1">
            <a:off x="5146636" y="3506794"/>
            <a:ext cx="1080120" cy="12944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98" b="97143" l="2000" r="91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5" t="4646" r="11165" b="3839"/>
          <a:stretch/>
        </p:blipFill>
        <p:spPr>
          <a:xfrm>
            <a:off x="7452320" y="3130881"/>
            <a:ext cx="1080120" cy="1294430"/>
          </a:xfrm>
          <a:prstGeom prst="rect">
            <a:avLst/>
          </a:prstGeom>
        </p:spPr>
      </p:pic>
      <p:pic>
        <p:nvPicPr>
          <p:cNvPr id="11" name="Picture 37" descr="slide0009_image08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1" y="5859143"/>
            <a:ext cx="1225778" cy="98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7" descr="slide0009_image08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873751"/>
            <a:ext cx="1225778" cy="98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7" descr="slide0009_image08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1" y="3661958"/>
            <a:ext cx="1225778" cy="98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7" descr="slide0009_image08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563" y="5882952"/>
            <a:ext cx="1225778" cy="98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8531" y="-14075"/>
            <a:ext cx="2535677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Đến thăm bà</a:t>
            </a:r>
          </a:p>
          <a:p>
            <a:pPr algn="ctr"/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 đi vắng</a:t>
            </a:r>
          </a:p>
          <a:p>
            <a:pPr algn="ctr"/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đàn gà</a:t>
            </a:r>
          </a:p>
          <a:p>
            <a:pPr algn="ctr"/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Chơi ngoài nắng</a:t>
            </a:r>
          </a:p>
          <a:p>
            <a:pPr algn="ctr"/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Cháu đứng ngắm</a:t>
            </a:r>
          </a:p>
          <a:p>
            <a:pPr algn="ctr"/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Đàn gà con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971286"/>
            <a:ext cx="93821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345" y="4347199"/>
            <a:ext cx="93821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249" y="5049490"/>
            <a:ext cx="93821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787" y="4974902"/>
            <a:ext cx="93821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311" y="4347199"/>
            <a:ext cx="93821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1150" y="2891005"/>
            <a:ext cx="2836726" cy="414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0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54"/>
            <a:ext cx="9144000" cy="6843045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22772" y="5930394"/>
            <a:ext cx="93821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98" b="97143" l="2000" r="91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5" t="4646" r="11165" b="3839"/>
          <a:stretch/>
        </p:blipFill>
        <p:spPr>
          <a:xfrm flipH="1">
            <a:off x="0" y="3820885"/>
            <a:ext cx="1080120" cy="12944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898" b="97143" l="2000" r="91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5" t="4646" r="11165" b="3839"/>
          <a:stretch/>
        </p:blipFill>
        <p:spPr>
          <a:xfrm>
            <a:off x="7452320" y="3130881"/>
            <a:ext cx="1080120" cy="1294430"/>
          </a:xfrm>
          <a:prstGeom prst="rect">
            <a:avLst/>
          </a:prstGeom>
        </p:spPr>
      </p:pic>
      <p:pic>
        <p:nvPicPr>
          <p:cNvPr id="11" name="Picture 37" descr="slide0009_image080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5" y="2331709"/>
            <a:ext cx="1225778" cy="98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7" descr="slide0009_image080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838575"/>
            <a:ext cx="1225778" cy="98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7" descr="slide0009_image080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400" y="5838574"/>
            <a:ext cx="1225778" cy="98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7" descr="slide0009_image080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262" y="2892785"/>
            <a:ext cx="906735" cy="72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7" descr="slide0009_image080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685" y="6100645"/>
            <a:ext cx="844430" cy="67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11414" y="0"/>
            <a:ext cx="2769452" cy="193899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 gọi luôn</a:t>
            </a:r>
          </a:p>
          <a:p>
            <a:pPr algn="ctr"/>
            <a:r>
              <a:rPr lang="vi-VN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Bập, bập, bập</a:t>
            </a:r>
          </a:p>
          <a:p>
            <a:pPr algn="ctr"/>
            <a:r>
              <a:rPr lang="vi-VN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lật đật</a:t>
            </a:r>
          </a:p>
          <a:p>
            <a:pPr algn="ctr"/>
            <a:r>
              <a:rPr lang="vi-VN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 thật nhanh</a:t>
            </a:r>
          </a:p>
          <a:p>
            <a:pPr algn="ctr"/>
            <a:r>
              <a:rPr lang="vi-VN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Xúm vòng quanh</a:t>
            </a:r>
          </a:p>
          <a:p>
            <a:pPr algn="ctr"/>
            <a:r>
              <a:rPr lang="vi-VN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Kêu: “ Chiếp,chiếp”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55" y="3302857"/>
            <a:ext cx="2415720" cy="3529216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11760" y="4014075"/>
            <a:ext cx="93821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187" y="5495547"/>
            <a:ext cx="93821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416" y="4428299"/>
            <a:ext cx="93821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207265"/>
            <a:ext cx="93821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44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08 0.10463 L 0.36042 -0.284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8" y="-194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48148E-6 L 0.06302 -0.1266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-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11111E-6 L 0.2441 0.2370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5" y="1185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7037E-7 L 0.09063 0.0372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185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-0.18559 -0.0525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88" y="-263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-0.14375 0.0402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87" y="201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-0.16927 0.0199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72" y="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2" y="0"/>
            <a:ext cx="9125388" cy="6858000"/>
          </a:xfrm>
          <a:prstGeom prst="rect">
            <a:avLst/>
          </a:prstGeom>
        </p:spPr>
      </p:pic>
      <p:pic>
        <p:nvPicPr>
          <p:cNvPr id="15" name="Picture 37" descr="slide0009_image08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582" y="2068037"/>
            <a:ext cx="1025681" cy="82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933" y="4978116"/>
            <a:ext cx="93821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369" y="5560522"/>
            <a:ext cx="93821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635236"/>
            <a:ext cx="93821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601070"/>
            <a:ext cx="93821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040" y="3757306"/>
            <a:ext cx="93821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98" b="97143" l="2000" r="91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5" t="4646" r="11165" b="3839"/>
          <a:stretch/>
        </p:blipFill>
        <p:spPr>
          <a:xfrm rot="20873160">
            <a:off x="5659055" y="4464668"/>
            <a:ext cx="856880" cy="10268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98" b="97143" l="2000" r="91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5" t="4646" r="11165" b="3839"/>
          <a:stretch/>
        </p:blipFill>
        <p:spPr>
          <a:xfrm rot="20873160">
            <a:off x="6507469" y="5675842"/>
            <a:ext cx="856880" cy="1026896"/>
          </a:xfrm>
          <a:prstGeom prst="rect">
            <a:avLst/>
          </a:prstGeom>
        </p:spPr>
      </p:pic>
      <p:pic>
        <p:nvPicPr>
          <p:cNvPr id="11" name="Picture 37" descr="slide0009_image08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2" y="4017069"/>
            <a:ext cx="1225778" cy="98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7" descr="slide0009_image08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692" y="5886166"/>
            <a:ext cx="1225778" cy="98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7" descr="slide0009_image08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302" y="2529569"/>
            <a:ext cx="1225778" cy="98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7" descr="slide0009_image08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515" y="2528068"/>
            <a:ext cx="1225778" cy="98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42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209" y="1307691"/>
            <a:ext cx="3152054" cy="342785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11414" y="0"/>
            <a:ext cx="2660386" cy="156966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 mãi miết</a:t>
            </a:r>
          </a:p>
          <a:p>
            <a:pPr algn="ctr"/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Nhặt thóc vàng</a:t>
            </a:r>
          </a:p>
          <a:p>
            <a:pPr algn="ctr"/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Cháu nhẹ nhàng</a:t>
            </a:r>
          </a:p>
          <a:p>
            <a:pPr algn="ctr"/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Lùa vào mát.</a:t>
            </a:r>
          </a:p>
        </p:txBody>
      </p:sp>
    </p:spTree>
    <p:extLst>
      <p:ext uri="{BB962C8B-B14F-4D97-AF65-F5344CB8AC3E}">
        <p14:creationId xmlns:p14="http://schemas.microsoft.com/office/powerpoint/2010/main" val="218839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6 L -0.33472 -0.028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36" y="-14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40741E-7 L -0.25 7.40741E-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37E-7 L -0.17083 0.0747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372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L -0.28386 0.0578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1" y="289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-0.54514 0.0120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57" y="60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81481E-6 L -0.51042 0.0701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21" y="349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21 -0.00995 L -0.54739 -0.0099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09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7 L -0.32431 0.0439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15" y="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1907704" y="1124744"/>
            <a:ext cx="4680520" cy="266429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endParaRPr lang="vi-VN" sz="4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063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6"/>
            <a:ext cx="9143999" cy="745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188640"/>
            <a:ext cx="7344817" cy="12775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Plain">
              <a:avLst>
                <a:gd name="adj" fmla="val 49230"/>
              </a:avLst>
            </a:prstTxWarp>
            <a:spAutoFit/>
          </a:bodyPr>
          <a:lstStyle/>
          <a:p>
            <a:r>
              <a:rPr lang="en-US" sz="6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6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6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6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6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058" t="7277" r="19801" b="9899"/>
          <a:stretch/>
        </p:blipFill>
        <p:spPr>
          <a:xfrm>
            <a:off x="5726237" y="3864942"/>
            <a:ext cx="936104" cy="9134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058" t="7277" r="19801" b="9899"/>
          <a:stretch/>
        </p:blipFill>
        <p:spPr>
          <a:xfrm>
            <a:off x="8028384" y="4474312"/>
            <a:ext cx="936104" cy="913456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429040"/>
            <a:ext cx="93821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058" t="7277" r="19801" b="9899"/>
          <a:stretch/>
        </p:blipFill>
        <p:spPr>
          <a:xfrm>
            <a:off x="6194289" y="4931040"/>
            <a:ext cx="936104" cy="9134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058" t="7277" r="19801" b="9899"/>
          <a:stretch/>
        </p:blipFill>
        <p:spPr>
          <a:xfrm>
            <a:off x="7308304" y="5417170"/>
            <a:ext cx="936104" cy="913456"/>
          </a:xfrm>
          <a:prstGeom prst="rect">
            <a:avLst/>
          </a:prstGeom>
        </p:spPr>
      </p:pic>
      <p:pic>
        <p:nvPicPr>
          <p:cNvPr id="9" name="Picture 37" descr="slide0009_image080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1" y="5859143"/>
            <a:ext cx="1225778" cy="98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7" descr="slide0009_image080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71" y="4286347"/>
            <a:ext cx="1225778" cy="98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7" descr="slide0009_image080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221" y="6093296"/>
            <a:ext cx="1225778" cy="98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7" descr="slide0009_image080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403" y="6093295"/>
            <a:ext cx="1225778" cy="98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7" descr="slide0009_image080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163" y="2564904"/>
            <a:ext cx="1225778" cy="98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7" descr="slide0009_image080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644" y="2724933"/>
            <a:ext cx="1225778" cy="98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44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9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0&quot;/&gt;&lt;/object&gt;&lt;object type=&quot;3&quot; unique_id=&quot;10009&quot;&gt;&lt;property id=&quot;20148&quot; value=&quot;5&quot;/&gt;&lt;property id=&quot;20300&quot; value=&quot;Slide 6&quot;/&gt;&lt;property id=&quot;20307&quot; value=&quot;262&quot;/&gt;&lt;/object&gt;&lt;object type=&quot;3&quot; unique_id=&quot;10010&quot;&gt;&lt;property id=&quot;20148&quot; value=&quot;5&quot;/&gt;&lt;property id=&quot;20300&quot; value=&quot;Slide 7&quot;/&gt;&lt;property id=&quot;20307&quot; value=&quot;261&quot;/&gt;&lt;/object&gt;&lt;object type=&quot;3&quot; unique_id=&quot;10011&quot;&gt;&lt;property id=&quot;20148&quot; value=&quot;5&quot;/&gt;&lt;property id=&quot;20300&quot; value=&quot;Slide 8&quot;/&gt;&lt;property id=&quot;20307&quot; value=&quot;263&quot;/&gt;&lt;/object&gt;&lt;object type=&quot;3&quot; unique_id=&quot;10012&quot;&gt;&lt;property id=&quot;20148&quot; value=&quot;5&quot;/&gt;&lt;property id=&quot;20300&quot; value=&quot;Slide 9&quot;/&gt;&lt;property id=&quot;20307&quot; value=&quot;266&quot;/&gt;&lt;/object&gt;&lt;object type=&quot;3&quot; unique_id=&quot;10016&quot;&gt;&lt;property id=&quot;20148&quot; value=&quot;5&quot;/&gt;&lt;property id=&quot;20300&quot; value=&quot;Slide 13&quot;/&gt;&lt;property id=&quot;20307&quot; value=&quot;264&quot;/&gt;&lt;/object&gt;&lt;object type=&quot;3&quot; unique_id=&quot;10092&quot;&gt;&lt;property id=&quot;20148&quot; value=&quot;5&quot;/&gt;&lt;property id=&quot;20300&quot; value=&quot;Slide 10&quot;/&gt;&lt;property id=&quot;20307&quot; value=&quot;270&quot;/&gt;&lt;/object&gt;&lt;object type=&quot;3&quot; unique_id=&quot;10093&quot;&gt;&lt;property id=&quot;20148&quot; value=&quot;5&quot;/&gt;&lt;property id=&quot;20300&quot; value=&quot;Slide 11&quot;/&gt;&lt;property id=&quot;20307&quot; value=&quot;271&quot;/&gt;&lt;/object&gt;&lt;object type=&quot;3&quot; unique_id=&quot;10094&quot;&gt;&lt;property id=&quot;20148&quot; value=&quot;5&quot;/&gt;&lt;property id=&quot;20300&quot; value=&quot;Slide 12&quot;/&gt;&lt;property id=&quot;20307&quot; value=&quot;27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146</TotalTime>
  <Words>149</Words>
  <Application>Microsoft Office PowerPoint</Application>
  <PresentationFormat>On-screen Show (4:3)</PresentationFormat>
  <Paragraphs>39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Georgia</vt:lpstr>
      <vt:lpstr>Tahoma</vt:lpstr>
      <vt:lpstr>Times New Roman</vt:lpstr>
      <vt:lpstr>Trebuchet MS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TRUNG HUNG</dc:creator>
  <cp:lastModifiedBy>Quang Anh</cp:lastModifiedBy>
  <cp:revision>15</cp:revision>
  <dcterms:created xsi:type="dcterms:W3CDTF">2018-12-21T06:08:24Z</dcterms:created>
  <dcterms:modified xsi:type="dcterms:W3CDTF">2021-08-02T09:19:47Z</dcterms:modified>
</cp:coreProperties>
</file>