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4" r:id="rId4"/>
  </p:sldIdLst>
  <p:sldSz cx="9144000" cy="6858000" type="screen4x3"/>
  <p:notesSz cx="6858000" cy="9144000"/>
  <p:custDataLst>
    <p:tags r:id="rId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u="none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4036" y="4697774"/>
            <a:ext cx="51810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13D67D-B449-4169-948E-5C4953B79C75}"/>
              </a:ext>
            </a:extLst>
          </p:cNvPr>
          <p:cNvSpPr txBox="1"/>
          <p:nvPr/>
        </p:nvSpPr>
        <p:spPr>
          <a:xfrm>
            <a:off x="178915" y="2776359"/>
            <a:ext cx="8965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BA8511-5A79-48DC-8569-9D64A1976DD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325" y="1021453"/>
            <a:ext cx="1491175" cy="14356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ectangle 19">
            <a:extLst>
              <a:ext uri="{FF2B5EF4-FFF2-40B4-BE49-F238E27FC236}">
                <a16:creationId xmlns:a16="http://schemas.microsoft.com/office/drawing/2014/main" id="{84BE624C-2DF4-4FE2-9F0A-9C4EB3A11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185738"/>
            <a:ext cx="8051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QUẬN LONG BIÊN</a:t>
            </a:r>
            <a:endParaRPr lang="en-US" altLang="vi-VN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8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7" descr="slide0009_image0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37" y="5706489"/>
            <a:ext cx="1225778" cy="9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7" descr="slide0009_image0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4" y="5873897"/>
            <a:ext cx="1225778" cy="9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7" descr="slide0009_image0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795" y="5727274"/>
            <a:ext cx="1225778" cy="9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7" descr="slide0009_image0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703" y="5604484"/>
            <a:ext cx="1225778" cy="9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7" descr="slide0009_image0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148" y="5873899"/>
            <a:ext cx="1225778" cy="9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7" descr="slide0009_image0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592" y="5873898"/>
            <a:ext cx="1225778" cy="9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Ảnh Bác - Thơ cho bé - Đọc và học thơ - Best Poems for Kids - Dế Mèn TV - de men tv">
            <a:hlinkClick r:id="" action="ppaction://media"/>
            <a:extLst>
              <a:ext uri="{FF2B5EF4-FFF2-40B4-BE49-F238E27FC236}">
                <a16:creationId xmlns:a16="http://schemas.microsoft.com/office/drawing/2014/main" id="{4E430B67-BF68-4A26-A869-C46EC27308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014" y="146625"/>
            <a:ext cx="871997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4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844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2&quot;/&gt;&lt;/object&gt;&lt;object type=&quot;3&quot; unique_id=&quot;10010&quot;&gt;&lt;property id=&quot;20148&quot; value=&quot;5&quot;/&gt;&lt;property id=&quot;20300&quot; value=&quot;Slide 7&quot;/&gt;&lt;property id=&quot;20307&quot; value=&quot;261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6&quot;/&gt;&lt;/object&gt;&lt;object type=&quot;3&quot; unique_id=&quot;10016&quot;&gt;&lt;property id=&quot;20148&quot; value=&quot;5&quot;/&gt;&lt;property id=&quot;20300&quot; value=&quot;Slide 13&quot;/&gt;&lt;property id=&quot;20307&quot; value=&quot;264&quot;/&gt;&lt;/object&gt;&lt;object type=&quot;3&quot; unique_id=&quot;10092&quot;&gt;&lt;property id=&quot;20148&quot; value=&quot;5&quot;/&gt;&lt;property id=&quot;20300&quot; value=&quot;Slide 10&quot;/&gt;&lt;property id=&quot;20307&quot; value=&quot;270&quot;/&gt;&lt;/object&gt;&lt;object type=&quot;3&quot; unique_id=&quot;10093&quot;&gt;&lt;property id=&quot;20148&quot; value=&quot;5&quot;/&gt;&lt;property id=&quot;20300&quot; value=&quot;Slide 11&quot;/&gt;&lt;property id=&quot;20307&quot; value=&quot;271&quot;/&gt;&lt;/object&gt;&lt;object type=&quot;3&quot; unique_id=&quot;10094&quot;&gt;&lt;property id=&quot;20148&quot; value=&quot;5&quot;/&gt;&lt;property id=&quot;20300&quot; value=&quot;Slide 12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150</TotalTime>
  <Words>27</Words>
  <Application>Microsoft Office PowerPoint</Application>
  <PresentationFormat>On-screen Show (4:3)</PresentationFormat>
  <Paragraphs>4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Georgia</vt:lpstr>
      <vt:lpstr>Tahoma</vt:lpstr>
      <vt:lpstr>Times New Roman</vt:lpstr>
      <vt:lpstr>Trebuchet MS</vt:lpstr>
      <vt:lpstr>Slipstream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TRUNG HUNG</dc:creator>
  <cp:lastModifiedBy>Lương Quang Anh</cp:lastModifiedBy>
  <cp:revision>17</cp:revision>
  <dcterms:created xsi:type="dcterms:W3CDTF">2018-12-21T06:08:24Z</dcterms:created>
  <dcterms:modified xsi:type="dcterms:W3CDTF">2021-08-15T23:47:19Z</dcterms:modified>
</cp:coreProperties>
</file>