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09600" y="10668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24817" y="2653338"/>
            <a:ext cx="74580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tài:Dạy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36560" y="513528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Lứa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tuổi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Mẫu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283AE6-9AB8-4720-BE35-0C386B7722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924051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777A3FC4-1D5F-44B6-83F0-FC033F6FF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23838"/>
            <a:ext cx="8051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altLang="vi-VN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0396" y="117530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kern="0" dirty="0">
                <a:solidFill>
                  <a:srgbClr val="0000FF"/>
                </a:solidFill>
                <a:ea typeface="+mj-ea"/>
              </a:rPr>
              <a:t>Xin </a:t>
            </a:r>
            <a:r>
              <a:rPr lang="en-US" sz="4000" b="1" i="1" kern="0" dirty="0" err="1">
                <a:solidFill>
                  <a:srgbClr val="0000FF"/>
                </a:solidFill>
                <a:ea typeface="+mj-ea"/>
              </a:rPr>
              <a:t>trân</a:t>
            </a:r>
            <a:r>
              <a:rPr lang="en-US" sz="40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4000" b="1" i="1" kern="0" dirty="0" err="1">
                <a:solidFill>
                  <a:srgbClr val="0000FF"/>
                </a:solidFill>
                <a:ea typeface="+mj-ea"/>
              </a:rPr>
              <a:t>trọng</a:t>
            </a:r>
            <a:r>
              <a:rPr lang="en-US" sz="40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4000" b="1" i="1" kern="0" dirty="0" err="1">
                <a:solidFill>
                  <a:srgbClr val="0000FF"/>
                </a:solidFill>
                <a:ea typeface="+mj-ea"/>
              </a:rPr>
              <a:t>cảm</a:t>
            </a:r>
            <a:r>
              <a:rPr lang="en-US" sz="40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4000" b="1" i="1" kern="0" dirty="0" err="1">
                <a:solidFill>
                  <a:srgbClr val="0000FF"/>
                </a:solidFill>
                <a:ea typeface="+mj-ea"/>
              </a:rPr>
              <a:t>ơn</a:t>
            </a:r>
            <a:r>
              <a:rPr lang="en-US" sz="4000" b="1" i="1" kern="0" dirty="0">
                <a:solidFill>
                  <a:srgbClr val="0000FF"/>
                </a:solidFill>
                <a:ea typeface="+mj-ea"/>
              </a:rPr>
              <a:t>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158</Words>
  <Application>Microsoft Office PowerPoint</Application>
  <PresentationFormat>On-screen Show (4:3)</PresentationFormat>
  <Paragraphs>20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Quang Anh</cp:lastModifiedBy>
  <cp:revision>17</cp:revision>
  <dcterms:created xsi:type="dcterms:W3CDTF">2020-11-07T13:45:42Z</dcterms:created>
  <dcterms:modified xsi:type="dcterms:W3CDTF">2021-08-02T08:30:44Z</dcterms:modified>
</cp:coreProperties>
</file>