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 id="2147483661" r:id="rId2"/>
  </p:sldMasterIdLst>
  <p:notesMasterIdLst>
    <p:notesMasterId r:id="rId17"/>
  </p:notesMasterIdLst>
  <p:sldIdLst>
    <p:sldId id="269" r:id="rId3"/>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Lst>
  <p:sldSz cx="9906000" cy="6858000" type="A4"/>
  <p:notesSz cx="6858000" cy="9144000"/>
  <p:embeddedFontLst>
    <p:embeddedFont>
      <p:font typeface="Calibri" panose="020F0502020204030204" pitchFamily="34" charset="0"/>
      <p:regular r:id="rId18"/>
      <p:bold r:id="rId19"/>
      <p:italic r:id="rId20"/>
      <p:boldItalic r:id="rId21"/>
    </p:embeddedFont>
    <p:embeddedFont>
      <p:font typeface="Chivo" panose="020B0604020202020204" charset="0"/>
      <p:regular r:id="rId22"/>
      <p:bold r:id="rId23"/>
      <p:italic r:id="rId24"/>
      <p:boldItalic r:id="rId25"/>
    </p:embeddedFont>
    <p:embeddedFont>
      <p:font typeface="Shadows Into Light Two" panose="020B0604020202020204" charset="0"/>
      <p:regular r:id="rId26"/>
    </p:embeddedFont>
    <p:embeddedFont>
      <p:font typeface="Chivo Light" panose="020B060402020202020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60" d="100"/>
          <a:sy n="60" d="100"/>
        </p:scale>
        <p:origin x="-954" y="-384"/>
      </p:cViewPr>
      <p:guideLst>
        <p:guide orient="horz" pos="2160"/>
        <p:guide pos="31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1.xml"/><Relationship Id="rId21" Type="http://schemas.openxmlformats.org/officeDocument/2006/relationships/font" Target="fonts/font4.fntdata"/><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7.fntdata"/><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8.xml"/><Relationship Id="rId19" Type="http://schemas.openxmlformats.org/officeDocument/2006/relationships/font" Target="fonts/font2.fntdata"/><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73058406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35f391192_00: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35f391192_09: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35f391192_057: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 name="Google Shape;411;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35f391192_065: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 name="Google Shape;418;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35f391192_073: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 name="Google Shape;424;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3606f1c2d_30: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35f391192_029: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ccffe665fd_0_3: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ccffe665f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35ed75ccf_015: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ccffe665fd_0_11: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ccffe665fd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35f391192_017: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35f391192_045: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FFFFFF"/>
        </a:solidFill>
        <a:effectLst/>
      </p:bgPr>
    </p:bg>
    <p:spTree>
      <p:nvGrpSpPr>
        <p:cNvPr id="1" name="Shape 9"/>
        <p:cNvGrpSpPr/>
        <p:nvPr/>
      </p:nvGrpSpPr>
      <p:grpSpPr>
        <a:xfrm>
          <a:off x="0" y="0"/>
          <a:ext cx="0" cy="0"/>
          <a:chOff x="0" y="0"/>
          <a:chExt cx="0" cy="0"/>
        </a:xfrm>
      </p:grpSpPr>
      <p:sp>
        <p:nvSpPr>
          <p:cNvPr id="10" name="Google Shape;10;p2"/>
          <p:cNvSpPr/>
          <p:nvPr/>
        </p:nvSpPr>
        <p:spPr>
          <a:xfrm rot="-679074">
            <a:off x="8042850" y="1480855"/>
            <a:ext cx="287743" cy="465971"/>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11" name="Google Shape;11;p2"/>
          <p:cNvSpPr/>
          <p:nvPr/>
        </p:nvSpPr>
        <p:spPr>
          <a:xfrm>
            <a:off x="2588118" y="-245841"/>
            <a:ext cx="1052186" cy="1311500"/>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12" name="Google Shape;12;p2"/>
          <p:cNvSpPr/>
          <p:nvPr/>
        </p:nvSpPr>
        <p:spPr>
          <a:xfrm>
            <a:off x="2729479" y="126579"/>
            <a:ext cx="454645" cy="566692"/>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13" name="Google Shape;13;p2"/>
          <p:cNvSpPr/>
          <p:nvPr/>
        </p:nvSpPr>
        <p:spPr>
          <a:xfrm rot="8336996">
            <a:off x="4596733" y="-29632"/>
            <a:ext cx="505970" cy="630667"/>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AAED97"/>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14" name="Google Shape;14;p2"/>
          <p:cNvSpPr/>
          <p:nvPr/>
        </p:nvSpPr>
        <p:spPr>
          <a:xfrm rot="3778801">
            <a:off x="8719874" y="5163267"/>
            <a:ext cx="773569" cy="636360"/>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7B59"/>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15" name="Google Shape;15;p2"/>
          <p:cNvSpPr/>
          <p:nvPr/>
        </p:nvSpPr>
        <p:spPr>
          <a:xfrm rot="6668499">
            <a:off x="5622672" y="5111098"/>
            <a:ext cx="1189645" cy="718028"/>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C2ED2D">
              <a:alpha val="73850"/>
            </a:srgbClr>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16" name="Google Shape;16;p2"/>
          <p:cNvSpPr/>
          <p:nvPr/>
        </p:nvSpPr>
        <p:spPr>
          <a:xfrm rot="-3835491">
            <a:off x="5613932" y="5321345"/>
            <a:ext cx="622720" cy="458558"/>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17" name="Google Shape;17;p2"/>
          <p:cNvSpPr/>
          <p:nvPr/>
        </p:nvSpPr>
        <p:spPr>
          <a:xfrm rot="-6648350">
            <a:off x="9040598" y="934334"/>
            <a:ext cx="1230440" cy="820876"/>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18" name="Google Shape;18;p2"/>
          <p:cNvSpPr/>
          <p:nvPr/>
        </p:nvSpPr>
        <p:spPr>
          <a:xfrm rot="-2488733">
            <a:off x="6895462" y="3249789"/>
            <a:ext cx="1076608" cy="98421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19" name="Google Shape;19;p2"/>
          <p:cNvSpPr/>
          <p:nvPr/>
        </p:nvSpPr>
        <p:spPr>
          <a:xfrm>
            <a:off x="7168614" y="5711659"/>
            <a:ext cx="1052186" cy="1311500"/>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20" name="Google Shape;20;p2"/>
          <p:cNvSpPr txBox="1">
            <a:spLocks noGrp="1"/>
          </p:cNvSpPr>
          <p:nvPr>
            <p:ph type="ctrTitle"/>
          </p:nvPr>
        </p:nvSpPr>
        <p:spPr>
          <a:xfrm>
            <a:off x="1816100" y="1883133"/>
            <a:ext cx="5024175" cy="3091600"/>
          </a:xfrm>
          <a:prstGeom prst="rect">
            <a:avLst/>
          </a:prstGeom>
        </p:spPr>
        <p:txBody>
          <a:bodyPr spcFirstLastPara="1" wrap="square" lIns="107269" tIns="107269" rIns="107269" bIns="107269" anchor="ctr" anchorCtr="0">
            <a:noAutofit/>
          </a:bodyPr>
          <a:lstStyle>
            <a:lvl1pPr lvl="0">
              <a:spcBef>
                <a:spcPts val="0"/>
              </a:spcBef>
              <a:spcAft>
                <a:spcPts val="0"/>
              </a:spcAft>
              <a:buSzPts val="5200"/>
              <a:buNone/>
              <a:defRPr sz="6100"/>
            </a:lvl1pPr>
            <a:lvl2pPr lvl="1">
              <a:spcBef>
                <a:spcPts val="0"/>
              </a:spcBef>
              <a:spcAft>
                <a:spcPts val="0"/>
              </a:spcAft>
              <a:buSzPts val="5200"/>
              <a:buNone/>
              <a:defRPr sz="6100"/>
            </a:lvl2pPr>
            <a:lvl3pPr lvl="2">
              <a:spcBef>
                <a:spcPts val="0"/>
              </a:spcBef>
              <a:spcAft>
                <a:spcPts val="0"/>
              </a:spcAft>
              <a:buSzPts val="5200"/>
              <a:buNone/>
              <a:defRPr sz="6100"/>
            </a:lvl3pPr>
            <a:lvl4pPr lvl="3">
              <a:spcBef>
                <a:spcPts val="0"/>
              </a:spcBef>
              <a:spcAft>
                <a:spcPts val="0"/>
              </a:spcAft>
              <a:buSzPts val="5200"/>
              <a:buNone/>
              <a:defRPr sz="6100"/>
            </a:lvl4pPr>
            <a:lvl5pPr lvl="4">
              <a:spcBef>
                <a:spcPts val="0"/>
              </a:spcBef>
              <a:spcAft>
                <a:spcPts val="0"/>
              </a:spcAft>
              <a:buSzPts val="5200"/>
              <a:buNone/>
              <a:defRPr sz="6100"/>
            </a:lvl5pPr>
            <a:lvl6pPr lvl="5">
              <a:spcBef>
                <a:spcPts val="0"/>
              </a:spcBef>
              <a:spcAft>
                <a:spcPts val="0"/>
              </a:spcAft>
              <a:buSzPts val="5200"/>
              <a:buNone/>
              <a:defRPr sz="6100"/>
            </a:lvl6pPr>
            <a:lvl7pPr lvl="6">
              <a:spcBef>
                <a:spcPts val="0"/>
              </a:spcBef>
              <a:spcAft>
                <a:spcPts val="0"/>
              </a:spcAft>
              <a:buSzPts val="5200"/>
              <a:buNone/>
              <a:defRPr sz="6100"/>
            </a:lvl7pPr>
            <a:lvl8pPr lvl="7">
              <a:spcBef>
                <a:spcPts val="0"/>
              </a:spcBef>
              <a:spcAft>
                <a:spcPts val="0"/>
              </a:spcAft>
              <a:buSzPts val="5200"/>
              <a:buNone/>
              <a:defRPr sz="6100"/>
            </a:lvl8pPr>
            <a:lvl9pPr lvl="8">
              <a:spcBef>
                <a:spcPts val="0"/>
              </a:spcBef>
              <a:spcAft>
                <a:spcPts val="0"/>
              </a:spcAft>
              <a:buSzPts val="5200"/>
              <a:buNone/>
              <a:defRPr sz="6100"/>
            </a:lvl9pPr>
          </a:lstStyle>
          <a:p>
            <a:endParaRPr/>
          </a:p>
        </p:txBody>
      </p:sp>
      <p:sp>
        <p:nvSpPr>
          <p:cNvPr id="21" name="Google Shape;21;p2"/>
          <p:cNvSpPr/>
          <p:nvPr/>
        </p:nvSpPr>
        <p:spPr>
          <a:xfrm rot="-10736906">
            <a:off x="9110385" y="3167615"/>
            <a:ext cx="893996" cy="99705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22" name="Google Shape;22;p2"/>
          <p:cNvSpPr/>
          <p:nvPr/>
        </p:nvSpPr>
        <p:spPr>
          <a:xfrm rot="-9528265">
            <a:off x="9180620" y="3644046"/>
            <a:ext cx="454667" cy="56672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23" name="Google Shape;23;p2"/>
          <p:cNvSpPr/>
          <p:nvPr/>
        </p:nvSpPr>
        <p:spPr>
          <a:xfrm>
            <a:off x="946317" y="465468"/>
            <a:ext cx="505989" cy="637560"/>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24" name="Google Shape;24;p2"/>
          <p:cNvSpPr/>
          <p:nvPr/>
        </p:nvSpPr>
        <p:spPr>
          <a:xfrm>
            <a:off x="6240013" y="212718"/>
            <a:ext cx="1052193" cy="1349313"/>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25" name="Google Shape;25;p2"/>
          <p:cNvSpPr/>
          <p:nvPr/>
        </p:nvSpPr>
        <p:spPr>
          <a:xfrm rot="3741321">
            <a:off x="6177648" y="-52796"/>
            <a:ext cx="729815" cy="607071"/>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26" name="Google Shape;26;p2"/>
          <p:cNvSpPr/>
          <p:nvPr/>
        </p:nvSpPr>
        <p:spPr>
          <a:xfrm>
            <a:off x="-290282" y="1820665"/>
            <a:ext cx="1225967" cy="136728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27" name="Google Shape;27;p2"/>
          <p:cNvSpPr/>
          <p:nvPr/>
        </p:nvSpPr>
        <p:spPr>
          <a:xfrm>
            <a:off x="358725" y="2734913"/>
            <a:ext cx="454645" cy="566692"/>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28" name="Google Shape;28;p2"/>
          <p:cNvSpPr/>
          <p:nvPr/>
        </p:nvSpPr>
        <p:spPr>
          <a:xfrm rot="10592599">
            <a:off x="3349382" y="5939930"/>
            <a:ext cx="1181267" cy="1079975"/>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D03C"/>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29" name="Google Shape;29;p2"/>
          <p:cNvSpPr/>
          <p:nvPr/>
        </p:nvSpPr>
        <p:spPr>
          <a:xfrm rot="-7924870">
            <a:off x="263141" y="4122019"/>
            <a:ext cx="1121632" cy="676973"/>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30" name="Google Shape;30;p2"/>
          <p:cNvSpPr/>
          <p:nvPr/>
        </p:nvSpPr>
        <p:spPr>
          <a:xfrm rot="-1232320">
            <a:off x="983772" y="3882976"/>
            <a:ext cx="369813" cy="46597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31" name="Google Shape;31;p2"/>
          <p:cNvSpPr/>
          <p:nvPr/>
        </p:nvSpPr>
        <p:spPr>
          <a:xfrm rot="5969070">
            <a:off x="954308" y="5914762"/>
            <a:ext cx="1100183" cy="90528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7B59"/>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32" name="Google Shape;32;p2"/>
          <p:cNvSpPr/>
          <p:nvPr/>
        </p:nvSpPr>
        <p:spPr>
          <a:xfrm rot="1319022">
            <a:off x="-124874" y="1857694"/>
            <a:ext cx="809985" cy="1561289"/>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33" name="Google Shape;33;p2"/>
          <p:cNvSpPr/>
          <p:nvPr/>
        </p:nvSpPr>
        <p:spPr>
          <a:xfrm>
            <a:off x="2405947" y="-283199"/>
            <a:ext cx="1101694" cy="1386221"/>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34" name="Google Shape;34;p2"/>
          <p:cNvSpPr/>
          <p:nvPr/>
        </p:nvSpPr>
        <p:spPr>
          <a:xfrm rot="-10076712">
            <a:off x="8965684" y="3267535"/>
            <a:ext cx="1007859" cy="928907"/>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35" name="Google Shape;35;p2"/>
          <p:cNvSpPr/>
          <p:nvPr/>
        </p:nvSpPr>
        <p:spPr>
          <a:xfrm rot="-9290225">
            <a:off x="6031228" y="320277"/>
            <a:ext cx="1022582" cy="1383952"/>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36" name="Google Shape;36;p2"/>
          <p:cNvSpPr/>
          <p:nvPr/>
        </p:nvSpPr>
        <p:spPr>
          <a:xfrm rot="831654">
            <a:off x="3095269" y="5545543"/>
            <a:ext cx="1289725" cy="1425147"/>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140E4F">
              <a:alpha val="57309"/>
            </a:srgbClr>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37" name="Google Shape;37;p2"/>
          <p:cNvSpPr/>
          <p:nvPr/>
        </p:nvSpPr>
        <p:spPr>
          <a:xfrm rot="-1232584">
            <a:off x="1035877" y="4103422"/>
            <a:ext cx="289939" cy="385005"/>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38" name="Google Shape;38;p2"/>
          <p:cNvSpPr/>
          <p:nvPr/>
        </p:nvSpPr>
        <p:spPr>
          <a:xfrm rot="-2062504">
            <a:off x="541002" y="3776933"/>
            <a:ext cx="377791" cy="1191639"/>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39" name="Google Shape;39;p2"/>
          <p:cNvSpPr/>
          <p:nvPr/>
        </p:nvSpPr>
        <p:spPr>
          <a:xfrm>
            <a:off x="795533" y="536423"/>
            <a:ext cx="602702" cy="566627"/>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40" name="Google Shape;40;p2"/>
          <p:cNvSpPr/>
          <p:nvPr/>
        </p:nvSpPr>
        <p:spPr>
          <a:xfrm rot="-7406387">
            <a:off x="1012600" y="6017696"/>
            <a:ext cx="813172" cy="1015651"/>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140E4F">
              <a:alpha val="57309"/>
            </a:srgbClr>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41" name="Google Shape;41;p2"/>
          <p:cNvSpPr/>
          <p:nvPr/>
        </p:nvSpPr>
        <p:spPr>
          <a:xfrm>
            <a:off x="6999725" y="5878319"/>
            <a:ext cx="1033182" cy="1144039"/>
          </a:xfrm>
          <a:custGeom>
            <a:avLst/>
            <a:gdLst/>
            <a:ahLst/>
            <a:cxnLst/>
            <a:rect l="l" t="t" r="r" b="b"/>
            <a:pathLst>
              <a:path w="35137" h="31612" extrusionOk="0">
                <a:moveTo>
                  <a:pt x="18405" y="3287"/>
                </a:moveTo>
                <a:lnTo>
                  <a:pt x="18166" y="3347"/>
                </a:lnTo>
                <a:lnTo>
                  <a:pt x="18166" y="3407"/>
                </a:lnTo>
                <a:lnTo>
                  <a:pt x="18106" y="3466"/>
                </a:lnTo>
                <a:lnTo>
                  <a:pt x="18225" y="3646"/>
                </a:lnTo>
                <a:lnTo>
                  <a:pt x="18464" y="3944"/>
                </a:lnTo>
                <a:lnTo>
                  <a:pt x="18942" y="4183"/>
                </a:lnTo>
                <a:lnTo>
                  <a:pt x="19241" y="4423"/>
                </a:lnTo>
                <a:lnTo>
                  <a:pt x="19660" y="4781"/>
                </a:lnTo>
                <a:lnTo>
                  <a:pt x="19899" y="4901"/>
                </a:lnTo>
                <a:lnTo>
                  <a:pt x="20138" y="5020"/>
                </a:lnTo>
                <a:lnTo>
                  <a:pt x="20317" y="5020"/>
                </a:lnTo>
                <a:lnTo>
                  <a:pt x="20496" y="4960"/>
                </a:lnTo>
                <a:lnTo>
                  <a:pt x="20556" y="4781"/>
                </a:lnTo>
                <a:lnTo>
                  <a:pt x="20556" y="4542"/>
                </a:lnTo>
                <a:lnTo>
                  <a:pt x="20436" y="4363"/>
                </a:lnTo>
                <a:lnTo>
                  <a:pt x="20257" y="4183"/>
                </a:lnTo>
                <a:lnTo>
                  <a:pt x="19839" y="3825"/>
                </a:lnTo>
                <a:lnTo>
                  <a:pt x="19540" y="3646"/>
                </a:lnTo>
                <a:lnTo>
                  <a:pt x="19062" y="3407"/>
                </a:lnTo>
                <a:lnTo>
                  <a:pt x="18703" y="3347"/>
                </a:lnTo>
                <a:lnTo>
                  <a:pt x="18405" y="3287"/>
                </a:lnTo>
                <a:close/>
                <a:moveTo>
                  <a:pt x="28384" y="5677"/>
                </a:moveTo>
                <a:lnTo>
                  <a:pt x="27009" y="5737"/>
                </a:lnTo>
                <a:lnTo>
                  <a:pt x="26053" y="5857"/>
                </a:lnTo>
                <a:lnTo>
                  <a:pt x="25575" y="5916"/>
                </a:lnTo>
                <a:lnTo>
                  <a:pt x="25277" y="5916"/>
                </a:lnTo>
                <a:lnTo>
                  <a:pt x="26053" y="6155"/>
                </a:lnTo>
                <a:lnTo>
                  <a:pt x="26770" y="6275"/>
                </a:lnTo>
                <a:lnTo>
                  <a:pt x="27547" y="6335"/>
                </a:lnTo>
                <a:lnTo>
                  <a:pt x="29041" y="6335"/>
                </a:lnTo>
                <a:lnTo>
                  <a:pt x="29400" y="6275"/>
                </a:lnTo>
                <a:lnTo>
                  <a:pt x="29579" y="6275"/>
                </a:lnTo>
                <a:lnTo>
                  <a:pt x="29639" y="6215"/>
                </a:lnTo>
                <a:lnTo>
                  <a:pt x="29758" y="6096"/>
                </a:lnTo>
                <a:lnTo>
                  <a:pt x="29878" y="5916"/>
                </a:lnTo>
                <a:lnTo>
                  <a:pt x="29878" y="5857"/>
                </a:lnTo>
                <a:lnTo>
                  <a:pt x="29878" y="5797"/>
                </a:lnTo>
                <a:lnTo>
                  <a:pt x="29818" y="5737"/>
                </a:lnTo>
                <a:lnTo>
                  <a:pt x="29698" y="5737"/>
                </a:lnTo>
                <a:lnTo>
                  <a:pt x="28384" y="5677"/>
                </a:lnTo>
                <a:close/>
                <a:moveTo>
                  <a:pt x="21512" y="4781"/>
                </a:moveTo>
                <a:lnTo>
                  <a:pt x="21213" y="4841"/>
                </a:lnTo>
                <a:lnTo>
                  <a:pt x="20914" y="4960"/>
                </a:lnTo>
                <a:lnTo>
                  <a:pt x="20675" y="5080"/>
                </a:lnTo>
                <a:lnTo>
                  <a:pt x="20496" y="5379"/>
                </a:lnTo>
                <a:lnTo>
                  <a:pt x="20377" y="5558"/>
                </a:lnTo>
                <a:lnTo>
                  <a:pt x="20436" y="5737"/>
                </a:lnTo>
                <a:lnTo>
                  <a:pt x="20556" y="5857"/>
                </a:lnTo>
                <a:lnTo>
                  <a:pt x="20914" y="6036"/>
                </a:lnTo>
                <a:lnTo>
                  <a:pt x="21333" y="6275"/>
                </a:lnTo>
                <a:lnTo>
                  <a:pt x="21631" y="6454"/>
                </a:lnTo>
                <a:lnTo>
                  <a:pt x="21870" y="6753"/>
                </a:lnTo>
                <a:lnTo>
                  <a:pt x="22109" y="6992"/>
                </a:lnTo>
                <a:lnTo>
                  <a:pt x="22408" y="7171"/>
                </a:lnTo>
                <a:lnTo>
                  <a:pt x="22647" y="7291"/>
                </a:lnTo>
                <a:lnTo>
                  <a:pt x="22946" y="7291"/>
                </a:lnTo>
                <a:lnTo>
                  <a:pt x="23305" y="7171"/>
                </a:lnTo>
                <a:lnTo>
                  <a:pt x="23663" y="6872"/>
                </a:lnTo>
                <a:lnTo>
                  <a:pt x="23842" y="6574"/>
                </a:lnTo>
                <a:lnTo>
                  <a:pt x="23962" y="6275"/>
                </a:lnTo>
                <a:lnTo>
                  <a:pt x="24022" y="5976"/>
                </a:lnTo>
                <a:lnTo>
                  <a:pt x="24022" y="5677"/>
                </a:lnTo>
                <a:lnTo>
                  <a:pt x="23902" y="5379"/>
                </a:lnTo>
                <a:lnTo>
                  <a:pt x="23663" y="5199"/>
                </a:lnTo>
                <a:lnTo>
                  <a:pt x="23424" y="5020"/>
                </a:lnTo>
                <a:lnTo>
                  <a:pt x="23066" y="4901"/>
                </a:lnTo>
                <a:lnTo>
                  <a:pt x="22528" y="4841"/>
                </a:lnTo>
                <a:lnTo>
                  <a:pt x="21870" y="4781"/>
                </a:lnTo>
                <a:close/>
                <a:moveTo>
                  <a:pt x="6573" y="7888"/>
                </a:moveTo>
                <a:lnTo>
                  <a:pt x="6334" y="7948"/>
                </a:lnTo>
                <a:lnTo>
                  <a:pt x="6215" y="8068"/>
                </a:lnTo>
                <a:lnTo>
                  <a:pt x="6095" y="8187"/>
                </a:lnTo>
                <a:lnTo>
                  <a:pt x="6035" y="8366"/>
                </a:lnTo>
                <a:lnTo>
                  <a:pt x="6035" y="8546"/>
                </a:lnTo>
                <a:lnTo>
                  <a:pt x="6095" y="8665"/>
                </a:lnTo>
                <a:lnTo>
                  <a:pt x="6215" y="8785"/>
                </a:lnTo>
                <a:lnTo>
                  <a:pt x="6334" y="8844"/>
                </a:lnTo>
                <a:lnTo>
                  <a:pt x="6573" y="8785"/>
                </a:lnTo>
                <a:lnTo>
                  <a:pt x="6693" y="8665"/>
                </a:lnTo>
                <a:lnTo>
                  <a:pt x="6812" y="8546"/>
                </a:lnTo>
                <a:lnTo>
                  <a:pt x="6872" y="8366"/>
                </a:lnTo>
                <a:lnTo>
                  <a:pt x="6872" y="8187"/>
                </a:lnTo>
                <a:lnTo>
                  <a:pt x="6812" y="8068"/>
                </a:lnTo>
                <a:lnTo>
                  <a:pt x="6693" y="7948"/>
                </a:lnTo>
                <a:lnTo>
                  <a:pt x="6573" y="7888"/>
                </a:lnTo>
                <a:close/>
                <a:moveTo>
                  <a:pt x="20974" y="6753"/>
                </a:moveTo>
                <a:lnTo>
                  <a:pt x="20436" y="6992"/>
                </a:lnTo>
                <a:lnTo>
                  <a:pt x="19600" y="7470"/>
                </a:lnTo>
                <a:lnTo>
                  <a:pt x="18584" y="8068"/>
                </a:lnTo>
                <a:lnTo>
                  <a:pt x="17508" y="8785"/>
                </a:lnTo>
                <a:lnTo>
                  <a:pt x="16552" y="9561"/>
                </a:lnTo>
                <a:lnTo>
                  <a:pt x="16134" y="9980"/>
                </a:lnTo>
                <a:lnTo>
                  <a:pt x="15835" y="10338"/>
                </a:lnTo>
                <a:lnTo>
                  <a:pt x="15596" y="10697"/>
                </a:lnTo>
                <a:lnTo>
                  <a:pt x="15477" y="10996"/>
                </a:lnTo>
                <a:lnTo>
                  <a:pt x="15477" y="11294"/>
                </a:lnTo>
                <a:lnTo>
                  <a:pt x="15536" y="11414"/>
                </a:lnTo>
                <a:lnTo>
                  <a:pt x="15596" y="11533"/>
                </a:lnTo>
                <a:lnTo>
                  <a:pt x="15716" y="11474"/>
                </a:lnTo>
                <a:lnTo>
                  <a:pt x="15895" y="11354"/>
                </a:lnTo>
                <a:lnTo>
                  <a:pt x="16492" y="10876"/>
                </a:lnTo>
                <a:lnTo>
                  <a:pt x="18285" y="9263"/>
                </a:lnTo>
                <a:lnTo>
                  <a:pt x="20018" y="7590"/>
                </a:lnTo>
                <a:lnTo>
                  <a:pt x="20675" y="6992"/>
                </a:lnTo>
                <a:lnTo>
                  <a:pt x="20974" y="6753"/>
                </a:lnTo>
                <a:close/>
                <a:moveTo>
                  <a:pt x="6513" y="10816"/>
                </a:moveTo>
                <a:lnTo>
                  <a:pt x="6334" y="10876"/>
                </a:lnTo>
                <a:lnTo>
                  <a:pt x="6155" y="10996"/>
                </a:lnTo>
                <a:lnTo>
                  <a:pt x="6095" y="11175"/>
                </a:lnTo>
                <a:lnTo>
                  <a:pt x="6095" y="11354"/>
                </a:lnTo>
                <a:lnTo>
                  <a:pt x="6155" y="11533"/>
                </a:lnTo>
                <a:lnTo>
                  <a:pt x="6274" y="11653"/>
                </a:lnTo>
                <a:lnTo>
                  <a:pt x="6633" y="11653"/>
                </a:lnTo>
                <a:lnTo>
                  <a:pt x="6812" y="11533"/>
                </a:lnTo>
                <a:lnTo>
                  <a:pt x="6932" y="11414"/>
                </a:lnTo>
                <a:lnTo>
                  <a:pt x="6991" y="11294"/>
                </a:lnTo>
                <a:lnTo>
                  <a:pt x="7051" y="11115"/>
                </a:lnTo>
                <a:lnTo>
                  <a:pt x="6991" y="10996"/>
                </a:lnTo>
                <a:lnTo>
                  <a:pt x="6932" y="10876"/>
                </a:lnTo>
                <a:lnTo>
                  <a:pt x="6752" y="10816"/>
                </a:lnTo>
                <a:close/>
                <a:moveTo>
                  <a:pt x="22588" y="8127"/>
                </a:moveTo>
                <a:lnTo>
                  <a:pt x="22588" y="8904"/>
                </a:lnTo>
                <a:lnTo>
                  <a:pt x="22588" y="10398"/>
                </a:lnTo>
                <a:lnTo>
                  <a:pt x="22647" y="11175"/>
                </a:lnTo>
                <a:lnTo>
                  <a:pt x="22767" y="11832"/>
                </a:lnTo>
                <a:lnTo>
                  <a:pt x="22886" y="12071"/>
                </a:lnTo>
                <a:lnTo>
                  <a:pt x="23006" y="12250"/>
                </a:lnTo>
                <a:lnTo>
                  <a:pt x="23125" y="12370"/>
                </a:lnTo>
                <a:lnTo>
                  <a:pt x="23305" y="12370"/>
                </a:lnTo>
                <a:lnTo>
                  <a:pt x="23484" y="12250"/>
                </a:lnTo>
                <a:lnTo>
                  <a:pt x="23544" y="12071"/>
                </a:lnTo>
                <a:lnTo>
                  <a:pt x="23305" y="11055"/>
                </a:lnTo>
                <a:lnTo>
                  <a:pt x="23006" y="10099"/>
                </a:lnTo>
                <a:lnTo>
                  <a:pt x="22767" y="9083"/>
                </a:lnTo>
                <a:lnTo>
                  <a:pt x="22588" y="8127"/>
                </a:lnTo>
                <a:close/>
                <a:moveTo>
                  <a:pt x="4183" y="12549"/>
                </a:moveTo>
                <a:lnTo>
                  <a:pt x="3944" y="12609"/>
                </a:lnTo>
                <a:lnTo>
                  <a:pt x="3765" y="12728"/>
                </a:lnTo>
                <a:lnTo>
                  <a:pt x="3645" y="12908"/>
                </a:lnTo>
                <a:lnTo>
                  <a:pt x="3526" y="13147"/>
                </a:lnTo>
                <a:lnTo>
                  <a:pt x="3526" y="13386"/>
                </a:lnTo>
                <a:lnTo>
                  <a:pt x="3585" y="13565"/>
                </a:lnTo>
                <a:lnTo>
                  <a:pt x="3705" y="13685"/>
                </a:lnTo>
                <a:lnTo>
                  <a:pt x="3944" y="13744"/>
                </a:lnTo>
                <a:lnTo>
                  <a:pt x="4183" y="13685"/>
                </a:lnTo>
                <a:lnTo>
                  <a:pt x="4362" y="13565"/>
                </a:lnTo>
                <a:lnTo>
                  <a:pt x="4482" y="13386"/>
                </a:lnTo>
                <a:lnTo>
                  <a:pt x="4601" y="13147"/>
                </a:lnTo>
                <a:lnTo>
                  <a:pt x="4601" y="12908"/>
                </a:lnTo>
                <a:lnTo>
                  <a:pt x="4541" y="12728"/>
                </a:lnTo>
                <a:lnTo>
                  <a:pt x="4422" y="12609"/>
                </a:lnTo>
                <a:lnTo>
                  <a:pt x="4183" y="12549"/>
                </a:lnTo>
                <a:close/>
                <a:moveTo>
                  <a:pt x="6752" y="14700"/>
                </a:moveTo>
                <a:lnTo>
                  <a:pt x="6573" y="14760"/>
                </a:lnTo>
                <a:lnTo>
                  <a:pt x="6454" y="14760"/>
                </a:lnTo>
                <a:lnTo>
                  <a:pt x="6334" y="14880"/>
                </a:lnTo>
                <a:lnTo>
                  <a:pt x="6215" y="15059"/>
                </a:lnTo>
                <a:lnTo>
                  <a:pt x="6155" y="15298"/>
                </a:lnTo>
                <a:lnTo>
                  <a:pt x="6215" y="15597"/>
                </a:lnTo>
                <a:lnTo>
                  <a:pt x="6394" y="15776"/>
                </a:lnTo>
                <a:lnTo>
                  <a:pt x="6573" y="15896"/>
                </a:lnTo>
                <a:lnTo>
                  <a:pt x="6693" y="15896"/>
                </a:lnTo>
                <a:lnTo>
                  <a:pt x="6812" y="15836"/>
                </a:lnTo>
                <a:lnTo>
                  <a:pt x="6991" y="15776"/>
                </a:lnTo>
                <a:lnTo>
                  <a:pt x="7111" y="15656"/>
                </a:lnTo>
                <a:lnTo>
                  <a:pt x="7230" y="15477"/>
                </a:lnTo>
                <a:lnTo>
                  <a:pt x="7290" y="15298"/>
                </a:lnTo>
                <a:lnTo>
                  <a:pt x="7290" y="15119"/>
                </a:lnTo>
                <a:lnTo>
                  <a:pt x="7171" y="14999"/>
                </a:lnTo>
                <a:lnTo>
                  <a:pt x="7111" y="14880"/>
                </a:lnTo>
                <a:lnTo>
                  <a:pt x="6932" y="14760"/>
                </a:lnTo>
                <a:lnTo>
                  <a:pt x="6752" y="14700"/>
                </a:lnTo>
                <a:close/>
                <a:moveTo>
                  <a:pt x="3167" y="15597"/>
                </a:moveTo>
                <a:lnTo>
                  <a:pt x="2988" y="15716"/>
                </a:lnTo>
                <a:lnTo>
                  <a:pt x="2809" y="15836"/>
                </a:lnTo>
                <a:lnTo>
                  <a:pt x="2749" y="16135"/>
                </a:lnTo>
                <a:lnTo>
                  <a:pt x="2689" y="16314"/>
                </a:lnTo>
                <a:lnTo>
                  <a:pt x="2749" y="16493"/>
                </a:lnTo>
                <a:lnTo>
                  <a:pt x="2868" y="16553"/>
                </a:lnTo>
                <a:lnTo>
                  <a:pt x="3048" y="16613"/>
                </a:lnTo>
                <a:lnTo>
                  <a:pt x="3227" y="16613"/>
                </a:lnTo>
                <a:lnTo>
                  <a:pt x="3406" y="16553"/>
                </a:lnTo>
                <a:lnTo>
                  <a:pt x="3526" y="16493"/>
                </a:lnTo>
                <a:lnTo>
                  <a:pt x="3645" y="16314"/>
                </a:lnTo>
                <a:lnTo>
                  <a:pt x="3705" y="16015"/>
                </a:lnTo>
                <a:lnTo>
                  <a:pt x="3645" y="15836"/>
                </a:lnTo>
                <a:lnTo>
                  <a:pt x="3526" y="15716"/>
                </a:lnTo>
                <a:lnTo>
                  <a:pt x="3346" y="15597"/>
                </a:lnTo>
                <a:close/>
                <a:moveTo>
                  <a:pt x="8186" y="17688"/>
                </a:moveTo>
                <a:lnTo>
                  <a:pt x="8067" y="17748"/>
                </a:lnTo>
                <a:lnTo>
                  <a:pt x="7947" y="17808"/>
                </a:lnTo>
                <a:lnTo>
                  <a:pt x="7828" y="17987"/>
                </a:lnTo>
                <a:lnTo>
                  <a:pt x="7768" y="18166"/>
                </a:lnTo>
                <a:lnTo>
                  <a:pt x="7708" y="18405"/>
                </a:lnTo>
                <a:lnTo>
                  <a:pt x="7768" y="18584"/>
                </a:lnTo>
                <a:lnTo>
                  <a:pt x="7828" y="18764"/>
                </a:lnTo>
                <a:lnTo>
                  <a:pt x="7947" y="18824"/>
                </a:lnTo>
                <a:lnTo>
                  <a:pt x="8127" y="18824"/>
                </a:lnTo>
                <a:lnTo>
                  <a:pt x="8366" y="18764"/>
                </a:lnTo>
                <a:lnTo>
                  <a:pt x="8545" y="18644"/>
                </a:lnTo>
                <a:lnTo>
                  <a:pt x="8724" y="18525"/>
                </a:lnTo>
                <a:lnTo>
                  <a:pt x="8844" y="18465"/>
                </a:lnTo>
                <a:lnTo>
                  <a:pt x="8904" y="18345"/>
                </a:lnTo>
                <a:lnTo>
                  <a:pt x="8904" y="18286"/>
                </a:lnTo>
                <a:lnTo>
                  <a:pt x="8904" y="18166"/>
                </a:lnTo>
                <a:lnTo>
                  <a:pt x="8844" y="17927"/>
                </a:lnTo>
                <a:lnTo>
                  <a:pt x="8665" y="17808"/>
                </a:lnTo>
                <a:lnTo>
                  <a:pt x="8426" y="17688"/>
                </a:lnTo>
                <a:close/>
                <a:moveTo>
                  <a:pt x="5258" y="18883"/>
                </a:moveTo>
                <a:lnTo>
                  <a:pt x="5079" y="18943"/>
                </a:lnTo>
                <a:lnTo>
                  <a:pt x="4900" y="19063"/>
                </a:lnTo>
                <a:lnTo>
                  <a:pt x="4840" y="19242"/>
                </a:lnTo>
                <a:lnTo>
                  <a:pt x="4840" y="19421"/>
                </a:lnTo>
                <a:lnTo>
                  <a:pt x="4840" y="19600"/>
                </a:lnTo>
                <a:lnTo>
                  <a:pt x="4900" y="19780"/>
                </a:lnTo>
                <a:lnTo>
                  <a:pt x="5019" y="19959"/>
                </a:lnTo>
                <a:lnTo>
                  <a:pt x="5139" y="20019"/>
                </a:lnTo>
                <a:lnTo>
                  <a:pt x="5318" y="19959"/>
                </a:lnTo>
                <a:lnTo>
                  <a:pt x="5497" y="19839"/>
                </a:lnTo>
                <a:lnTo>
                  <a:pt x="5617" y="19660"/>
                </a:lnTo>
                <a:lnTo>
                  <a:pt x="5677" y="19421"/>
                </a:lnTo>
                <a:lnTo>
                  <a:pt x="5677" y="19182"/>
                </a:lnTo>
                <a:lnTo>
                  <a:pt x="5617" y="19003"/>
                </a:lnTo>
                <a:lnTo>
                  <a:pt x="5497" y="18883"/>
                </a:lnTo>
                <a:close/>
                <a:moveTo>
                  <a:pt x="7768" y="21094"/>
                </a:moveTo>
                <a:lnTo>
                  <a:pt x="7589" y="21214"/>
                </a:lnTo>
                <a:lnTo>
                  <a:pt x="7529" y="21393"/>
                </a:lnTo>
                <a:lnTo>
                  <a:pt x="7529" y="21572"/>
                </a:lnTo>
                <a:lnTo>
                  <a:pt x="7529" y="21692"/>
                </a:lnTo>
                <a:lnTo>
                  <a:pt x="7589" y="21871"/>
                </a:lnTo>
                <a:lnTo>
                  <a:pt x="7708" y="21931"/>
                </a:lnTo>
                <a:lnTo>
                  <a:pt x="7828" y="21931"/>
                </a:lnTo>
                <a:lnTo>
                  <a:pt x="8067" y="21752"/>
                </a:lnTo>
                <a:lnTo>
                  <a:pt x="8246" y="21453"/>
                </a:lnTo>
                <a:lnTo>
                  <a:pt x="8306" y="21333"/>
                </a:lnTo>
                <a:lnTo>
                  <a:pt x="8306" y="21214"/>
                </a:lnTo>
                <a:lnTo>
                  <a:pt x="8186" y="21094"/>
                </a:lnTo>
                <a:close/>
                <a:moveTo>
                  <a:pt x="11354" y="21991"/>
                </a:moveTo>
                <a:lnTo>
                  <a:pt x="11114" y="22050"/>
                </a:lnTo>
                <a:lnTo>
                  <a:pt x="10995" y="22110"/>
                </a:lnTo>
                <a:lnTo>
                  <a:pt x="10875" y="22289"/>
                </a:lnTo>
                <a:lnTo>
                  <a:pt x="10816" y="22409"/>
                </a:lnTo>
                <a:lnTo>
                  <a:pt x="10816" y="22588"/>
                </a:lnTo>
                <a:lnTo>
                  <a:pt x="10816" y="22767"/>
                </a:lnTo>
                <a:lnTo>
                  <a:pt x="10935" y="22887"/>
                </a:lnTo>
                <a:lnTo>
                  <a:pt x="11114" y="22947"/>
                </a:lnTo>
                <a:lnTo>
                  <a:pt x="11354" y="22947"/>
                </a:lnTo>
                <a:lnTo>
                  <a:pt x="11473" y="22827"/>
                </a:lnTo>
                <a:lnTo>
                  <a:pt x="11593" y="22708"/>
                </a:lnTo>
                <a:lnTo>
                  <a:pt x="11652" y="22528"/>
                </a:lnTo>
                <a:lnTo>
                  <a:pt x="11652" y="22349"/>
                </a:lnTo>
                <a:lnTo>
                  <a:pt x="11593" y="22170"/>
                </a:lnTo>
                <a:lnTo>
                  <a:pt x="11533" y="22050"/>
                </a:lnTo>
                <a:lnTo>
                  <a:pt x="11354" y="21991"/>
                </a:lnTo>
                <a:close/>
                <a:moveTo>
                  <a:pt x="5079" y="21871"/>
                </a:moveTo>
                <a:lnTo>
                  <a:pt x="4840" y="21931"/>
                </a:lnTo>
                <a:lnTo>
                  <a:pt x="4721" y="21991"/>
                </a:lnTo>
                <a:lnTo>
                  <a:pt x="4601" y="22170"/>
                </a:lnTo>
                <a:lnTo>
                  <a:pt x="4482" y="22349"/>
                </a:lnTo>
                <a:lnTo>
                  <a:pt x="4482" y="22528"/>
                </a:lnTo>
                <a:lnTo>
                  <a:pt x="4482" y="22708"/>
                </a:lnTo>
                <a:lnTo>
                  <a:pt x="4601" y="22827"/>
                </a:lnTo>
                <a:lnTo>
                  <a:pt x="4661" y="22947"/>
                </a:lnTo>
                <a:lnTo>
                  <a:pt x="4840" y="23006"/>
                </a:lnTo>
                <a:lnTo>
                  <a:pt x="4960" y="23066"/>
                </a:lnTo>
                <a:lnTo>
                  <a:pt x="5079" y="23066"/>
                </a:lnTo>
                <a:lnTo>
                  <a:pt x="5199" y="23006"/>
                </a:lnTo>
                <a:lnTo>
                  <a:pt x="5378" y="22827"/>
                </a:lnTo>
                <a:lnTo>
                  <a:pt x="5497" y="22588"/>
                </a:lnTo>
                <a:lnTo>
                  <a:pt x="5557" y="22349"/>
                </a:lnTo>
                <a:lnTo>
                  <a:pt x="5497" y="22110"/>
                </a:lnTo>
                <a:lnTo>
                  <a:pt x="5318" y="21931"/>
                </a:lnTo>
                <a:lnTo>
                  <a:pt x="5199" y="21871"/>
                </a:lnTo>
                <a:close/>
                <a:moveTo>
                  <a:pt x="7171" y="24919"/>
                </a:moveTo>
                <a:lnTo>
                  <a:pt x="6932" y="25038"/>
                </a:lnTo>
                <a:lnTo>
                  <a:pt x="6812" y="25217"/>
                </a:lnTo>
                <a:lnTo>
                  <a:pt x="6752" y="25397"/>
                </a:lnTo>
                <a:lnTo>
                  <a:pt x="6752" y="25636"/>
                </a:lnTo>
                <a:lnTo>
                  <a:pt x="6812" y="25815"/>
                </a:lnTo>
                <a:lnTo>
                  <a:pt x="6932" y="25934"/>
                </a:lnTo>
                <a:lnTo>
                  <a:pt x="7111" y="25994"/>
                </a:lnTo>
                <a:lnTo>
                  <a:pt x="7350" y="25934"/>
                </a:lnTo>
                <a:lnTo>
                  <a:pt x="7469" y="25815"/>
                </a:lnTo>
                <a:lnTo>
                  <a:pt x="7529" y="25695"/>
                </a:lnTo>
                <a:lnTo>
                  <a:pt x="7589" y="25516"/>
                </a:lnTo>
                <a:lnTo>
                  <a:pt x="7589" y="25337"/>
                </a:lnTo>
                <a:lnTo>
                  <a:pt x="7529" y="25158"/>
                </a:lnTo>
                <a:lnTo>
                  <a:pt x="7469" y="25038"/>
                </a:lnTo>
                <a:lnTo>
                  <a:pt x="7350" y="24978"/>
                </a:lnTo>
                <a:lnTo>
                  <a:pt x="7171" y="24919"/>
                </a:lnTo>
                <a:close/>
                <a:moveTo>
                  <a:pt x="13684" y="25158"/>
                </a:moveTo>
                <a:lnTo>
                  <a:pt x="13445" y="25337"/>
                </a:lnTo>
                <a:lnTo>
                  <a:pt x="13266" y="25636"/>
                </a:lnTo>
                <a:lnTo>
                  <a:pt x="13206" y="25755"/>
                </a:lnTo>
                <a:lnTo>
                  <a:pt x="13266" y="25875"/>
                </a:lnTo>
                <a:lnTo>
                  <a:pt x="13325" y="25994"/>
                </a:lnTo>
                <a:lnTo>
                  <a:pt x="13564" y="25994"/>
                </a:lnTo>
                <a:lnTo>
                  <a:pt x="13744" y="25934"/>
                </a:lnTo>
                <a:lnTo>
                  <a:pt x="13863" y="25875"/>
                </a:lnTo>
                <a:lnTo>
                  <a:pt x="13983" y="25695"/>
                </a:lnTo>
                <a:lnTo>
                  <a:pt x="13983" y="25516"/>
                </a:lnTo>
                <a:lnTo>
                  <a:pt x="13983" y="25397"/>
                </a:lnTo>
                <a:lnTo>
                  <a:pt x="13923" y="25217"/>
                </a:lnTo>
                <a:lnTo>
                  <a:pt x="13803" y="25158"/>
                </a:lnTo>
                <a:close/>
                <a:moveTo>
                  <a:pt x="11114" y="25815"/>
                </a:moveTo>
                <a:lnTo>
                  <a:pt x="10875" y="25875"/>
                </a:lnTo>
                <a:lnTo>
                  <a:pt x="10756" y="25994"/>
                </a:lnTo>
                <a:lnTo>
                  <a:pt x="10636" y="26114"/>
                </a:lnTo>
                <a:lnTo>
                  <a:pt x="10577" y="26293"/>
                </a:lnTo>
                <a:lnTo>
                  <a:pt x="10577" y="26472"/>
                </a:lnTo>
                <a:lnTo>
                  <a:pt x="10577" y="26592"/>
                </a:lnTo>
                <a:lnTo>
                  <a:pt x="10696" y="26711"/>
                </a:lnTo>
                <a:lnTo>
                  <a:pt x="10875" y="26771"/>
                </a:lnTo>
                <a:lnTo>
                  <a:pt x="11114" y="26711"/>
                </a:lnTo>
                <a:lnTo>
                  <a:pt x="11234" y="26592"/>
                </a:lnTo>
                <a:lnTo>
                  <a:pt x="11354" y="26472"/>
                </a:lnTo>
                <a:lnTo>
                  <a:pt x="11413" y="26293"/>
                </a:lnTo>
                <a:lnTo>
                  <a:pt x="11413" y="26114"/>
                </a:lnTo>
                <a:lnTo>
                  <a:pt x="11413" y="25994"/>
                </a:lnTo>
                <a:lnTo>
                  <a:pt x="11294" y="25875"/>
                </a:lnTo>
                <a:lnTo>
                  <a:pt x="11114" y="25815"/>
                </a:lnTo>
                <a:close/>
                <a:moveTo>
                  <a:pt x="23364" y="26173"/>
                </a:moveTo>
                <a:lnTo>
                  <a:pt x="23245" y="26233"/>
                </a:lnTo>
                <a:lnTo>
                  <a:pt x="23125" y="26293"/>
                </a:lnTo>
                <a:lnTo>
                  <a:pt x="23066" y="26472"/>
                </a:lnTo>
                <a:lnTo>
                  <a:pt x="23066" y="26592"/>
                </a:lnTo>
                <a:lnTo>
                  <a:pt x="23066" y="26771"/>
                </a:lnTo>
                <a:lnTo>
                  <a:pt x="23185" y="26950"/>
                </a:lnTo>
                <a:lnTo>
                  <a:pt x="23364" y="27010"/>
                </a:lnTo>
                <a:lnTo>
                  <a:pt x="23484" y="27010"/>
                </a:lnTo>
                <a:lnTo>
                  <a:pt x="23663" y="26890"/>
                </a:lnTo>
                <a:lnTo>
                  <a:pt x="23723" y="26771"/>
                </a:lnTo>
                <a:lnTo>
                  <a:pt x="23842" y="26651"/>
                </a:lnTo>
                <a:lnTo>
                  <a:pt x="23842" y="26472"/>
                </a:lnTo>
                <a:lnTo>
                  <a:pt x="23783" y="26353"/>
                </a:lnTo>
                <a:lnTo>
                  <a:pt x="23663" y="26233"/>
                </a:lnTo>
                <a:lnTo>
                  <a:pt x="23484" y="26173"/>
                </a:lnTo>
                <a:close/>
                <a:moveTo>
                  <a:pt x="20795" y="26173"/>
                </a:moveTo>
                <a:lnTo>
                  <a:pt x="20675" y="26233"/>
                </a:lnTo>
                <a:lnTo>
                  <a:pt x="20556" y="26353"/>
                </a:lnTo>
                <a:lnTo>
                  <a:pt x="20436" y="26532"/>
                </a:lnTo>
                <a:lnTo>
                  <a:pt x="20377" y="26711"/>
                </a:lnTo>
                <a:lnTo>
                  <a:pt x="20436" y="26890"/>
                </a:lnTo>
                <a:lnTo>
                  <a:pt x="20496" y="27070"/>
                </a:lnTo>
                <a:lnTo>
                  <a:pt x="20616" y="27189"/>
                </a:lnTo>
                <a:lnTo>
                  <a:pt x="20914" y="27189"/>
                </a:lnTo>
                <a:lnTo>
                  <a:pt x="21034" y="27070"/>
                </a:lnTo>
                <a:lnTo>
                  <a:pt x="21094" y="26890"/>
                </a:lnTo>
                <a:lnTo>
                  <a:pt x="21153" y="26711"/>
                </a:lnTo>
                <a:lnTo>
                  <a:pt x="21153" y="26532"/>
                </a:lnTo>
                <a:lnTo>
                  <a:pt x="21034" y="26353"/>
                </a:lnTo>
                <a:lnTo>
                  <a:pt x="20914" y="26233"/>
                </a:lnTo>
                <a:lnTo>
                  <a:pt x="20795" y="26173"/>
                </a:lnTo>
                <a:close/>
                <a:moveTo>
                  <a:pt x="17329" y="27189"/>
                </a:moveTo>
                <a:lnTo>
                  <a:pt x="17090" y="27249"/>
                </a:lnTo>
                <a:lnTo>
                  <a:pt x="16971" y="27369"/>
                </a:lnTo>
                <a:lnTo>
                  <a:pt x="16851" y="27488"/>
                </a:lnTo>
                <a:lnTo>
                  <a:pt x="16731" y="27667"/>
                </a:lnTo>
                <a:lnTo>
                  <a:pt x="16731" y="27847"/>
                </a:lnTo>
                <a:lnTo>
                  <a:pt x="16791" y="28026"/>
                </a:lnTo>
                <a:lnTo>
                  <a:pt x="16911" y="28145"/>
                </a:lnTo>
                <a:lnTo>
                  <a:pt x="17090" y="28265"/>
                </a:lnTo>
                <a:lnTo>
                  <a:pt x="17329" y="28205"/>
                </a:lnTo>
                <a:lnTo>
                  <a:pt x="17508" y="28145"/>
                </a:lnTo>
                <a:lnTo>
                  <a:pt x="17628" y="27966"/>
                </a:lnTo>
                <a:lnTo>
                  <a:pt x="17688" y="27787"/>
                </a:lnTo>
                <a:lnTo>
                  <a:pt x="17688" y="27548"/>
                </a:lnTo>
                <a:lnTo>
                  <a:pt x="17628" y="27369"/>
                </a:lnTo>
                <a:lnTo>
                  <a:pt x="17508" y="27249"/>
                </a:lnTo>
                <a:lnTo>
                  <a:pt x="17329" y="27189"/>
                </a:lnTo>
                <a:close/>
                <a:moveTo>
                  <a:pt x="13624" y="27309"/>
                </a:moveTo>
                <a:lnTo>
                  <a:pt x="13445" y="27369"/>
                </a:lnTo>
                <a:lnTo>
                  <a:pt x="13325" y="27488"/>
                </a:lnTo>
                <a:lnTo>
                  <a:pt x="13266" y="27667"/>
                </a:lnTo>
                <a:lnTo>
                  <a:pt x="13206" y="27847"/>
                </a:lnTo>
                <a:lnTo>
                  <a:pt x="13206" y="28026"/>
                </a:lnTo>
                <a:lnTo>
                  <a:pt x="13266" y="28205"/>
                </a:lnTo>
                <a:lnTo>
                  <a:pt x="13385" y="28265"/>
                </a:lnTo>
                <a:lnTo>
                  <a:pt x="13505" y="28325"/>
                </a:lnTo>
                <a:lnTo>
                  <a:pt x="13744" y="28325"/>
                </a:lnTo>
                <a:lnTo>
                  <a:pt x="13863" y="28145"/>
                </a:lnTo>
                <a:lnTo>
                  <a:pt x="13983" y="28026"/>
                </a:lnTo>
                <a:lnTo>
                  <a:pt x="14043" y="27787"/>
                </a:lnTo>
                <a:lnTo>
                  <a:pt x="14043" y="27608"/>
                </a:lnTo>
                <a:lnTo>
                  <a:pt x="13923" y="27428"/>
                </a:lnTo>
                <a:lnTo>
                  <a:pt x="13803" y="27309"/>
                </a:lnTo>
                <a:close/>
                <a:moveTo>
                  <a:pt x="9202" y="27369"/>
                </a:moveTo>
                <a:lnTo>
                  <a:pt x="8963" y="27428"/>
                </a:lnTo>
                <a:lnTo>
                  <a:pt x="8784" y="27548"/>
                </a:lnTo>
                <a:lnTo>
                  <a:pt x="8605" y="27727"/>
                </a:lnTo>
                <a:lnTo>
                  <a:pt x="8545" y="27966"/>
                </a:lnTo>
                <a:lnTo>
                  <a:pt x="8545" y="28205"/>
                </a:lnTo>
                <a:lnTo>
                  <a:pt x="8605" y="28384"/>
                </a:lnTo>
                <a:lnTo>
                  <a:pt x="8724" y="28504"/>
                </a:lnTo>
                <a:lnTo>
                  <a:pt x="8963" y="28564"/>
                </a:lnTo>
                <a:lnTo>
                  <a:pt x="9202" y="28504"/>
                </a:lnTo>
                <a:lnTo>
                  <a:pt x="9382" y="28384"/>
                </a:lnTo>
                <a:lnTo>
                  <a:pt x="9561" y="28205"/>
                </a:lnTo>
                <a:lnTo>
                  <a:pt x="9621" y="27966"/>
                </a:lnTo>
                <a:lnTo>
                  <a:pt x="9621" y="27727"/>
                </a:lnTo>
                <a:lnTo>
                  <a:pt x="9561" y="27548"/>
                </a:lnTo>
                <a:lnTo>
                  <a:pt x="9441" y="27428"/>
                </a:lnTo>
                <a:lnTo>
                  <a:pt x="9202" y="27369"/>
                </a:lnTo>
                <a:close/>
                <a:moveTo>
                  <a:pt x="18763" y="28504"/>
                </a:moveTo>
                <a:lnTo>
                  <a:pt x="18644" y="28623"/>
                </a:lnTo>
                <a:lnTo>
                  <a:pt x="18524" y="28743"/>
                </a:lnTo>
                <a:lnTo>
                  <a:pt x="18464" y="28922"/>
                </a:lnTo>
                <a:lnTo>
                  <a:pt x="18464" y="29101"/>
                </a:lnTo>
                <a:lnTo>
                  <a:pt x="18524" y="29221"/>
                </a:lnTo>
                <a:lnTo>
                  <a:pt x="18644" y="29340"/>
                </a:lnTo>
                <a:lnTo>
                  <a:pt x="19002" y="29340"/>
                </a:lnTo>
                <a:lnTo>
                  <a:pt x="19122" y="29221"/>
                </a:lnTo>
                <a:lnTo>
                  <a:pt x="19241" y="29101"/>
                </a:lnTo>
                <a:lnTo>
                  <a:pt x="19301" y="28922"/>
                </a:lnTo>
                <a:lnTo>
                  <a:pt x="19301" y="28743"/>
                </a:lnTo>
                <a:lnTo>
                  <a:pt x="19241" y="28623"/>
                </a:lnTo>
                <a:lnTo>
                  <a:pt x="19122" y="28504"/>
                </a:lnTo>
                <a:close/>
                <a:moveTo>
                  <a:pt x="20556" y="1196"/>
                </a:moveTo>
                <a:lnTo>
                  <a:pt x="21153" y="1255"/>
                </a:lnTo>
                <a:lnTo>
                  <a:pt x="22289" y="1375"/>
                </a:lnTo>
                <a:lnTo>
                  <a:pt x="23424" y="1614"/>
                </a:lnTo>
                <a:lnTo>
                  <a:pt x="24500" y="1973"/>
                </a:lnTo>
                <a:lnTo>
                  <a:pt x="23603" y="2929"/>
                </a:lnTo>
                <a:lnTo>
                  <a:pt x="23066" y="3526"/>
                </a:lnTo>
                <a:lnTo>
                  <a:pt x="22886" y="3765"/>
                </a:lnTo>
                <a:lnTo>
                  <a:pt x="22886" y="3885"/>
                </a:lnTo>
                <a:lnTo>
                  <a:pt x="23006" y="3885"/>
                </a:lnTo>
                <a:lnTo>
                  <a:pt x="23125" y="3765"/>
                </a:lnTo>
                <a:lnTo>
                  <a:pt x="23603" y="3407"/>
                </a:lnTo>
                <a:lnTo>
                  <a:pt x="24380" y="2809"/>
                </a:lnTo>
                <a:lnTo>
                  <a:pt x="24918" y="2510"/>
                </a:lnTo>
                <a:lnTo>
                  <a:pt x="25157" y="2391"/>
                </a:lnTo>
                <a:lnTo>
                  <a:pt x="25336" y="2391"/>
                </a:lnTo>
                <a:lnTo>
                  <a:pt x="25516" y="2451"/>
                </a:lnTo>
                <a:lnTo>
                  <a:pt x="25755" y="2510"/>
                </a:lnTo>
                <a:lnTo>
                  <a:pt x="26352" y="2869"/>
                </a:lnTo>
                <a:lnTo>
                  <a:pt x="27368" y="3407"/>
                </a:lnTo>
                <a:lnTo>
                  <a:pt x="28324" y="4064"/>
                </a:lnTo>
                <a:lnTo>
                  <a:pt x="29280" y="4721"/>
                </a:lnTo>
                <a:lnTo>
                  <a:pt x="30176" y="5438"/>
                </a:lnTo>
                <a:lnTo>
                  <a:pt x="30953" y="6155"/>
                </a:lnTo>
                <a:lnTo>
                  <a:pt x="31670" y="6932"/>
                </a:lnTo>
                <a:lnTo>
                  <a:pt x="32268" y="7769"/>
                </a:lnTo>
                <a:lnTo>
                  <a:pt x="32806" y="8665"/>
                </a:lnTo>
                <a:lnTo>
                  <a:pt x="33224" y="9561"/>
                </a:lnTo>
                <a:lnTo>
                  <a:pt x="33582" y="10518"/>
                </a:lnTo>
                <a:lnTo>
                  <a:pt x="33822" y="11533"/>
                </a:lnTo>
                <a:lnTo>
                  <a:pt x="33881" y="12609"/>
                </a:lnTo>
                <a:lnTo>
                  <a:pt x="33941" y="13804"/>
                </a:lnTo>
                <a:lnTo>
                  <a:pt x="33822" y="14939"/>
                </a:lnTo>
                <a:lnTo>
                  <a:pt x="33642" y="16075"/>
                </a:lnTo>
                <a:lnTo>
                  <a:pt x="33343" y="17210"/>
                </a:lnTo>
                <a:lnTo>
                  <a:pt x="32985" y="18345"/>
                </a:lnTo>
                <a:lnTo>
                  <a:pt x="32567" y="19421"/>
                </a:lnTo>
                <a:lnTo>
                  <a:pt x="32029" y="20497"/>
                </a:lnTo>
                <a:lnTo>
                  <a:pt x="31491" y="21572"/>
                </a:lnTo>
                <a:lnTo>
                  <a:pt x="30834" y="22528"/>
                </a:lnTo>
                <a:lnTo>
                  <a:pt x="30117" y="23484"/>
                </a:lnTo>
                <a:lnTo>
                  <a:pt x="29340" y="24440"/>
                </a:lnTo>
                <a:lnTo>
                  <a:pt x="28563" y="25277"/>
                </a:lnTo>
                <a:lnTo>
                  <a:pt x="27726" y="26114"/>
                </a:lnTo>
                <a:lnTo>
                  <a:pt x="26830" y="26831"/>
                </a:lnTo>
                <a:lnTo>
                  <a:pt x="25874" y="27548"/>
                </a:lnTo>
                <a:lnTo>
                  <a:pt x="24918" y="28145"/>
                </a:lnTo>
                <a:lnTo>
                  <a:pt x="23783" y="28803"/>
                </a:lnTo>
                <a:lnTo>
                  <a:pt x="22588" y="29281"/>
                </a:lnTo>
                <a:lnTo>
                  <a:pt x="21392" y="29699"/>
                </a:lnTo>
                <a:lnTo>
                  <a:pt x="20197" y="30057"/>
                </a:lnTo>
                <a:lnTo>
                  <a:pt x="18942" y="30297"/>
                </a:lnTo>
                <a:lnTo>
                  <a:pt x="17688" y="30416"/>
                </a:lnTo>
                <a:lnTo>
                  <a:pt x="16373" y="30476"/>
                </a:lnTo>
                <a:lnTo>
                  <a:pt x="15118" y="30416"/>
                </a:lnTo>
                <a:lnTo>
                  <a:pt x="15357" y="30416"/>
                </a:lnTo>
                <a:lnTo>
                  <a:pt x="15477" y="30297"/>
                </a:lnTo>
                <a:lnTo>
                  <a:pt x="15656" y="30057"/>
                </a:lnTo>
                <a:lnTo>
                  <a:pt x="15775" y="29699"/>
                </a:lnTo>
                <a:lnTo>
                  <a:pt x="15835" y="29520"/>
                </a:lnTo>
                <a:lnTo>
                  <a:pt x="15775" y="29340"/>
                </a:lnTo>
                <a:lnTo>
                  <a:pt x="15716" y="29221"/>
                </a:lnTo>
                <a:lnTo>
                  <a:pt x="15656" y="29101"/>
                </a:lnTo>
                <a:lnTo>
                  <a:pt x="15297" y="29101"/>
                </a:lnTo>
                <a:lnTo>
                  <a:pt x="15058" y="29161"/>
                </a:lnTo>
                <a:lnTo>
                  <a:pt x="14879" y="29400"/>
                </a:lnTo>
                <a:lnTo>
                  <a:pt x="14760" y="29639"/>
                </a:lnTo>
                <a:lnTo>
                  <a:pt x="14760" y="29818"/>
                </a:lnTo>
                <a:lnTo>
                  <a:pt x="14879" y="30117"/>
                </a:lnTo>
                <a:lnTo>
                  <a:pt x="14999" y="30297"/>
                </a:lnTo>
                <a:lnTo>
                  <a:pt x="15054" y="30407"/>
                </a:lnTo>
                <a:lnTo>
                  <a:pt x="15054" y="30407"/>
                </a:lnTo>
                <a:lnTo>
                  <a:pt x="13863" y="30237"/>
                </a:lnTo>
                <a:lnTo>
                  <a:pt x="12608" y="29998"/>
                </a:lnTo>
                <a:lnTo>
                  <a:pt x="11413" y="29699"/>
                </a:lnTo>
                <a:lnTo>
                  <a:pt x="10218" y="29221"/>
                </a:lnTo>
                <a:lnTo>
                  <a:pt x="9023" y="28683"/>
                </a:lnTo>
                <a:lnTo>
                  <a:pt x="7947" y="28086"/>
                </a:lnTo>
                <a:lnTo>
                  <a:pt x="6872" y="27369"/>
                </a:lnTo>
                <a:lnTo>
                  <a:pt x="5856" y="26592"/>
                </a:lnTo>
                <a:lnTo>
                  <a:pt x="5019" y="25815"/>
                </a:lnTo>
                <a:lnTo>
                  <a:pt x="4243" y="24978"/>
                </a:lnTo>
                <a:lnTo>
                  <a:pt x="3526" y="24022"/>
                </a:lnTo>
                <a:lnTo>
                  <a:pt x="2928" y="23066"/>
                </a:lnTo>
                <a:lnTo>
                  <a:pt x="2330" y="22050"/>
                </a:lnTo>
                <a:lnTo>
                  <a:pt x="1852" y="20915"/>
                </a:lnTo>
                <a:lnTo>
                  <a:pt x="1494" y="19839"/>
                </a:lnTo>
                <a:lnTo>
                  <a:pt x="1613" y="19720"/>
                </a:lnTo>
                <a:lnTo>
                  <a:pt x="1733" y="19600"/>
                </a:lnTo>
                <a:lnTo>
                  <a:pt x="1793" y="19481"/>
                </a:lnTo>
                <a:lnTo>
                  <a:pt x="1852" y="19302"/>
                </a:lnTo>
                <a:lnTo>
                  <a:pt x="1733" y="19063"/>
                </a:lnTo>
                <a:lnTo>
                  <a:pt x="1554" y="18824"/>
                </a:lnTo>
                <a:lnTo>
                  <a:pt x="1315" y="18525"/>
                </a:lnTo>
                <a:lnTo>
                  <a:pt x="1135" y="18226"/>
                </a:lnTo>
                <a:lnTo>
                  <a:pt x="1076" y="17927"/>
                </a:lnTo>
                <a:lnTo>
                  <a:pt x="1016" y="17628"/>
                </a:lnTo>
                <a:lnTo>
                  <a:pt x="1016" y="16971"/>
                </a:lnTo>
                <a:lnTo>
                  <a:pt x="1076" y="15656"/>
                </a:lnTo>
                <a:lnTo>
                  <a:pt x="1135" y="14999"/>
                </a:lnTo>
                <a:lnTo>
                  <a:pt x="1255" y="14342"/>
                </a:lnTo>
                <a:lnTo>
                  <a:pt x="1434" y="13744"/>
                </a:lnTo>
                <a:lnTo>
                  <a:pt x="1613" y="13087"/>
                </a:lnTo>
                <a:lnTo>
                  <a:pt x="2091" y="11892"/>
                </a:lnTo>
                <a:lnTo>
                  <a:pt x="2689" y="10697"/>
                </a:lnTo>
                <a:lnTo>
                  <a:pt x="2868" y="10876"/>
                </a:lnTo>
                <a:lnTo>
                  <a:pt x="3048" y="10876"/>
                </a:lnTo>
                <a:lnTo>
                  <a:pt x="3227" y="10816"/>
                </a:lnTo>
                <a:lnTo>
                  <a:pt x="3346" y="10637"/>
                </a:lnTo>
                <a:lnTo>
                  <a:pt x="3406" y="10458"/>
                </a:lnTo>
                <a:lnTo>
                  <a:pt x="3406" y="10279"/>
                </a:lnTo>
                <a:lnTo>
                  <a:pt x="3287" y="10099"/>
                </a:lnTo>
                <a:lnTo>
                  <a:pt x="3107" y="9980"/>
                </a:lnTo>
                <a:lnTo>
                  <a:pt x="3884" y="8844"/>
                </a:lnTo>
                <a:lnTo>
                  <a:pt x="4780" y="7709"/>
                </a:lnTo>
                <a:lnTo>
                  <a:pt x="5677" y="6633"/>
                </a:lnTo>
                <a:lnTo>
                  <a:pt x="6752" y="5618"/>
                </a:lnTo>
                <a:lnTo>
                  <a:pt x="7828" y="4721"/>
                </a:lnTo>
                <a:lnTo>
                  <a:pt x="8963" y="3885"/>
                </a:lnTo>
                <a:lnTo>
                  <a:pt x="10158" y="3108"/>
                </a:lnTo>
                <a:lnTo>
                  <a:pt x="11473" y="2510"/>
                </a:lnTo>
                <a:lnTo>
                  <a:pt x="12668" y="1973"/>
                </a:lnTo>
                <a:lnTo>
                  <a:pt x="13983" y="1614"/>
                </a:lnTo>
                <a:lnTo>
                  <a:pt x="14640" y="1435"/>
                </a:lnTo>
                <a:lnTo>
                  <a:pt x="15297" y="1375"/>
                </a:lnTo>
                <a:lnTo>
                  <a:pt x="15955" y="1315"/>
                </a:lnTo>
                <a:lnTo>
                  <a:pt x="16612" y="1255"/>
                </a:lnTo>
                <a:lnTo>
                  <a:pt x="17688" y="1435"/>
                </a:lnTo>
                <a:lnTo>
                  <a:pt x="19480" y="1853"/>
                </a:lnTo>
                <a:lnTo>
                  <a:pt x="21094" y="2271"/>
                </a:lnTo>
                <a:lnTo>
                  <a:pt x="21631" y="2451"/>
                </a:lnTo>
                <a:lnTo>
                  <a:pt x="21751" y="2510"/>
                </a:lnTo>
                <a:lnTo>
                  <a:pt x="21751" y="2570"/>
                </a:lnTo>
                <a:lnTo>
                  <a:pt x="21811" y="2451"/>
                </a:lnTo>
                <a:lnTo>
                  <a:pt x="21751" y="2391"/>
                </a:lnTo>
                <a:lnTo>
                  <a:pt x="21631" y="2212"/>
                </a:lnTo>
                <a:lnTo>
                  <a:pt x="21392" y="1973"/>
                </a:lnTo>
                <a:lnTo>
                  <a:pt x="21034" y="1793"/>
                </a:lnTo>
                <a:lnTo>
                  <a:pt x="20377" y="1435"/>
                </a:lnTo>
                <a:lnTo>
                  <a:pt x="19958" y="1255"/>
                </a:lnTo>
                <a:lnTo>
                  <a:pt x="20556" y="1196"/>
                </a:lnTo>
                <a:close/>
                <a:moveTo>
                  <a:pt x="20974" y="1"/>
                </a:moveTo>
                <a:lnTo>
                  <a:pt x="20377" y="60"/>
                </a:lnTo>
                <a:lnTo>
                  <a:pt x="19779" y="180"/>
                </a:lnTo>
                <a:lnTo>
                  <a:pt x="18644" y="359"/>
                </a:lnTo>
                <a:lnTo>
                  <a:pt x="17568" y="479"/>
                </a:lnTo>
                <a:lnTo>
                  <a:pt x="16373" y="538"/>
                </a:lnTo>
                <a:lnTo>
                  <a:pt x="15178" y="538"/>
                </a:lnTo>
                <a:lnTo>
                  <a:pt x="14580" y="598"/>
                </a:lnTo>
                <a:lnTo>
                  <a:pt x="13983" y="658"/>
                </a:lnTo>
                <a:lnTo>
                  <a:pt x="13385" y="777"/>
                </a:lnTo>
                <a:lnTo>
                  <a:pt x="12728" y="957"/>
                </a:lnTo>
                <a:lnTo>
                  <a:pt x="11473" y="1435"/>
                </a:lnTo>
                <a:lnTo>
                  <a:pt x="10218" y="2032"/>
                </a:lnTo>
                <a:lnTo>
                  <a:pt x="9023" y="2690"/>
                </a:lnTo>
                <a:lnTo>
                  <a:pt x="7888" y="3466"/>
                </a:lnTo>
                <a:lnTo>
                  <a:pt x="6872" y="4303"/>
                </a:lnTo>
                <a:lnTo>
                  <a:pt x="5856" y="5140"/>
                </a:lnTo>
                <a:lnTo>
                  <a:pt x="4900" y="6096"/>
                </a:lnTo>
                <a:lnTo>
                  <a:pt x="4004" y="7052"/>
                </a:lnTo>
                <a:lnTo>
                  <a:pt x="3167" y="8127"/>
                </a:lnTo>
                <a:lnTo>
                  <a:pt x="2390" y="9203"/>
                </a:lnTo>
                <a:lnTo>
                  <a:pt x="1733" y="10338"/>
                </a:lnTo>
                <a:lnTo>
                  <a:pt x="1135" y="11533"/>
                </a:lnTo>
                <a:lnTo>
                  <a:pt x="657" y="12788"/>
                </a:lnTo>
                <a:lnTo>
                  <a:pt x="299" y="14043"/>
                </a:lnTo>
                <a:lnTo>
                  <a:pt x="60" y="15298"/>
                </a:lnTo>
                <a:lnTo>
                  <a:pt x="0" y="16613"/>
                </a:lnTo>
                <a:lnTo>
                  <a:pt x="60" y="17867"/>
                </a:lnTo>
                <a:lnTo>
                  <a:pt x="239" y="19063"/>
                </a:lnTo>
                <a:lnTo>
                  <a:pt x="478" y="20317"/>
                </a:lnTo>
                <a:lnTo>
                  <a:pt x="896" y="21512"/>
                </a:lnTo>
                <a:lnTo>
                  <a:pt x="1374" y="22648"/>
                </a:lnTo>
                <a:lnTo>
                  <a:pt x="2032" y="23723"/>
                </a:lnTo>
                <a:lnTo>
                  <a:pt x="2689" y="24799"/>
                </a:lnTo>
                <a:lnTo>
                  <a:pt x="3466" y="25815"/>
                </a:lnTo>
                <a:lnTo>
                  <a:pt x="4362" y="26771"/>
                </a:lnTo>
                <a:lnTo>
                  <a:pt x="5318" y="27608"/>
                </a:lnTo>
                <a:lnTo>
                  <a:pt x="6334" y="28444"/>
                </a:lnTo>
                <a:lnTo>
                  <a:pt x="7469" y="29161"/>
                </a:lnTo>
                <a:lnTo>
                  <a:pt x="8545" y="29759"/>
                </a:lnTo>
                <a:lnTo>
                  <a:pt x="9680" y="30297"/>
                </a:lnTo>
                <a:lnTo>
                  <a:pt x="10875" y="30715"/>
                </a:lnTo>
                <a:lnTo>
                  <a:pt x="12071" y="31073"/>
                </a:lnTo>
                <a:lnTo>
                  <a:pt x="13266" y="31312"/>
                </a:lnTo>
                <a:lnTo>
                  <a:pt x="14521" y="31492"/>
                </a:lnTo>
                <a:lnTo>
                  <a:pt x="15716" y="31611"/>
                </a:lnTo>
                <a:lnTo>
                  <a:pt x="16971" y="31611"/>
                </a:lnTo>
                <a:lnTo>
                  <a:pt x="18225" y="31492"/>
                </a:lnTo>
                <a:lnTo>
                  <a:pt x="19420" y="31372"/>
                </a:lnTo>
                <a:lnTo>
                  <a:pt x="20616" y="31073"/>
                </a:lnTo>
                <a:lnTo>
                  <a:pt x="21811" y="30775"/>
                </a:lnTo>
                <a:lnTo>
                  <a:pt x="23006" y="30356"/>
                </a:lnTo>
                <a:lnTo>
                  <a:pt x="24141" y="29818"/>
                </a:lnTo>
                <a:lnTo>
                  <a:pt x="25277" y="29221"/>
                </a:lnTo>
                <a:lnTo>
                  <a:pt x="26352" y="28564"/>
                </a:lnTo>
                <a:lnTo>
                  <a:pt x="27428" y="27787"/>
                </a:lnTo>
                <a:lnTo>
                  <a:pt x="28444" y="26890"/>
                </a:lnTo>
                <a:lnTo>
                  <a:pt x="29459" y="25875"/>
                </a:lnTo>
                <a:lnTo>
                  <a:pt x="30415" y="24799"/>
                </a:lnTo>
                <a:lnTo>
                  <a:pt x="31372" y="23664"/>
                </a:lnTo>
                <a:lnTo>
                  <a:pt x="32148" y="22469"/>
                </a:lnTo>
                <a:lnTo>
                  <a:pt x="32925" y="21154"/>
                </a:lnTo>
                <a:lnTo>
                  <a:pt x="33582" y="19899"/>
                </a:lnTo>
                <a:lnTo>
                  <a:pt x="34120" y="18525"/>
                </a:lnTo>
                <a:lnTo>
                  <a:pt x="34598" y="17150"/>
                </a:lnTo>
                <a:lnTo>
                  <a:pt x="34897" y="15776"/>
                </a:lnTo>
                <a:lnTo>
                  <a:pt x="35076" y="14342"/>
                </a:lnTo>
                <a:lnTo>
                  <a:pt x="35136" y="13625"/>
                </a:lnTo>
                <a:lnTo>
                  <a:pt x="35136" y="12967"/>
                </a:lnTo>
                <a:lnTo>
                  <a:pt x="35136" y="12250"/>
                </a:lnTo>
                <a:lnTo>
                  <a:pt x="35076" y="11533"/>
                </a:lnTo>
                <a:lnTo>
                  <a:pt x="34957" y="10876"/>
                </a:lnTo>
                <a:lnTo>
                  <a:pt x="34778" y="10159"/>
                </a:lnTo>
                <a:lnTo>
                  <a:pt x="34598" y="9502"/>
                </a:lnTo>
                <a:lnTo>
                  <a:pt x="34359" y="8785"/>
                </a:lnTo>
                <a:lnTo>
                  <a:pt x="34061" y="8247"/>
                </a:lnTo>
                <a:lnTo>
                  <a:pt x="33822" y="7649"/>
                </a:lnTo>
                <a:lnTo>
                  <a:pt x="33463" y="7111"/>
                </a:lnTo>
                <a:lnTo>
                  <a:pt x="33104" y="6574"/>
                </a:lnTo>
                <a:lnTo>
                  <a:pt x="32268" y="5618"/>
                </a:lnTo>
                <a:lnTo>
                  <a:pt x="31312" y="4721"/>
                </a:lnTo>
                <a:lnTo>
                  <a:pt x="30296" y="3885"/>
                </a:lnTo>
                <a:lnTo>
                  <a:pt x="29220" y="3108"/>
                </a:lnTo>
                <a:lnTo>
                  <a:pt x="28145" y="2391"/>
                </a:lnTo>
                <a:lnTo>
                  <a:pt x="27069" y="1793"/>
                </a:lnTo>
                <a:lnTo>
                  <a:pt x="25934" y="1196"/>
                </a:lnTo>
                <a:lnTo>
                  <a:pt x="24739" y="718"/>
                </a:lnTo>
                <a:lnTo>
                  <a:pt x="23484" y="359"/>
                </a:lnTo>
                <a:lnTo>
                  <a:pt x="22827" y="180"/>
                </a:lnTo>
                <a:lnTo>
                  <a:pt x="22229" y="60"/>
                </a:lnTo>
                <a:lnTo>
                  <a:pt x="21572" y="1"/>
                </a:lnTo>
                <a:close/>
              </a:path>
            </a:pathLst>
          </a:custGeom>
          <a:solidFill>
            <a:srgbClr val="140E4F">
              <a:alpha val="57309"/>
            </a:srgbClr>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solidFill>
                <a:srgbClr val="7A7D99"/>
              </a:solidFill>
            </a:endParaRPr>
          </a:p>
        </p:txBody>
      </p:sp>
      <p:sp>
        <p:nvSpPr>
          <p:cNvPr id="42" name="Google Shape;42;p2"/>
          <p:cNvSpPr/>
          <p:nvPr/>
        </p:nvSpPr>
        <p:spPr>
          <a:xfrm rot="3778908">
            <a:off x="8887343" y="4863997"/>
            <a:ext cx="540673" cy="773151"/>
          </a:xfrm>
          <a:custGeom>
            <a:avLst/>
            <a:gdLst/>
            <a:ahLst/>
            <a:cxnLst/>
            <a:rect l="l" t="t" r="r" b="b"/>
            <a:pathLst>
              <a:path w="14940" h="26294" extrusionOk="0">
                <a:moveTo>
                  <a:pt x="4483" y="14880"/>
                </a:moveTo>
                <a:lnTo>
                  <a:pt x="5140" y="14940"/>
                </a:lnTo>
                <a:lnTo>
                  <a:pt x="5498" y="14999"/>
                </a:lnTo>
                <a:lnTo>
                  <a:pt x="5797" y="15059"/>
                </a:lnTo>
                <a:lnTo>
                  <a:pt x="6454" y="15358"/>
                </a:lnTo>
                <a:lnTo>
                  <a:pt x="7052" y="15657"/>
                </a:lnTo>
                <a:lnTo>
                  <a:pt x="7650" y="15896"/>
                </a:lnTo>
                <a:lnTo>
                  <a:pt x="8128" y="16015"/>
                </a:lnTo>
                <a:lnTo>
                  <a:pt x="8665" y="16015"/>
                </a:lnTo>
                <a:lnTo>
                  <a:pt x="8785" y="15896"/>
                </a:lnTo>
                <a:lnTo>
                  <a:pt x="8964" y="15716"/>
                </a:lnTo>
                <a:lnTo>
                  <a:pt x="9084" y="15537"/>
                </a:lnTo>
                <a:lnTo>
                  <a:pt x="9263" y="15418"/>
                </a:lnTo>
                <a:lnTo>
                  <a:pt x="9861" y="15298"/>
                </a:lnTo>
                <a:lnTo>
                  <a:pt x="10458" y="15298"/>
                </a:lnTo>
                <a:lnTo>
                  <a:pt x="11115" y="15358"/>
                </a:lnTo>
                <a:lnTo>
                  <a:pt x="11773" y="15597"/>
                </a:lnTo>
                <a:lnTo>
                  <a:pt x="12370" y="15836"/>
                </a:lnTo>
                <a:lnTo>
                  <a:pt x="12908" y="16194"/>
                </a:lnTo>
                <a:lnTo>
                  <a:pt x="13326" y="16613"/>
                </a:lnTo>
                <a:lnTo>
                  <a:pt x="13685" y="17091"/>
                </a:lnTo>
                <a:lnTo>
                  <a:pt x="13924" y="17629"/>
                </a:lnTo>
                <a:lnTo>
                  <a:pt x="14043" y="18166"/>
                </a:lnTo>
                <a:lnTo>
                  <a:pt x="14103" y="18764"/>
                </a:lnTo>
                <a:lnTo>
                  <a:pt x="14043" y="19361"/>
                </a:lnTo>
                <a:lnTo>
                  <a:pt x="13924" y="19899"/>
                </a:lnTo>
                <a:lnTo>
                  <a:pt x="13745" y="20497"/>
                </a:lnTo>
                <a:lnTo>
                  <a:pt x="13506" y="21035"/>
                </a:lnTo>
                <a:lnTo>
                  <a:pt x="13267" y="21513"/>
                </a:lnTo>
                <a:lnTo>
                  <a:pt x="12968" y="22050"/>
                </a:lnTo>
                <a:lnTo>
                  <a:pt x="12609" y="22588"/>
                </a:lnTo>
                <a:lnTo>
                  <a:pt x="12251" y="23007"/>
                </a:lnTo>
                <a:lnTo>
                  <a:pt x="11832" y="23425"/>
                </a:lnTo>
                <a:lnTo>
                  <a:pt x="11414" y="23843"/>
                </a:lnTo>
                <a:lnTo>
                  <a:pt x="10936" y="24202"/>
                </a:lnTo>
                <a:lnTo>
                  <a:pt x="10458" y="24441"/>
                </a:lnTo>
                <a:lnTo>
                  <a:pt x="9920" y="24739"/>
                </a:lnTo>
                <a:lnTo>
                  <a:pt x="9383" y="24919"/>
                </a:lnTo>
                <a:lnTo>
                  <a:pt x="8845" y="25098"/>
                </a:lnTo>
                <a:lnTo>
                  <a:pt x="8307" y="25158"/>
                </a:lnTo>
                <a:lnTo>
                  <a:pt x="7709" y="25217"/>
                </a:lnTo>
                <a:lnTo>
                  <a:pt x="7112" y="25217"/>
                </a:lnTo>
                <a:lnTo>
                  <a:pt x="6574" y="25158"/>
                </a:lnTo>
                <a:lnTo>
                  <a:pt x="5976" y="25038"/>
                </a:lnTo>
                <a:lnTo>
                  <a:pt x="5379" y="24919"/>
                </a:lnTo>
                <a:lnTo>
                  <a:pt x="4781" y="24680"/>
                </a:lnTo>
                <a:lnTo>
                  <a:pt x="4244" y="24381"/>
                </a:lnTo>
                <a:lnTo>
                  <a:pt x="3706" y="24082"/>
                </a:lnTo>
                <a:lnTo>
                  <a:pt x="3168" y="23724"/>
                </a:lnTo>
                <a:lnTo>
                  <a:pt x="2750" y="23365"/>
                </a:lnTo>
                <a:lnTo>
                  <a:pt x="2272" y="22947"/>
                </a:lnTo>
                <a:lnTo>
                  <a:pt x="1913" y="22469"/>
                </a:lnTo>
                <a:lnTo>
                  <a:pt x="1555" y="21991"/>
                </a:lnTo>
                <a:lnTo>
                  <a:pt x="1256" y="21513"/>
                </a:lnTo>
                <a:lnTo>
                  <a:pt x="1017" y="20975"/>
                </a:lnTo>
                <a:lnTo>
                  <a:pt x="897" y="20377"/>
                </a:lnTo>
                <a:lnTo>
                  <a:pt x="778" y="19839"/>
                </a:lnTo>
                <a:lnTo>
                  <a:pt x="778" y="19242"/>
                </a:lnTo>
                <a:lnTo>
                  <a:pt x="778" y="18644"/>
                </a:lnTo>
                <a:lnTo>
                  <a:pt x="957" y="17987"/>
                </a:lnTo>
                <a:lnTo>
                  <a:pt x="1136" y="17390"/>
                </a:lnTo>
                <a:lnTo>
                  <a:pt x="1435" y="16792"/>
                </a:lnTo>
                <a:lnTo>
                  <a:pt x="1794" y="16314"/>
                </a:lnTo>
                <a:lnTo>
                  <a:pt x="2272" y="15836"/>
                </a:lnTo>
                <a:lnTo>
                  <a:pt x="2750" y="15477"/>
                </a:lnTo>
                <a:lnTo>
                  <a:pt x="3287" y="15179"/>
                </a:lnTo>
                <a:lnTo>
                  <a:pt x="3885" y="14999"/>
                </a:lnTo>
                <a:lnTo>
                  <a:pt x="4483" y="14880"/>
                </a:lnTo>
                <a:close/>
                <a:moveTo>
                  <a:pt x="12848" y="1"/>
                </a:moveTo>
                <a:lnTo>
                  <a:pt x="12789" y="61"/>
                </a:lnTo>
                <a:lnTo>
                  <a:pt x="12609" y="180"/>
                </a:lnTo>
                <a:lnTo>
                  <a:pt x="12370" y="479"/>
                </a:lnTo>
                <a:lnTo>
                  <a:pt x="12131" y="837"/>
                </a:lnTo>
                <a:lnTo>
                  <a:pt x="11534" y="1793"/>
                </a:lnTo>
                <a:lnTo>
                  <a:pt x="10936" y="2989"/>
                </a:lnTo>
                <a:lnTo>
                  <a:pt x="9801" y="5379"/>
                </a:lnTo>
                <a:lnTo>
                  <a:pt x="9203" y="6753"/>
                </a:lnTo>
                <a:lnTo>
                  <a:pt x="8546" y="8785"/>
                </a:lnTo>
                <a:lnTo>
                  <a:pt x="8307" y="9801"/>
                </a:lnTo>
                <a:lnTo>
                  <a:pt x="8008" y="10816"/>
                </a:lnTo>
                <a:lnTo>
                  <a:pt x="7829" y="11892"/>
                </a:lnTo>
                <a:lnTo>
                  <a:pt x="7709" y="12908"/>
                </a:lnTo>
                <a:lnTo>
                  <a:pt x="7590" y="13983"/>
                </a:lnTo>
                <a:lnTo>
                  <a:pt x="7650" y="15059"/>
                </a:lnTo>
                <a:lnTo>
                  <a:pt x="7650" y="15059"/>
                </a:lnTo>
                <a:lnTo>
                  <a:pt x="6933" y="14641"/>
                </a:lnTo>
                <a:lnTo>
                  <a:pt x="6215" y="14342"/>
                </a:lnTo>
                <a:lnTo>
                  <a:pt x="5498" y="14163"/>
                </a:lnTo>
                <a:lnTo>
                  <a:pt x="4841" y="14103"/>
                </a:lnTo>
                <a:lnTo>
                  <a:pt x="4124" y="14163"/>
                </a:lnTo>
                <a:lnTo>
                  <a:pt x="3526" y="14282"/>
                </a:lnTo>
                <a:lnTo>
                  <a:pt x="2869" y="14521"/>
                </a:lnTo>
                <a:lnTo>
                  <a:pt x="2331" y="14820"/>
                </a:lnTo>
                <a:lnTo>
                  <a:pt x="1794" y="15238"/>
                </a:lnTo>
                <a:lnTo>
                  <a:pt x="1316" y="15716"/>
                </a:lnTo>
                <a:lnTo>
                  <a:pt x="897" y="16254"/>
                </a:lnTo>
                <a:lnTo>
                  <a:pt x="539" y="16852"/>
                </a:lnTo>
                <a:lnTo>
                  <a:pt x="300" y="17509"/>
                </a:lnTo>
                <a:lnTo>
                  <a:pt x="61" y="18226"/>
                </a:lnTo>
                <a:lnTo>
                  <a:pt x="1" y="19003"/>
                </a:lnTo>
                <a:lnTo>
                  <a:pt x="1" y="19780"/>
                </a:lnTo>
                <a:lnTo>
                  <a:pt x="120" y="20557"/>
                </a:lnTo>
                <a:lnTo>
                  <a:pt x="300" y="21214"/>
                </a:lnTo>
                <a:lnTo>
                  <a:pt x="539" y="21931"/>
                </a:lnTo>
                <a:lnTo>
                  <a:pt x="897" y="22528"/>
                </a:lnTo>
                <a:lnTo>
                  <a:pt x="1256" y="23126"/>
                </a:lnTo>
                <a:lnTo>
                  <a:pt x="1734" y="23724"/>
                </a:lnTo>
                <a:lnTo>
                  <a:pt x="2272" y="24202"/>
                </a:lnTo>
                <a:lnTo>
                  <a:pt x="2809" y="24680"/>
                </a:lnTo>
                <a:lnTo>
                  <a:pt x="3407" y="25098"/>
                </a:lnTo>
                <a:lnTo>
                  <a:pt x="4064" y="25456"/>
                </a:lnTo>
                <a:lnTo>
                  <a:pt x="4722" y="25755"/>
                </a:lnTo>
                <a:lnTo>
                  <a:pt x="5439" y="25994"/>
                </a:lnTo>
                <a:lnTo>
                  <a:pt x="6156" y="26174"/>
                </a:lnTo>
                <a:lnTo>
                  <a:pt x="6873" y="26293"/>
                </a:lnTo>
                <a:lnTo>
                  <a:pt x="8307" y="26293"/>
                </a:lnTo>
                <a:lnTo>
                  <a:pt x="8964" y="26174"/>
                </a:lnTo>
                <a:lnTo>
                  <a:pt x="9622" y="25994"/>
                </a:lnTo>
                <a:lnTo>
                  <a:pt x="10279" y="25696"/>
                </a:lnTo>
                <a:lnTo>
                  <a:pt x="10876" y="25397"/>
                </a:lnTo>
                <a:lnTo>
                  <a:pt x="11474" y="24978"/>
                </a:lnTo>
                <a:lnTo>
                  <a:pt x="12012" y="24560"/>
                </a:lnTo>
                <a:lnTo>
                  <a:pt x="12550" y="24082"/>
                </a:lnTo>
                <a:lnTo>
                  <a:pt x="13028" y="23544"/>
                </a:lnTo>
                <a:lnTo>
                  <a:pt x="13446" y="23007"/>
                </a:lnTo>
                <a:lnTo>
                  <a:pt x="13864" y="22409"/>
                </a:lnTo>
                <a:lnTo>
                  <a:pt x="14163" y="21752"/>
                </a:lnTo>
                <a:lnTo>
                  <a:pt x="14462" y="21094"/>
                </a:lnTo>
                <a:lnTo>
                  <a:pt x="14641" y="20437"/>
                </a:lnTo>
                <a:lnTo>
                  <a:pt x="14820" y="19780"/>
                </a:lnTo>
                <a:lnTo>
                  <a:pt x="14940" y="19063"/>
                </a:lnTo>
                <a:lnTo>
                  <a:pt x="14940" y="18405"/>
                </a:lnTo>
                <a:lnTo>
                  <a:pt x="14880" y="17808"/>
                </a:lnTo>
                <a:lnTo>
                  <a:pt x="14760" y="17270"/>
                </a:lnTo>
                <a:lnTo>
                  <a:pt x="14521" y="16792"/>
                </a:lnTo>
                <a:lnTo>
                  <a:pt x="14282" y="16314"/>
                </a:lnTo>
                <a:lnTo>
                  <a:pt x="13924" y="15836"/>
                </a:lnTo>
                <a:lnTo>
                  <a:pt x="13506" y="15477"/>
                </a:lnTo>
                <a:lnTo>
                  <a:pt x="13087" y="15119"/>
                </a:lnTo>
                <a:lnTo>
                  <a:pt x="12609" y="14820"/>
                </a:lnTo>
                <a:lnTo>
                  <a:pt x="12131" y="14581"/>
                </a:lnTo>
                <a:lnTo>
                  <a:pt x="11593" y="14402"/>
                </a:lnTo>
                <a:lnTo>
                  <a:pt x="11056" y="14282"/>
                </a:lnTo>
                <a:lnTo>
                  <a:pt x="10518" y="14223"/>
                </a:lnTo>
                <a:lnTo>
                  <a:pt x="9980" y="14223"/>
                </a:lnTo>
                <a:lnTo>
                  <a:pt x="9442" y="14342"/>
                </a:lnTo>
                <a:lnTo>
                  <a:pt x="8904" y="14462"/>
                </a:lnTo>
                <a:lnTo>
                  <a:pt x="8367" y="14701"/>
                </a:lnTo>
                <a:lnTo>
                  <a:pt x="8367" y="14701"/>
                </a:lnTo>
                <a:lnTo>
                  <a:pt x="8606" y="12669"/>
                </a:lnTo>
                <a:lnTo>
                  <a:pt x="8904" y="10637"/>
                </a:lnTo>
                <a:lnTo>
                  <a:pt x="9084" y="9621"/>
                </a:lnTo>
                <a:lnTo>
                  <a:pt x="9323" y="8606"/>
                </a:lnTo>
                <a:lnTo>
                  <a:pt x="9562" y="7590"/>
                </a:lnTo>
                <a:lnTo>
                  <a:pt x="9861" y="6634"/>
                </a:lnTo>
                <a:lnTo>
                  <a:pt x="10458" y="5319"/>
                </a:lnTo>
                <a:lnTo>
                  <a:pt x="11534" y="3108"/>
                </a:lnTo>
                <a:lnTo>
                  <a:pt x="12968" y="61"/>
                </a:lnTo>
                <a:lnTo>
                  <a:pt x="12848" y="1"/>
                </a:lnTo>
                <a:close/>
              </a:path>
            </a:pathLst>
          </a:custGeom>
          <a:solidFill>
            <a:srgbClr val="140E4F">
              <a:alpha val="57309"/>
            </a:srgbClr>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solidFill>
                <a:srgbClr val="7A7D99"/>
              </a:solidFill>
            </a:endParaRPr>
          </a:p>
        </p:txBody>
      </p:sp>
      <p:sp>
        <p:nvSpPr>
          <p:cNvPr id="43" name="Google Shape;43;p2"/>
          <p:cNvSpPr/>
          <p:nvPr/>
        </p:nvSpPr>
        <p:spPr>
          <a:xfrm rot="8336858">
            <a:off x="4519932" y="-159103"/>
            <a:ext cx="637811" cy="921248"/>
          </a:xfrm>
          <a:custGeom>
            <a:avLst/>
            <a:gdLst/>
            <a:ahLst/>
            <a:cxnLst/>
            <a:rect l="l" t="t" r="r" b="b"/>
            <a:pathLst>
              <a:path w="21692" h="25457" extrusionOk="0">
                <a:moveTo>
                  <a:pt x="11952" y="1"/>
                </a:moveTo>
                <a:lnTo>
                  <a:pt x="11772" y="61"/>
                </a:lnTo>
                <a:lnTo>
                  <a:pt x="11533" y="180"/>
                </a:lnTo>
                <a:lnTo>
                  <a:pt x="11055" y="539"/>
                </a:lnTo>
                <a:lnTo>
                  <a:pt x="10577" y="957"/>
                </a:lnTo>
                <a:lnTo>
                  <a:pt x="10040" y="1495"/>
                </a:lnTo>
                <a:lnTo>
                  <a:pt x="8904" y="2809"/>
                </a:lnTo>
                <a:lnTo>
                  <a:pt x="8366" y="3467"/>
                </a:lnTo>
                <a:lnTo>
                  <a:pt x="7829" y="4184"/>
                </a:lnTo>
                <a:lnTo>
                  <a:pt x="7410" y="4901"/>
                </a:lnTo>
                <a:lnTo>
                  <a:pt x="6992" y="5678"/>
                </a:lnTo>
                <a:lnTo>
                  <a:pt x="6693" y="6454"/>
                </a:lnTo>
                <a:lnTo>
                  <a:pt x="6514" y="7351"/>
                </a:lnTo>
                <a:lnTo>
                  <a:pt x="6514" y="7829"/>
                </a:lnTo>
                <a:lnTo>
                  <a:pt x="6574" y="8606"/>
                </a:lnTo>
                <a:lnTo>
                  <a:pt x="6633" y="8964"/>
                </a:lnTo>
                <a:lnTo>
                  <a:pt x="6813" y="9263"/>
                </a:lnTo>
                <a:lnTo>
                  <a:pt x="6872" y="9382"/>
                </a:lnTo>
                <a:lnTo>
                  <a:pt x="6992" y="9502"/>
                </a:lnTo>
                <a:lnTo>
                  <a:pt x="7231" y="9502"/>
                </a:lnTo>
                <a:lnTo>
                  <a:pt x="7351" y="9024"/>
                </a:lnTo>
                <a:lnTo>
                  <a:pt x="7530" y="7829"/>
                </a:lnTo>
                <a:lnTo>
                  <a:pt x="7769" y="6634"/>
                </a:lnTo>
                <a:lnTo>
                  <a:pt x="7829" y="6156"/>
                </a:lnTo>
                <a:lnTo>
                  <a:pt x="7948" y="5857"/>
                </a:lnTo>
                <a:lnTo>
                  <a:pt x="8426" y="5020"/>
                </a:lnTo>
                <a:lnTo>
                  <a:pt x="9024" y="4184"/>
                </a:lnTo>
                <a:lnTo>
                  <a:pt x="9681" y="3407"/>
                </a:lnTo>
                <a:lnTo>
                  <a:pt x="10338" y="2690"/>
                </a:lnTo>
                <a:lnTo>
                  <a:pt x="10936" y="2033"/>
                </a:lnTo>
                <a:lnTo>
                  <a:pt x="11175" y="1734"/>
                </a:lnTo>
                <a:lnTo>
                  <a:pt x="11474" y="1555"/>
                </a:lnTo>
                <a:lnTo>
                  <a:pt x="11772" y="1435"/>
                </a:lnTo>
                <a:lnTo>
                  <a:pt x="11892" y="1435"/>
                </a:lnTo>
                <a:lnTo>
                  <a:pt x="12071" y="1495"/>
                </a:lnTo>
                <a:lnTo>
                  <a:pt x="12191" y="1555"/>
                </a:lnTo>
                <a:lnTo>
                  <a:pt x="12370" y="1674"/>
                </a:lnTo>
                <a:lnTo>
                  <a:pt x="12609" y="2092"/>
                </a:lnTo>
                <a:lnTo>
                  <a:pt x="12848" y="2570"/>
                </a:lnTo>
                <a:lnTo>
                  <a:pt x="13027" y="3048"/>
                </a:lnTo>
                <a:lnTo>
                  <a:pt x="13326" y="4124"/>
                </a:lnTo>
                <a:lnTo>
                  <a:pt x="13505" y="5200"/>
                </a:lnTo>
                <a:lnTo>
                  <a:pt x="13685" y="6215"/>
                </a:lnTo>
                <a:lnTo>
                  <a:pt x="13804" y="7231"/>
                </a:lnTo>
                <a:lnTo>
                  <a:pt x="13924" y="8307"/>
                </a:lnTo>
                <a:lnTo>
                  <a:pt x="13983" y="8845"/>
                </a:lnTo>
                <a:lnTo>
                  <a:pt x="13983" y="9143"/>
                </a:lnTo>
                <a:lnTo>
                  <a:pt x="13983" y="9382"/>
                </a:lnTo>
                <a:lnTo>
                  <a:pt x="13983" y="9442"/>
                </a:lnTo>
                <a:lnTo>
                  <a:pt x="14103" y="9502"/>
                </a:lnTo>
                <a:lnTo>
                  <a:pt x="14402" y="9741"/>
                </a:lnTo>
                <a:lnTo>
                  <a:pt x="14760" y="9861"/>
                </a:lnTo>
                <a:lnTo>
                  <a:pt x="14939" y="9920"/>
                </a:lnTo>
                <a:lnTo>
                  <a:pt x="15358" y="9741"/>
                </a:lnTo>
                <a:lnTo>
                  <a:pt x="15836" y="9562"/>
                </a:lnTo>
                <a:lnTo>
                  <a:pt x="16911" y="9203"/>
                </a:lnTo>
                <a:lnTo>
                  <a:pt x="17987" y="8845"/>
                </a:lnTo>
                <a:lnTo>
                  <a:pt x="18704" y="8665"/>
                </a:lnTo>
                <a:lnTo>
                  <a:pt x="19481" y="8486"/>
                </a:lnTo>
                <a:lnTo>
                  <a:pt x="20138" y="8486"/>
                </a:lnTo>
                <a:lnTo>
                  <a:pt x="20437" y="8665"/>
                </a:lnTo>
                <a:lnTo>
                  <a:pt x="20676" y="8964"/>
                </a:lnTo>
                <a:lnTo>
                  <a:pt x="20736" y="9143"/>
                </a:lnTo>
                <a:lnTo>
                  <a:pt x="20795" y="9323"/>
                </a:lnTo>
                <a:lnTo>
                  <a:pt x="20855" y="9861"/>
                </a:lnTo>
                <a:lnTo>
                  <a:pt x="20855" y="10458"/>
                </a:lnTo>
                <a:lnTo>
                  <a:pt x="20736" y="11115"/>
                </a:lnTo>
                <a:lnTo>
                  <a:pt x="20497" y="12370"/>
                </a:lnTo>
                <a:lnTo>
                  <a:pt x="20198" y="13326"/>
                </a:lnTo>
                <a:lnTo>
                  <a:pt x="19959" y="13864"/>
                </a:lnTo>
                <a:lnTo>
                  <a:pt x="19720" y="14402"/>
                </a:lnTo>
                <a:lnTo>
                  <a:pt x="19421" y="14880"/>
                </a:lnTo>
                <a:lnTo>
                  <a:pt x="19063" y="15298"/>
                </a:lnTo>
                <a:lnTo>
                  <a:pt x="18704" y="15717"/>
                </a:lnTo>
                <a:lnTo>
                  <a:pt x="18286" y="16075"/>
                </a:lnTo>
                <a:lnTo>
                  <a:pt x="17867" y="16434"/>
                </a:lnTo>
                <a:lnTo>
                  <a:pt x="17449" y="16732"/>
                </a:lnTo>
                <a:lnTo>
                  <a:pt x="16433" y="17270"/>
                </a:lnTo>
                <a:lnTo>
                  <a:pt x="15417" y="17688"/>
                </a:lnTo>
                <a:lnTo>
                  <a:pt x="14282" y="17987"/>
                </a:lnTo>
                <a:lnTo>
                  <a:pt x="13207" y="18286"/>
                </a:lnTo>
                <a:lnTo>
                  <a:pt x="11952" y="18525"/>
                </a:lnTo>
                <a:lnTo>
                  <a:pt x="10697" y="18645"/>
                </a:lnTo>
                <a:lnTo>
                  <a:pt x="10159" y="18704"/>
                </a:lnTo>
                <a:lnTo>
                  <a:pt x="9621" y="18704"/>
                </a:lnTo>
                <a:lnTo>
                  <a:pt x="9083" y="18585"/>
                </a:lnTo>
                <a:lnTo>
                  <a:pt x="8964" y="18525"/>
                </a:lnTo>
                <a:lnTo>
                  <a:pt x="8904" y="18465"/>
                </a:lnTo>
                <a:lnTo>
                  <a:pt x="8844" y="18346"/>
                </a:lnTo>
                <a:lnTo>
                  <a:pt x="8844" y="18167"/>
                </a:lnTo>
                <a:lnTo>
                  <a:pt x="8904" y="17629"/>
                </a:lnTo>
                <a:lnTo>
                  <a:pt x="9024" y="15896"/>
                </a:lnTo>
                <a:lnTo>
                  <a:pt x="9263" y="14223"/>
                </a:lnTo>
                <a:lnTo>
                  <a:pt x="9741" y="14342"/>
                </a:lnTo>
                <a:lnTo>
                  <a:pt x="10279" y="14402"/>
                </a:lnTo>
                <a:lnTo>
                  <a:pt x="10757" y="14462"/>
                </a:lnTo>
                <a:lnTo>
                  <a:pt x="11294" y="14462"/>
                </a:lnTo>
                <a:lnTo>
                  <a:pt x="11832" y="14402"/>
                </a:lnTo>
                <a:lnTo>
                  <a:pt x="12370" y="14342"/>
                </a:lnTo>
                <a:lnTo>
                  <a:pt x="12968" y="14223"/>
                </a:lnTo>
                <a:lnTo>
                  <a:pt x="13505" y="14043"/>
                </a:lnTo>
                <a:lnTo>
                  <a:pt x="13983" y="13864"/>
                </a:lnTo>
                <a:lnTo>
                  <a:pt x="14521" y="13685"/>
                </a:lnTo>
                <a:lnTo>
                  <a:pt x="14999" y="13386"/>
                </a:lnTo>
                <a:lnTo>
                  <a:pt x="15477" y="13147"/>
                </a:lnTo>
                <a:lnTo>
                  <a:pt x="15896" y="12789"/>
                </a:lnTo>
                <a:lnTo>
                  <a:pt x="16254" y="12490"/>
                </a:lnTo>
                <a:lnTo>
                  <a:pt x="16613" y="12071"/>
                </a:lnTo>
                <a:lnTo>
                  <a:pt x="16911" y="11713"/>
                </a:lnTo>
                <a:lnTo>
                  <a:pt x="17091" y="11414"/>
                </a:lnTo>
                <a:lnTo>
                  <a:pt x="17270" y="11056"/>
                </a:lnTo>
                <a:lnTo>
                  <a:pt x="17270" y="10876"/>
                </a:lnTo>
                <a:lnTo>
                  <a:pt x="17270" y="10757"/>
                </a:lnTo>
                <a:lnTo>
                  <a:pt x="17270" y="10578"/>
                </a:lnTo>
                <a:lnTo>
                  <a:pt x="17091" y="10458"/>
                </a:lnTo>
                <a:lnTo>
                  <a:pt x="16971" y="10458"/>
                </a:lnTo>
                <a:lnTo>
                  <a:pt x="16732" y="10578"/>
                </a:lnTo>
                <a:lnTo>
                  <a:pt x="16135" y="10996"/>
                </a:lnTo>
                <a:lnTo>
                  <a:pt x="15178" y="11832"/>
                </a:lnTo>
                <a:lnTo>
                  <a:pt x="14521" y="12251"/>
                </a:lnTo>
                <a:lnTo>
                  <a:pt x="13804" y="12669"/>
                </a:lnTo>
                <a:lnTo>
                  <a:pt x="13147" y="12968"/>
                </a:lnTo>
                <a:lnTo>
                  <a:pt x="12430" y="13207"/>
                </a:lnTo>
                <a:lnTo>
                  <a:pt x="11713" y="13386"/>
                </a:lnTo>
                <a:lnTo>
                  <a:pt x="10936" y="13506"/>
                </a:lnTo>
                <a:lnTo>
                  <a:pt x="9382" y="13685"/>
                </a:lnTo>
                <a:lnTo>
                  <a:pt x="9382" y="13685"/>
                </a:lnTo>
                <a:lnTo>
                  <a:pt x="9980" y="11115"/>
                </a:lnTo>
                <a:lnTo>
                  <a:pt x="10159" y="10279"/>
                </a:lnTo>
                <a:lnTo>
                  <a:pt x="10279" y="9562"/>
                </a:lnTo>
                <a:lnTo>
                  <a:pt x="10279" y="9024"/>
                </a:lnTo>
                <a:lnTo>
                  <a:pt x="10219" y="8845"/>
                </a:lnTo>
                <a:lnTo>
                  <a:pt x="10159" y="8785"/>
                </a:lnTo>
                <a:lnTo>
                  <a:pt x="9980" y="8785"/>
                </a:lnTo>
                <a:lnTo>
                  <a:pt x="9800" y="8964"/>
                </a:lnTo>
                <a:lnTo>
                  <a:pt x="9621" y="9263"/>
                </a:lnTo>
                <a:lnTo>
                  <a:pt x="9502" y="9622"/>
                </a:lnTo>
                <a:lnTo>
                  <a:pt x="9203" y="10578"/>
                </a:lnTo>
                <a:lnTo>
                  <a:pt x="8904" y="11773"/>
                </a:lnTo>
                <a:lnTo>
                  <a:pt x="8426" y="14103"/>
                </a:lnTo>
                <a:lnTo>
                  <a:pt x="8247" y="15418"/>
                </a:lnTo>
                <a:lnTo>
                  <a:pt x="7530" y="15059"/>
                </a:lnTo>
                <a:lnTo>
                  <a:pt x="6813" y="14641"/>
                </a:lnTo>
                <a:lnTo>
                  <a:pt x="6155" y="14163"/>
                </a:lnTo>
                <a:lnTo>
                  <a:pt x="5558" y="13565"/>
                </a:lnTo>
                <a:lnTo>
                  <a:pt x="4721" y="12430"/>
                </a:lnTo>
                <a:lnTo>
                  <a:pt x="4243" y="11773"/>
                </a:lnTo>
                <a:lnTo>
                  <a:pt x="4004" y="11593"/>
                </a:lnTo>
                <a:lnTo>
                  <a:pt x="3944" y="11534"/>
                </a:lnTo>
                <a:lnTo>
                  <a:pt x="3885" y="11534"/>
                </a:lnTo>
                <a:lnTo>
                  <a:pt x="3765" y="11653"/>
                </a:lnTo>
                <a:lnTo>
                  <a:pt x="3765" y="11832"/>
                </a:lnTo>
                <a:lnTo>
                  <a:pt x="3765" y="12071"/>
                </a:lnTo>
                <a:lnTo>
                  <a:pt x="3825" y="12310"/>
                </a:lnTo>
                <a:lnTo>
                  <a:pt x="4124" y="12848"/>
                </a:lnTo>
                <a:lnTo>
                  <a:pt x="4482" y="13386"/>
                </a:lnTo>
                <a:lnTo>
                  <a:pt x="4960" y="13984"/>
                </a:lnTo>
                <a:lnTo>
                  <a:pt x="5379" y="14462"/>
                </a:lnTo>
                <a:lnTo>
                  <a:pt x="5976" y="14999"/>
                </a:lnTo>
                <a:lnTo>
                  <a:pt x="6394" y="15298"/>
                </a:lnTo>
                <a:lnTo>
                  <a:pt x="6992" y="15597"/>
                </a:lnTo>
                <a:lnTo>
                  <a:pt x="7530" y="15836"/>
                </a:lnTo>
                <a:lnTo>
                  <a:pt x="7709" y="16015"/>
                </a:lnTo>
                <a:lnTo>
                  <a:pt x="7888" y="16135"/>
                </a:lnTo>
                <a:lnTo>
                  <a:pt x="8008" y="16374"/>
                </a:lnTo>
                <a:lnTo>
                  <a:pt x="8068" y="16613"/>
                </a:lnTo>
                <a:lnTo>
                  <a:pt x="8068" y="17270"/>
                </a:lnTo>
                <a:lnTo>
                  <a:pt x="7948" y="18525"/>
                </a:lnTo>
                <a:lnTo>
                  <a:pt x="6932" y="18346"/>
                </a:lnTo>
                <a:lnTo>
                  <a:pt x="6036" y="18047"/>
                </a:lnTo>
                <a:lnTo>
                  <a:pt x="5199" y="17629"/>
                </a:lnTo>
                <a:lnTo>
                  <a:pt x="4423" y="17151"/>
                </a:lnTo>
                <a:lnTo>
                  <a:pt x="3765" y="16613"/>
                </a:lnTo>
                <a:lnTo>
                  <a:pt x="3168" y="15956"/>
                </a:lnTo>
                <a:lnTo>
                  <a:pt x="2630" y="15298"/>
                </a:lnTo>
                <a:lnTo>
                  <a:pt x="2152" y="14581"/>
                </a:lnTo>
                <a:lnTo>
                  <a:pt x="1734" y="13804"/>
                </a:lnTo>
                <a:lnTo>
                  <a:pt x="1435" y="12968"/>
                </a:lnTo>
                <a:lnTo>
                  <a:pt x="1196" y="12131"/>
                </a:lnTo>
                <a:lnTo>
                  <a:pt x="1016" y="11235"/>
                </a:lnTo>
                <a:lnTo>
                  <a:pt x="957" y="10279"/>
                </a:lnTo>
                <a:lnTo>
                  <a:pt x="957" y="9382"/>
                </a:lnTo>
                <a:lnTo>
                  <a:pt x="1016" y="8426"/>
                </a:lnTo>
                <a:lnTo>
                  <a:pt x="1136" y="7470"/>
                </a:lnTo>
                <a:lnTo>
                  <a:pt x="2152" y="7889"/>
                </a:lnTo>
                <a:lnTo>
                  <a:pt x="3885" y="8486"/>
                </a:lnTo>
                <a:lnTo>
                  <a:pt x="4721" y="8785"/>
                </a:lnTo>
                <a:lnTo>
                  <a:pt x="5498" y="9024"/>
                </a:lnTo>
                <a:lnTo>
                  <a:pt x="6036" y="9084"/>
                </a:lnTo>
                <a:lnTo>
                  <a:pt x="6215" y="9084"/>
                </a:lnTo>
                <a:lnTo>
                  <a:pt x="6275" y="9024"/>
                </a:lnTo>
                <a:lnTo>
                  <a:pt x="6275" y="8904"/>
                </a:lnTo>
                <a:lnTo>
                  <a:pt x="6215" y="8785"/>
                </a:lnTo>
                <a:lnTo>
                  <a:pt x="5797" y="8426"/>
                </a:lnTo>
                <a:lnTo>
                  <a:pt x="5199" y="8068"/>
                </a:lnTo>
                <a:lnTo>
                  <a:pt x="4482" y="7709"/>
                </a:lnTo>
                <a:lnTo>
                  <a:pt x="2988" y="7052"/>
                </a:lnTo>
                <a:lnTo>
                  <a:pt x="2032" y="6694"/>
                </a:lnTo>
                <a:lnTo>
                  <a:pt x="1375" y="6454"/>
                </a:lnTo>
                <a:lnTo>
                  <a:pt x="1076" y="6395"/>
                </a:lnTo>
                <a:lnTo>
                  <a:pt x="837" y="6395"/>
                </a:lnTo>
                <a:lnTo>
                  <a:pt x="658" y="6454"/>
                </a:lnTo>
                <a:lnTo>
                  <a:pt x="479" y="6634"/>
                </a:lnTo>
                <a:lnTo>
                  <a:pt x="359" y="6873"/>
                </a:lnTo>
                <a:lnTo>
                  <a:pt x="240" y="7291"/>
                </a:lnTo>
                <a:lnTo>
                  <a:pt x="120" y="7829"/>
                </a:lnTo>
                <a:lnTo>
                  <a:pt x="60" y="8367"/>
                </a:lnTo>
                <a:lnTo>
                  <a:pt x="1" y="9502"/>
                </a:lnTo>
                <a:lnTo>
                  <a:pt x="1" y="10757"/>
                </a:lnTo>
                <a:lnTo>
                  <a:pt x="180" y="12012"/>
                </a:lnTo>
                <a:lnTo>
                  <a:pt x="419" y="13207"/>
                </a:lnTo>
                <a:lnTo>
                  <a:pt x="598" y="13804"/>
                </a:lnTo>
                <a:lnTo>
                  <a:pt x="837" y="14402"/>
                </a:lnTo>
                <a:lnTo>
                  <a:pt x="1076" y="14940"/>
                </a:lnTo>
                <a:lnTo>
                  <a:pt x="1315" y="15418"/>
                </a:lnTo>
                <a:lnTo>
                  <a:pt x="1674" y="15896"/>
                </a:lnTo>
                <a:lnTo>
                  <a:pt x="2032" y="16374"/>
                </a:lnTo>
                <a:lnTo>
                  <a:pt x="2391" y="16792"/>
                </a:lnTo>
                <a:lnTo>
                  <a:pt x="2809" y="17210"/>
                </a:lnTo>
                <a:lnTo>
                  <a:pt x="3227" y="17569"/>
                </a:lnTo>
                <a:lnTo>
                  <a:pt x="3705" y="17927"/>
                </a:lnTo>
                <a:lnTo>
                  <a:pt x="4243" y="18226"/>
                </a:lnTo>
                <a:lnTo>
                  <a:pt x="4721" y="18525"/>
                </a:lnTo>
                <a:lnTo>
                  <a:pt x="5319" y="18764"/>
                </a:lnTo>
                <a:lnTo>
                  <a:pt x="5857" y="19003"/>
                </a:lnTo>
                <a:lnTo>
                  <a:pt x="6574" y="19182"/>
                </a:lnTo>
                <a:lnTo>
                  <a:pt x="6932" y="19302"/>
                </a:lnTo>
                <a:lnTo>
                  <a:pt x="7291" y="19421"/>
                </a:lnTo>
                <a:lnTo>
                  <a:pt x="7649" y="19601"/>
                </a:lnTo>
                <a:lnTo>
                  <a:pt x="7769" y="19660"/>
                </a:lnTo>
                <a:lnTo>
                  <a:pt x="7829" y="19840"/>
                </a:lnTo>
                <a:lnTo>
                  <a:pt x="7888" y="20258"/>
                </a:lnTo>
                <a:lnTo>
                  <a:pt x="7888" y="20736"/>
                </a:lnTo>
                <a:lnTo>
                  <a:pt x="7888" y="21393"/>
                </a:lnTo>
                <a:lnTo>
                  <a:pt x="7888" y="23066"/>
                </a:lnTo>
                <a:lnTo>
                  <a:pt x="7948" y="23903"/>
                </a:lnTo>
                <a:lnTo>
                  <a:pt x="8068" y="24620"/>
                </a:lnTo>
                <a:lnTo>
                  <a:pt x="8127" y="24919"/>
                </a:lnTo>
                <a:lnTo>
                  <a:pt x="8247" y="25158"/>
                </a:lnTo>
                <a:lnTo>
                  <a:pt x="8426" y="25337"/>
                </a:lnTo>
                <a:lnTo>
                  <a:pt x="8605" y="25457"/>
                </a:lnTo>
                <a:lnTo>
                  <a:pt x="8665" y="25457"/>
                </a:lnTo>
                <a:lnTo>
                  <a:pt x="8785" y="25277"/>
                </a:lnTo>
                <a:lnTo>
                  <a:pt x="8844" y="24680"/>
                </a:lnTo>
                <a:lnTo>
                  <a:pt x="8904" y="23843"/>
                </a:lnTo>
                <a:lnTo>
                  <a:pt x="8964" y="22827"/>
                </a:lnTo>
                <a:lnTo>
                  <a:pt x="8904" y="20796"/>
                </a:lnTo>
                <a:lnTo>
                  <a:pt x="8904" y="19660"/>
                </a:lnTo>
                <a:lnTo>
                  <a:pt x="10159" y="19660"/>
                </a:lnTo>
                <a:lnTo>
                  <a:pt x="11533" y="19601"/>
                </a:lnTo>
                <a:lnTo>
                  <a:pt x="12968" y="19362"/>
                </a:lnTo>
                <a:lnTo>
                  <a:pt x="14402" y="19063"/>
                </a:lnTo>
                <a:lnTo>
                  <a:pt x="15836" y="18585"/>
                </a:lnTo>
                <a:lnTo>
                  <a:pt x="16493" y="18346"/>
                </a:lnTo>
                <a:lnTo>
                  <a:pt x="17091" y="17987"/>
                </a:lnTo>
                <a:lnTo>
                  <a:pt x="17748" y="17688"/>
                </a:lnTo>
                <a:lnTo>
                  <a:pt x="18286" y="17330"/>
                </a:lnTo>
                <a:lnTo>
                  <a:pt x="18824" y="16912"/>
                </a:lnTo>
                <a:lnTo>
                  <a:pt x="19302" y="16434"/>
                </a:lnTo>
                <a:lnTo>
                  <a:pt x="19660" y="16015"/>
                </a:lnTo>
                <a:lnTo>
                  <a:pt x="20019" y="15597"/>
                </a:lnTo>
                <a:lnTo>
                  <a:pt x="20317" y="15059"/>
                </a:lnTo>
                <a:lnTo>
                  <a:pt x="20616" y="14581"/>
                </a:lnTo>
                <a:lnTo>
                  <a:pt x="20855" y="14043"/>
                </a:lnTo>
                <a:lnTo>
                  <a:pt x="21034" y="13506"/>
                </a:lnTo>
                <a:lnTo>
                  <a:pt x="21333" y="12370"/>
                </a:lnTo>
                <a:lnTo>
                  <a:pt x="21513" y="11354"/>
                </a:lnTo>
                <a:lnTo>
                  <a:pt x="21632" y="10697"/>
                </a:lnTo>
                <a:lnTo>
                  <a:pt x="21692" y="10040"/>
                </a:lnTo>
                <a:lnTo>
                  <a:pt x="21692" y="9323"/>
                </a:lnTo>
                <a:lnTo>
                  <a:pt x="21632" y="8665"/>
                </a:lnTo>
                <a:lnTo>
                  <a:pt x="21513" y="8128"/>
                </a:lnTo>
                <a:lnTo>
                  <a:pt x="21393" y="7889"/>
                </a:lnTo>
                <a:lnTo>
                  <a:pt x="21274" y="7709"/>
                </a:lnTo>
                <a:lnTo>
                  <a:pt x="21034" y="7530"/>
                </a:lnTo>
                <a:lnTo>
                  <a:pt x="20736" y="7411"/>
                </a:lnTo>
                <a:lnTo>
                  <a:pt x="19959" y="7411"/>
                </a:lnTo>
                <a:lnTo>
                  <a:pt x="19063" y="7530"/>
                </a:lnTo>
                <a:lnTo>
                  <a:pt x="18106" y="7769"/>
                </a:lnTo>
                <a:lnTo>
                  <a:pt x="17150" y="8068"/>
                </a:lnTo>
                <a:lnTo>
                  <a:pt x="16254" y="8426"/>
                </a:lnTo>
                <a:lnTo>
                  <a:pt x="14939" y="8964"/>
                </a:lnTo>
                <a:lnTo>
                  <a:pt x="14939" y="8008"/>
                </a:lnTo>
                <a:lnTo>
                  <a:pt x="14820" y="7052"/>
                </a:lnTo>
                <a:lnTo>
                  <a:pt x="14700" y="6096"/>
                </a:lnTo>
                <a:lnTo>
                  <a:pt x="14581" y="5140"/>
                </a:lnTo>
                <a:lnTo>
                  <a:pt x="14342" y="4184"/>
                </a:lnTo>
                <a:lnTo>
                  <a:pt x="14103" y="3287"/>
                </a:lnTo>
                <a:lnTo>
                  <a:pt x="13804" y="2391"/>
                </a:lnTo>
                <a:lnTo>
                  <a:pt x="13505" y="1495"/>
                </a:lnTo>
                <a:lnTo>
                  <a:pt x="13147" y="778"/>
                </a:lnTo>
                <a:lnTo>
                  <a:pt x="12968" y="479"/>
                </a:lnTo>
                <a:lnTo>
                  <a:pt x="12788" y="300"/>
                </a:lnTo>
                <a:lnTo>
                  <a:pt x="12609" y="120"/>
                </a:lnTo>
                <a:lnTo>
                  <a:pt x="12370" y="61"/>
                </a:lnTo>
                <a:lnTo>
                  <a:pt x="12191" y="1"/>
                </a:lnTo>
                <a:close/>
              </a:path>
            </a:pathLst>
          </a:custGeom>
          <a:solidFill>
            <a:srgbClr val="140E4F">
              <a:alpha val="57309"/>
            </a:srgbClr>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solidFill>
                <a:srgbClr val="7A7D99"/>
              </a:solidFill>
            </a:endParaRPr>
          </a:p>
        </p:txBody>
      </p:sp>
      <p:sp>
        <p:nvSpPr>
          <p:cNvPr id="44" name="Google Shape;44;p2"/>
          <p:cNvSpPr/>
          <p:nvPr/>
        </p:nvSpPr>
        <p:spPr>
          <a:xfrm rot="-2801891">
            <a:off x="8952970" y="670109"/>
            <a:ext cx="990460" cy="1263328"/>
          </a:xfrm>
          <a:custGeom>
            <a:avLst/>
            <a:gdLst/>
            <a:ahLst/>
            <a:cxnLst/>
            <a:rect l="l" t="t" r="r" b="b"/>
            <a:pathLst>
              <a:path w="27369" h="42965" extrusionOk="0">
                <a:moveTo>
                  <a:pt x="7709" y="23066"/>
                </a:moveTo>
                <a:lnTo>
                  <a:pt x="7530" y="23125"/>
                </a:lnTo>
                <a:lnTo>
                  <a:pt x="7350" y="23185"/>
                </a:lnTo>
                <a:lnTo>
                  <a:pt x="7291" y="23305"/>
                </a:lnTo>
                <a:lnTo>
                  <a:pt x="7231" y="23424"/>
                </a:lnTo>
                <a:lnTo>
                  <a:pt x="7231" y="23544"/>
                </a:lnTo>
                <a:lnTo>
                  <a:pt x="7231" y="23723"/>
                </a:lnTo>
                <a:lnTo>
                  <a:pt x="7350" y="24022"/>
                </a:lnTo>
                <a:lnTo>
                  <a:pt x="7589" y="24201"/>
                </a:lnTo>
                <a:lnTo>
                  <a:pt x="7709" y="24320"/>
                </a:lnTo>
                <a:lnTo>
                  <a:pt x="7948" y="24320"/>
                </a:lnTo>
                <a:lnTo>
                  <a:pt x="8067" y="24261"/>
                </a:lnTo>
                <a:lnTo>
                  <a:pt x="8187" y="24141"/>
                </a:lnTo>
                <a:lnTo>
                  <a:pt x="8306" y="23962"/>
                </a:lnTo>
                <a:lnTo>
                  <a:pt x="8366" y="23783"/>
                </a:lnTo>
                <a:lnTo>
                  <a:pt x="8366" y="23603"/>
                </a:lnTo>
                <a:lnTo>
                  <a:pt x="8306" y="23484"/>
                </a:lnTo>
                <a:lnTo>
                  <a:pt x="8247" y="23305"/>
                </a:lnTo>
                <a:lnTo>
                  <a:pt x="8187" y="23185"/>
                </a:lnTo>
                <a:lnTo>
                  <a:pt x="8067" y="23125"/>
                </a:lnTo>
                <a:lnTo>
                  <a:pt x="7888" y="23066"/>
                </a:lnTo>
                <a:close/>
                <a:moveTo>
                  <a:pt x="6633" y="25934"/>
                </a:moveTo>
                <a:lnTo>
                  <a:pt x="6514" y="25994"/>
                </a:lnTo>
                <a:lnTo>
                  <a:pt x="6335" y="26053"/>
                </a:lnTo>
                <a:lnTo>
                  <a:pt x="6215" y="26173"/>
                </a:lnTo>
                <a:lnTo>
                  <a:pt x="5976" y="26531"/>
                </a:lnTo>
                <a:lnTo>
                  <a:pt x="5856" y="26830"/>
                </a:lnTo>
                <a:lnTo>
                  <a:pt x="5856" y="27009"/>
                </a:lnTo>
                <a:lnTo>
                  <a:pt x="5916" y="27129"/>
                </a:lnTo>
                <a:lnTo>
                  <a:pt x="5976" y="27248"/>
                </a:lnTo>
                <a:lnTo>
                  <a:pt x="6096" y="27308"/>
                </a:lnTo>
                <a:lnTo>
                  <a:pt x="6215" y="27308"/>
                </a:lnTo>
                <a:lnTo>
                  <a:pt x="6454" y="27248"/>
                </a:lnTo>
                <a:lnTo>
                  <a:pt x="6813" y="27129"/>
                </a:lnTo>
                <a:lnTo>
                  <a:pt x="6932" y="27069"/>
                </a:lnTo>
                <a:lnTo>
                  <a:pt x="7052" y="26950"/>
                </a:lnTo>
                <a:lnTo>
                  <a:pt x="7111" y="26830"/>
                </a:lnTo>
                <a:lnTo>
                  <a:pt x="7171" y="26651"/>
                </a:lnTo>
                <a:lnTo>
                  <a:pt x="7171" y="26531"/>
                </a:lnTo>
                <a:lnTo>
                  <a:pt x="7111" y="26352"/>
                </a:lnTo>
                <a:lnTo>
                  <a:pt x="6932" y="26113"/>
                </a:lnTo>
                <a:lnTo>
                  <a:pt x="6813" y="25994"/>
                </a:lnTo>
                <a:lnTo>
                  <a:pt x="6633" y="25934"/>
                </a:lnTo>
                <a:close/>
                <a:moveTo>
                  <a:pt x="8545" y="28981"/>
                </a:moveTo>
                <a:lnTo>
                  <a:pt x="8366" y="29041"/>
                </a:lnTo>
                <a:lnTo>
                  <a:pt x="8247" y="29161"/>
                </a:lnTo>
                <a:lnTo>
                  <a:pt x="8127" y="29340"/>
                </a:lnTo>
                <a:lnTo>
                  <a:pt x="8127" y="29459"/>
                </a:lnTo>
                <a:lnTo>
                  <a:pt x="8127" y="29639"/>
                </a:lnTo>
                <a:lnTo>
                  <a:pt x="8306" y="29818"/>
                </a:lnTo>
                <a:lnTo>
                  <a:pt x="8486" y="29937"/>
                </a:lnTo>
                <a:lnTo>
                  <a:pt x="8665" y="29937"/>
                </a:lnTo>
                <a:lnTo>
                  <a:pt x="8844" y="29878"/>
                </a:lnTo>
                <a:lnTo>
                  <a:pt x="8964" y="29818"/>
                </a:lnTo>
                <a:lnTo>
                  <a:pt x="9083" y="29639"/>
                </a:lnTo>
                <a:lnTo>
                  <a:pt x="9083" y="29459"/>
                </a:lnTo>
                <a:lnTo>
                  <a:pt x="9024" y="29220"/>
                </a:lnTo>
                <a:lnTo>
                  <a:pt x="8844" y="29041"/>
                </a:lnTo>
                <a:lnTo>
                  <a:pt x="8725" y="28981"/>
                </a:lnTo>
                <a:close/>
                <a:moveTo>
                  <a:pt x="5976" y="29280"/>
                </a:moveTo>
                <a:lnTo>
                  <a:pt x="5797" y="29400"/>
                </a:lnTo>
                <a:lnTo>
                  <a:pt x="5617" y="29579"/>
                </a:lnTo>
                <a:lnTo>
                  <a:pt x="5558" y="29758"/>
                </a:lnTo>
                <a:lnTo>
                  <a:pt x="5558" y="29997"/>
                </a:lnTo>
                <a:lnTo>
                  <a:pt x="5617" y="30117"/>
                </a:lnTo>
                <a:lnTo>
                  <a:pt x="5677" y="30176"/>
                </a:lnTo>
                <a:lnTo>
                  <a:pt x="5797" y="30236"/>
                </a:lnTo>
                <a:lnTo>
                  <a:pt x="6096" y="30236"/>
                </a:lnTo>
                <a:lnTo>
                  <a:pt x="6215" y="30176"/>
                </a:lnTo>
                <a:lnTo>
                  <a:pt x="6394" y="29997"/>
                </a:lnTo>
                <a:lnTo>
                  <a:pt x="6394" y="29818"/>
                </a:lnTo>
                <a:lnTo>
                  <a:pt x="6335" y="29519"/>
                </a:lnTo>
                <a:lnTo>
                  <a:pt x="6275" y="29400"/>
                </a:lnTo>
                <a:lnTo>
                  <a:pt x="6155" y="29340"/>
                </a:lnTo>
                <a:lnTo>
                  <a:pt x="6096" y="29280"/>
                </a:lnTo>
                <a:close/>
                <a:moveTo>
                  <a:pt x="2869" y="29818"/>
                </a:moveTo>
                <a:lnTo>
                  <a:pt x="2749" y="29878"/>
                </a:lnTo>
                <a:lnTo>
                  <a:pt x="2570" y="30057"/>
                </a:lnTo>
                <a:lnTo>
                  <a:pt x="2510" y="30296"/>
                </a:lnTo>
                <a:lnTo>
                  <a:pt x="2510" y="30595"/>
                </a:lnTo>
                <a:lnTo>
                  <a:pt x="2570" y="30834"/>
                </a:lnTo>
                <a:lnTo>
                  <a:pt x="2630" y="30893"/>
                </a:lnTo>
                <a:lnTo>
                  <a:pt x="2749" y="30953"/>
                </a:lnTo>
                <a:lnTo>
                  <a:pt x="2869" y="31013"/>
                </a:lnTo>
                <a:lnTo>
                  <a:pt x="2988" y="31013"/>
                </a:lnTo>
                <a:lnTo>
                  <a:pt x="3227" y="30953"/>
                </a:lnTo>
                <a:lnTo>
                  <a:pt x="3407" y="30834"/>
                </a:lnTo>
                <a:lnTo>
                  <a:pt x="3526" y="30714"/>
                </a:lnTo>
                <a:lnTo>
                  <a:pt x="3646" y="30535"/>
                </a:lnTo>
                <a:lnTo>
                  <a:pt x="3705" y="30356"/>
                </a:lnTo>
                <a:lnTo>
                  <a:pt x="3646" y="30176"/>
                </a:lnTo>
                <a:lnTo>
                  <a:pt x="3526" y="30057"/>
                </a:lnTo>
                <a:lnTo>
                  <a:pt x="3347" y="29878"/>
                </a:lnTo>
                <a:lnTo>
                  <a:pt x="3167" y="29818"/>
                </a:lnTo>
                <a:close/>
                <a:moveTo>
                  <a:pt x="3227" y="32806"/>
                </a:moveTo>
                <a:lnTo>
                  <a:pt x="3048" y="32925"/>
                </a:lnTo>
                <a:lnTo>
                  <a:pt x="2928" y="33104"/>
                </a:lnTo>
                <a:lnTo>
                  <a:pt x="2869" y="33284"/>
                </a:lnTo>
                <a:lnTo>
                  <a:pt x="2809" y="33523"/>
                </a:lnTo>
                <a:lnTo>
                  <a:pt x="2869" y="33702"/>
                </a:lnTo>
                <a:lnTo>
                  <a:pt x="2988" y="33821"/>
                </a:lnTo>
                <a:lnTo>
                  <a:pt x="3227" y="33881"/>
                </a:lnTo>
                <a:lnTo>
                  <a:pt x="3466" y="33881"/>
                </a:lnTo>
                <a:lnTo>
                  <a:pt x="3646" y="33762"/>
                </a:lnTo>
                <a:lnTo>
                  <a:pt x="3765" y="33582"/>
                </a:lnTo>
                <a:lnTo>
                  <a:pt x="3825" y="33403"/>
                </a:lnTo>
                <a:lnTo>
                  <a:pt x="3885" y="33164"/>
                </a:lnTo>
                <a:lnTo>
                  <a:pt x="3825" y="32985"/>
                </a:lnTo>
                <a:lnTo>
                  <a:pt x="3646" y="32865"/>
                </a:lnTo>
                <a:lnTo>
                  <a:pt x="3466" y="32806"/>
                </a:lnTo>
                <a:close/>
                <a:moveTo>
                  <a:pt x="6932" y="32746"/>
                </a:moveTo>
                <a:lnTo>
                  <a:pt x="6633" y="32865"/>
                </a:lnTo>
                <a:lnTo>
                  <a:pt x="6454" y="33045"/>
                </a:lnTo>
                <a:lnTo>
                  <a:pt x="6335" y="33224"/>
                </a:lnTo>
                <a:lnTo>
                  <a:pt x="6335" y="33463"/>
                </a:lnTo>
                <a:lnTo>
                  <a:pt x="6335" y="33642"/>
                </a:lnTo>
                <a:lnTo>
                  <a:pt x="6454" y="33821"/>
                </a:lnTo>
                <a:lnTo>
                  <a:pt x="6633" y="33941"/>
                </a:lnTo>
                <a:lnTo>
                  <a:pt x="6872" y="33941"/>
                </a:lnTo>
                <a:lnTo>
                  <a:pt x="7111" y="33881"/>
                </a:lnTo>
                <a:lnTo>
                  <a:pt x="7350" y="33702"/>
                </a:lnTo>
                <a:lnTo>
                  <a:pt x="7470" y="33463"/>
                </a:lnTo>
                <a:lnTo>
                  <a:pt x="7470" y="33284"/>
                </a:lnTo>
                <a:lnTo>
                  <a:pt x="7410" y="33045"/>
                </a:lnTo>
                <a:lnTo>
                  <a:pt x="7291" y="32865"/>
                </a:lnTo>
                <a:lnTo>
                  <a:pt x="7171" y="32806"/>
                </a:lnTo>
                <a:lnTo>
                  <a:pt x="6932" y="32746"/>
                </a:lnTo>
                <a:close/>
                <a:moveTo>
                  <a:pt x="9263" y="34658"/>
                </a:moveTo>
                <a:lnTo>
                  <a:pt x="9024" y="34778"/>
                </a:lnTo>
                <a:lnTo>
                  <a:pt x="8904" y="34957"/>
                </a:lnTo>
                <a:lnTo>
                  <a:pt x="8844" y="35076"/>
                </a:lnTo>
                <a:lnTo>
                  <a:pt x="8844" y="35196"/>
                </a:lnTo>
                <a:lnTo>
                  <a:pt x="8904" y="35315"/>
                </a:lnTo>
                <a:lnTo>
                  <a:pt x="9024" y="35435"/>
                </a:lnTo>
                <a:lnTo>
                  <a:pt x="9203" y="35674"/>
                </a:lnTo>
                <a:lnTo>
                  <a:pt x="9382" y="35734"/>
                </a:lnTo>
                <a:lnTo>
                  <a:pt x="9442" y="35734"/>
                </a:lnTo>
                <a:lnTo>
                  <a:pt x="9502" y="35674"/>
                </a:lnTo>
                <a:lnTo>
                  <a:pt x="9681" y="35315"/>
                </a:lnTo>
                <a:lnTo>
                  <a:pt x="9741" y="35136"/>
                </a:lnTo>
                <a:lnTo>
                  <a:pt x="9741" y="34957"/>
                </a:lnTo>
                <a:lnTo>
                  <a:pt x="9741" y="34837"/>
                </a:lnTo>
                <a:lnTo>
                  <a:pt x="9681" y="34718"/>
                </a:lnTo>
                <a:lnTo>
                  <a:pt x="9561" y="34658"/>
                </a:lnTo>
                <a:close/>
                <a:moveTo>
                  <a:pt x="5558" y="35196"/>
                </a:moveTo>
                <a:lnTo>
                  <a:pt x="5199" y="35315"/>
                </a:lnTo>
                <a:lnTo>
                  <a:pt x="5020" y="35495"/>
                </a:lnTo>
                <a:lnTo>
                  <a:pt x="4841" y="35793"/>
                </a:lnTo>
                <a:lnTo>
                  <a:pt x="4781" y="36092"/>
                </a:lnTo>
                <a:lnTo>
                  <a:pt x="4781" y="36331"/>
                </a:lnTo>
                <a:lnTo>
                  <a:pt x="4841" y="36570"/>
                </a:lnTo>
                <a:lnTo>
                  <a:pt x="4960" y="36690"/>
                </a:lnTo>
                <a:lnTo>
                  <a:pt x="5020" y="36750"/>
                </a:lnTo>
                <a:lnTo>
                  <a:pt x="5139" y="36690"/>
                </a:lnTo>
                <a:lnTo>
                  <a:pt x="5378" y="36510"/>
                </a:lnTo>
                <a:lnTo>
                  <a:pt x="5617" y="36451"/>
                </a:lnTo>
                <a:lnTo>
                  <a:pt x="5916" y="36271"/>
                </a:lnTo>
                <a:lnTo>
                  <a:pt x="6155" y="36092"/>
                </a:lnTo>
                <a:lnTo>
                  <a:pt x="6275" y="35853"/>
                </a:lnTo>
                <a:lnTo>
                  <a:pt x="6275" y="35674"/>
                </a:lnTo>
                <a:lnTo>
                  <a:pt x="6215" y="35435"/>
                </a:lnTo>
                <a:lnTo>
                  <a:pt x="6036" y="35315"/>
                </a:lnTo>
                <a:lnTo>
                  <a:pt x="5797" y="35196"/>
                </a:lnTo>
                <a:close/>
                <a:moveTo>
                  <a:pt x="6574" y="38004"/>
                </a:moveTo>
                <a:lnTo>
                  <a:pt x="6155" y="38064"/>
                </a:lnTo>
                <a:lnTo>
                  <a:pt x="5916" y="38124"/>
                </a:lnTo>
                <a:lnTo>
                  <a:pt x="5737" y="38243"/>
                </a:lnTo>
                <a:lnTo>
                  <a:pt x="5617" y="38363"/>
                </a:lnTo>
                <a:lnTo>
                  <a:pt x="5498" y="38542"/>
                </a:lnTo>
                <a:lnTo>
                  <a:pt x="5378" y="38901"/>
                </a:lnTo>
                <a:lnTo>
                  <a:pt x="5378" y="39199"/>
                </a:lnTo>
                <a:lnTo>
                  <a:pt x="5378" y="39319"/>
                </a:lnTo>
                <a:lnTo>
                  <a:pt x="5498" y="39438"/>
                </a:lnTo>
                <a:lnTo>
                  <a:pt x="5558" y="39558"/>
                </a:lnTo>
                <a:lnTo>
                  <a:pt x="5737" y="39618"/>
                </a:lnTo>
                <a:lnTo>
                  <a:pt x="5856" y="39618"/>
                </a:lnTo>
                <a:lnTo>
                  <a:pt x="6036" y="39558"/>
                </a:lnTo>
                <a:lnTo>
                  <a:pt x="6275" y="39438"/>
                </a:lnTo>
                <a:lnTo>
                  <a:pt x="6514" y="39319"/>
                </a:lnTo>
                <a:lnTo>
                  <a:pt x="6753" y="39080"/>
                </a:lnTo>
                <a:lnTo>
                  <a:pt x="6872" y="38841"/>
                </a:lnTo>
                <a:lnTo>
                  <a:pt x="6992" y="38602"/>
                </a:lnTo>
                <a:lnTo>
                  <a:pt x="6992" y="38363"/>
                </a:lnTo>
                <a:lnTo>
                  <a:pt x="6992" y="38184"/>
                </a:lnTo>
                <a:lnTo>
                  <a:pt x="6813" y="38004"/>
                </a:lnTo>
                <a:close/>
                <a:moveTo>
                  <a:pt x="12370" y="38243"/>
                </a:moveTo>
                <a:lnTo>
                  <a:pt x="12250" y="38303"/>
                </a:lnTo>
                <a:lnTo>
                  <a:pt x="12131" y="38363"/>
                </a:lnTo>
                <a:lnTo>
                  <a:pt x="11892" y="38662"/>
                </a:lnTo>
                <a:lnTo>
                  <a:pt x="11772" y="39020"/>
                </a:lnTo>
                <a:lnTo>
                  <a:pt x="11713" y="39379"/>
                </a:lnTo>
                <a:lnTo>
                  <a:pt x="11772" y="39678"/>
                </a:lnTo>
                <a:lnTo>
                  <a:pt x="11832" y="39797"/>
                </a:lnTo>
                <a:lnTo>
                  <a:pt x="11952" y="39857"/>
                </a:lnTo>
                <a:lnTo>
                  <a:pt x="12191" y="39857"/>
                </a:lnTo>
                <a:lnTo>
                  <a:pt x="12370" y="39737"/>
                </a:lnTo>
                <a:lnTo>
                  <a:pt x="12549" y="39498"/>
                </a:lnTo>
                <a:lnTo>
                  <a:pt x="12788" y="39140"/>
                </a:lnTo>
                <a:lnTo>
                  <a:pt x="12848" y="38901"/>
                </a:lnTo>
                <a:lnTo>
                  <a:pt x="12908" y="38662"/>
                </a:lnTo>
                <a:lnTo>
                  <a:pt x="12908" y="38482"/>
                </a:lnTo>
                <a:lnTo>
                  <a:pt x="12848" y="38303"/>
                </a:lnTo>
                <a:lnTo>
                  <a:pt x="12669" y="38243"/>
                </a:lnTo>
                <a:close/>
                <a:moveTo>
                  <a:pt x="9442" y="38721"/>
                </a:moveTo>
                <a:lnTo>
                  <a:pt x="9203" y="38781"/>
                </a:lnTo>
                <a:lnTo>
                  <a:pt x="9024" y="38901"/>
                </a:lnTo>
                <a:lnTo>
                  <a:pt x="8844" y="39080"/>
                </a:lnTo>
                <a:lnTo>
                  <a:pt x="8784" y="39259"/>
                </a:lnTo>
                <a:lnTo>
                  <a:pt x="8784" y="39498"/>
                </a:lnTo>
                <a:lnTo>
                  <a:pt x="8844" y="39678"/>
                </a:lnTo>
                <a:lnTo>
                  <a:pt x="8964" y="39857"/>
                </a:lnTo>
                <a:lnTo>
                  <a:pt x="9203" y="39917"/>
                </a:lnTo>
                <a:lnTo>
                  <a:pt x="9442" y="39917"/>
                </a:lnTo>
                <a:lnTo>
                  <a:pt x="9621" y="39797"/>
                </a:lnTo>
                <a:lnTo>
                  <a:pt x="9800" y="39558"/>
                </a:lnTo>
                <a:lnTo>
                  <a:pt x="9860" y="39379"/>
                </a:lnTo>
                <a:lnTo>
                  <a:pt x="9860" y="39140"/>
                </a:lnTo>
                <a:lnTo>
                  <a:pt x="9800" y="38901"/>
                </a:lnTo>
                <a:lnTo>
                  <a:pt x="9681" y="38781"/>
                </a:lnTo>
                <a:lnTo>
                  <a:pt x="9442" y="38721"/>
                </a:lnTo>
                <a:close/>
                <a:moveTo>
                  <a:pt x="18465" y="5259"/>
                </a:moveTo>
                <a:lnTo>
                  <a:pt x="18764" y="5318"/>
                </a:lnTo>
                <a:lnTo>
                  <a:pt x="19062" y="5498"/>
                </a:lnTo>
                <a:lnTo>
                  <a:pt x="19421" y="5737"/>
                </a:lnTo>
                <a:lnTo>
                  <a:pt x="19660" y="5976"/>
                </a:lnTo>
                <a:lnTo>
                  <a:pt x="19899" y="6334"/>
                </a:lnTo>
                <a:lnTo>
                  <a:pt x="20078" y="6693"/>
                </a:lnTo>
                <a:lnTo>
                  <a:pt x="20198" y="7171"/>
                </a:lnTo>
                <a:lnTo>
                  <a:pt x="20317" y="7649"/>
                </a:lnTo>
                <a:lnTo>
                  <a:pt x="20437" y="8127"/>
                </a:lnTo>
                <a:lnTo>
                  <a:pt x="20437" y="8605"/>
                </a:lnTo>
                <a:lnTo>
                  <a:pt x="20497" y="9621"/>
                </a:lnTo>
                <a:lnTo>
                  <a:pt x="20437" y="10636"/>
                </a:lnTo>
                <a:lnTo>
                  <a:pt x="20258" y="13086"/>
                </a:lnTo>
                <a:lnTo>
                  <a:pt x="20138" y="14341"/>
                </a:lnTo>
                <a:lnTo>
                  <a:pt x="20138" y="15536"/>
                </a:lnTo>
                <a:lnTo>
                  <a:pt x="20138" y="16791"/>
                </a:lnTo>
                <a:lnTo>
                  <a:pt x="20258" y="17986"/>
                </a:lnTo>
                <a:lnTo>
                  <a:pt x="20377" y="18584"/>
                </a:lnTo>
                <a:lnTo>
                  <a:pt x="20497" y="19181"/>
                </a:lnTo>
                <a:lnTo>
                  <a:pt x="20676" y="19779"/>
                </a:lnTo>
                <a:lnTo>
                  <a:pt x="20915" y="20377"/>
                </a:lnTo>
                <a:lnTo>
                  <a:pt x="21273" y="21094"/>
                </a:lnTo>
                <a:lnTo>
                  <a:pt x="21632" y="21691"/>
                </a:lnTo>
                <a:lnTo>
                  <a:pt x="22110" y="22229"/>
                </a:lnTo>
                <a:lnTo>
                  <a:pt x="22588" y="22707"/>
                </a:lnTo>
                <a:lnTo>
                  <a:pt x="23604" y="23723"/>
                </a:lnTo>
                <a:lnTo>
                  <a:pt x="24142" y="24201"/>
                </a:lnTo>
                <a:lnTo>
                  <a:pt x="24679" y="24739"/>
                </a:lnTo>
                <a:lnTo>
                  <a:pt x="25157" y="25336"/>
                </a:lnTo>
                <a:lnTo>
                  <a:pt x="25516" y="25934"/>
                </a:lnTo>
                <a:lnTo>
                  <a:pt x="25875" y="26591"/>
                </a:lnTo>
                <a:lnTo>
                  <a:pt x="26114" y="27308"/>
                </a:lnTo>
                <a:lnTo>
                  <a:pt x="26293" y="27965"/>
                </a:lnTo>
                <a:lnTo>
                  <a:pt x="26412" y="28683"/>
                </a:lnTo>
                <a:lnTo>
                  <a:pt x="26472" y="29459"/>
                </a:lnTo>
                <a:lnTo>
                  <a:pt x="26412" y="30176"/>
                </a:lnTo>
                <a:lnTo>
                  <a:pt x="26353" y="30953"/>
                </a:lnTo>
                <a:lnTo>
                  <a:pt x="26173" y="31670"/>
                </a:lnTo>
                <a:lnTo>
                  <a:pt x="25934" y="32447"/>
                </a:lnTo>
                <a:lnTo>
                  <a:pt x="25695" y="33224"/>
                </a:lnTo>
                <a:lnTo>
                  <a:pt x="25337" y="34001"/>
                </a:lnTo>
                <a:lnTo>
                  <a:pt x="24978" y="34778"/>
                </a:lnTo>
                <a:lnTo>
                  <a:pt x="24560" y="35495"/>
                </a:lnTo>
                <a:lnTo>
                  <a:pt x="24142" y="36212"/>
                </a:lnTo>
                <a:lnTo>
                  <a:pt x="23604" y="36929"/>
                </a:lnTo>
                <a:lnTo>
                  <a:pt x="23126" y="37586"/>
                </a:lnTo>
                <a:lnTo>
                  <a:pt x="22528" y="38243"/>
                </a:lnTo>
                <a:lnTo>
                  <a:pt x="21931" y="38841"/>
                </a:lnTo>
                <a:lnTo>
                  <a:pt x="21333" y="39379"/>
                </a:lnTo>
                <a:lnTo>
                  <a:pt x="20736" y="39857"/>
                </a:lnTo>
                <a:lnTo>
                  <a:pt x="20078" y="40335"/>
                </a:lnTo>
                <a:lnTo>
                  <a:pt x="19421" y="40693"/>
                </a:lnTo>
                <a:lnTo>
                  <a:pt x="18943" y="40932"/>
                </a:lnTo>
                <a:lnTo>
                  <a:pt x="18405" y="41171"/>
                </a:lnTo>
                <a:lnTo>
                  <a:pt x="17867" y="41351"/>
                </a:lnTo>
                <a:lnTo>
                  <a:pt x="17270" y="41470"/>
                </a:lnTo>
                <a:lnTo>
                  <a:pt x="16075" y="41649"/>
                </a:lnTo>
                <a:lnTo>
                  <a:pt x="14880" y="41709"/>
                </a:lnTo>
                <a:lnTo>
                  <a:pt x="13684" y="41709"/>
                </a:lnTo>
                <a:lnTo>
                  <a:pt x="12489" y="41590"/>
                </a:lnTo>
                <a:lnTo>
                  <a:pt x="11354" y="41470"/>
                </a:lnTo>
                <a:lnTo>
                  <a:pt x="10219" y="41291"/>
                </a:lnTo>
                <a:lnTo>
                  <a:pt x="9024" y="40992"/>
                </a:lnTo>
                <a:lnTo>
                  <a:pt x="7888" y="40634"/>
                </a:lnTo>
                <a:lnTo>
                  <a:pt x="6753" y="40215"/>
                </a:lnTo>
                <a:lnTo>
                  <a:pt x="5737" y="39678"/>
                </a:lnTo>
                <a:lnTo>
                  <a:pt x="4721" y="39080"/>
                </a:lnTo>
                <a:lnTo>
                  <a:pt x="4243" y="38721"/>
                </a:lnTo>
                <a:lnTo>
                  <a:pt x="3765" y="38303"/>
                </a:lnTo>
                <a:lnTo>
                  <a:pt x="3347" y="37885"/>
                </a:lnTo>
                <a:lnTo>
                  <a:pt x="2988" y="37467"/>
                </a:lnTo>
                <a:lnTo>
                  <a:pt x="2570" y="36989"/>
                </a:lnTo>
                <a:lnTo>
                  <a:pt x="2271" y="36451"/>
                </a:lnTo>
                <a:lnTo>
                  <a:pt x="2510" y="36451"/>
                </a:lnTo>
                <a:lnTo>
                  <a:pt x="2689" y="36331"/>
                </a:lnTo>
                <a:lnTo>
                  <a:pt x="2809" y="36271"/>
                </a:lnTo>
                <a:lnTo>
                  <a:pt x="2869" y="36092"/>
                </a:lnTo>
                <a:lnTo>
                  <a:pt x="2928" y="35973"/>
                </a:lnTo>
                <a:lnTo>
                  <a:pt x="2928" y="35793"/>
                </a:lnTo>
                <a:lnTo>
                  <a:pt x="2809" y="35495"/>
                </a:lnTo>
                <a:lnTo>
                  <a:pt x="2570" y="35256"/>
                </a:lnTo>
                <a:lnTo>
                  <a:pt x="2450" y="35196"/>
                </a:lnTo>
                <a:lnTo>
                  <a:pt x="2331" y="35136"/>
                </a:lnTo>
                <a:lnTo>
                  <a:pt x="2152" y="35136"/>
                </a:lnTo>
                <a:lnTo>
                  <a:pt x="2032" y="35256"/>
                </a:lnTo>
                <a:lnTo>
                  <a:pt x="1913" y="35375"/>
                </a:lnTo>
                <a:lnTo>
                  <a:pt x="1793" y="35554"/>
                </a:lnTo>
                <a:lnTo>
                  <a:pt x="1494" y="34897"/>
                </a:lnTo>
                <a:lnTo>
                  <a:pt x="1255" y="34240"/>
                </a:lnTo>
                <a:lnTo>
                  <a:pt x="1136" y="33582"/>
                </a:lnTo>
                <a:lnTo>
                  <a:pt x="1076" y="32925"/>
                </a:lnTo>
                <a:lnTo>
                  <a:pt x="1076" y="32268"/>
                </a:lnTo>
                <a:lnTo>
                  <a:pt x="1136" y="31670"/>
                </a:lnTo>
                <a:lnTo>
                  <a:pt x="1255" y="31013"/>
                </a:lnTo>
                <a:lnTo>
                  <a:pt x="1375" y="30415"/>
                </a:lnTo>
                <a:lnTo>
                  <a:pt x="1614" y="29818"/>
                </a:lnTo>
                <a:lnTo>
                  <a:pt x="1853" y="29220"/>
                </a:lnTo>
                <a:lnTo>
                  <a:pt x="2450" y="28025"/>
                </a:lnTo>
                <a:lnTo>
                  <a:pt x="3227" y="26890"/>
                </a:lnTo>
                <a:lnTo>
                  <a:pt x="4064" y="25755"/>
                </a:lnTo>
                <a:lnTo>
                  <a:pt x="4960" y="24619"/>
                </a:lnTo>
                <a:lnTo>
                  <a:pt x="5916" y="23484"/>
                </a:lnTo>
                <a:lnTo>
                  <a:pt x="7769" y="21273"/>
                </a:lnTo>
                <a:lnTo>
                  <a:pt x="8605" y="20197"/>
                </a:lnTo>
                <a:lnTo>
                  <a:pt x="9382" y="19062"/>
                </a:lnTo>
                <a:lnTo>
                  <a:pt x="10039" y="17927"/>
                </a:lnTo>
                <a:lnTo>
                  <a:pt x="10278" y="17389"/>
                </a:lnTo>
                <a:lnTo>
                  <a:pt x="10517" y="16791"/>
                </a:lnTo>
                <a:lnTo>
                  <a:pt x="11115" y="14819"/>
                </a:lnTo>
                <a:lnTo>
                  <a:pt x="11772" y="12788"/>
                </a:lnTo>
                <a:lnTo>
                  <a:pt x="12131" y="11772"/>
                </a:lnTo>
                <a:lnTo>
                  <a:pt x="12549" y="10816"/>
                </a:lnTo>
                <a:lnTo>
                  <a:pt x="13087" y="9919"/>
                </a:lnTo>
                <a:lnTo>
                  <a:pt x="13684" y="9083"/>
                </a:lnTo>
                <a:lnTo>
                  <a:pt x="14342" y="8366"/>
                </a:lnTo>
                <a:lnTo>
                  <a:pt x="14700" y="8067"/>
                </a:lnTo>
                <a:lnTo>
                  <a:pt x="15059" y="7828"/>
                </a:lnTo>
                <a:lnTo>
                  <a:pt x="15477" y="7589"/>
                </a:lnTo>
                <a:lnTo>
                  <a:pt x="15895" y="7350"/>
                </a:lnTo>
                <a:lnTo>
                  <a:pt x="16373" y="7230"/>
                </a:lnTo>
                <a:lnTo>
                  <a:pt x="16851" y="7171"/>
                </a:lnTo>
                <a:lnTo>
                  <a:pt x="17270" y="7171"/>
                </a:lnTo>
                <a:lnTo>
                  <a:pt x="17808" y="7230"/>
                </a:lnTo>
                <a:lnTo>
                  <a:pt x="18345" y="7290"/>
                </a:lnTo>
                <a:lnTo>
                  <a:pt x="18525" y="7290"/>
                </a:lnTo>
                <a:lnTo>
                  <a:pt x="18644" y="7230"/>
                </a:lnTo>
                <a:lnTo>
                  <a:pt x="18823" y="7051"/>
                </a:lnTo>
                <a:lnTo>
                  <a:pt x="18823" y="6932"/>
                </a:lnTo>
                <a:lnTo>
                  <a:pt x="18764" y="6812"/>
                </a:lnTo>
                <a:lnTo>
                  <a:pt x="18584" y="6693"/>
                </a:lnTo>
                <a:lnTo>
                  <a:pt x="18166" y="6513"/>
                </a:lnTo>
                <a:lnTo>
                  <a:pt x="17808" y="6454"/>
                </a:lnTo>
                <a:lnTo>
                  <a:pt x="17927" y="5856"/>
                </a:lnTo>
                <a:lnTo>
                  <a:pt x="18047" y="5617"/>
                </a:lnTo>
                <a:lnTo>
                  <a:pt x="18166" y="5378"/>
                </a:lnTo>
                <a:lnTo>
                  <a:pt x="18286" y="5259"/>
                </a:lnTo>
                <a:close/>
                <a:moveTo>
                  <a:pt x="19899" y="0"/>
                </a:moveTo>
                <a:lnTo>
                  <a:pt x="19720" y="120"/>
                </a:lnTo>
                <a:lnTo>
                  <a:pt x="19540" y="299"/>
                </a:lnTo>
                <a:lnTo>
                  <a:pt x="19122" y="777"/>
                </a:lnTo>
                <a:lnTo>
                  <a:pt x="18704" y="1315"/>
                </a:lnTo>
                <a:lnTo>
                  <a:pt x="18345" y="1912"/>
                </a:lnTo>
                <a:lnTo>
                  <a:pt x="17927" y="2689"/>
                </a:lnTo>
                <a:lnTo>
                  <a:pt x="17449" y="3585"/>
                </a:lnTo>
                <a:lnTo>
                  <a:pt x="17210" y="4004"/>
                </a:lnTo>
                <a:lnTo>
                  <a:pt x="17031" y="4422"/>
                </a:lnTo>
                <a:lnTo>
                  <a:pt x="16911" y="4661"/>
                </a:lnTo>
                <a:lnTo>
                  <a:pt x="16732" y="4960"/>
                </a:lnTo>
                <a:lnTo>
                  <a:pt x="16134" y="5796"/>
                </a:lnTo>
                <a:lnTo>
                  <a:pt x="15477" y="6513"/>
                </a:lnTo>
                <a:lnTo>
                  <a:pt x="15238" y="6752"/>
                </a:lnTo>
                <a:lnTo>
                  <a:pt x="15059" y="6932"/>
                </a:lnTo>
                <a:lnTo>
                  <a:pt x="14521" y="7171"/>
                </a:lnTo>
                <a:lnTo>
                  <a:pt x="14043" y="7529"/>
                </a:lnTo>
                <a:lnTo>
                  <a:pt x="13625" y="7888"/>
                </a:lnTo>
                <a:lnTo>
                  <a:pt x="13206" y="8306"/>
                </a:lnTo>
                <a:lnTo>
                  <a:pt x="12728" y="8784"/>
                </a:lnTo>
                <a:lnTo>
                  <a:pt x="12370" y="9262"/>
                </a:lnTo>
                <a:lnTo>
                  <a:pt x="12011" y="9800"/>
                </a:lnTo>
                <a:lnTo>
                  <a:pt x="11713" y="10397"/>
                </a:lnTo>
                <a:lnTo>
                  <a:pt x="11175" y="11533"/>
                </a:lnTo>
                <a:lnTo>
                  <a:pt x="10756" y="12788"/>
                </a:lnTo>
                <a:lnTo>
                  <a:pt x="9980" y="15238"/>
                </a:lnTo>
                <a:lnTo>
                  <a:pt x="9621" y="16492"/>
                </a:lnTo>
                <a:lnTo>
                  <a:pt x="9143" y="17628"/>
                </a:lnTo>
                <a:lnTo>
                  <a:pt x="8545" y="18703"/>
                </a:lnTo>
                <a:lnTo>
                  <a:pt x="7948" y="19719"/>
                </a:lnTo>
                <a:lnTo>
                  <a:pt x="7231" y="20675"/>
                </a:lnTo>
                <a:lnTo>
                  <a:pt x="6454" y="21631"/>
                </a:lnTo>
                <a:lnTo>
                  <a:pt x="4900" y="23424"/>
                </a:lnTo>
                <a:lnTo>
                  <a:pt x="3287" y="25217"/>
                </a:lnTo>
                <a:lnTo>
                  <a:pt x="2510" y="26173"/>
                </a:lnTo>
                <a:lnTo>
                  <a:pt x="1853" y="27189"/>
                </a:lnTo>
                <a:lnTo>
                  <a:pt x="1196" y="28205"/>
                </a:lnTo>
                <a:lnTo>
                  <a:pt x="718" y="29280"/>
                </a:lnTo>
                <a:lnTo>
                  <a:pt x="299" y="30415"/>
                </a:lnTo>
                <a:lnTo>
                  <a:pt x="180" y="31013"/>
                </a:lnTo>
                <a:lnTo>
                  <a:pt x="60" y="31611"/>
                </a:lnTo>
                <a:lnTo>
                  <a:pt x="0" y="32208"/>
                </a:lnTo>
                <a:lnTo>
                  <a:pt x="0" y="32806"/>
                </a:lnTo>
                <a:lnTo>
                  <a:pt x="60" y="33403"/>
                </a:lnTo>
                <a:lnTo>
                  <a:pt x="120" y="34061"/>
                </a:lnTo>
                <a:lnTo>
                  <a:pt x="239" y="34658"/>
                </a:lnTo>
                <a:lnTo>
                  <a:pt x="419" y="35256"/>
                </a:lnTo>
                <a:lnTo>
                  <a:pt x="598" y="35793"/>
                </a:lnTo>
                <a:lnTo>
                  <a:pt x="837" y="36331"/>
                </a:lnTo>
                <a:lnTo>
                  <a:pt x="1136" y="36869"/>
                </a:lnTo>
                <a:lnTo>
                  <a:pt x="1435" y="37407"/>
                </a:lnTo>
                <a:lnTo>
                  <a:pt x="1793" y="37885"/>
                </a:lnTo>
                <a:lnTo>
                  <a:pt x="2152" y="38363"/>
                </a:lnTo>
                <a:lnTo>
                  <a:pt x="2988" y="39199"/>
                </a:lnTo>
                <a:lnTo>
                  <a:pt x="3944" y="39976"/>
                </a:lnTo>
                <a:lnTo>
                  <a:pt x="4960" y="40634"/>
                </a:lnTo>
                <a:lnTo>
                  <a:pt x="6036" y="41231"/>
                </a:lnTo>
                <a:lnTo>
                  <a:pt x="7052" y="41649"/>
                </a:lnTo>
                <a:lnTo>
                  <a:pt x="8127" y="42008"/>
                </a:lnTo>
                <a:lnTo>
                  <a:pt x="9203" y="42366"/>
                </a:lnTo>
                <a:lnTo>
                  <a:pt x="10338" y="42606"/>
                </a:lnTo>
                <a:lnTo>
                  <a:pt x="11473" y="42785"/>
                </a:lnTo>
                <a:lnTo>
                  <a:pt x="12609" y="42904"/>
                </a:lnTo>
                <a:lnTo>
                  <a:pt x="13744" y="42964"/>
                </a:lnTo>
                <a:lnTo>
                  <a:pt x="14880" y="42904"/>
                </a:lnTo>
                <a:lnTo>
                  <a:pt x="16015" y="42785"/>
                </a:lnTo>
                <a:lnTo>
                  <a:pt x="17090" y="42546"/>
                </a:lnTo>
                <a:lnTo>
                  <a:pt x="18166" y="42247"/>
                </a:lnTo>
                <a:lnTo>
                  <a:pt x="19242" y="41888"/>
                </a:lnTo>
                <a:lnTo>
                  <a:pt x="20258" y="41351"/>
                </a:lnTo>
                <a:lnTo>
                  <a:pt x="21214" y="40813"/>
                </a:lnTo>
                <a:lnTo>
                  <a:pt x="22110" y="40096"/>
                </a:lnTo>
                <a:lnTo>
                  <a:pt x="22887" y="39319"/>
                </a:lnTo>
                <a:lnTo>
                  <a:pt x="23664" y="38482"/>
                </a:lnTo>
                <a:lnTo>
                  <a:pt x="24321" y="37586"/>
                </a:lnTo>
                <a:lnTo>
                  <a:pt x="24978" y="36630"/>
                </a:lnTo>
                <a:lnTo>
                  <a:pt x="25576" y="35674"/>
                </a:lnTo>
                <a:lnTo>
                  <a:pt x="26114" y="34598"/>
                </a:lnTo>
                <a:lnTo>
                  <a:pt x="26532" y="33582"/>
                </a:lnTo>
                <a:lnTo>
                  <a:pt x="26890" y="32447"/>
                </a:lnTo>
                <a:lnTo>
                  <a:pt x="27189" y="31372"/>
                </a:lnTo>
                <a:lnTo>
                  <a:pt x="27309" y="30236"/>
                </a:lnTo>
                <a:lnTo>
                  <a:pt x="27368" y="29161"/>
                </a:lnTo>
                <a:lnTo>
                  <a:pt x="27309" y="28085"/>
                </a:lnTo>
                <a:lnTo>
                  <a:pt x="27189" y="27547"/>
                </a:lnTo>
                <a:lnTo>
                  <a:pt x="27070" y="27009"/>
                </a:lnTo>
                <a:lnTo>
                  <a:pt x="26890" y="26531"/>
                </a:lnTo>
                <a:lnTo>
                  <a:pt x="26711" y="25994"/>
                </a:lnTo>
                <a:lnTo>
                  <a:pt x="26472" y="25516"/>
                </a:lnTo>
                <a:lnTo>
                  <a:pt x="26173" y="25037"/>
                </a:lnTo>
                <a:lnTo>
                  <a:pt x="25875" y="24559"/>
                </a:lnTo>
                <a:lnTo>
                  <a:pt x="25516" y="24081"/>
                </a:lnTo>
                <a:lnTo>
                  <a:pt x="25098" y="23663"/>
                </a:lnTo>
                <a:lnTo>
                  <a:pt x="24620" y="23185"/>
                </a:lnTo>
                <a:lnTo>
                  <a:pt x="24082" y="22707"/>
                </a:lnTo>
                <a:lnTo>
                  <a:pt x="23604" y="22229"/>
                </a:lnTo>
                <a:lnTo>
                  <a:pt x="23186" y="21691"/>
                </a:lnTo>
                <a:lnTo>
                  <a:pt x="22827" y="21213"/>
                </a:lnTo>
                <a:lnTo>
                  <a:pt x="22468" y="20675"/>
                </a:lnTo>
                <a:lnTo>
                  <a:pt x="22170" y="20138"/>
                </a:lnTo>
                <a:lnTo>
                  <a:pt x="21931" y="19540"/>
                </a:lnTo>
                <a:lnTo>
                  <a:pt x="21692" y="19002"/>
                </a:lnTo>
                <a:lnTo>
                  <a:pt x="21512" y="18405"/>
                </a:lnTo>
                <a:lnTo>
                  <a:pt x="21393" y="17807"/>
                </a:lnTo>
                <a:lnTo>
                  <a:pt x="21214" y="16552"/>
                </a:lnTo>
                <a:lnTo>
                  <a:pt x="21154" y="15238"/>
                </a:lnTo>
                <a:lnTo>
                  <a:pt x="21154" y="13804"/>
                </a:lnTo>
                <a:lnTo>
                  <a:pt x="21273" y="12608"/>
                </a:lnTo>
                <a:lnTo>
                  <a:pt x="21393" y="11174"/>
                </a:lnTo>
                <a:lnTo>
                  <a:pt x="21512" y="9680"/>
                </a:lnTo>
                <a:lnTo>
                  <a:pt x="21512" y="8963"/>
                </a:lnTo>
                <a:lnTo>
                  <a:pt x="21453" y="8187"/>
                </a:lnTo>
                <a:lnTo>
                  <a:pt x="21393" y="7469"/>
                </a:lnTo>
                <a:lnTo>
                  <a:pt x="21214" y="6812"/>
                </a:lnTo>
                <a:lnTo>
                  <a:pt x="21034" y="6155"/>
                </a:lnTo>
                <a:lnTo>
                  <a:pt x="20736" y="5617"/>
                </a:lnTo>
                <a:lnTo>
                  <a:pt x="20317" y="5079"/>
                </a:lnTo>
                <a:lnTo>
                  <a:pt x="19839" y="4661"/>
                </a:lnTo>
                <a:lnTo>
                  <a:pt x="19540" y="4482"/>
                </a:lnTo>
                <a:lnTo>
                  <a:pt x="19242" y="4362"/>
                </a:lnTo>
                <a:lnTo>
                  <a:pt x="18883" y="4243"/>
                </a:lnTo>
                <a:lnTo>
                  <a:pt x="18465" y="4123"/>
                </a:lnTo>
                <a:lnTo>
                  <a:pt x="18644" y="3765"/>
                </a:lnTo>
                <a:lnTo>
                  <a:pt x="18943" y="3287"/>
                </a:lnTo>
                <a:lnTo>
                  <a:pt x="19660" y="2211"/>
                </a:lnTo>
                <a:lnTo>
                  <a:pt x="19959" y="1673"/>
                </a:lnTo>
                <a:lnTo>
                  <a:pt x="20258" y="1135"/>
                </a:lnTo>
                <a:lnTo>
                  <a:pt x="20437" y="717"/>
                </a:lnTo>
                <a:lnTo>
                  <a:pt x="20437" y="478"/>
                </a:lnTo>
                <a:lnTo>
                  <a:pt x="20437" y="359"/>
                </a:lnTo>
                <a:lnTo>
                  <a:pt x="20377" y="120"/>
                </a:lnTo>
                <a:lnTo>
                  <a:pt x="20258" y="0"/>
                </a:lnTo>
                <a:close/>
              </a:path>
            </a:pathLst>
          </a:custGeom>
          <a:solidFill>
            <a:srgbClr val="140E4F">
              <a:alpha val="57309"/>
            </a:srgbClr>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solidFill>
                <a:srgbClr val="7A7D99"/>
              </a:solidFill>
            </a:endParaRPr>
          </a:p>
        </p:txBody>
      </p:sp>
      <p:sp>
        <p:nvSpPr>
          <p:cNvPr id="45" name="Google Shape;45;p2"/>
          <p:cNvSpPr/>
          <p:nvPr/>
        </p:nvSpPr>
        <p:spPr>
          <a:xfrm>
            <a:off x="6933851" y="2909578"/>
            <a:ext cx="945321" cy="1269436"/>
          </a:xfrm>
          <a:custGeom>
            <a:avLst/>
            <a:gdLst/>
            <a:ahLst/>
            <a:cxnLst/>
            <a:rect l="l" t="t" r="r" b="b"/>
            <a:pathLst>
              <a:path w="32149" h="35077" extrusionOk="0">
                <a:moveTo>
                  <a:pt x="15656" y="13266"/>
                </a:moveTo>
                <a:lnTo>
                  <a:pt x="16791" y="13385"/>
                </a:lnTo>
                <a:lnTo>
                  <a:pt x="17688" y="13565"/>
                </a:lnTo>
                <a:lnTo>
                  <a:pt x="18524" y="13864"/>
                </a:lnTo>
                <a:lnTo>
                  <a:pt x="19301" y="14282"/>
                </a:lnTo>
                <a:lnTo>
                  <a:pt x="19660" y="14521"/>
                </a:lnTo>
                <a:lnTo>
                  <a:pt x="19958" y="14760"/>
                </a:lnTo>
                <a:lnTo>
                  <a:pt x="20257" y="15059"/>
                </a:lnTo>
                <a:lnTo>
                  <a:pt x="20496" y="15417"/>
                </a:lnTo>
                <a:lnTo>
                  <a:pt x="20675" y="15776"/>
                </a:lnTo>
                <a:lnTo>
                  <a:pt x="20795" y="16134"/>
                </a:lnTo>
                <a:lnTo>
                  <a:pt x="20914" y="16553"/>
                </a:lnTo>
                <a:lnTo>
                  <a:pt x="20914" y="16971"/>
                </a:lnTo>
                <a:lnTo>
                  <a:pt x="20855" y="17449"/>
                </a:lnTo>
                <a:lnTo>
                  <a:pt x="20735" y="17927"/>
                </a:lnTo>
                <a:lnTo>
                  <a:pt x="20496" y="18524"/>
                </a:lnTo>
                <a:lnTo>
                  <a:pt x="20197" y="19002"/>
                </a:lnTo>
                <a:lnTo>
                  <a:pt x="19899" y="19481"/>
                </a:lnTo>
                <a:lnTo>
                  <a:pt x="19540" y="19899"/>
                </a:lnTo>
                <a:lnTo>
                  <a:pt x="19122" y="20317"/>
                </a:lnTo>
                <a:lnTo>
                  <a:pt x="18644" y="20676"/>
                </a:lnTo>
                <a:lnTo>
                  <a:pt x="18166" y="20974"/>
                </a:lnTo>
                <a:lnTo>
                  <a:pt x="17688" y="21213"/>
                </a:lnTo>
                <a:lnTo>
                  <a:pt x="17150" y="21452"/>
                </a:lnTo>
                <a:lnTo>
                  <a:pt x="16612" y="21691"/>
                </a:lnTo>
                <a:lnTo>
                  <a:pt x="16015" y="21811"/>
                </a:lnTo>
                <a:lnTo>
                  <a:pt x="15477" y="21930"/>
                </a:lnTo>
                <a:lnTo>
                  <a:pt x="14879" y="21990"/>
                </a:lnTo>
                <a:lnTo>
                  <a:pt x="14341" y="22050"/>
                </a:lnTo>
                <a:lnTo>
                  <a:pt x="13206" y="22050"/>
                </a:lnTo>
                <a:lnTo>
                  <a:pt x="12608" y="21930"/>
                </a:lnTo>
                <a:lnTo>
                  <a:pt x="12071" y="21811"/>
                </a:lnTo>
                <a:lnTo>
                  <a:pt x="11533" y="21691"/>
                </a:lnTo>
                <a:lnTo>
                  <a:pt x="10995" y="21452"/>
                </a:lnTo>
                <a:lnTo>
                  <a:pt x="10517" y="21213"/>
                </a:lnTo>
                <a:lnTo>
                  <a:pt x="10039" y="20915"/>
                </a:lnTo>
                <a:lnTo>
                  <a:pt x="9621" y="20616"/>
                </a:lnTo>
                <a:lnTo>
                  <a:pt x="9202" y="20257"/>
                </a:lnTo>
                <a:lnTo>
                  <a:pt x="8904" y="19839"/>
                </a:lnTo>
                <a:lnTo>
                  <a:pt x="8665" y="19421"/>
                </a:lnTo>
                <a:lnTo>
                  <a:pt x="8485" y="19002"/>
                </a:lnTo>
                <a:lnTo>
                  <a:pt x="8426" y="18524"/>
                </a:lnTo>
                <a:lnTo>
                  <a:pt x="8426" y="18046"/>
                </a:lnTo>
                <a:lnTo>
                  <a:pt x="8545" y="17509"/>
                </a:lnTo>
                <a:lnTo>
                  <a:pt x="8784" y="16971"/>
                </a:lnTo>
                <a:lnTo>
                  <a:pt x="9143" y="16373"/>
                </a:lnTo>
                <a:lnTo>
                  <a:pt x="9501" y="15955"/>
                </a:lnTo>
                <a:lnTo>
                  <a:pt x="9860" y="15537"/>
                </a:lnTo>
                <a:lnTo>
                  <a:pt x="10278" y="15118"/>
                </a:lnTo>
                <a:lnTo>
                  <a:pt x="10696" y="14820"/>
                </a:lnTo>
                <a:lnTo>
                  <a:pt x="11115" y="14461"/>
                </a:lnTo>
                <a:lnTo>
                  <a:pt x="11593" y="14222"/>
                </a:lnTo>
                <a:lnTo>
                  <a:pt x="12071" y="13983"/>
                </a:lnTo>
                <a:lnTo>
                  <a:pt x="12549" y="13744"/>
                </a:lnTo>
                <a:lnTo>
                  <a:pt x="13027" y="13565"/>
                </a:lnTo>
                <a:lnTo>
                  <a:pt x="13565" y="13445"/>
                </a:lnTo>
                <a:lnTo>
                  <a:pt x="14043" y="13326"/>
                </a:lnTo>
                <a:lnTo>
                  <a:pt x="14580" y="13266"/>
                </a:lnTo>
                <a:close/>
                <a:moveTo>
                  <a:pt x="15716" y="12190"/>
                </a:moveTo>
                <a:lnTo>
                  <a:pt x="14640" y="12310"/>
                </a:lnTo>
                <a:lnTo>
                  <a:pt x="13565" y="12549"/>
                </a:lnTo>
                <a:lnTo>
                  <a:pt x="12489" y="12907"/>
                </a:lnTo>
                <a:lnTo>
                  <a:pt x="11473" y="13326"/>
                </a:lnTo>
                <a:lnTo>
                  <a:pt x="10935" y="13625"/>
                </a:lnTo>
                <a:lnTo>
                  <a:pt x="10398" y="13983"/>
                </a:lnTo>
                <a:lnTo>
                  <a:pt x="9860" y="14401"/>
                </a:lnTo>
                <a:lnTo>
                  <a:pt x="9382" y="14879"/>
                </a:lnTo>
                <a:lnTo>
                  <a:pt x="8904" y="15357"/>
                </a:lnTo>
                <a:lnTo>
                  <a:pt x="8485" y="15895"/>
                </a:lnTo>
                <a:lnTo>
                  <a:pt x="8127" y="16433"/>
                </a:lnTo>
                <a:lnTo>
                  <a:pt x="7828" y="17031"/>
                </a:lnTo>
                <a:lnTo>
                  <a:pt x="7649" y="17628"/>
                </a:lnTo>
                <a:lnTo>
                  <a:pt x="7470" y="18226"/>
                </a:lnTo>
                <a:lnTo>
                  <a:pt x="7470" y="18823"/>
                </a:lnTo>
                <a:lnTo>
                  <a:pt x="7529" y="19421"/>
                </a:lnTo>
                <a:lnTo>
                  <a:pt x="7649" y="19959"/>
                </a:lnTo>
                <a:lnTo>
                  <a:pt x="7948" y="20556"/>
                </a:lnTo>
                <a:lnTo>
                  <a:pt x="8366" y="21094"/>
                </a:lnTo>
                <a:lnTo>
                  <a:pt x="8963" y="21572"/>
                </a:lnTo>
                <a:lnTo>
                  <a:pt x="9501" y="21990"/>
                </a:lnTo>
                <a:lnTo>
                  <a:pt x="10099" y="22289"/>
                </a:lnTo>
                <a:lnTo>
                  <a:pt x="10696" y="22588"/>
                </a:lnTo>
                <a:lnTo>
                  <a:pt x="11354" y="22827"/>
                </a:lnTo>
                <a:lnTo>
                  <a:pt x="12011" y="22946"/>
                </a:lnTo>
                <a:lnTo>
                  <a:pt x="12668" y="23066"/>
                </a:lnTo>
                <a:lnTo>
                  <a:pt x="13385" y="23126"/>
                </a:lnTo>
                <a:lnTo>
                  <a:pt x="14102" y="23185"/>
                </a:lnTo>
                <a:lnTo>
                  <a:pt x="14760" y="23126"/>
                </a:lnTo>
                <a:lnTo>
                  <a:pt x="15477" y="23006"/>
                </a:lnTo>
                <a:lnTo>
                  <a:pt x="16134" y="22887"/>
                </a:lnTo>
                <a:lnTo>
                  <a:pt x="16791" y="22707"/>
                </a:lnTo>
                <a:lnTo>
                  <a:pt x="17449" y="22468"/>
                </a:lnTo>
                <a:lnTo>
                  <a:pt x="18046" y="22169"/>
                </a:lnTo>
                <a:lnTo>
                  <a:pt x="18644" y="21871"/>
                </a:lnTo>
                <a:lnTo>
                  <a:pt x="19182" y="21512"/>
                </a:lnTo>
                <a:lnTo>
                  <a:pt x="19660" y="21094"/>
                </a:lnTo>
                <a:lnTo>
                  <a:pt x="20138" y="20676"/>
                </a:lnTo>
                <a:lnTo>
                  <a:pt x="20556" y="20198"/>
                </a:lnTo>
                <a:lnTo>
                  <a:pt x="20914" y="19660"/>
                </a:lnTo>
                <a:lnTo>
                  <a:pt x="21213" y="19122"/>
                </a:lnTo>
                <a:lnTo>
                  <a:pt x="21452" y="18584"/>
                </a:lnTo>
                <a:lnTo>
                  <a:pt x="21691" y="18046"/>
                </a:lnTo>
                <a:lnTo>
                  <a:pt x="21811" y="17449"/>
                </a:lnTo>
                <a:lnTo>
                  <a:pt x="21871" y="16851"/>
                </a:lnTo>
                <a:lnTo>
                  <a:pt x="21871" y="16313"/>
                </a:lnTo>
                <a:lnTo>
                  <a:pt x="21811" y="15776"/>
                </a:lnTo>
                <a:lnTo>
                  <a:pt x="21632" y="15238"/>
                </a:lnTo>
                <a:lnTo>
                  <a:pt x="21333" y="14700"/>
                </a:lnTo>
                <a:lnTo>
                  <a:pt x="20974" y="14222"/>
                </a:lnTo>
                <a:lnTo>
                  <a:pt x="20556" y="13744"/>
                </a:lnTo>
                <a:lnTo>
                  <a:pt x="19958" y="13326"/>
                </a:lnTo>
                <a:lnTo>
                  <a:pt x="19480" y="13027"/>
                </a:lnTo>
                <a:lnTo>
                  <a:pt x="18943" y="12788"/>
                </a:lnTo>
                <a:lnTo>
                  <a:pt x="18405" y="12549"/>
                </a:lnTo>
                <a:lnTo>
                  <a:pt x="17867" y="12429"/>
                </a:lnTo>
                <a:lnTo>
                  <a:pt x="17329" y="12310"/>
                </a:lnTo>
                <a:lnTo>
                  <a:pt x="16791" y="12190"/>
                </a:lnTo>
                <a:close/>
                <a:moveTo>
                  <a:pt x="26651" y="897"/>
                </a:moveTo>
                <a:lnTo>
                  <a:pt x="26950" y="956"/>
                </a:lnTo>
                <a:lnTo>
                  <a:pt x="27249" y="1076"/>
                </a:lnTo>
                <a:lnTo>
                  <a:pt x="27547" y="1195"/>
                </a:lnTo>
                <a:lnTo>
                  <a:pt x="27786" y="1375"/>
                </a:lnTo>
                <a:lnTo>
                  <a:pt x="28264" y="1853"/>
                </a:lnTo>
                <a:lnTo>
                  <a:pt x="28683" y="2391"/>
                </a:lnTo>
                <a:lnTo>
                  <a:pt x="28981" y="2988"/>
                </a:lnTo>
                <a:lnTo>
                  <a:pt x="29161" y="3586"/>
                </a:lnTo>
                <a:lnTo>
                  <a:pt x="29220" y="4123"/>
                </a:lnTo>
                <a:lnTo>
                  <a:pt x="29220" y="4601"/>
                </a:lnTo>
                <a:lnTo>
                  <a:pt x="29161" y="5139"/>
                </a:lnTo>
                <a:lnTo>
                  <a:pt x="29101" y="5617"/>
                </a:lnTo>
                <a:lnTo>
                  <a:pt x="28862" y="6693"/>
                </a:lnTo>
                <a:lnTo>
                  <a:pt x="28503" y="7709"/>
                </a:lnTo>
                <a:lnTo>
                  <a:pt x="27727" y="9740"/>
                </a:lnTo>
                <a:lnTo>
                  <a:pt x="27308" y="10696"/>
                </a:lnTo>
                <a:lnTo>
                  <a:pt x="27010" y="11653"/>
                </a:lnTo>
                <a:lnTo>
                  <a:pt x="26472" y="13505"/>
                </a:lnTo>
                <a:lnTo>
                  <a:pt x="25994" y="15477"/>
                </a:lnTo>
                <a:lnTo>
                  <a:pt x="25575" y="17389"/>
                </a:lnTo>
                <a:lnTo>
                  <a:pt x="25038" y="19361"/>
                </a:lnTo>
                <a:lnTo>
                  <a:pt x="24679" y="20257"/>
                </a:lnTo>
                <a:lnTo>
                  <a:pt x="24380" y="21213"/>
                </a:lnTo>
                <a:lnTo>
                  <a:pt x="23962" y="22110"/>
                </a:lnTo>
                <a:lnTo>
                  <a:pt x="23544" y="23006"/>
                </a:lnTo>
                <a:lnTo>
                  <a:pt x="23006" y="23843"/>
                </a:lnTo>
                <a:lnTo>
                  <a:pt x="22468" y="24619"/>
                </a:lnTo>
                <a:lnTo>
                  <a:pt x="21811" y="25337"/>
                </a:lnTo>
                <a:lnTo>
                  <a:pt x="21094" y="26054"/>
                </a:lnTo>
                <a:lnTo>
                  <a:pt x="20377" y="26591"/>
                </a:lnTo>
                <a:lnTo>
                  <a:pt x="19719" y="27069"/>
                </a:lnTo>
                <a:lnTo>
                  <a:pt x="18943" y="27488"/>
                </a:lnTo>
                <a:lnTo>
                  <a:pt x="18166" y="27846"/>
                </a:lnTo>
                <a:lnTo>
                  <a:pt x="17389" y="28205"/>
                </a:lnTo>
                <a:lnTo>
                  <a:pt x="16612" y="28444"/>
                </a:lnTo>
                <a:lnTo>
                  <a:pt x="15776" y="28623"/>
                </a:lnTo>
                <a:lnTo>
                  <a:pt x="14939" y="28802"/>
                </a:lnTo>
                <a:lnTo>
                  <a:pt x="14102" y="28862"/>
                </a:lnTo>
                <a:lnTo>
                  <a:pt x="13206" y="28922"/>
                </a:lnTo>
                <a:lnTo>
                  <a:pt x="12369" y="28922"/>
                </a:lnTo>
                <a:lnTo>
                  <a:pt x="11533" y="28862"/>
                </a:lnTo>
                <a:lnTo>
                  <a:pt x="10637" y="28743"/>
                </a:lnTo>
                <a:lnTo>
                  <a:pt x="9800" y="28563"/>
                </a:lnTo>
                <a:lnTo>
                  <a:pt x="9023" y="28384"/>
                </a:lnTo>
                <a:lnTo>
                  <a:pt x="8187" y="28085"/>
                </a:lnTo>
                <a:lnTo>
                  <a:pt x="7350" y="27786"/>
                </a:lnTo>
                <a:lnTo>
                  <a:pt x="6513" y="27428"/>
                </a:lnTo>
                <a:lnTo>
                  <a:pt x="5737" y="26950"/>
                </a:lnTo>
                <a:lnTo>
                  <a:pt x="4960" y="26472"/>
                </a:lnTo>
                <a:lnTo>
                  <a:pt x="4243" y="25934"/>
                </a:lnTo>
                <a:lnTo>
                  <a:pt x="3585" y="25337"/>
                </a:lnTo>
                <a:lnTo>
                  <a:pt x="2988" y="24679"/>
                </a:lnTo>
                <a:lnTo>
                  <a:pt x="2450" y="24022"/>
                </a:lnTo>
                <a:lnTo>
                  <a:pt x="2032" y="23245"/>
                </a:lnTo>
                <a:lnTo>
                  <a:pt x="1673" y="22528"/>
                </a:lnTo>
                <a:lnTo>
                  <a:pt x="1374" y="21691"/>
                </a:lnTo>
                <a:lnTo>
                  <a:pt x="1255" y="20855"/>
                </a:lnTo>
                <a:lnTo>
                  <a:pt x="1195" y="20018"/>
                </a:lnTo>
                <a:lnTo>
                  <a:pt x="1315" y="19122"/>
                </a:lnTo>
                <a:lnTo>
                  <a:pt x="1494" y="18226"/>
                </a:lnTo>
                <a:lnTo>
                  <a:pt x="1853" y="17270"/>
                </a:lnTo>
                <a:lnTo>
                  <a:pt x="2331" y="16433"/>
                </a:lnTo>
                <a:lnTo>
                  <a:pt x="2868" y="15596"/>
                </a:lnTo>
                <a:lnTo>
                  <a:pt x="3406" y="14879"/>
                </a:lnTo>
                <a:lnTo>
                  <a:pt x="4063" y="14222"/>
                </a:lnTo>
                <a:lnTo>
                  <a:pt x="4781" y="13565"/>
                </a:lnTo>
                <a:lnTo>
                  <a:pt x="5498" y="13027"/>
                </a:lnTo>
                <a:lnTo>
                  <a:pt x="6334" y="12489"/>
                </a:lnTo>
                <a:lnTo>
                  <a:pt x="7111" y="11951"/>
                </a:lnTo>
                <a:lnTo>
                  <a:pt x="8844" y="11055"/>
                </a:lnTo>
                <a:lnTo>
                  <a:pt x="10577" y="10218"/>
                </a:lnTo>
                <a:lnTo>
                  <a:pt x="12310" y="9382"/>
                </a:lnTo>
                <a:lnTo>
                  <a:pt x="13983" y="8605"/>
                </a:lnTo>
                <a:lnTo>
                  <a:pt x="14879" y="8127"/>
                </a:lnTo>
                <a:lnTo>
                  <a:pt x="15716" y="7649"/>
                </a:lnTo>
                <a:lnTo>
                  <a:pt x="16552" y="7171"/>
                </a:lnTo>
                <a:lnTo>
                  <a:pt x="17329" y="6573"/>
                </a:lnTo>
                <a:lnTo>
                  <a:pt x="18106" y="6036"/>
                </a:lnTo>
                <a:lnTo>
                  <a:pt x="18883" y="5378"/>
                </a:lnTo>
                <a:lnTo>
                  <a:pt x="19600" y="4721"/>
                </a:lnTo>
                <a:lnTo>
                  <a:pt x="20257" y="4004"/>
                </a:lnTo>
                <a:lnTo>
                  <a:pt x="21273" y="2869"/>
                </a:lnTo>
                <a:lnTo>
                  <a:pt x="21811" y="2331"/>
                </a:lnTo>
                <a:lnTo>
                  <a:pt x="22408" y="1912"/>
                </a:lnTo>
                <a:lnTo>
                  <a:pt x="22767" y="1673"/>
                </a:lnTo>
                <a:lnTo>
                  <a:pt x="23066" y="1554"/>
                </a:lnTo>
                <a:lnTo>
                  <a:pt x="23484" y="1434"/>
                </a:lnTo>
                <a:lnTo>
                  <a:pt x="23842" y="1375"/>
                </a:lnTo>
                <a:lnTo>
                  <a:pt x="24201" y="1375"/>
                </a:lnTo>
                <a:lnTo>
                  <a:pt x="24739" y="1494"/>
                </a:lnTo>
                <a:lnTo>
                  <a:pt x="25157" y="1554"/>
                </a:lnTo>
                <a:lnTo>
                  <a:pt x="25336" y="1554"/>
                </a:lnTo>
                <a:lnTo>
                  <a:pt x="25456" y="1494"/>
                </a:lnTo>
                <a:lnTo>
                  <a:pt x="25456" y="1315"/>
                </a:lnTo>
                <a:lnTo>
                  <a:pt x="25336" y="1195"/>
                </a:lnTo>
                <a:lnTo>
                  <a:pt x="25635" y="1016"/>
                </a:lnTo>
                <a:lnTo>
                  <a:pt x="25994" y="897"/>
                </a:lnTo>
                <a:close/>
                <a:moveTo>
                  <a:pt x="29878" y="3287"/>
                </a:moveTo>
                <a:lnTo>
                  <a:pt x="30356" y="3705"/>
                </a:lnTo>
                <a:lnTo>
                  <a:pt x="30655" y="4243"/>
                </a:lnTo>
                <a:lnTo>
                  <a:pt x="30953" y="4781"/>
                </a:lnTo>
                <a:lnTo>
                  <a:pt x="31133" y="5319"/>
                </a:lnTo>
                <a:lnTo>
                  <a:pt x="31252" y="5916"/>
                </a:lnTo>
                <a:lnTo>
                  <a:pt x="31252" y="6514"/>
                </a:lnTo>
                <a:lnTo>
                  <a:pt x="31252" y="7171"/>
                </a:lnTo>
                <a:lnTo>
                  <a:pt x="31192" y="7828"/>
                </a:lnTo>
                <a:lnTo>
                  <a:pt x="31133" y="8426"/>
                </a:lnTo>
                <a:lnTo>
                  <a:pt x="30953" y="9083"/>
                </a:lnTo>
                <a:lnTo>
                  <a:pt x="30595" y="10338"/>
                </a:lnTo>
                <a:lnTo>
                  <a:pt x="30177" y="11533"/>
                </a:lnTo>
                <a:lnTo>
                  <a:pt x="29758" y="12609"/>
                </a:lnTo>
                <a:lnTo>
                  <a:pt x="29220" y="14103"/>
                </a:lnTo>
                <a:lnTo>
                  <a:pt x="28802" y="15596"/>
                </a:lnTo>
                <a:lnTo>
                  <a:pt x="28444" y="17090"/>
                </a:lnTo>
                <a:lnTo>
                  <a:pt x="28085" y="18644"/>
                </a:lnTo>
                <a:lnTo>
                  <a:pt x="27786" y="20138"/>
                </a:lnTo>
                <a:lnTo>
                  <a:pt x="27368" y="21691"/>
                </a:lnTo>
                <a:lnTo>
                  <a:pt x="26950" y="23185"/>
                </a:lnTo>
                <a:lnTo>
                  <a:pt x="26412" y="24619"/>
                </a:lnTo>
                <a:lnTo>
                  <a:pt x="25814" y="25815"/>
                </a:lnTo>
                <a:lnTo>
                  <a:pt x="25217" y="27010"/>
                </a:lnTo>
                <a:lnTo>
                  <a:pt x="24500" y="28085"/>
                </a:lnTo>
                <a:lnTo>
                  <a:pt x="23723" y="29161"/>
                </a:lnTo>
                <a:lnTo>
                  <a:pt x="22827" y="30117"/>
                </a:lnTo>
                <a:lnTo>
                  <a:pt x="21871" y="31013"/>
                </a:lnTo>
                <a:lnTo>
                  <a:pt x="20855" y="31850"/>
                </a:lnTo>
                <a:lnTo>
                  <a:pt x="19779" y="32567"/>
                </a:lnTo>
                <a:lnTo>
                  <a:pt x="19062" y="32925"/>
                </a:lnTo>
                <a:lnTo>
                  <a:pt x="18345" y="33224"/>
                </a:lnTo>
                <a:lnTo>
                  <a:pt x="17628" y="33523"/>
                </a:lnTo>
                <a:lnTo>
                  <a:pt x="16971" y="33702"/>
                </a:lnTo>
                <a:lnTo>
                  <a:pt x="16254" y="33882"/>
                </a:lnTo>
                <a:lnTo>
                  <a:pt x="15537" y="34001"/>
                </a:lnTo>
                <a:lnTo>
                  <a:pt x="14879" y="34061"/>
                </a:lnTo>
                <a:lnTo>
                  <a:pt x="14222" y="34121"/>
                </a:lnTo>
                <a:lnTo>
                  <a:pt x="13565" y="34061"/>
                </a:lnTo>
                <a:lnTo>
                  <a:pt x="12848" y="34001"/>
                </a:lnTo>
                <a:lnTo>
                  <a:pt x="12190" y="33941"/>
                </a:lnTo>
                <a:lnTo>
                  <a:pt x="11593" y="33762"/>
                </a:lnTo>
                <a:lnTo>
                  <a:pt x="10935" y="33642"/>
                </a:lnTo>
                <a:lnTo>
                  <a:pt x="10338" y="33403"/>
                </a:lnTo>
                <a:lnTo>
                  <a:pt x="9680" y="33164"/>
                </a:lnTo>
                <a:lnTo>
                  <a:pt x="9083" y="32866"/>
                </a:lnTo>
                <a:lnTo>
                  <a:pt x="7948" y="32208"/>
                </a:lnTo>
                <a:lnTo>
                  <a:pt x="6812" y="31432"/>
                </a:lnTo>
                <a:lnTo>
                  <a:pt x="5737" y="30535"/>
                </a:lnTo>
                <a:lnTo>
                  <a:pt x="4781" y="29519"/>
                </a:lnTo>
                <a:lnTo>
                  <a:pt x="3824" y="28444"/>
                </a:lnTo>
                <a:lnTo>
                  <a:pt x="2988" y="27249"/>
                </a:lnTo>
                <a:lnTo>
                  <a:pt x="2211" y="26054"/>
                </a:lnTo>
                <a:lnTo>
                  <a:pt x="1554" y="24739"/>
                </a:lnTo>
                <a:lnTo>
                  <a:pt x="1972" y="25277"/>
                </a:lnTo>
                <a:lnTo>
                  <a:pt x="2390" y="25815"/>
                </a:lnTo>
                <a:lnTo>
                  <a:pt x="2868" y="26293"/>
                </a:lnTo>
                <a:lnTo>
                  <a:pt x="3346" y="26711"/>
                </a:lnTo>
                <a:lnTo>
                  <a:pt x="3884" y="27189"/>
                </a:lnTo>
                <a:lnTo>
                  <a:pt x="4422" y="27547"/>
                </a:lnTo>
                <a:lnTo>
                  <a:pt x="5617" y="28265"/>
                </a:lnTo>
                <a:lnTo>
                  <a:pt x="6812" y="28862"/>
                </a:lnTo>
                <a:lnTo>
                  <a:pt x="8127" y="29340"/>
                </a:lnTo>
                <a:lnTo>
                  <a:pt x="9441" y="29699"/>
                </a:lnTo>
                <a:lnTo>
                  <a:pt x="10816" y="29938"/>
                </a:lnTo>
                <a:lnTo>
                  <a:pt x="12190" y="29997"/>
                </a:lnTo>
                <a:lnTo>
                  <a:pt x="13624" y="29997"/>
                </a:lnTo>
                <a:lnTo>
                  <a:pt x="14939" y="29878"/>
                </a:lnTo>
                <a:lnTo>
                  <a:pt x="16313" y="29579"/>
                </a:lnTo>
                <a:lnTo>
                  <a:pt x="17628" y="29221"/>
                </a:lnTo>
                <a:lnTo>
                  <a:pt x="18225" y="28982"/>
                </a:lnTo>
                <a:lnTo>
                  <a:pt x="18883" y="28683"/>
                </a:lnTo>
                <a:lnTo>
                  <a:pt x="19480" y="28384"/>
                </a:lnTo>
                <a:lnTo>
                  <a:pt x="20018" y="28026"/>
                </a:lnTo>
                <a:lnTo>
                  <a:pt x="20616" y="27667"/>
                </a:lnTo>
                <a:lnTo>
                  <a:pt x="21094" y="27249"/>
                </a:lnTo>
                <a:lnTo>
                  <a:pt x="21691" y="26771"/>
                </a:lnTo>
                <a:lnTo>
                  <a:pt x="22229" y="26173"/>
                </a:lnTo>
                <a:lnTo>
                  <a:pt x="22767" y="25635"/>
                </a:lnTo>
                <a:lnTo>
                  <a:pt x="23185" y="24978"/>
                </a:lnTo>
                <a:lnTo>
                  <a:pt x="23603" y="24380"/>
                </a:lnTo>
                <a:lnTo>
                  <a:pt x="24022" y="23723"/>
                </a:lnTo>
                <a:lnTo>
                  <a:pt x="24380" y="23066"/>
                </a:lnTo>
                <a:lnTo>
                  <a:pt x="24679" y="22349"/>
                </a:lnTo>
                <a:lnTo>
                  <a:pt x="25217" y="20915"/>
                </a:lnTo>
                <a:lnTo>
                  <a:pt x="25695" y="19481"/>
                </a:lnTo>
                <a:lnTo>
                  <a:pt x="26113" y="17987"/>
                </a:lnTo>
                <a:lnTo>
                  <a:pt x="26472" y="16493"/>
                </a:lnTo>
                <a:lnTo>
                  <a:pt x="27308" y="13027"/>
                </a:lnTo>
                <a:lnTo>
                  <a:pt x="27846" y="11354"/>
                </a:lnTo>
                <a:lnTo>
                  <a:pt x="28444" y="9681"/>
                </a:lnTo>
                <a:lnTo>
                  <a:pt x="29041" y="8127"/>
                </a:lnTo>
                <a:lnTo>
                  <a:pt x="29340" y="7350"/>
                </a:lnTo>
                <a:lnTo>
                  <a:pt x="29639" y="6514"/>
                </a:lnTo>
                <a:lnTo>
                  <a:pt x="29818" y="5737"/>
                </a:lnTo>
                <a:lnTo>
                  <a:pt x="29938" y="4960"/>
                </a:lnTo>
                <a:lnTo>
                  <a:pt x="29997" y="4123"/>
                </a:lnTo>
                <a:lnTo>
                  <a:pt x="29878" y="3287"/>
                </a:lnTo>
                <a:close/>
                <a:moveTo>
                  <a:pt x="26292" y="0"/>
                </a:moveTo>
                <a:lnTo>
                  <a:pt x="25994" y="60"/>
                </a:lnTo>
                <a:lnTo>
                  <a:pt x="25755" y="120"/>
                </a:lnTo>
                <a:lnTo>
                  <a:pt x="25336" y="359"/>
                </a:lnTo>
                <a:lnTo>
                  <a:pt x="24918" y="598"/>
                </a:lnTo>
                <a:lnTo>
                  <a:pt x="24500" y="777"/>
                </a:lnTo>
                <a:lnTo>
                  <a:pt x="24082" y="837"/>
                </a:lnTo>
                <a:lnTo>
                  <a:pt x="23245" y="837"/>
                </a:lnTo>
                <a:lnTo>
                  <a:pt x="23006" y="897"/>
                </a:lnTo>
                <a:lnTo>
                  <a:pt x="22767" y="956"/>
                </a:lnTo>
                <a:lnTo>
                  <a:pt x="22289" y="1195"/>
                </a:lnTo>
                <a:lnTo>
                  <a:pt x="21811" y="1434"/>
                </a:lnTo>
                <a:lnTo>
                  <a:pt x="21393" y="1793"/>
                </a:lnTo>
                <a:lnTo>
                  <a:pt x="20974" y="2151"/>
                </a:lnTo>
                <a:lnTo>
                  <a:pt x="20257" y="2928"/>
                </a:lnTo>
                <a:lnTo>
                  <a:pt x="19480" y="3705"/>
                </a:lnTo>
                <a:lnTo>
                  <a:pt x="18584" y="4601"/>
                </a:lnTo>
                <a:lnTo>
                  <a:pt x="17568" y="5378"/>
                </a:lnTo>
                <a:lnTo>
                  <a:pt x="16552" y="6095"/>
                </a:lnTo>
                <a:lnTo>
                  <a:pt x="15417" y="6753"/>
                </a:lnTo>
                <a:lnTo>
                  <a:pt x="14341" y="7350"/>
                </a:lnTo>
                <a:lnTo>
                  <a:pt x="13146" y="7948"/>
                </a:lnTo>
                <a:lnTo>
                  <a:pt x="10816" y="8964"/>
                </a:lnTo>
                <a:lnTo>
                  <a:pt x="8485" y="10099"/>
                </a:lnTo>
                <a:lnTo>
                  <a:pt x="7410" y="10637"/>
                </a:lnTo>
                <a:lnTo>
                  <a:pt x="6274" y="11294"/>
                </a:lnTo>
                <a:lnTo>
                  <a:pt x="5259" y="12011"/>
                </a:lnTo>
                <a:lnTo>
                  <a:pt x="4243" y="12788"/>
                </a:lnTo>
                <a:lnTo>
                  <a:pt x="3287" y="13625"/>
                </a:lnTo>
                <a:lnTo>
                  <a:pt x="2450" y="14581"/>
                </a:lnTo>
                <a:lnTo>
                  <a:pt x="2032" y="15059"/>
                </a:lnTo>
                <a:lnTo>
                  <a:pt x="1733" y="15596"/>
                </a:lnTo>
                <a:lnTo>
                  <a:pt x="1374" y="16134"/>
                </a:lnTo>
                <a:lnTo>
                  <a:pt x="1076" y="16732"/>
                </a:lnTo>
                <a:lnTo>
                  <a:pt x="837" y="17329"/>
                </a:lnTo>
                <a:lnTo>
                  <a:pt x="598" y="17927"/>
                </a:lnTo>
                <a:lnTo>
                  <a:pt x="418" y="18524"/>
                </a:lnTo>
                <a:lnTo>
                  <a:pt x="239" y="19182"/>
                </a:lnTo>
                <a:lnTo>
                  <a:pt x="120" y="19839"/>
                </a:lnTo>
                <a:lnTo>
                  <a:pt x="60" y="20496"/>
                </a:lnTo>
                <a:lnTo>
                  <a:pt x="0" y="21154"/>
                </a:lnTo>
                <a:lnTo>
                  <a:pt x="0" y="21751"/>
                </a:lnTo>
                <a:lnTo>
                  <a:pt x="0" y="22409"/>
                </a:lnTo>
                <a:lnTo>
                  <a:pt x="120" y="23006"/>
                </a:lnTo>
                <a:lnTo>
                  <a:pt x="239" y="23663"/>
                </a:lnTo>
                <a:lnTo>
                  <a:pt x="418" y="24261"/>
                </a:lnTo>
                <a:lnTo>
                  <a:pt x="956" y="25456"/>
                </a:lnTo>
                <a:lnTo>
                  <a:pt x="1554" y="26651"/>
                </a:lnTo>
                <a:lnTo>
                  <a:pt x="2331" y="27846"/>
                </a:lnTo>
                <a:lnTo>
                  <a:pt x="3167" y="29041"/>
                </a:lnTo>
                <a:lnTo>
                  <a:pt x="4063" y="30177"/>
                </a:lnTo>
                <a:lnTo>
                  <a:pt x="5020" y="31193"/>
                </a:lnTo>
                <a:lnTo>
                  <a:pt x="6035" y="32089"/>
                </a:lnTo>
                <a:lnTo>
                  <a:pt x="7051" y="32925"/>
                </a:lnTo>
                <a:lnTo>
                  <a:pt x="7589" y="33284"/>
                </a:lnTo>
                <a:lnTo>
                  <a:pt x="8187" y="33642"/>
                </a:lnTo>
                <a:lnTo>
                  <a:pt x="8784" y="33941"/>
                </a:lnTo>
                <a:lnTo>
                  <a:pt x="9322" y="34180"/>
                </a:lnTo>
                <a:lnTo>
                  <a:pt x="10517" y="34599"/>
                </a:lnTo>
                <a:lnTo>
                  <a:pt x="11712" y="34897"/>
                </a:lnTo>
                <a:lnTo>
                  <a:pt x="12907" y="35017"/>
                </a:lnTo>
                <a:lnTo>
                  <a:pt x="14162" y="35077"/>
                </a:lnTo>
                <a:lnTo>
                  <a:pt x="15357" y="34957"/>
                </a:lnTo>
                <a:lnTo>
                  <a:pt x="16552" y="34718"/>
                </a:lnTo>
                <a:lnTo>
                  <a:pt x="17688" y="34419"/>
                </a:lnTo>
                <a:lnTo>
                  <a:pt x="18823" y="33941"/>
                </a:lnTo>
                <a:lnTo>
                  <a:pt x="19958" y="33403"/>
                </a:lnTo>
                <a:lnTo>
                  <a:pt x="21034" y="32746"/>
                </a:lnTo>
                <a:lnTo>
                  <a:pt x="22050" y="32029"/>
                </a:lnTo>
                <a:lnTo>
                  <a:pt x="23006" y="31193"/>
                </a:lnTo>
                <a:lnTo>
                  <a:pt x="23902" y="30296"/>
                </a:lnTo>
                <a:lnTo>
                  <a:pt x="24679" y="29280"/>
                </a:lnTo>
                <a:lnTo>
                  <a:pt x="25575" y="28085"/>
                </a:lnTo>
                <a:lnTo>
                  <a:pt x="26292" y="26830"/>
                </a:lnTo>
                <a:lnTo>
                  <a:pt x="26890" y="25516"/>
                </a:lnTo>
                <a:lnTo>
                  <a:pt x="27428" y="24141"/>
                </a:lnTo>
                <a:lnTo>
                  <a:pt x="27846" y="22767"/>
                </a:lnTo>
                <a:lnTo>
                  <a:pt x="28264" y="21393"/>
                </a:lnTo>
                <a:lnTo>
                  <a:pt x="28922" y="18524"/>
                </a:lnTo>
                <a:lnTo>
                  <a:pt x="29280" y="17031"/>
                </a:lnTo>
                <a:lnTo>
                  <a:pt x="29699" y="15537"/>
                </a:lnTo>
                <a:lnTo>
                  <a:pt x="30117" y="14043"/>
                </a:lnTo>
                <a:lnTo>
                  <a:pt x="30655" y="12609"/>
                </a:lnTo>
                <a:lnTo>
                  <a:pt x="31252" y="11055"/>
                </a:lnTo>
                <a:lnTo>
                  <a:pt x="31551" y="10218"/>
                </a:lnTo>
                <a:lnTo>
                  <a:pt x="31790" y="9442"/>
                </a:lnTo>
                <a:lnTo>
                  <a:pt x="31969" y="8605"/>
                </a:lnTo>
                <a:lnTo>
                  <a:pt x="32089" y="7768"/>
                </a:lnTo>
                <a:lnTo>
                  <a:pt x="32148" y="6932"/>
                </a:lnTo>
                <a:lnTo>
                  <a:pt x="32089" y="6036"/>
                </a:lnTo>
                <a:lnTo>
                  <a:pt x="31969" y="5438"/>
                </a:lnTo>
                <a:lnTo>
                  <a:pt x="31790" y="4900"/>
                </a:lnTo>
                <a:lnTo>
                  <a:pt x="31611" y="4362"/>
                </a:lnTo>
                <a:lnTo>
                  <a:pt x="31372" y="3884"/>
                </a:lnTo>
                <a:lnTo>
                  <a:pt x="31073" y="3406"/>
                </a:lnTo>
                <a:lnTo>
                  <a:pt x="30714" y="2928"/>
                </a:lnTo>
                <a:lnTo>
                  <a:pt x="30296" y="2510"/>
                </a:lnTo>
                <a:lnTo>
                  <a:pt x="29878" y="2092"/>
                </a:lnTo>
                <a:lnTo>
                  <a:pt x="29101" y="1315"/>
                </a:lnTo>
                <a:lnTo>
                  <a:pt x="28742" y="956"/>
                </a:lnTo>
                <a:lnTo>
                  <a:pt x="28324" y="658"/>
                </a:lnTo>
                <a:lnTo>
                  <a:pt x="27846" y="359"/>
                </a:lnTo>
                <a:lnTo>
                  <a:pt x="27368" y="180"/>
                </a:lnTo>
                <a:lnTo>
                  <a:pt x="26830" y="0"/>
                </a:lnTo>
                <a:close/>
              </a:path>
            </a:pathLst>
          </a:custGeom>
          <a:solidFill>
            <a:srgbClr val="140E4F">
              <a:alpha val="57309"/>
            </a:srgbClr>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solidFill>
                <a:srgbClr val="7A7D99"/>
              </a:solidFill>
            </a:endParaRPr>
          </a:p>
        </p:txBody>
      </p:sp>
      <p:sp>
        <p:nvSpPr>
          <p:cNvPr id="46" name="Google Shape;46;p2"/>
          <p:cNvSpPr/>
          <p:nvPr/>
        </p:nvSpPr>
        <p:spPr>
          <a:xfrm rot="-3835551">
            <a:off x="5399653" y="5259721"/>
            <a:ext cx="1381909" cy="653656"/>
          </a:xfrm>
          <a:custGeom>
            <a:avLst/>
            <a:gdLst/>
            <a:ahLst/>
            <a:cxnLst/>
            <a:rect l="l" t="t" r="r" b="b"/>
            <a:pathLst>
              <a:path w="38185" h="22230" extrusionOk="0">
                <a:moveTo>
                  <a:pt x="19481" y="6633"/>
                </a:moveTo>
                <a:lnTo>
                  <a:pt x="19003" y="6693"/>
                </a:lnTo>
                <a:lnTo>
                  <a:pt x="18465" y="6813"/>
                </a:lnTo>
                <a:lnTo>
                  <a:pt x="17808" y="7052"/>
                </a:lnTo>
                <a:lnTo>
                  <a:pt x="17509" y="7231"/>
                </a:lnTo>
                <a:lnTo>
                  <a:pt x="17270" y="7410"/>
                </a:lnTo>
                <a:lnTo>
                  <a:pt x="17151" y="7649"/>
                </a:lnTo>
                <a:lnTo>
                  <a:pt x="17151" y="7709"/>
                </a:lnTo>
                <a:lnTo>
                  <a:pt x="17151" y="7829"/>
                </a:lnTo>
                <a:lnTo>
                  <a:pt x="17330" y="8187"/>
                </a:lnTo>
                <a:lnTo>
                  <a:pt x="17569" y="8486"/>
                </a:lnTo>
                <a:lnTo>
                  <a:pt x="17868" y="8665"/>
                </a:lnTo>
                <a:lnTo>
                  <a:pt x="18226" y="8844"/>
                </a:lnTo>
                <a:lnTo>
                  <a:pt x="18645" y="8904"/>
                </a:lnTo>
                <a:lnTo>
                  <a:pt x="19123" y="8964"/>
                </a:lnTo>
                <a:lnTo>
                  <a:pt x="19601" y="8964"/>
                </a:lnTo>
                <a:lnTo>
                  <a:pt x="20079" y="8904"/>
                </a:lnTo>
                <a:lnTo>
                  <a:pt x="20975" y="8785"/>
                </a:lnTo>
                <a:lnTo>
                  <a:pt x="21752" y="8546"/>
                </a:lnTo>
                <a:lnTo>
                  <a:pt x="22051" y="8366"/>
                </a:lnTo>
                <a:lnTo>
                  <a:pt x="22230" y="8247"/>
                </a:lnTo>
                <a:lnTo>
                  <a:pt x="22349" y="8127"/>
                </a:lnTo>
                <a:lnTo>
                  <a:pt x="22290" y="7948"/>
                </a:lnTo>
                <a:lnTo>
                  <a:pt x="22409" y="8008"/>
                </a:lnTo>
                <a:lnTo>
                  <a:pt x="22529" y="7948"/>
                </a:lnTo>
                <a:lnTo>
                  <a:pt x="22708" y="7888"/>
                </a:lnTo>
                <a:lnTo>
                  <a:pt x="22768" y="7769"/>
                </a:lnTo>
                <a:lnTo>
                  <a:pt x="22768" y="7709"/>
                </a:lnTo>
                <a:lnTo>
                  <a:pt x="22768" y="7590"/>
                </a:lnTo>
                <a:lnTo>
                  <a:pt x="22708" y="7470"/>
                </a:lnTo>
                <a:lnTo>
                  <a:pt x="22290" y="7231"/>
                </a:lnTo>
                <a:lnTo>
                  <a:pt x="21871" y="6992"/>
                </a:lnTo>
                <a:lnTo>
                  <a:pt x="21393" y="6813"/>
                </a:lnTo>
                <a:lnTo>
                  <a:pt x="20915" y="6693"/>
                </a:lnTo>
                <a:lnTo>
                  <a:pt x="20437" y="6633"/>
                </a:lnTo>
                <a:close/>
                <a:moveTo>
                  <a:pt x="36452" y="1136"/>
                </a:moveTo>
                <a:lnTo>
                  <a:pt x="36033" y="1255"/>
                </a:lnTo>
                <a:lnTo>
                  <a:pt x="35555" y="1375"/>
                </a:lnTo>
                <a:lnTo>
                  <a:pt x="31253" y="2331"/>
                </a:lnTo>
                <a:lnTo>
                  <a:pt x="26951" y="3287"/>
                </a:lnTo>
                <a:lnTo>
                  <a:pt x="22648" y="4124"/>
                </a:lnTo>
                <a:lnTo>
                  <a:pt x="20437" y="4482"/>
                </a:lnTo>
                <a:lnTo>
                  <a:pt x="18286" y="4781"/>
                </a:lnTo>
                <a:lnTo>
                  <a:pt x="13804" y="5319"/>
                </a:lnTo>
                <a:lnTo>
                  <a:pt x="11593" y="5498"/>
                </a:lnTo>
                <a:lnTo>
                  <a:pt x="9323" y="5677"/>
                </a:lnTo>
                <a:lnTo>
                  <a:pt x="6873" y="5797"/>
                </a:lnTo>
                <a:lnTo>
                  <a:pt x="4363" y="5916"/>
                </a:lnTo>
                <a:lnTo>
                  <a:pt x="2092" y="6096"/>
                </a:lnTo>
                <a:lnTo>
                  <a:pt x="1256" y="6275"/>
                </a:lnTo>
                <a:lnTo>
                  <a:pt x="897" y="6394"/>
                </a:lnTo>
                <a:lnTo>
                  <a:pt x="838" y="6454"/>
                </a:lnTo>
                <a:lnTo>
                  <a:pt x="957" y="6514"/>
                </a:lnTo>
                <a:lnTo>
                  <a:pt x="2033" y="6633"/>
                </a:lnTo>
                <a:lnTo>
                  <a:pt x="1853" y="6872"/>
                </a:lnTo>
                <a:lnTo>
                  <a:pt x="1794" y="7171"/>
                </a:lnTo>
                <a:lnTo>
                  <a:pt x="1794" y="7530"/>
                </a:lnTo>
                <a:lnTo>
                  <a:pt x="1794" y="7948"/>
                </a:lnTo>
                <a:lnTo>
                  <a:pt x="1913" y="8366"/>
                </a:lnTo>
                <a:lnTo>
                  <a:pt x="2033" y="8844"/>
                </a:lnTo>
                <a:lnTo>
                  <a:pt x="2391" y="9741"/>
                </a:lnTo>
                <a:lnTo>
                  <a:pt x="2869" y="10697"/>
                </a:lnTo>
                <a:lnTo>
                  <a:pt x="3288" y="11533"/>
                </a:lnTo>
                <a:lnTo>
                  <a:pt x="4064" y="12728"/>
                </a:lnTo>
                <a:lnTo>
                  <a:pt x="4602" y="13386"/>
                </a:lnTo>
                <a:lnTo>
                  <a:pt x="5140" y="14043"/>
                </a:lnTo>
                <a:lnTo>
                  <a:pt x="5737" y="14700"/>
                </a:lnTo>
                <a:lnTo>
                  <a:pt x="6395" y="15298"/>
                </a:lnTo>
                <a:lnTo>
                  <a:pt x="7112" y="15836"/>
                </a:lnTo>
                <a:lnTo>
                  <a:pt x="7769" y="16374"/>
                </a:lnTo>
                <a:lnTo>
                  <a:pt x="8546" y="16852"/>
                </a:lnTo>
                <a:lnTo>
                  <a:pt x="9323" y="17270"/>
                </a:lnTo>
                <a:lnTo>
                  <a:pt x="10996" y="18106"/>
                </a:lnTo>
                <a:lnTo>
                  <a:pt x="12729" y="18823"/>
                </a:lnTo>
                <a:lnTo>
                  <a:pt x="14581" y="19421"/>
                </a:lnTo>
                <a:lnTo>
                  <a:pt x="16374" y="19899"/>
                </a:lnTo>
                <a:lnTo>
                  <a:pt x="17390" y="20078"/>
                </a:lnTo>
                <a:lnTo>
                  <a:pt x="18406" y="20138"/>
                </a:lnTo>
                <a:lnTo>
                  <a:pt x="19421" y="20198"/>
                </a:lnTo>
                <a:lnTo>
                  <a:pt x="20437" y="20258"/>
                </a:lnTo>
                <a:lnTo>
                  <a:pt x="21035" y="20138"/>
                </a:lnTo>
                <a:lnTo>
                  <a:pt x="21931" y="20019"/>
                </a:lnTo>
                <a:lnTo>
                  <a:pt x="23186" y="19780"/>
                </a:lnTo>
                <a:lnTo>
                  <a:pt x="22827" y="19600"/>
                </a:lnTo>
                <a:lnTo>
                  <a:pt x="22469" y="19541"/>
                </a:lnTo>
                <a:lnTo>
                  <a:pt x="22051" y="19481"/>
                </a:lnTo>
                <a:lnTo>
                  <a:pt x="21632" y="19481"/>
                </a:lnTo>
                <a:lnTo>
                  <a:pt x="20856" y="19600"/>
                </a:lnTo>
                <a:lnTo>
                  <a:pt x="20079" y="19660"/>
                </a:lnTo>
                <a:lnTo>
                  <a:pt x="19123" y="19600"/>
                </a:lnTo>
                <a:lnTo>
                  <a:pt x="18226" y="19541"/>
                </a:lnTo>
                <a:lnTo>
                  <a:pt x="17330" y="19421"/>
                </a:lnTo>
                <a:lnTo>
                  <a:pt x="16434" y="19242"/>
                </a:lnTo>
                <a:lnTo>
                  <a:pt x="14522" y="18764"/>
                </a:lnTo>
                <a:lnTo>
                  <a:pt x="13565" y="18465"/>
                </a:lnTo>
                <a:lnTo>
                  <a:pt x="12669" y="18166"/>
                </a:lnTo>
                <a:lnTo>
                  <a:pt x="11713" y="17748"/>
                </a:lnTo>
                <a:lnTo>
                  <a:pt x="10817" y="17389"/>
                </a:lnTo>
                <a:lnTo>
                  <a:pt x="9920" y="16911"/>
                </a:lnTo>
                <a:lnTo>
                  <a:pt x="9084" y="16493"/>
                </a:lnTo>
                <a:lnTo>
                  <a:pt x="8426" y="16075"/>
                </a:lnTo>
                <a:lnTo>
                  <a:pt x="7769" y="15597"/>
                </a:lnTo>
                <a:lnTo>
                  <a:pt x="7112" y="15119"/>
                </a:lnTo>
                <a:lnTo>
                  <a:pt x="6574" y="14581"/>
                </a:lnTo>
                <a:lnTo>
                  <a:pt x="5976" y="13983"/>
                </a:lnTo>
                <a:lnTo>
                  <a:pt x="5498" y="13446"/>
                </a:lnTo>
                <a:lnTo>
                  <a:pt x="4961" y="12788"/>
                </a:lnTo>
                <a:lnTo>
                  <a:pt x="4542" y="12131"/>
                </a:lnTo>
                <a:lnTo>
                  <a:pt x="4184" y="11533"/>
                </a:lnTo>
                <a:lnTo>
                  <a:pt x="3825" y="10876"/>
                </a:lnTo>
                <a:lnTo>
                  <a:pt x="3527" y="10278"/>
                </a:lnTo>
                <a:lnTo>
                  <a:pt x="3288" y="9621"/>
                </a:lnTo>
                <a:lnTo>
                  <a:pt x="3048" y="8844"/>
                </a:lnTo>
                <a:lnTo>
                  <a:pt x="2929" y="8068"/>
                </a:lnTo>
                <a:lnTo>
                  <a:pt x="2750" y="7350"/>
                </a:lnTo>
                <a:lnTo>
                  <a:pt x="2630" y="6992"/>
                </a:lnTo>
                <a:lnTo>
                  <a:pt x="2511" y="6633"/>
                </a:lnTo>
                <a:lnTo>
                  <a:pt x="4483" y="6633"/>
                </a:lnTo>
                <a:lnTo>
                  <a:pt x="6514" y="6454"/>
                </a:lnTo>
                <a:lnTo>
                  <a:pt x="7530" y="6335"/>
                </a:lnTo>
                <a:lnTo>
                  <a:pt x="8546" y="6275"/>
                </a:lnTo>
                <a:lnTo>
                  <a:pt x="9502" y="6275"/>
                </a:lnTo>
                <a:lnTo>
                  <a:pt x="10458" y="6394"/>
                </a:lnTo>
                <a:lnTo>
                  <a:pt x="10996" y="6454"/>
                </a:lnTo>
                <a:lnTo>
                  <a:pt x="11115" y="6454"/>
                </a:lnTo>
                <a:lnTo>
                  <a:pt x="11235" y="6514"/>
                </a:lnTo>
                <a:lnTo>
                  <a:pt x="11354" y="6753"/>
                </a:lnTo>
                <a:lnTo>
                  <a:pt x="11593" y="7291"/>
                </a:lnTo>
                <a:lnTo>
                  <a:pt x="11773" y="7530"/>
                </a:lnTo>
                <a:lnTo>
                  <a:pt x="12012" y="7769"/>
                </a:lnTo>
                <a:lnTo>
                  <a:pt x="12490" y="8187"/>
                </a:lnTo>
                <a:lnTo>
                  <a:pt x="13147" y="8665"/>
                </a:lnTo>
                <a:lnTo>
                  <a:pt x="13864" y="9024"/>
                </a:lnTo>
                <a:lnTo>
                  <a:pt x="15358" y="9681"/>
                </a:lnTo>
                <a:lnTo>
                  <a:pt x="16135" y="9980"/>
                </a:lnTo>
                <a:lnTo>
                  <a:pt x="16912" y="10278"/>
                </a:lnTo>
                <a:lnTo>
                  <a:pt x="17689" y="10518"/>
                </a:lnTo>
                <a:lnTo>
                  <a:pt x="18465" y="10697"/>
                </a:lnTo>
                <a:lnTo>
                  <a:pt x="19302" y="10876"/>
                </a:lnTo>
                <a:lnTo>
                  <a:pt x="20079" y="10936"/>
                </a:lnTo>
                <a:lnTo>
                  <a:pt x="20856" y="10996"/>
                </a:lnTo>
                <a:lnTo>
                  <a:pt x="21632" y="10936"/>
                </a:lnTo>
                <a:lnTo>
                  <a:pt x="22409" y="10816"/>
                </a:lnTo>
                <a:lnTo>
                  <a:pt x="23126" y="10637"/>
                </a:lnTo>
                <a:lnTo>
                  <a:pt x="23843" y="10398"/>
                </a:lnTo>
                <a:lnTo>
                  <a:pt x="24501" y="10039"/>
                </a:lnTo>
                <a:lnTo>
                  <a:pt x="25158" y="9621"/>
                </a:lnTo>
                <a:lnTo>
                  <a:pt x="25815" y="9083"/>
                </a:lnTo>
                <a:lnTo>
                  <a:pt x="26413" y="8486"/>
                </a:lnTo>
                <a:lnTo>
                  <a:pt x="26951" y="7769"/>
                </a:lnTo>
                <a:lnTo>
                  <a:pt x="27309" y="7171"/>
                </a:lnTo>
                <a:lnTo>
                  <a:pt x="27727" y="6454"/>
                </a:lnTo>
                <a:lnTo>
                  <a:pt x="28026" y="5737"/>
                </a:lnTo>
                <a:lnTo>
                  <a:pt x="28146" y="5379"/>
                </a:lnTo>
                <a:lnTo>
                  <a:pt x="28205" y="5080"/>
                </a:lnTo>
                <a:lnTo>
                  <a:pt x="28205" y="4482"/>
                </a:lnTo>
                <a:lnTo>
                  <a:pt x="28205" y="4363"/>
                </a:lnTo>
                <a:lnTo>
                  <a:pt x="28146" y="4303"/>
                </a:lnTo>
                <a:lnTo>
                  <a:pt x="28086" y="4363"/>
                </a:lnTo>
                <a:lnTo>
                  <a:pt x="27966" y="4482"/>
                </a:lnTo>
                <a:lnTo>
                  <a:pt x="27668" y="4960"/>
                </a:lnTo>
                <a:lnTo>
                  <a:pt x="26831" y="6514"/>
                </a:lnTo>
                <a:lnTo>
                  <a:pt x="26413" y="7231"/>
                </a:lnTo>
                <a:lnTo>
                  <a:pt x="25995" y="7888"/>
                </a:lnTo>
                <a:lnTo>
                  <a:pt x="25516" y="8546"/>
                </a:lnTo>
                <a:lnTo>
                  <a:pt x="24919" y="9143"/>
                </a:lnTo>
                <a:lnTo>
                  <a:pt x="24620" y="9382"/>
                </a:lnTo>
                <a:lnTo>
                  <a:pt x="24262" y="9621"/>
                </a:lnTo>
                <a:lnTo>
                  <a:pt x="23843" y="9800"/>
                </a:lnTo>
                <a:lnTo>
                  <a:pt x="23425" y="10039"/>
                </a:lnTo>
                <a:lnTo>
                  <a:pt x="22588" y="10278"/>
                </a:lnTo>
                <a:lnTo>
                  <a:pt x="21692" y="10398"/>
                </a:lnTo>
                <a:lnTo>
                  <a:pt x="20856" y="10458"/>
                </a:lnTo>
                <a:lnTo>
                  <a:pt x="19959" y="10398"/>
                </a:lnTo>
                <a:lnTo>
                  <a:pt x="19123" y="10278"/>
                </a:lnTo>
                <a:lnTo>
                  <a:pt x="18226" y="10099"/>
                </a:lnTo>
                <a:lnTo>
                  <a:pt x="17390" y="9800"/>
                </a:lnTo>
                <a:lnTo>
                  <a:pt x="16553" y="9561"/>
                </a:lnTo>
                <a:lnTo>
                  <a:pt x="15179" y="9024"/>
                </a:lnTo>
                <a:lnTo>
                  <a:pt x="14402" y="8725"/>
                </a:lnTo>
                <a:lnTo>
                  <a:pt x="13685" y="8366"/>
                </a:lnTo>
                <a:lnTo>
                  <a:pt x="12968" y="8008"/>
                </a:lnTo>
                <a:lnTo>
                  <a:pt x="12370" y="7530"/>
                </a:lnTo>
                <a:lnTo>
                  <a:pt x="12131" y="7231"/>
                </a:lnTo>
                <a:lnTo>
                  <a:pt x="11892" y="6932"/>
                </a:lnTo>
                <a:lnTo>
                  <a:pt x="11713" y="6633"/>
                </a:lnTo>
                <a:lnTo>
                  <a:pt x="11534" y="6275"/>
                </a:lnTo>
                <a:lnTo>
                  <a:pt x="14641" y="6036"/>
                </a:lnTo>
                <a:lnTo>
                  <a:pt x="17748" y="5737"/>
                </a:lnTo>
                <a:lnTo>
                  <a:pt x="20856" y="5379"/>
                </a:lnTo>
                <a:lnTo>
                  <a:pt x="24023" y="4901"/>
                </a:lnTo>
                <a:lnTo>
                  <a:pt x="27130" y="4363"/>
                </a:lnTo>
                <a:lnTo>
                  <a:pt x="30237" y="3705"/>
                </a:lnTo>
                <a:lnTo>
                  <a:pt x="31791" y="3347"/>
                </a:lnTo>
                <a:lnTo>
                  <a:pt x="33285" y="2929"/>
                </a:lnTo>
                <a:lnTo>
                  <a:pt x="34779" y="2510"/>
                </a:lnTo>
                <a:lnTo>
                  <a:pt x="36213" y="2032"/>
                </a:lnTo>
                <a:lnTo>
                  <a:pt x="36213" y="3526"/>
                </a:lnTo>
                <a:lnTo>
                  <a:pt x="36153" y="5140"/>
                </a:lnTo>
                <a:lnTo>
                  <a:pt x="36033" y="6693"/>
                </a:lnTo>
                <a:lnTo>
                  <a:pt x="35794" y="8187"/>
                </a:lnTo>
                <a:lnTo>
                  <a:pt x="35615" y="8964"/>
                </a:lnTo>
                <a:lnTo>
                  <a:pt x="35436" y="9741"/>
                </a:lnTo>
                <a:lnTo>
                  <a:pt x="35197" y="10458"/>
                </a:lnTo>
                <a:lnTo>
                  <a:pt x="34898" y="11175"/>
                </a:lnTo>
                <a:lnTo>
                  <a:pt x="34540" y="11832"/>
                </a:lnTo>
                <a:lnTo>
                  <a:pt x="34181" y="12549"/>
                </a:lnTo>
                <a:lnTo>
                  <a:pt x="33703" y="13147"/>
                </a:lnTo>
                <a:lnTo>
                  <a:pt x="33225" y="13804"/>
                </a:lnTo>
                <a:lnTo>
                  <a:pt x="32747" y="14342"/>
                </a:lnTo>
                <a:lnTo>
                  <a:pt x="32209" y="14880"/>
                </a:lnTo>
                <a:lnTo>
                  <a:pt x="31014" y="15836"/>
                </a:lnTo>
                <a:lnTo>
                  <a:pt x="29819" y="16732"/>
                </a:lnTo>
                <a:lnTo>
                  <a:pt x="28564" y="17569"/>
                </a:lnTo>
                <a:lnTo>
                  <a:pt x="27249" y="18405"/>
                </a:lnTo>
                <a:lnTo>
                  <a:pt x="26532" y="18764"/>
                </a:lnTo>
                <a:lnTo>
                  <a:pt x="25815" y="19063"/>
                </a:lnTo>
                <a:lnTo>
                  <a:pt x="24501" y="19720"/>
                </a:lnTo>
                <a:lnTo>
                  <a:pt x="23664" y="20019"/>
                </a:lnTo>
                <a:lnTo>
                  <a:pt x="23365" y="20138"/>
                </a:lnTo>
                <a:lnTo>
                  <a:pt x="23186" y="20138"/>
                </a:lnTo>
                <a:lnTo>
                  <a:pt x="23664" y="20198"/>
                </a:lnTo>
                <a:lnTo>
                  <a:pt x="24142" y="20198"/>
                </a:lnTo>
                <a:lnTo>
                  <a:pt x="24560" y="20138"/>
                </a:lnTo>
                <a:lnTo>
                  <a:pt x="25038" y="20019"/>
                </a:lnTo>
                <a:lnTo>
                  <a:pt x="25935" y="19720"/>
                </a:lnTo>
                <a:lnTo>
                  <a:pt x="26831" y="19302"/>
                </a:lnTo>
                <a:lnTo>
                  <a:pt x="27727" y="18823"/>
                </a:lnTo>
                <a:lnTo>
                  <a:pt x="28504" y="18226"/>
                </a:lnTo>
                <a:lnTo>
                  <a:pt x="30058" y="17150"/>
                </a:lnTo>
                <a:lnTo>
                  <a:pt x="31552" y="16015"/>
                </a:lnTo>
                <a:lnTo>
                  <a:pt x="32269" y="15417"/>
                </a:lnTo>
                <a:lnTo>
                  <a:pt x="32926" y="14820"/>
                </a:lnTo>
                <a:lnTo>
                  <a:pt x="33583" y="14103"/>
                </a:lnTo>
                <a:lnTo>
                  <a:pt x="34181" y="13386"/>
                </a:lnTo>
                <a:lnTo>
                  <a:pt x="34659" y="12609"/>
                </a:lnTo>
                <a:lnTo>
                  <a:pt x="35137" y="11772"/>
                </a:lnTo>
                <a:lnTo>
                  <a:pt x="35496" y="10936"/>
                </a:lnTo>
                <a:lnTo>
                  <a:pt x="35854" y="9980"/>
                </a:lnTo>
                <a:lnTo>
                  <a:pt x="36093" y="9083"/>
                </a:lnTo>
                <a:lnTo>
                  <a:pt x="36272" y="8127"/>
                </a:lnTo>
                <a:lnTo>
                  <a:pt x="36452" y="7171"/>
                </a:lnTo>
                <a:lnTo>
                  <a:pt x="36571" y="6215"/>
                </a:lnTo>
                <a:lnTo>
                  <a:pt x="36691" y="4303"/>
                </a:lnTo>
                <a:lnTo>
                  <a:pt x="36631" y="3347"/>
                </a:lnTo>
                <a:lnTo>
                  <a:pt x="36631" y="2929"/>
                </a:lnTo>
                <a:lnTo>
                  <a:pt x="36691" y="2451"/>
                </a:lnTo>
                <a:lnTo>
                  <a:pt x="36870" y="1913"/>
                </a:lnTo>
                <a:lnTo>
                  <a:pt x="36990" y="1614"/>
                </a:lnTo>
                <a:lnTo>
                  <a:pt x="37049" y="1554"/>
                </a:lnTo>
                <a:lnTo>
                  <a:pt x="36990" y="1315"/>
                </a:lnTo>
                <a:lnTo>
                  <a:pt x="36810" y="1196"/>
                </a:lnTo>
                <a:lnTo>
                  <a:pt x="36631" y="1136"/>
                </a:lnTo>
                <a:close/>
                <a:moveTo>
                  <a:pt x="37587" y="1"/>
                </a:moveTo>
                <a:lnTo>
                  <a:pt x="37408" y="60"/>
                </a:lnTo>
                <a:lnTo>
                  <a:pt x="37288" y="120"/>
                </a:lnTo>
                <a:lnTo>
                  <a:pt x="37169" y="240"/>
                </a:lnTo>
                <a:lnTo>
                  <a:pt x="37109" y="359"/>
                </a:lnTo>
                <a:lnTo>
                  <a:pt x="37109" y="718"/>
                </a:lnTo>
                <a:lnTo>
                  <a:pt x="37229" y="1255"/>
                </a:lnTo>
                <a:lnTo>
                  <a:pt x="37348" y="2690"/>
                </a:lnTo>
                <a:lnTo>
                  <a:pt x="37408" y="3347"/>
                </a:lnTo>
                <a:lnTo>
                  <a:pt x="37468" y="4064"/>
                </a:lnTo>
                <a:lnTo>
                  <a:pt x="37408" y="4960"/>
                </a:lnTo>
                <a:lnTo>
                  <a:pt x="37408" y="5797"/>
                </a:lnTo>
                <a:lnTo>
                  <a:pt x="37288" y="6693"/>
                </a:lnTo>
                <a:lnTo>
                  <a:pt x="37169" y="7530"/>
                </a:lnTo>
                <a:lnTo>
                  <a:pt x="36990" y="8426"/>
                </a:lnTo>
                <a:lnTo>
                  <a:pt x="36810" y="9263"/>
                </a:lnTo>
                <a:lnTo>
                  <a:pt x="36571" y="10099"/>
                </a:lnTo>
                <a:lnTo>
                  <a:pt x="36272" y="10936"/>
                </a:lnTo>
                <a:lnTo>
                  <a:pt x="35675" y="12250"/>
                </a:lnTo>
                <a:lnTo>
                  <a:pt x="34958" y="13505"/>
                </a:lnTo>
                <a:lnTo>
                  <a:pt x="34121" y="14760"/>
                </a:lnTo>
                <a:lnTo>
                  <a:pt x="33165" y="15836"/>
                </a:lnTo>
                <a:lnTo>
                  <a:pt x="32149" y="16911"/>
                </a:lnTo>
                <a:lnTo>
                  <a:pt x="31014" y="17867"/>
                </a:lnTo>
                <a:lnTo>
                  <a:pt x="29819" y="18704"/>
                </a:lnTo>
                <a:lnTo>
                  <a:pt x="28564" y="19421"/>
                </a:lnTo>
                <a:lnTo>
                  <a:pt x="27309" y="19959"/>
                </a:lnTo>
                <a:lnTo>
                  <a:pt x="25995" y="20437"/>
                </a:lnTo>
                <a:lnTo>
                  <a:pt x="24680" y="20795"/>
                </a:lnTo>
                <a:lnTo>
                  <a:pt x="23365" y="21034"/>
                </a:lnTo>
                <a:lnTo>
                  <a:pt x="21991" y="21214"/>
                </a:lnTo>
                <a:lnTo>
                  <a:pt x="20617" y="21273"/>
                </a:lnTo>
                <a:lnTo>
                  <a:pt x="19242" y="21273"/>
                </a:lnTo>
                <a:lnTo>
                  <a:pt x="17808" y="21154"/>
                </a:lnTo>
                <a:lnTo>
                  <a:pt x="16434" y="20975"/>
                </a:lnTo>
                <a:lnTo>
                  <a:pt x="15119" y="20676"/>
                </a:lnTo>
                <a:lnTo>
                  <a:pt x="13745" y="20317"/>
                </a:lnTo>
                <a:lnTo>
                  <a:pt x="12430" y="19839"/>
                </a:lnTo>
                <a:lnTo>
                  <a:pt x="11175" y="19361"/>
                </a:lnTo>
                <a:lnTo>
                  <a:pt x="9920" y="18764"/>
                </a:lnTo>
                <a:lnTo>
                  <a:pt x="8785" y="18047"/>
                </a:lnTo>
                <a:lnTo>
                  <a:pt x="7650" y="17330"/>
                </a:lnTo>
                <a:lnTo>
                  <a:pt x="6514" y="16433"/>
                </a:lnTo>
                <a:lnTo>
                  <a:pt x="5439" y="15477"/>
                </a:lnTo>
                <a:lnTo>
                  <a:pt x="4483" y="14402"/>
                </a:lnTo>
                <a:lnTo>
                  <a:pt x="3646" y="13266"/>
                </a:lnTo>
                <a:lnTo>
                  <a:pt x="2869" y="12071"/>
                </a:lnTo>
                <a:lnTo>
                  <a:pt x="2212" y="10816"/>
                </a:lnTo>
                <a:lnTo>
                  <a:pt x="1674" y="9502"/>
                </a:lnTo>
                <a:lnTo>
                  <a:pt x="1136" y="8187"/>
                </a:lnTo>
                <a:lnTo>
                  <a:pt x="838" y="6813"/>
                </a:lnTo>
                <a:lnTo>
                  <a:pt x="599" y="5976"/>
                </a:lnTo>
                <a:lnTo>
                  <a:pt x="479" y="5737"/>
                </a:lnTo>
                <a:lnTo>
                  <a:pt x="359" y="5618"/>
                </a:lnTo>
                <a:lnTo>
                  <a:pt x="180" y="5677"/>
                </a:lnTo>
                <a:lnTo>
                  <a:pt x="120" y="5797"/>
                </a:lnTo>
                <a:lnTo>
                  <a:pt x="61" y="6036"/>
                </a:lnTo>
                <a:lnTo>
                  <a:pt x="1" y="6275"/>
                </a:lnTo>
                <a:lnTo>
                  <a:pt x="61" y="6813"/>
                </a:lnTo>
                <a:lnTo>
                  <a:pt x="120" y="7231"/>
                </a:lnTo>
                <a:lnTo>
                  <a:pt x="240" y="8068"/>
                </a:lnTo>
                <a:lnTo>
                  <a:pt x="419" y="8844"/>
                </a:lnTo>
                <a:lnTo>
                  <a:pt x="658" y="9681"/>
                </a:lnTo>
                <a:lnTo>
                  <a:pt x="957" y="10458"/>
                </a:lnTo>
                <a:lnTo>
                  <a:pt x="1316" y="11175"/>
                </a:lnTo>
                <a:lnTo>
                  <a:pt x="1674" y="11952"/>
                </a:lnTo>
                <a:lnTo>
                  <a:pt x="2092" y="12669"/>
                </a:lnTo>
                <a:lnTo>
                  <a:pt x="2570" y="13386"/>
                </a:lnTo>
                <a:lnTo>
                  <a:pt x="3467" y="14581"/>
                </a:lnTo>
                <a:lnTo>
                  <a:pt x="4483" y="15776"/>
                </a:lnTo>
                <a:lnTo>
                  <a:pt x="5618" y="16852"/>
                </a:lnTo>
                <a:lnTo>
                  <a:pt x="6813" y="17808"/>
                </a:lnTo>
                <a:lnTo>
                  <a:pt x="8068" y="18704"/>
                </a:lnTo>
                <a:lnTo>
                  <a:pt x="9442" y="19481"/>
                </a:lnTo>
                <a:lnTo>
                  <a:pt x="10817" y="20198"/>
                </a:lnTo>
                <a:lnTo>
                  <a:pt x="12311" y="20795"/>
                </a:lnTo>
                <a:lnTo>
                  <a:pt x="13804" y="21273"/>
                </a:lnTo>
                <a:lnTo>
                  <a:pt x="15298" y="21692"/>
                </a:lnTo>
                <a:lnTo>
                  <a:pt x="16852" y="21991"/>
                </a:lnTo>
                <a:lnTo>
                  <a:pt x="18406" y="22170"/>
                </a:lnTo>
                <a:lnTo>
                  <a:pt x="19959" y="22230"/>
                </a:lnTo>
                <a:lnTo>
                  <a:pt x="21513" y="22170"/>
                </a:lnTo>
                <a:lnTo>
                  <a:pt x="23067" y="22050"/>
                </a:lnTo>
                <a:lnTo>
                  <a:pt x="24560" y="21751"/>
                </a:lnTo>
                <a:lnTo>
                  <a:pt x="25457" y="21572"/>
                </a:lnTo>
                <a:lnTo>
                  <a:pt x="26293" y="21333"/>
                </a:lnTo>
                <a:lnTo>
                  <a:pt x="27130" y="20975"/>
                </a:lnTo>
                <a:lnTo>
                  <a:pt x="27966" y="20676"/>
                </a:lnTo>
                <a:lnTo>
                  <a:pt x="28743" y="20258"/>
                </a:lnTo>
                <a:lnTo>
                  <a:pt x="29460" y="19839"/>
                </a:lnTo>
                <a:lnTo>
                  <a:pt x="30237" y="19361"/>
                </a:lnTo>
                <a:lnTo>
                  <a:pt x="30894" y="18823"/>
                </a:lnTo>
                <a:lnTo>
                  <a:pt x="31612" y="18286"/>
                </a:lnTo>
                <a:lnTo>
                  <a:pt x="32209" y="17748"/>
                </a:lnTo>
                <a:lnTo>
                  <a:pt x="32866" y="17150"/>
                </a:lnTo>
                <a:lnTo>
                  <a:pt x="33404" y="16493"/>
                </a:lnTo>
                <a:lnTo>
                  <a:pt x="34002" y="15836"/>
                </a:lnTo>
                <a:lnTo>
                  <a:pt x="34480" y="15178"/>
                </a:lnTo>
                <a:lnTo>
                  <a:pt x="35018" y="14461"/>
                </a:lnTo>
                <a:lnTo>
                  <a:pt x="35436" y="13744"/>
                </a:lnTo>
                <a:lnTo>
                  <a:pt x="35914" y="12967"/>
                </a:lnTo>
                <a:lnTo>
                  <a:pt x="36272" y="12191"/>
                </a:lnTo>
                <a:lnTo>
                  <a:pt x="36631" y="11414"/>
                </a:lnTo>
                <a:lnTo>
                  <a:pt x="36930" y="10577"/>
                </a:lnTo>
                <a:lnTo>
                  <a:pt x="37229" y="9741"/>
                </a:lnTo>
                <a:lnTo>
                  <a:pt x="37468" y="8904"/>
                </a:lnTo>
                <a:lnTo>
                  <a:pt x="37707" y="8068"/>
                </a:lnTo>
                <a:lnTo>
                  <a:pt x="37886" y="7231"/>
                </a:lnTo>
                <a:lnTo>
                  <a:pt x="38005" y="6394"/>
                </a:lnTo>
                <a:lnTo>
                  <a:pt x="38125" y="5498"/>
                </a:lnTo>
                <a:lnTo>
                  <a:pt x="38185" y="4602"/>
                </a:lnTo>
                <a:lnTo>
                  <a:pt x="38185" y="3765"/>
                </a:lnTo>
                <a:lnTo>
                  <a:pt x="38125" y="2869"/>
                </a:lnTo>
                <a:lnTo>
                  <a:pt x="38065" y="1973"/>
                </a:lnTo>
                <a:lnTo>
                  <a:pt x="37946" y="1136"/>
                </a:lnTo>
                <a:lnTo>
                  <a:pt x="37826" y="240"/>
                </a:lnTo>
                <a:lnTo>
                  <a:pt x="37707" y="60"/>
                </a:lnTo>
                <a:lnTo>
                  <a:pt x="37587" y="1"/>
                </a:lnTo>
                <a:close/>
              </a:path>
            </a:pathLst>
          </a:custGeom>
          <a:solidFill>
            <a:srgbClr val="140E4F">
              <a:alpha val="57309"/>
            </a:srgbClr>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solidFill>
                <a:srgbClr val="7A7D99"/>
              </a:solidFill>
            </a:endParaRPr>
          </a:p>
        </p:txBody>
      </p:sp>
      <p:sp>
        <p:nvSpPr>
          <p:cNvPr id="47" name="Google Shape;47;p2"/>
          <p:cNvSpPr/>
          <p:nvPr/>
        </p:nvSpPr>
        <p:spPr>
          <a:xfrm rot="788743">
            <a:off x="8133373" y="1689576"/>
            <a:ext cx="369803" cy="465963"/>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48" name="Google Shape;48;p2"/>
          <p:cNvSpPr/>
          <p:nvPr/>
        </p:nvSpPr>
        <p:spPr>
          <a:xfrm rot="788424">
            <a:off x="8234380" y="1691156"/>
            <a:ext cx="241508" cy="320693"/>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49" name="Google Shape;49;p2"/>
          <p:cNvSpPr/>
          <p:nvPr/>
        </p:nvSpPr>
        <p:spPr>
          <a:xfrm rot="-3998065">
            <a:off x="7955474" y="1454162"/>
            <a:ext cx="356845" cy="312815"/>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50" name="Google Shape;50;p2"/>
          <p:cNvSpPr/>
          <p:nvPr/>
        </p:nvSpPr>
        <p:spPr>
          <a:xfrm rot="575490">
            <a:off x="9174838" y="5165876"/>
            <a:ext cx="374701" cy="811648"/>
          </a:xfrm>
          <a:custGeom>
            <a:avLst/>
            <a:gdLst/>
            <a:ahLst/>
            <a:cxnLst/>
            <a:rect l="l" t="t" r="r" b="b"/>
            <a:pathLst>
              <a:path w="14940" h="26294" extrusionOk="0">
                <a:moveTo>
                  <a:pt x="4483" y="14880"/>
                </a:moveTo>
                <a:lnTo>
                  <a:pt x="5140" y="14940"/>
                </a:lnTo>
                <a:lnTo>
                  <a:pt x="5498" y="14999"/>
                </a:lnTo>
                <a:lnTo>
                  <a:pt x="5797" y="15059"/>
                </a:lnTo>
                <a:lnTo>
                  <a:pt x="6454" y="15358"/>
                </a:lnTo>
                <a:lnTo>
                  <a:pt x="7052" y="15657"/>
                </a:lnTo>
                <a:lnTo>
                  <a:pt x="7650" y="15896"/>
                </a:lnTo>
                <a:lnTo>
                  <a:pt x="8128" y="16015"/>
                </a:lnTo>
                <a:lnTo>
                  <a:pt x="8665" y="16015"/>
                </a:lnTo>
                <a:lnTo>
                  <a:pt x="8785" y="15896"/>
                </a:lnTo>
                <a:lnTo>
                  <a:pt x="8964" y="15716"/>
                </a:lnTo>
                <a:lnTo>
                  <a:pt x="9084" y="15537"/>
                </a:lnTo>
                <a:lnTo>
                  <a:pt x="9263" y="15418"/>
                </a:lnTo>
                <a:lnTo>
                  <a:pt x="9861" y="15298"/>
                </a:lnTo>
                <a:lnTo>
                  <a:pt x="10458" y="15298"/>
                </a:lnTo>
                <a:lnTo>
                  <a:pt x="11115" y="15358"/>
                </a:lnTo>
                <a:lnTo>
                  <a:pt x="11773" y="15597"/>
                </a:lnTo>
                <a:lnTo>
                  <a:pt x="12370" y="15836"/>
                </a:lnTo>
                <a:lnTo>
                  <a:pt x="12908" y="16194"/>
                </a:lnTo>
                <a:lnTo>
                  <a:pt x="13326" y="16613"/>
                </a:lnTo>
                <a:lnTo>
                  <a:pt x="13685" y="17091"/>
                </a:lnTo>
                <a:lnTo>
                  <a:pt x="13924" y="17629"/>
                </a:lnTo>
                <a:lnTo>
                  <a:pt x="14043" y="18166"/>
                </a:lnTo>
                <a:lnTo>
                  <a:pt x="14103" y="18764"/>
                </a:lnTo>
                <a:lnTo>
                  <a:pt x="14043" y="19361"/>
                </a:lnTo>
                <a:lnTo>
                  <a:pt x="13924" y="19899"/>
                </a:lnTo>
                <a:lnTo>
                  <a:pt x="13745" y="20497"/>
                </a:lnTo>
                <a:lnTo>
                  <a:pt x="13506" y="21035"/>
                </a:lnTo>
                <a:lnTo>
                  <a:pt x="13267" y="21513"/>
                </a:lnTo>
                <a:lnTo>
                  <a:pt x="12968" y="22050"/>
                </a:lnTo>
                <a:lnTo>
                  <a:pt x="12609" y="22588"/>
                </a:lnTo>
                <a:lnTo>
                  <a:pt x="12251" y="23007"/>
                </a:lnTo>
                <a:lnTo>
                  <a:pt x="11832" y="23425"/>
                </a:lnTo>
                <a:lnTo>
                  <a:pt x="11414" y="23843"/>
                </a:lnTo>
                <a:lnTo>
                  <a:pt x="10936" y="24202"/>
                </a:lnTo>
                <a:lnTo>
                  <a:pt x="10458" y="24441"/>
                </a:lnTo>
                <a:lnTo>
                  <a:pt x="9920" y="24739"/>
                </a:lnTo>
                <a:lnTo>
                  <a:pt x="9383" y="24919"/>
                </a:lnTo>
                <a:lnTo>
                  <a:pt x="8845" y="25098"/>
                </a:lnTo>
                <a:lnTo>
                  <a:pt x="8307" y="25158"/>
                </a:lnTo>
                <a:lnTo>
                  <a:pt x="7709" y="25217"/>
                </a:lnTo>
                <a:lnTo>
                  <a:pt x="7112" y="25217"/>
                </a:lnTo>
                <a:lnTo>
                  <a:pt x="6574" y="25158"/>
                </a:lnTo>
                <a:lnTo>
                  <a:pt x="5976" y="25038"/>
                </a:lnTo>
                <a:lnTo>
                  <a:pt x="5379" y="24919"/>
                </a:lnTo>
                <a:lnTo>
                  <a:pt x="4781" y="24680"/>
                </a:lnTo>
                <a:lnTo>
                  <a:pt x="4244" y="24381"/>
                </a:lnTo>
                <a:lnTo>
                  <a:pt x="3706" y="24082"/>
                </a:lnTo>
                <a:lnTo>
                  <a:pt x="3168" y="23724"/>
                </a:lnTo>
                <a:lnTo>
                  <a:pt x="2750" y="23365"/>
                </a:lnTo>
                <a:lnTo>
                  <a:pt x="2272" y="22947"/>
                </a:lnTo>
                <a:lnTo>
                  <a:pt x="1913" y="22469"/>
                </a:lnTo>
                <a:lnTo>
                  <a:pt x="1555" y="21991"/>
                </a:lnTo>
                <a:lnTo>
                  <a:pt x="1256" y="21513"/>
                </a:lnTo>
                <a:lnTo>
                  <a:pt x="1017" y="20975"/>
                </a:lnTo>
                <a:lnTo>
                  <a:pt x="897" y="20377"/>
                </a:lnTo>
                <a:lnTo>
                  <a:pt x="778" y="19839"/>
                </a:lnTo>
                <a:lnTo>
                  <a:pt x="778" y="19242"/>
                </a:lnTo>
                <a:lnTo>
                  <a:pt x="778" y="18644"/>
                </a:lnTo>
                <a:lnTo>
                  <a:pt x="957" y="17987"/>
                </a:lnTo>
                <a:lnTo>
                  <a:pt x="1136" y="17390"/>
                </a:lnTo>
                <a:lnTo>
                  <a:pt x="1435" y="16792"/>
                </a:lnTo>
                <a:lnTo>
                  <a:pt x="1794" y="16314"/>
                </a:lnTo>
                <a:lnTo>
                  <a:pt x="2272" y="15836"/>
                </a:lnTo>
                <a:lnTo>
                  <a:pt x="2750" y="15477"/>
                </a:lnTo>
                <a:lnTo>
                  <a:pt x="3287" y="15179"/>
                </a:lnTo>
                <a:lnTo>
                  <a:pt x="3885" y="14999"/>
                </a:lnTo>
                <a:lnTo>
                  <a:pt x="4483" y="14880"/>
                </a:lnTo>
                <a:close/>
                <a:moveTo>
                  <a:pt x="12848" y="1"/>
                </a:moveTo>
                <a:lnTo>
                  <a:pt x="12789" y="61"/>
                </a:lnTo>
                <a:lnTo>
                  <a:pt x="12609" y="180"/>
                </a:lnTo>
                <a:lnTo>
                  <a:pt x="12370" y="479"/>
                </a:lnTo>
                <a:lnTo>
                  <a:pt x="12131" y="837"/>
                </a:lnTo>
                <a:lnTo>
                  <a:pt x="11534" y="1793"/>
                </a:lnTo>
                <a:lnTo>
                  <a:pt x="10936" y="2989"/>
                </a:lnTo>
                <a:lnTo>
                  <a:pt x="9801" y="5379"/>
                </a:lnTo>
                <a:lnTo>
                  <a:pt x="9203" y="6753"/>
                </a:lnTo>
                <a:lnTo>
                  <a:pt x="8546" y="8785"/>
                </a:lnTo>
                <a:lnTo>
                  <a:pt x="8307" y="9801"/>
                </a:lnTo>
                <a:lnTo>
                  <a:pt x="8008" y="10816"/>
                </a:lnTo>
                <a:lnTo>
                  <a:pt x="7829" y="11892"/>
                </a:lnTo>
                <a:lnTo>
                  <a:pt x="7709" y="12908"/>
                </a:lnTo>
                <a:lnTo>
                  <a:pt x="7590" y="13983"/>
                </a:lnTo>
                <a:lnTo>
                  <a:pt x="7650" y="15059"/>
                </a:lnTo>
                <a:lnTo>
                  <a:pt x="7650" y="15059"/>
                </a:lnTo>
                <a:lnTo>
                  <a:pt x="6933" y="14641"/>
                </a:lnTo>
                <a:lnTo>
                  <a:pt x="6215" y="14342"/>
                </a:lnTo>
                <a:lnTo>
                  <a:pt x="5498" y="14163"/>
                </a:lnTo>
                <a:lnTo>
                  <a:pt x="4841" y="14103"/>
                </a:lnTo>
                <a:lnTo>
                  <a:pt x="4124" y="14163"/>
                </a:lnTo>
                <a:lnTo>
                  <a:pt x="3526" y="14282"/>
                </a:lnTo>
                <a:lnTo>
                  <a:pt x="2869" y="14521"/>
                </a:lnTo>
                <a:lnTo>
                  <a:pt x="2331" y="14820"/>
                </a:lnTo>
                <a:lnTo>
                  <a:pt x="1794" y="15238"/>
                </a:lnTo>
                <a:lnTo>
                  <a:pt x="1316" y="15716"/>
                </a:lnTo>
                <a:lnTo>
                  <a:pt x="897" y="16254"/>
                </a:lnTo>
                <a:lnTo>
                  <a:pt x="539" y="16852"/>
                </a:lnTo>
                <a:lnTo>
                  <a:pt x="300" y="17509"/>
                </a:lnTo>
                <a:lnTo>
                  <a:pt x="61" y="18226"/>
                </a:lnTo>
                <a:lnTo>
                  <a:pt x="1" y="19003"/>
                </a:lnTo>
                <a:lnTo>
                  <a:pt x="1" y="19780"/>
                </a:lnTo>
                <a:lnTo>
                  <a:pt x="120" y="20557"/>
                </a:lnTo>
                <a:lnTo>
                  <a:pt x="300" y="21214"/>
                </a:lnTo>
                <a:lnTo>
                  <a:pt x="539" y="21931"/>
                </a:lnTo>
                <a:lnTo>
                  <a:pt x="897" y="22528"/>
                </a:lnTo>
                <a:lnTo>
                  <a:pt x="1256" y="23126"/>
                </a:lnTo>
                <a:lnTo>
                  <a:pt x="1734" y="23724"/>
                </a:lnTo>
                <a:lnTo>
                  <a:pt x="2272" y="24202"/>
                </a:lnTo>
                <a:lnTo>
                  <a:pt x="2809" y="24680"/>
                </a:lnTo>
                <a:lnTo>
                  <a:pt x="3407" y="25098"/>
                </a:lnTo>
                <a:lnTo>
                  <a:pt x="4064" y="25456"/>
                </a:lnTo>
                <a:lnTo>
                  <a:pt x="4722" y="25755"/>
                </a:lnTo>
                <a:lnTo>
                  <a:pt x="5439" y="25994"/>
                </a:lnTo>
                <a:lnTo>
                  <a:pt x="6156" y="26174"/>
                </a:lnTo>
                <a:lnTo>
                  <a:pt x="6873" y="26293"/>
                </a:lnTo>
                <a:lnTo>
                  <a:pt x="8307" y="26293"/>
                </a:lnTo>
                <a:lnTo>
                  <a:pt x="8964" y="26174"/>
                </a:lnTo>
                <a:lnTo>
                  <a:pt x="9622" y="25994"/>
                </a:lnTo>
                <a:lnTo>
                  <a:pt x="10279" y="25696"/>
                </a:lnTo>
                <a:lnTo>
                  <a:pt x="10876" y="25397"/>
                </a:lnTo>
                <a:lnTo>
                  <a:pt x="11474" y="24978"/>
                </a:lnTo>
                <a:lnTo>
                  <a:pt x="12012" y="24560"/>
                </a:lnTo>
                <a:lnTo>
                  <a:pt x="12550" y="24082"/>
                </a:lnTo>
                <a:lnTo>
                  <a:pt x="13028" y="23544"/>
                </a:lnTo>
                <a:lnTo>
                  <a:pt x="13446" y="23007"/>
                </a:lnTo>
                <a:lnTo>
                  <a:pt x="13864" y="22409"/>
                </a:lnTo>
                <a:lnTo>
                  <a:pt x="14163" y="21752"/>
                </a:lnTo>
                <a:lnTo>
                  <a:pt x="14462" y="21094"/>
                </a:lnTo>
                <a:lnTo>
                  <a:pt x="14641" y="20437"/>
                </a:lnTo>
                <a:lnTo>
                  <a:pt x="14820" y="19780"/>
                </a:lnTo>
                <a:lnTo>
                  <a:pt x="14940" y="19063"/>
                </a:lnTo>
                <a:lnTo>
                  <a:pt x="14940" y="18405"/>
                </a:lnTo>
                <a:lnTo>
                  <a:pt x="14880" y="17808"/>
                </a:lnTo>
                <a:lnTo>
                  <a:pt x="14760" y="17270"/>
                </a:lnTo>
                <a:lnTo>
                  <a:pt x="14521" y="16792"/>
                </a:lnTo>
                <a:lnTo>
                  <a:pt x="14282" y="16314"/>
                </a:lnTo>
                <a:lnTo>
                  <a:pt x="13924" y="15836"/>
                </a:lnTo>
                <a:lnTo>
                  <a:pt x="13506" y="15477"/>
                </a:lnTo>
                <a:lnTo>
                  <a:pt x="13087" y="15119"/>
                </a:lnTo>
                <a:lnTo>
                  <a:pt x="12609" y="14820"/>
                </a:lnTo>
                <a:lnTo>
                  <a:pt x="12131" y="14581"/>
                </a:lnTo>
                <a:lnTo>
                  <a:pt x="11593" y="14402"/>
                </a:lnTo>
                <a:lnTo>
                  <a:pt x="11056" y="14282"/>
                </a:lnTo>
                <a:lnTo>
                  <a:pt x="10518" y="14223"/>
                </a:lnTo>
                <a:lnTo>
                  <a:pt x="9980" y="14223"/>
                </a:lnTo>
                <a:lnTo>
                  <a:pt x="9442" y="14342"/>
                </a:lnTo>
                <a:lnTo>
                  <a:pt x="8904" y="14462"/>
                </a:lnTo>
                <a:lnTo>
                  <a:pt x="8367" y="14701"/>
                </a:lnTo>
                <a:lnTo>
                  <a:pt x="8367" y="14701"/>
                </a:lnTo>
                <a:lnTo>
                  <a:pt x="8606" y="12669"/>
                </a:lnTo>
                <a:lnTo>
                  <a:pt x="8904" y="10637"/>
                </a:lnTo>
                <a:lnTo>
                  <a:pt x="9084" y="9621"/>
                </a:lnTo>
                <a:lnTo>
                  <a:pt x="9323" y="8606"/>
                </a:lnTo>
                <a:lnTo>
                  <a:pt x="9562" y="7590"/>
                </a:lnTo>
                <a:lnTo>
                  <a:pt x="9861" y="6634"/>
                </a:lnTo>
                <a:lnTo>
                  <a:pt x="10458" y="5319"/>
                </a:lnTo>
                <a:lnTo>
                  <a:pt x="11534" y="3108"/>
                </a:lnTo>
                <a:lnTo>
                  <a:pt x="12968" y="61"/>
                </a:lnTo>
                <a:lnTo>
                  <a:pt x="12848" y="1"/>
                </a:lnTo>
                <a:close/>
              </a:path>
            </a:pathLst>
          </a:custGeom>
          <a:solidFill>
            <a:srgbClr val="140E4F">
              <a:alpha val="57309"/>
            </a:srgbClr>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solidFill>
                <a:srgbClr val="7A7D99"/>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0"/>
        <p:cNvGrpSpPr/>
        <p:nvPr/>
      </p:nvGrpSpPr>
      <p:grpSpPr>
        <a:xfrm>
          <a:off x="0" y="0"/>
          <a:ext cx="0" cy="0"/>
          <a:chOff x="0" y="0"/>
          <a:chExt cx="0" cy="0"/>
        </a:xfrm>
      </p:grpSpPr>
      <p:sp>
        <p:nvSpPr>
          <p:cNvPr id="261" name="Google Shape;261;p11"/>
          <p:cNvSpPr txBox="1">
            <a:spLocks noGrp="1"/>
          </p:cNvSpPr>
          <p:nvPr>
            <p:ph type="sldNum" idx="12"/>
          </p:nvPr>
        </p:nvSpPr>
        <p:spPr>
          <a:xfrm>
            <a:off x="9269849" y="6333135"/>
            <a:ext cx="594425" cy="524800"/>
          </a:xfrm>
          <a:prstGeom prst="rect">
            <a:avLst/>
          </a:prstGeom>
        </p:spPr>
        <p:txBody>
          <a:bodyPr spcFirstLastPara="1" wrap="square" lIns="107269" tIns="107269" rIns="107269" bIns="107269"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262" name="Google Shape;262;p11"/>
          <p:cNvSpPr/>
          <p:nvPr/>
        </p:nvSpPr>
        <p:spPr>
          <a:xfrm rot="-6974255">
            <a:off x="8783642" y="5000609"/>
            <a:ext cx="284784" cy="304444"/>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263" name="Google Shape;263;p11"/>
          <p:cNvSpPr/>
          <p:nvPr/>
        </p:nvSpPr>
        <p:spPr>
          <a:xfrm>
            <a:off x="2959942" y="-283214"/>
            <a:ext cx="846097" cy="1054620"/>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264" name="Google Shape;264;p11"/>
          <p:cNvSpPr/>
          <p:nvPr/>
        </p:nvSpPr>
        <p:spPr>
          <a:xfrm>
            <a:off x="3073612" y="16253"/>
            <a:ext cx="365564" cy="45565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265" name="Google Shape;265;p11"/>
          <p:cNvSpPr/>
          <p:nvPr/>
        </p:nvSpPr>
        <p:spPr>
          <a:xfrm rot="4358823">
            <a:off x="4222579" y="6566567"/>
            <a:ext cx="500733" cy="41203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AAED97"/>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266" name="Google Shape;266;p11"/>
          <p:cNvSpPr/>
          <p:nvPr/>
        </p:nvSpPr>
        <p:spPr>
          <a:xfrm rot="1151692">
            <a:off x="9137344" y="5635825"/>
            <a:ext cx="387693" cy="483063"/>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7B59"/>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267" name="Google Shape;267;p11"/>
          <p:cNvSpPr/>
          <p:nvPr/>
        </p:nvSpPr>
        <p:spPr>
          <a:xfrm rot="-10153158">
            <a:off x="5123451" y="5932336"/>
            <a:ext cx="777257" cy="71062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C2ED2D">
              <a:alpha val="73850"/>
            </a:srgbClr>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268" name="Google Shape;268;p11"/>
          <p:cNvSpPr/>
          <p:nvPr/>
        </p:nvSpPr>
        <p:spPr>
          <a:xfrm rot="943073">
            <a:off x="5214647" y="5787889"/>
            <a:ext cx="406796" cy="45379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269" name="Google Shape;269;p11"/>
          <p:cNvSpPr/>
          <p:nvPr/>
        </p:nvSpPr>
        <p:spPr>
          <a:xfrm rot="-6648331">
            <a:off x="9184854" y="1658612"/>
            <a:ext cx="989404" cy="660066"/>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270" name="Google Shape;270;p11"/>
          <p:cNvSpPr/>
          <p:nvPr/>
        </p:nvSpPr>
        <p:spPr>
          <a:xfrm rot="2711984">
            <a:off x="5109331" y="-71723"/>
            <a:ext cx="1065461" cy="642983"/>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271" name="Google Shape;271;p11"/>
          <p:cNvSpPr/>
          <p:nvPr/>
        </p:nvSpPr>
        <p:spPr>
          <a:xfrm>
            <a:off x="7355924" y="6055587"/>
            <a:ext cx="846097" cy="1054620"/>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272" name="Google Shape;272;p11"/>
          <p:cNvSpPr/>
          <p:nvPr/>
        </p:nvSpPr>
        <p:spPr>
          <a:xfrm rot="-5990705">
            <a:off x="8878145" y="3549514"/>
            <a:ext cx="884719" cy="651378"/>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273" name="Google Shape;273;p11"/>
          <p:cNvSpPr/>
          <p:nvPr/>
        </p:nvSpPr>
        <p:spPr>
          <a:xfrm rot="-4782675">
            <a:off x="8905144" y="3584535"/>
            <a:ext cx="449941" cy="370235"/>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274" name="Google Shape;274;p11"/>
          <p:cNvSpPr/>
          <p:nvPr/>
        </p:nvSpPr>
        <p:spPr>
          <a:xfrm>
            <a:off x="1148079" y="334759"/>
            <a:ext cx="406876" cy="51267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275" name="Google Shape;275;p11"/>
          <p:cNvSpPr/>
          <p:nvPr/>
        </p:nvSpPr>
        <p:spPr>
          <a:xfrm>
            <a:off x="7799146" y="168027"/>
            <a:ext cx="846079" cy="1084996"/>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276" name="Google Shape;276;p11"/>
          <p:cNvSpPr/>
          <p:nvPr/>
        </p:nvSpPr>
        <p:spPr>
          <a:xfrm rot="3741390">
            <a:off x="7748985" y="-45477"/>
            <a:ext cx="586860" cy="488159"/>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277" name="Google Shape;277;p11"/>
          <p:cNvSpPr/>
          <p:nvPr/>
        </p:nvSpPr>
        <p:spPr>
          <a:xfrm>
            <a:off x="-188727" y="1313939"/>
            <a:ext cx="985838" cy="109947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278" name="Google Shape;278;p11"/>
          <p:cNvSpPr/>
          <p:nvPr/>
        </p:nvSpPr>
        <p:spPr>
          <a:xfrm>
            <a:off x="333149" y="2049097"/>
            <a:ext cx="365564" cy="45565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279" name="Google Shape;279;p11"/>
          <p:cNvSpPr/>
          <p:nvPr/>
        </p:nvSpPr>
        <p:spPr>
          <a:xfrm rot="10592571">
            <a:off x="2092786" y="6229299"/>
            <a:ext cx="949917" cy="86847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D03C"/>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280" name="Google Shape;280;p11"/>
          <p:cNvSpPr/>
          <p:nvPr/>
        </p:nvSpPr>
        <p:spPr>
          <a:xfrm rot="-7924689">
            <a:off x="53845" y="3699507"/>
            <a:ext cx="901887" cy="54438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281" name="Google Shape;281;p11"/>
          <p:cNvSpPr/>
          <p:nvPr/>
        </p:nvSpPr>
        <p:spPr>
          <a:xfrm rot="-1232342">
            <a:off x="633270" y="3507316"/>
            <a:ext cx="297380" cy="374707"/>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282" name="Google Shape;282;p11"/>
          <p:cNvSpPr/>
          <p:nvPr/>
        </p:nvSpPr>
        <p:spPr>
          <a:xfrm rot="5968943">
            <a:off x="328704" y="5385979"/>
            <a:ext cx="884628" cy="727930"/>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7B59"/>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283" name="Google Shape;283;p11"/>
          <p:cNvSpPr/>
          <p:nvPr/>
        </p:nvSpPr>
        <p:spPr>
          <a:xfrm rot="1319053">
            <a:off x="-55725" y="1343717"/>
            <a:ext cx="651321" cy="1255457"/>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284" name="Google Shape;284;p11"/>
          <p:cNvSpPr/>
          <p:nvPr/>
        </p:nvSpPr>
        <p:spPr>
          <a:xfrm>
            <a:off x="2813456" y="-313254"/>
            <a:ext cx="885860" cy="1114647"/>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285" name="Google Shape;285;p11"/>
          <p:cNvSpPr/>
          <p:nvPr/>
        </p:nvSpPr>
        <p:spPr>
          <a:xfrm rot="-5330471">
            <a:off x="8766191" y="3496412"/>
            <a:ext cx="997512" cy="606928"/>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286" name="Google Shape;286;p11"/>
          <p:cNvSpPr/>
          <p:nvPr/>
        </p:nvSpPr>
        <p:spPr>
          <a:xfrm rot="-9290112">
            <a:off x="7631284" y="254525"/>
            <a:ext cx="822262" cy="1112841"/>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287" name="Google Shape;287;p11"/>
          <p:cNvSpPr/>
          <p:nvPr/>
        </p:nvSpPr>
        <p:spPr>
          <a:xfrm rot="831478">
            <a:off x="1888517" y="5912183"/>
            <a:ext cx="1037052" cy="1145944"/>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140E4F">
              <a:alpha val="57309"/>
            </a:srgbClr>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288" name="Google Shape;288;p11"/>
          <p:cNvSpPr/>
          <p:nvPr/>
        </p:nvSpPr>
        <p:spPr>
          <a:xfrm rot="-1232764">
            <a:off x="675168" y="3684577"/>
            <a:ext cx="233137" cy="309577"/>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289" name="Google Shape;289;p11"/>
          <p:cNvSpPr/>
          <p:nvPr/>
        </p:nvSpPr>
        <p:spPr>
          <a:xfrm rot="-2062359">
            <a:off x="277225" y="3422064"/>
            <a:ext cx="303792" cy="958229"/>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290" name="Google Shape;290;p11"/>
          <p:cNvSpPr/>
          <p:nvPr/>
        </p:nvSpPr>
        <p:spPr>
          <a:xfrm>
            <a:off x="1026833" y="391815"/>
            <a:ext cx="484626" cy="455619"/>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291" name="Google Shape;291;p11"/>
          <p:cNvSpPr/>
          <p:nvPr/>
        </p:nvSpPr>
        <p:spPr>
          <a:xfrm rot="-7406442">
            <a:off x="375524" y="5468796"/>
            <a:ext cx="653865" cy="816677"/>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140E4F">
              <a:alpha val="57309"/>
            </a:srgbClr>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292" name="Google Shape;292;p11"/>
          <p:cNvSpPr/>
          <p:nvPr/>
        </p:nvSpPr>
        <p:spPr>
          <a:xfrm>
            <a:off x="7220121" y="6189600"/>
            <a:ext cx="830770" cy="919909"/>
          </a:xfrm>
          <a:custGeom>
            <a:avLst/>
            <a:gdLst/>
            <a:ahLst/>
            <a:cxnLst/>
            <a:rect l="l" t="t" r="r" b="b"/>
            <a:pathLst>
              <a:path w="35137" h="31612" extrusionOk="0">
                <a:moveTo>
                  <a:pt x="18405" y="3287"/>
                </a:moveTo>
                <a:lnTo>
                  <a:pt x="18166" y="3347"/>
                </a:lnTo>
                <a:lnTo>
                  <a:pt x="18166" y="3407"/>
                </a:lnTo>
                <a:lnTo>
                  <a:pt x="18106" y="3466"/>
                </a:lnTo>
                <a:lnTo>
                  <a:pt x="18225" y="3646"/>
                </a:lnTo>
                <a:lnTo>
                  <a:pt x="18464" y="3944"/>
                </a:lnTo>
                <a:lnTo>
                  <a:pt x="18942" y="4183"/>
                </a:lnTo>
                <a:lnTo>
                  <a:pt x="19241" y="4423"/>
                </a:lnTo>
                <a:lnTo>
                  <a:pt x="19660" y="4781"/>
                </a:lnTo>
                <a:lnTo>
                  <a:pt x="19899" y="4901"/>
                </a:lnTo>
                <a:lnTo>
                  <a:pt x="20138" y="5020"/>
                </a:lnTo>
                <a:lnTo>
                  <a:pt x="20317" y="5020"/>
                </a:lnTo>
                <a:lnTo>
                  <a:pt x="20496" y="4960"/>
                </a:lnTo>
                <a:lnTo>
                  <a:pt x="20556" y="4781"/>
                </a:lnTo>
                <a:lnTo>
                  <a:pt x="20556" y="4542"/>
                </a:lnTo>
                <a:lnTo>
                  <a:pt x="20436" y="4363"/>
                </a:lnTo>
                <a:lnTo>
                  <a:pt x="20257" y="4183"/>
                </a:lnTo>
                <a:lnTo>
                  <a:pt x="19839" y="3825"/>
                </a:lnTo>
                <a:lnTo>
                  <a:pt x="19540" y="3646"/>
                </a:lnTo>
                <a:lnTo>
                  <a:pt x="19062" y="3407"/>
                </a:lnTo>
                <a:lnTo>
                  <a:pt x="18703" y="3347"/>
                </a:lnTo>
                <a:lnTo>
                  <a:pt x="18405" y="3287"/>
                </a:lnTo>
                <a:close/>
                <a:moveTo>
                  <a:pt x="28384" y="5677"/>
                </a:moveTo>
                <a:lnTo>
                  <a:pt x="27009" y="5737"/>
                </a:lnTo>
                <a:lnTo>
                  <a:pt x="26053" y="5857"/>
                </a:lnTo>
                <a:lnTo>
                  <a:pt x="25575" y="5916"/>
                </a:lnTo>
                <a:lnTo>
                  <a:pt x="25277" y="5916"/>
                </a:lnTo>
                <a:lnTo>
                  <a:pt x="26053" y="6155"/>
                </a:lnTo>
                <a:lnTo>
                  <a:pt x="26770" y="6275"/>
                </a:lnTo>
                <a:lnTo>
                  <a:pt x="27547" y="6335"/>
                </a:lnTo>
                <a:lnTo>
                  <a:pt x="29041" y="6335"/>
                </a:lnTo>
                <a:lnTo>
                  <a:pt x="29400" y="6275"/>
                </a:lnTo>
                <a:lnTo>
                  <a:pt x="29579" y="6275"/>
                </a:lnTo>
                <a:lnTo>
                  <a:pt x="29639" y="6215"/>
                </a:lnTo>
                <a:lnTo>
                  <a:pt x="29758" y="6096"/>
                </a:lnTo>
                <a:lnTo>
                  <a:pt x="29878" y="5916"/>
                </a:lnTo>
                <a:lnTo>
                  <a:pt x="29878" y="5857"/>
                </a:lnTo>
                <a:lnTo>
                  <a:pt x="29878" y="5797"/>
                </a:lnTo>
                <a:lnTo>
                  <a:pt x="29818" y="5737"/>
                </a:lnTo>
                <a:lnTo>
                  <a:pt x="29698" y="5737"/>
                </a:lnTo>
                <a:lnTo>
                  <a:pt x="28384" y="5677"/>
                </a:lnTo>
                <a:close/>
                <a:moveTo>
                  <a:pt x="21512" y="4781"/>
                </a:moveTo>
                <a:lnTo>
                  <a:pt x="21213" y="4841"/>
                </a:lnTo>
                <a:lnTo>
                  <a:pt x="20914" y="4960"/>
                </a:lnTo>
                <a:lnTo>
                  <a:pt x="20675" y="5080"/>
                </a:lnTo>
                <a:lnTo>
                  <a:pt x="20496" y="5379"/>
                </a:lnTo>
                <a:lnTo>
                  <a:pt x="20377" y="5558"/>
                </a:lnTo>
                <a:lnTo>
                  <a:pt x="20436" y="5737"/>
                </a:lnTo>
                <a:lnTo>
                  <a:pt x="20556" y="5857"/>
                </a:lnTo>
                <a:lnTo>
                  <a:pt x="20914" y="6036"/>
                </a:lnTo>
                <a:lnTo>
                  <a:pt x="21333" y="6275"/>
                </a:lnTo>
                <a:lnTo>
                  <a:pt x="21631" y="6454"/>
                </a:lnTo>
                <a:lnTo>
                  <a:pt x="21870" y="6753"/>
                </a:lnTo>
                <a:lnTo>
                  <a:pt x="22109" y="6992"/>
                </a:lnTo>
                <a:lnTo>
                  <a:pt x="22408" y="7171"/>
                </a:lnTo>
                <a:lnTo>
                  <a:pt x="22647" y="7291"/>
                </a:lnTo>
                <a:lnTo>
                  <a:pt x="22946" y="7291"/>
                </a:lnTo>
                <a:lnTo>
                  <a:pt x="23305" y="7171"/>
                </a:lnTo>
                <a:lnTo>
                  <a:pt x="23663" y="6872"/>
                </a:lnTo>
                <a:lnTo>
                  <a:pt x="23842" y="6574"/>
                </a:lnTo>
                <a:lnTo>
                  <a:pt x="23962" y="6275"/>
                </a:lnTo>
                <a:lnTo>
                  <a:pt x="24022" y="5976"/>
                </a:lnTo>
                <a:lnTo>
                  <a:pt x="24022" y="5677"/>
                </a:lnTo>
                <a:lnTo>
                  <a:pt x="23902" y="5379"/>
                </a:lnTo>
                <a:lnTo>
                  <a:pt x="23663" y="5199"/>
                </a:lnTo>
                <a:lnTo>
                  <a:pt x="23424" y="5020"/>
                </a:lnTo>
                <a:lnTo>
                  <a:pt x="23066" y="4901"/>
                </a:lnTo>
                <a:lnTo>
                  <a:pt x="22528" y="4841"/>
                </a:lnTo>
                <a:lnTo>
                  <a:pt x="21870" y="4781"/>
                </a:lnTo>
                <a:close/>
                <a:moveTo>
                  <a:pt x="6573" y="7888"/>
                </a:moveTo>
                <a:lnTo>
                  <a:pt x="6334" y="7948"/>
                </a:lnTo>
                <a:lnTo>
                  <a:pt x="6215" y="8068"/>
                </a:lnTo>
                <a:lnTo>
                  <a:pt x="6095" y="8187"/>
                </a:lnTo>
                <a:lnTo>
                  <a:pt x="6035" y="8366"/>
                </a:lnTo>
                <a:lnTo>
                  <a:pt x="6035" y="8546"/>
                </a:lnTo>
                <a:lnTo>
                  <a:pt x="6095" y="8665"/>
                </a:lnTo>
                <a:lnTo>
                  <a:pt x="6215" y="8785"/>
                </a:lnTo>
                <a:lnTo>
                  <a:pt x="6334" y="8844"/>
                </a:lnTo>
                <a:lnTo>
                  <a:pt x="6573" y="8785"/>
                </a:lnTo>
                <a:lnTo>
                  <a:pt x="6693" y="8665"/>
                </a:lnTo>
                <a:lnTo>
                  <a:pt x="6812" y="8546"/>
                </a:lnTo>
                <a:lnTo>
                  <a:pt x="6872" y="8366"/>
                </a:lnTo>
                <a:lnTo>
                  <a:pt x="6872" y="8187"/>
                </a:lnTo>
                <a:lnTo>
                  <a:pt x="6812" y="8068"/>
                </a:lnTo>
                <a:lnTo>
                  <a:pt x="6693" y="7948"/>
                </a:lnTo>
                <a:lnTo>
                  <a:pt x="6573" y="7888"/>
                </a:lnTo>
                <a:close/>
                <a:moveTo>
                  <a:pt x="20974" y="6753"/>
                </a:moveTo>
                <a:lnTo>
                  <a:pt x="20436" y="6992"/>
                </a:lnTo>
                <a:lnTo>
                  <a:pt x="19600" y="7470"/>
                </a:lnTo>
                <a:lnTo>
                  <a:pt x="18584" y="8068"/>
                </a:lnTo>
                <a:lnTo>
                  <a:pt x="17508" y="8785"/>
                </a:lnTo>
                <a:lnTo>
                  <a:pt x="16552" y="9561"/>
                </a:lnTo>
                <a:lnTo>
                  <a:pt x="16134" y="9980"/>
                </a:lnTo>
                <a:lnTo>
                  <a:pt x="15835" y="10338"/>
                </a:lnTo>
                <a:lnTo>
                  <a:pt x="15596" y="10697"/>
                </a:lnTo>
                <a:lnTo>
                  <a:pt x="15477" y="10996"/>
                </a:lnTo>
                <a:lnTo>
                  <a:pt x="15477" y="11294"/>
                </a:lnTo>
                <a:lnTo>
                  <a:pt x="15536" y="11414"/>
                </a:lnTo>
                <a:lnTo>
                  <a:pt x="15596" y="11533"/>
                </a:lnTo>
                <a:lnTo>
                  <a:pt x="15716" y="11474"/>
                </a:lnTo>
                <a:lnTo>
                  <a:pt x="15895" y="11354"/>
                </a:lnTo>
                <a:lnTo>
                  <a:pt x="16492" y="10876"/>
                </a:lnTo>
                <a:lnTo>
                  <a:pt x="18285" y="9263"/>
                </a:lnTo>
                <a:lnTo>
                  <a:pt x="20018" y="7590"/>
                </a:lnTo>
                <a:lnTo>
                  <a:pt x="20675" y="6992"/>
                </a:lnTo>
                <a:lnTo>
                  <a:pt x="20974" y="6753"/>
                </a:lnTo>
                <a:close/>
                <a:moveTo>
                  <a:pt x="6513" y="10816"/>
                </a:moveTo>
                <a:lnTo>
                  <a:pt x="6334" y="10876"/>
                </a:lnTo>
                <a:lnTo>
                  <a:pt x="6155" y="10996"/>
                </a:lnTo>
                <a:lnTo>
                  <a:pt x="6095" y="11175"/>
                </a:lnTo>
                <a:lnTo>
                  <a:pt x="6095" y="11354"/>
                </a:lnTo>
                <a:lnTo>
                  <a:pt x="6155" y="11533"/>
                </a:lnTo>
                <a:lnTo>
                  <a:pt x="6274" y="11653"/>
                </a:lnTo>
                <a:lnTo>
                  <a:pt x="6633" y="11653"/>
                </a:lnTo>
                <a:lnTo>
                  <a:pt x="6812" y="11533"/>
                </a:lnTo>
                <a:lnTo>
                  <a:pt x="6932" y="11414"/>
                </a:lnTo>
                <a:lnTo>
                  <a:pt x="6991" y="11294"/>
                </a:lnTo>
                <a:lnTo>
                  <a:pt x="7051" y="11115"/>
                </a:lnTo>
                <a:lnTo>
                  <a:pt x="6991" y="10996"/>
                </a:lnTo>
                <a:lnTo>
                  <a:pt x="6932" y="10876"/>
                </a:lnTo>
                <a:lnTo>
                  <a:pt x="6752" y="10816"/>
                </a:lnTo>
                <a:close/>
                <a:moveTo>
                  <a:pt x="22588" y="8127"/>
                </a:moveTo>
                <a:lnTo>
                  <a:pt x="22588" y="8904"/>
                </a:lnTo>
                <a:lnTo>
                  <a:pt x="22588" y="10398"/>
                </a:lnTo>
                <a:lnTo>
                  <a:pt x="22647" y="11175"/>
                </a:lnTo>
                <a:lnTo>
                  <a:pt x="22767" y="11832"/>
                </a:lnTo>
                <a:lnTo>
                  <a:pt x="22886" y="12071"/>
                </a:lnTo>
                <a:lnTo>
                  <a:pt x="23006" y="12250"/>
                </a:lnTo>
                <a:lnTo>
                  <a:pt x="23125" y="12370"/>
                </a:lnTo>
                <a:lnTo>
                  <a:pt x="23305" y="12370"/>
                </a:lnTo>
                <a:lnTo>
                  <a:pt x="23484" y="12250"/>
                </a:lnTo>
                <a:lnTo>
                  <a:pt x="23544" y="12071"/>
                </a:lnTo>
                <a:lnTo>
                  <a:pt x="23305" y="11055"/>
                </a:lnTo>
                <a:lnTo>
                  <a:pt x="23006" y="10099"/>
                </a:lnTo>
                <a:lnTo>
                  <a:pt x="22767" y="9083"/>
                </a:lnTo>
                <a:lnTo>
                  <a:pt x="22588" y="8127"/>
                </a:lnTo>
                <a:close/>
                <a:moveTo>
                  <a:pt x="4183" y="12549"/>
                </a:moveTo>
                <a:lnTo>
                  <a:pt x="3944" y="12609"/>
                </a:lnTo>
                <a:lnTo>
                  <a:pt x="3765" y="12728"/>
                </a:lnTo>
                <a:lnTo>
                  <a:pt x="3645" y="12908"/>
                </a:lnTo>
                <a:lnTo>
                  <a:pt x="3526" y="13147"/>
                </a:lnTo>
                <a:lnTo>
                  <a:pt x="3526" y="13386"/>
                </a:lnTo>
                <a:lnTo>
                  <a:pt x="3585" y="13565"/>
                </a:lnTo>
                <a:lnTo>
                  <a:pt x="3705" y="13685"/>
                </a:lnTo>
                <a:lnTo>
                  <a:pt x="3944" y="13744"/>
                </a:lnTo>
                <a:lnTo>
                  <a:pt x="4183" y="13685"/>
                </a:lnTo>
                <a:lnTo>
                  <a:pt x="4362" y="13565"/>
                </a:lnTo>
                <a:lnTo>
                  <a:pt x="4482" y="13386"/>
                </a:lnTo>
                <a:lnTo>
                  <a:pt x="4601" y="13147"/>
                </a:lnTo>
                <a:lnTo>
                  <a:pt x="4601" y="12908"/>
                </a:lnTo>
                <a:lnTo>
                  <a:pt x="4541" y="12728"/>
                </a:lnTo>
                <a:lnTo>
                  <a:pt x="4422" y="12609"/>
                </a:lnTo>
                <a:lnTo>
                  <a:pt x="4183" y="12549"/>
                </a:lnTo>
                <a:close/>
                <a:moveTo>
                  <a:pt x="6752" y="14700"/>
                </a:moveTo>
                <a:lnTo>
                  <a:pt x="6573" y="14760"/>
                </a:lnTo>
                <a:lnTo>
                  <a:pt x="6454" y="14760"/>
                </a:lnTo>
                <a:lnTo>
                  <a:pt x="6334" y="14880"/>
                </a:lnTo>
                <a:lnTo>
                  <a:pt x="6215" y="15059"/>
                </a:lnTo>
                <a:lnTo>
                  <a:pt x="6155" y="15298"/>
                </a:lnTo>
                <a:lnTo>
                  <a:pt x="6215" y="15597"/>
                </a:lnTo>
                <a:lnTo>
                  <a:pt x="6394" y="15776"/>
                </a:lnTo>
                <a:lnTo>
                  <a:pt x="6573" y="15896"/>
                </a:lnTo>
                <a:lnTo>
                  <a:pt x="6693" y="15896"/>
                </a:lnTo>
                <a:lnTo>
                  <a:pt x="6812" y="15836"/>
                </a:lnTo>
                <a:lnTo>
                  <a:pt x="6991" y="15776"/>
                </a:lnTo>
                <a:lnTo>
                  <a:pt x="7111" y="15656"/>
                </a:lnTo>
                <a:lnTo>
                  <a:pt x="7230" y="15477"/>
                </a:lnTo>
                <a:lnTo>
                  <a:pt x="7290" y="15298"/>
                </a:lnTo>
                <a:lnTo>
                  <a:pt x="7290" y="15119"/>
                </a:lnTo>
                <a:lnTo>
                  <a:pt x="7171" y="14999"/>
                </a:lnTo>
                <a:lnTo>
                  <a:pt x="7111" y="14880"/>
                </a:lnTo>
                <a:lnTo>
                  <a:pt x="6932" y="14760"/>
                </a:lnTo>
                <a:lnTo>
                  <a:pt x="6752" y="14700"/>
                </a:lnTo>
                <a:close/>
                <a:moveTo>
                  <a:pt x="3167" y="15597"/>
                </a:moveTo>
                <a:lnTo>
                  <a:pt x="2988" y="15716"/>
                </a:lnTo>
                <a:lnTo>
                  <a:pt x="2809" y="15836"/>
                </a:lnTo>
                <a:lnTo>
                  <a:pt x="2749" y="16135"/>
                </a:lnTo>
                <a:lnTo>
                  <a:pt x="2689" y="16314"/>
                </a:lnTo>
                <a:lnTo>
                  <a:pt x="2749" y="16493"/>
                </a:lnTo>
                <a:lnTo>
                  <a:pt x="2868" y="16553"/>
                </a:lnTo>
                <a:lnTo>
                  <a:pt x="3048" y="16613"/>
                </a:lnTo>
                <a:lnTo>
                  <a:pt x="3227" y="16613"/>
                </a:lnTo>
                <a:lnTo>
                  <a:pt x="3406" y="16553"/>
                </a:lnTo>
                <a:lnTo>
                  <a:pt x="3526" y="16493"/>
                </a:lnTo>
                <a:lnTo>
                  <a:pt x="3645" y="16314"/>
                </a:lnTo>
                <a:lnTo>
                  <a:pt x="3705" y="16015"/>
                </a:lnTo>
                <a:lnTo>
                  <a:pt x="3645" y="15836"/>
                </a:lnTo>
                <a:lnTo>
                  <a:pt x="3526" y="15716"/>
                </a:lnTo>
                <a:lnTo>
                  <a:pt x="3346" y="15597"/>
                </a:lnTo>
                <a:close/>
                <a:moveTo>
                  <a:pt x="8186" y="17688"/>
                </a:moveTo>
                <a:lnTo>
                  <a:pt x="8067" y="17748"/>
                </a:lnTo>
                <a:lnTo>
                  <a:pt x="7947" y="17808"/>
                </a:lnTo>
                <a:lnTo>
                  <a:pt x="7828" y="17987"/>
                </a:lnTo>
                <a:lnTo>
                  <a:pt x="7768" y="18166"/>
                </a:lnTo>
                <a:lnTo>
                  <a:pt x="7708" y="18405"/>
                </a:lnTo>
                <a:lnTo>
                  <a:pt x="7768" y="18584"/>
                </a:lnTo>
                <a:lnTo>
                  <a:pt x="7828" y="18764"/>
                </a:lnTo>
                <a:lnTo>
                  <a:pt x="7947" y="18824"/>
                </a:lnTo>
                <a:lnTo>
                  <a:pt x="8127" y="18824"/>
                </a:lnTo>
                <a:lnTo>
                  <a:pt x="8366" y="18764"/>
                </a:lnTo>
                <a:lnTo>
                  <a:pt x="8545" y="18644"/>
                </a:lnTo>
                <a:lnTo>
                  <a:pt x="8724" y="18525"/>
                </a:lnTo>
                <a:lnTo>
                  <a:pt x="8844" y="18465"/>
                </a:lnTo>
                <a:lnTo>
                  <a:pt x="8904" y="18345"/>
                </a:lnTo>
                <a:lnTo>
                  <a:pt x="8904" y="18286"/>
                </a:lnTo>
                <a:lnTo>
                  <a:pt x="8904" y="18166"/>
                </a:lnTo>
                <a:lnTo>
                  <a:pt x="8844" y="17927"/>
                </a:lnTo>
                <a:lnTo>
                  <a:pt x="8665" y="17808"/>
                </a:lnTo>
                <a:lnTo>
                  <a:pt x="8426" y="17688"/>
                </a:lnTo>
                <a:close/>
                <a:moveTo>
                  <a:pt x="5258" y="18883"/>
                </a:moveTo>
                <a:lnTo>
                  <a:pt x="5079" y="18943"/>
                </a:lnTo>
                <a:lnTo>
                  <a:pt x="4900" y="19063"/>
                </a:lnTo>
                <a:lnTo>
                  <a:pt x="4840" y="19242"/>
                </a:lnTo>
                <a:lnTo>
                  <a:pt x="4840" y="19421"/>
                </a:lnTo>
                <a:lnTo>
                  <a:pt x="4840" y="19600"/>
                </a:lnTo>
                <a:lnTo>
                  <a:pt x="4900" y="19780"/>
                </a:lnTo>
                <a:lnTo>
                  <a:pt x="5019" y="19959"/>
                </a:lnTo>
                <a:lnTo>
                  <a:pt x="5139" y="20019"/>
                </a:lnTo>
                <a:lnTo>
                  <a:pt x="5318" y="19959"/>
                </a:lnTo>
                <a:lnTo>
                  <a:pt x="5497" y="19839"/>
                </a:lnTo>
                <a:lnTo>
                  <a:pt x="5617" y="19660"/>
                </a:lnTo>
                <a:lnTo>
                  <a:pt x="5677" y="19421"/>
                </a:lnTo>
                <a:lnTo>
                  <a:pt x="5677" y="19182"/>
                </a:lnTo>
                <a:lnTo>
                  <a:pt x="5617" y="19003"/>
                </a:lnTo>
                <a:lnTo>
                  <a:pt x="5497" y="18883"/>
                </a:lnTo>
                <a:close/>
                <a:moveTo>
                  <a:pt x="7768" y="21094"/>
                </a:moveTo>
                <a:lnTo>
                  <a:pt x="7589" y="21214"/>
                </a:lnTo>
                <a:lnTo>
                  <a:pt x="7529" y="21393"/>
                </a:lnTo>
                <a:lnTo>
                  <a:pt x="7529" y="21572"/>
                </a:lnTo>
                <a:lnTo>
                  <a:pt x="7529" y="21692"/>
                </a:lnTo>
                <a:lnTo>
                  <a:pt x="7589" y="21871"/>
                </a:lnTo>
                <a:lnTo>
                  <a:pt x="7708" y="21931"/>
                </a:lnTo>
                <a:lnTo>
                  <a:pt x="7828" y="21931"/>
                </a:lnTo>
                <a:lnTo>
                  <a:pt x="8067" y="21752"/>
                </a:lnTo>
                <a:lnTo>
                  <a:pt x="8246" y="21453"/>
                </a:lnTo>
                <a:lnTo>
                  <a:pt x="8306" y="21333"/>
                </a:lnTo>
                <a:lnTo>
                  <a:pt x="8306" y="21214"/>
                </a:lnTo>
                <a:lnTo>
                  <a:pt x="8186" y="21094"/>
                </a:lnTo>
                <a:close/>
                <a:moveTo>
                  <a:pt x="11354" y="21991"/>
                </a:moveTo>
                <a:lnTo>
                  <a:pt x="11114" y="22050"/>
                </a:lnTo>
                <a:lnTo>
                  <a:pt x="10995" y="22110"/>
                </a:lnTo>
                <a:lnTo>
                  <a:pt x="10875" y="22289"/>
                </a:lnTo>
                <a:lnTo>
                  <a:pt x="10816" y="22409"/>
                </a:lnTo>
                <a:lnTo>
                  <a:pt x="10816" y="22588"/>
                </a:lnTo>
                <a:lnTo>
                  <a:pt x="10816" y="22767"/>
                </a:lnTo>
                <a:lnTo>
                  <a:pt x="10935" y="22887"/>
                </a:lnTo>
                <a:lnTo>
                  <a:pt x="11114" y="22947"/>
                </a:lnTo>
                <a:lnTo>
                  <a:pt x="11354" y="22947"/>
                </a:lnTo>
                <a:lnTo>
                  <a:pt x="11473" y="22827"/>
                </a:lnTo>
                <a:lnTo>
                  <a:pt x="11593" y="22708"/>
                </a:lnTo>
                <a:lnTo>
                  <a:pt x="11652" y="22528"/>
                </a:lnTo>
                <a:lnTo>
                  <a:pt x="11652" y="22349"/>
                </a:lnTo>
                <a:lnTo>
                  <a:pt x="11593" y="22170"/>
                </a:lnTo>
                <a:lnTo>
                  <a:pt x="11533" y="22050"/>
                </a:lnTo>
                <a:lnTo>
                  <a:pt x="11354" y="21991"/>
                </a:lnTo>
                <a:close/>
                <a:moveTo>
                  <a:pt x="5079" y="21871"/>
                </a:moveTo>
                <a:lnTo>
                  <a:pt x="4840" y="21931"/>
                </a:lnTo>
                <a:lnTo>
                  <a:pt x="4721" y="21991"/>
                </a:lnTo>
                <a:lnTo>
                  <a:pt x="4601" y="22170"/>
                </a:lnTo>
                <a:lnTo>
                  <a:pt x="4482" y="22349"/>
                </a:lnTo>
                <a:lnTo>
                  <a:pt x="4482" y="22528"/>
                </a:lnTo>
                <a:lnTo>
                  <a:pt x="4482" y="22708"/>
                </a:lnTo>
                <a:lnTo>
                  <a:pt x="4601" y="22827"/>
                </a:lnTo>
                <a:lnTo>
                  <a:pt x="4661" y="22947"/>
                </a:lnTo>
                <a:lnTo>
                  <a:pt x="4840" y="23006"/>
                </a:lnTo>
                <a:lnTo>
                  <a:pt x="4960" y="23066"/>
                </a:lnTo>
                <a:lnTo>
                  <a:pt x="5079" y="23066"/>
                </a:lnTo>
                <a:lnTo>
                  <a:pt x="5199" y="23006"/>
                </a:lnTo>
                <a:lnTo>
                  <a:pt x="5378" y="22827"/>
                </a:lnTo>
                <a:lnTo>
                  <a:pt x="5497" y="22588"/>
                </a:lnTo>
                <a:lnTo>
                  <a:pt x="5557" y="22349"/>
                </a:lnTo>
                <a:lnTo>
                  <a:pt x="5497" y="22110"/>
                </a:lnTo>
                <a:lnTo>
                  <a:pt x="5318" y="21931"/>
                </a:lnTo>
                <a:lnTo>
                  <a:pt x="5199" y="21871"/>
                </a:lnTo>
                <a:close/>
                <a:moveTo>
                  <a:pt x="7171" y="24919"/>
                </a:moveTo>
                <a:lnTo>
                  <a:pt x="6932" y="25038"/>
                </a:lnTo>
                <a:lnTo>
                  <a:pt x="6812" y="25217"/>
                </a:lnTo>
                <a:lnTo>
                  <a:pt x="6752" y="25397"/>
                </a:lnTo>
                <a:lnTo>
                  <a:pt x="6752" y="25636"/>
                </a:lnTo>
                <a:lnTo>
                  <a:pt x="6812" y="25815"/>
                </a:lnTo>
                <a:lnTo>
                  <a:pt x="6932" y="25934"/>
                </a:lnTo>
                <a:lnTo>
                  <a:pt x="7111" y="25994"/>
                </a:lnTo>
                <a:lnTo>
                  <a:pt x="7350" y="25934"/>
                </a:lnTo>
                <a:lnTo>
                  <a:pt x="7469" y="25815"/>
                </a:lnTo>
                <a:lnTo>
                  <a:pt x="7529" y="25695"/>
                </a:lnTo>
                <a:lnTo>
                  <a:pt x="7589" y="25516"/>
                </a:lnTo>
                <a:lnTo>
                  <a:pt x="7589" y="25337"/>
                </a:lnTo>
                <a:lnTo>
                  <a:pt x="7529" y="25158"/>
                </a:lnTo>
                <a:lnTo>
                  <a:pt x="7469" y="25038"/>
                </a:lnTo>
                <a:lnTo>
                  <a:pt x="7350" y="24978"/>
                </a:lnTo>
                <a:lnTo>
                  <a:pt x="7171" y="24919"/>
                </a:lnTo>
                <a:close/>
                <a:moveTo>
                  <a:pt x="13684" y="25158"/>
                </a:moveTo>
                <a:lnTo>
                  <a:pt x="13445" y="25337"/>
                </a:lnTo>
                <a:lnTo>
                  <a:pt x="13266" y="25636"/>
                </a:lnTo>
                <a:lnTo>
                  <a:pt x="13206" y="25755"/>
                </a:lnTo>
                <a:lnTo>
                  <a:pt x="13266" y="25875"/>
                </a:lnTo>
                <a:lnTo>
                  <a:pt x="13325" y="25994"/>
                </a:lnTo>
                <a:lnTo>
                  <a:pt x="13564" y="25994"/>
                </a:lnTo>
                <a:lnTo>
                  <a:pt x="13744" y="25934"/>
                </a:lnTo>
                <a:lnTo>
                  <a:pt x="13863" y="25875"/>
                </a:lnTo>
                <a:lnTo>
                  <a:pt x="13983" y="25695"/>
                </a:lnTo>
                <a:lnTo>
                  <a:pt x="13983" y="25516"/>
                </a:lnTo>
                <a:lnTo>
                  <a:pt x="13983" y="25397"/>
                </a:lnTo>
                <a:lnTo>
                  <a:pt x="13923" y="25217"/>
                </a:lnTo>
                <a:lnTo>
                  <a:pt x="13803" y="25158"/>
                </a:lnTo>
                <a:close/>
                <a:moveTo>
                  <a:pt x="11114" y="25815"/>
                </a:moveTo>
                <a:lnTo>
                  <a:pt x="10875" y="25875"/>
                </a:lnTo>
                <a:lnTo>
                  <a:pt x="10756" y="25994"/>
                </a:lnTo>
                <a:lnTo>
                  <a:pt x="10636" y="26114"/>
                </a:lnTo>
                <a:lnTo>
                  <a:pt x="10577" y="26293"/>
                </a:lnTo>
                <a:lnTo>
                  <a:pt x="10577" y="26472"/>
                </a:lnTo>
                <a:lnTo>
                  <a:pt x="10577" y="26592"/>
                </a:lnTo>
                <a:lnTo>
                  <a:pt x="10696" y="26711"/>
                </a:lnTo>
                <a:lnTo>
                  <a:pt x="10875" y="26771"/>
                </a:lnTo>
                <a:lnTo>
                  <a:pt x="11114" y="26711"/>
                </a:lnTo>
                <a:lnTo>
                  <a:pt x="11234" y="26592"/>
                </a:lnTo>
                <a:lnTo>
                  <a:pt x="11354" y="26472"/>
                </a:lnTo>
                <a:lnTo>
                  <a:pt x="11413" y="26293"/>
                </a:lnTo>
                <a:lnTo>
                  <a:pt x="11413" y="26114"/>
                </a:lnTo>
                <a:lnTo>
                  <a:pt x="11413" y="25994"/>
                </a:lnTo>
                <a:lnTo>
                  <a:pt x="11294" y="25875"/>
                </a:lnTo>
                <a:lnTo>
                  <a:pt x="11114" y="25815"/>
                </a:lnTo>
                <a:close/>
                <a:moveTo>
                  <a:pt x="23364" y="26173"/>
                </a:moveTo>
                <a:lnTo>
                  <a:pt x="23245" y="26233"/>
                </a:lnTo>
                <a:lnTo>
                  <a:pt x="23125" y="26293"/>
                </a:lnTo>
                <a:lnTo>
                  <a:pt x="23066" y="26472"/>
                </a:lnTo>
                <a:lnTo>
                  <a:pt x="23066" y="26592"/>
                </a:lnTo>
                <a:lnTo>
                  <a:pt x="23066" y="26771"/>
                </a:lnTo>
                <a:lnTo>
                  <a:pt x="23185" y="26950"/>
                </a:lnTo>
                <a:lnTo>
                  <a:pt x="23364" y="27010"/>
                </a:lnTo>
                <a:lnTo>
                  <a:pt x="23484" y="27010"/>
                </a:lnTo>
                <a:lnTo>
                  <a:pt x="23663" y="26890"/>
                </a:lnTo>
                <a:lnTo>
                  <a:pt x="23723" y="26771"/>
                </a:lnTo>
                <a:lnTo>
                  <a:pt x="23842" y="26651"/>
                </a:lnTo>
                <a:lnTo>
                  <a:pt x="23842" y="26472"/>
                </a:lnTo>
                <a:lnTo>
                  <a:pt x="23783" y="26353"/>
                </a:lnTo>
                <a:lnTo>
                  <a:pt x="23663" y="26233"/>
                </a:lnTo>
                <a:lnTo>
                  <a:pt x="23484" y="26173"/>
                </a:lnTo>
                <a:close/>
                <a:moveTo>
                  <a:pt x="20795" y="26173"/>
                </a:moveTo>
                <a:lnTo>
                  <a:pt x="20675" y="26233"/>
                </a:lnTo>
                <a:lnTo>
                  <a:pt x="20556" y="26353"/>
                </a:lnTo>
                <a:lnTo>
                  <a:pt x="20436" y="26532"/>
                </a:lnTo>
                <a:lnTo>
                  <a:pt x="20377" y="26711"/>
                </a:lnTo>
                <a:lnTo>
                  <a:pt x="20436" y="26890"/>
                </a:lnTo>
                <a:lnTo>
                  <a:pt x="20496" y="27070"/>
                </a:lnTo>
                <a:lnTo>
                  <a:pt x="20616" y="27189"/>
                </a:lnTo>
                <a:lnTo>
                  <a:pt x="20914" y="27189"/>
                </a:lnTo>
                <a:lnTo>
                  <a:pt x="21034" y="27070"/>
                </a:lnTo>
                <a:lnTo>
                  <a:pt x="21094" y="26890"/>
                </a:lnTo>
                <a:lnTo>
                  <a:pt x="21153" y="26711"/>
                </a:lnTo>
                <a:lnTo>
                  <a:pt x="21153" y="26532"/>
                </a:lnTo>
                <a:lnTo>
                  <a:pt x="21034" y="26353"/>
                </a:lnTo>
                <a:lnTo>
                  <a:pt x="20914" y="26233"/>
                </a:lnTo>
                <a:lnTo>
                  <a:pt x="20795" y="26173"/>
                </a:lnTo>
                <a:close/>
                <a:moveTo>
                  <a:pt x="17329" y="27189"/>
                </a:moveTo>
                <a:lnTo>
                  <a:pt x="17090" y="27249"/>
                </a:lnTo>
                <a:lnTo>
                  <a:pt x="16971" y="27369"/>
                </a:lnTo>
                <a:lnTo>
                  <a:pt x="16851" y="27488"/>
                </a:lnTo>
                <a:lnTo>
                  <a:pt x="16731" y="27667"/>
                </a:lnTo>
                <a:lnTo>
                  <a:pt x="16731" y="27847"/>
                </a:lnTo>
                <a:lnTo>
                  <a:pt x="16791" y="28026"/>
                </a:lnTo>
                <a:lnTo>
                  <a:pt x="16911" y="28145"/>
                </a:lnTo>
                <a:lnTo>
                  <a:pt x="17090" y="28265"/>
                </a:lnTo>
                <a:lnTo>
                  <a:pt x="17329" y="28205"/>
                </a:lnTo>
                <a:lnTo>
                  <a:pt x="17508" y="28145"/>
                </a:lnTo>
                <a:lnTo>
                  <a:pt x="17628" y="27966"/>
                </a:lnTo>
                <a:lnTo>
                  <a:pt x="17688" y="27787"/>
                </a:lnTo>
                <a:lnTo>
                  <a:pt x="17688" y="27548"/>
                </a:lnTo>
                <a:lnTo>
                  <a:pt x="17628" y="27369"/>
                </a:lnTo>
                <a:lnTo>
                  <a:pt x="17508" y="27249"/>
                </a:lnTo>
                <a:lnTo>
                  <a:pt x="17329" y="27189"/>
                </a:lnTo>
                <a:close/>
                <a:moveTo>
                  <a:pt x="13624" y="27309"/>
                </a:moveTo>
                <a:lnTo>
                  <a:pt x="13445" y="27369"/>
                </a:lnTo>
                <a:lnTo>
                  <a:pt x="13325" y="27488"/>
                </a:lnTo>
                <a:lnTo>
                  <a:pt x="13266" y="27667"/>
                </a:lnTo>
                <a:lnTo>
                  <a:pt x="13206" y="27847"/>
                </a:lnTo>
                <a:lnTo>
                  <a:pt x="13206" y="28026"/>
                </a:lnTo>
                <a:lnTo>
                  <a:pt x="13266" y="28205"/>
                </a:lnTo>
                <a:lnTo>
                  <a:pt x="13385" y="28265"/>
                </a:lnTo>
                <a:lnTo>
                  <a:pt x="13505" y="28325"/>
                </a:lnTo>
                <a:lnTo>
                  <a:pt x="13744" y="28325"/>
                </a:lnTo>
                <a:lnTo>
                  <a:pt x="13863" y="28145"/>
                </a:lnTo>
                <a:lnTo>
                  <a:pt x="13983" y="28026"/>
                </a:lnTo>
                <a:lnTo>
                  <a:pt x="14043" y="27787"/>
                </a:lnTo>
                <a:lnTo>
                  <a:pt x="14043" y="27608"/>
                </a:lnTo>
                <a:lnTo>
                  <a:pt x="13923" y="27428"/>
                </a:lnTo>
                <a:lnTo>
                  <a:pt x="13803" y="27309"/>
                </a:lnTo>
                <a:close/>
                <a:moveTo>
                  <a:pt x="9202" y="27369"/>
                </a:moveTo>
                <a:lnTo>
                  <a:pt x="8963" y="27428"/>
                </a:lnTo>
                <a:lnTo>
                  <a:pt x="8784" y="27548"/>
                </a:lnTo>
                <a:lnTo>
                  <a:pt x="8605" y="27727"/>
                </a:lnTo>
                <a:lnTo>
                  <a:pt x="8545" y="27966"/>
                </a:lnTo>
                <a:lnTo>
                  <a:pt x="8545" y="28205"/>
                </a:lnTo>
                <a:lnTo>
                  <a:pt x="8605" y="28384"/>
                </a:lnTo>
                <a:lnTo>
                  <a:pt x="8724" y="28504"/>
                </a:lnTo>
                <a:lnTo>
                  <a:pt x="8963" y="28564"/>
                </a:lnTo>
                <a:lnTo>
                  <a:pt x="9202" y="28504"/>
                </a:lnTo>
                <a:lnTo>
                  <a:pt x="9382" y="28384"/>
                </a:lnTo>
                <a:lnTo>
                  <a:pt x="9561" y="28205"/>
                </a:lnTo>
                <a:lnTo>
                  <a:pt x="9621" y="27966"/>
                </a:lnTo>
                <a:lnTo>
                  <a:pt x="9621" y="27727"/>
                </a:lnTo>
                <a:lnTo>
                  <a:pt x="9561" y="27548"/>
                </a:lnTo>
                <a:lnTo>
                  <a:pt x="9441" y="27428"/>
                </a:lnTo>
                <a:lnTo>
                  <a:pt x="9202" y="27369"/>
                </a:lnTo>
                <a:close/>
                <a:moveTo>
                  <a:pt x="18763" y="28504"/>
                </a:moveTo>
                <a:lnTo>
                  <a:pt x="18644" y="28623"/>
                </a:lnTo>
                <a:lnTo>
                  <a:pt x="18524" y="28743"/>
                </a:lnTo>
                <a:lnTo>
                  <a:pt x="18464" y="28922"/>
                </a:lnTo>
                <a:lnTo>
                  <a:pt x="18464" y="29101"/>
                </a:lnTo>
                <a:lnTo>
                  <a:pt x="18524" y="29221"/>
                </a:lnTo>
                <a:lnTo>
                  <a:pt x="18644" y="29340"/>
                </a:lnTo>
                <a:lnTo>
                  <a:pt x="19002" y="29340"/>
                </a:lnTo>
                <a:lnTo>
                  <a:pt x="19122" y="29221"/>
                </a:lnTo>
                <a:lnTo>
                  <a:pt x="19241" y="29101"/>
                </a:lnTo>
                <a:lnTo>
                  <a:pt x="19301" y="28922"/>
                </a:lnTo>
                <a:lnTo>
                  <a:pt x="19301" y="28743"/>
                </a:lnTo>
                <a:lnTo>
                  <a:pt x="19241" y="28623"/>
                </a:lnTo>
                <a:lnTo>
                  <a:pt x="19122" y="28504"/>
                </a:lnTo>
                <a:close/>
                <a:moveTo>
                  <a:pt x="20556" y="1196"/>
                </a:moveTo>
                <a:lnTo>
                  <a:pt x="21153" y="1255"/>
                </a:lnTo>
                <a:lnTo>
                  <a:pt x="22289" y="1375"/>
                </a:lnTo>
                <a:lnTo>
                  <a:pt x="23424" y="1614"/>
                </a:lnTo>
                <a:lnTo>
                  <a:pt x="24500" y="1973"/>
                </a:lnTo>
                <a:lnTo>
                  <a:pt x="23603" y="2929"/>
                </a:lnTo>
                <a:lnTo>
                  <a:pt x="23066" y="3526"/>
                </a:lnTo>
                <a:lnTo>
                  <a:pt x="22886" y="3765"/>
                </a:lnTo>
                <a:lnTo>
                  <a:pt x="22886" y="3885"/>
                </a:lnTo>
                <a:lnTo>
                  <a:pt x="23006" y="3885"/>
                </a:lnTo>
                <a:lnTo>
                  <a:pt x="23125" y="3765"/>
                </a:lnTo>
                <a:lnTo>
                  <a:pt x="23603" y="3407"/>
                </a:lnTo>
                <a:lnTo>
                  <a:pt x="24380" y="2809"/>
                </a:lnTo>
                <a:lnTo>
                  <a:pt x="24918" y="2510"/>
                </a:lnTo>
                <a:lnTo>
                  <a:pt x="25157" y="2391"/>
                </a:lnTo>
                <a:lnTo>
                  <a:pt x="25336" y="2391"/>
                </a:lnTo>
                <a:lnTo>
                  <a:pt x="25516" y="2451"/>
                </a:lnTo>
                <a:lnTo>
                  <a:pt x="25755" y="2510"/>
                </a:lnTo>
                <a:lnTo>
                  <a:pt x="26352" y="2869"/>
                </a:lnTo>
                <a:lnTo>
                  <a:pt x="27368" y="3407"/>
                </a:lnTo>
                <a:lnTo>
                  <a:pt x="28324" y="4064"/>
                </a:lnTo>
                <a:lnTo>
                  <a:pt x="29280" y="4721"/>
                </a:lnTo>
                <a:lnTo>
                  <a:pt x="30176" y="5438"/>
                </a:lnTo>
                <a:lnTo>
                  <a:pt x="30953" y="6155"/>
                </a:lnTo>
                <a:lnTo>
                  <a:pt x="31670" y="6932"/>
                </a:lnTo>
                <a:lnTo>
                  <a:pt x="32268" y="7769"/>
                </a:lnTo>
                <a:lnTo>
                  <a:pt x="32806" y="8665"/>
                </a:lnTo>
                <a:lnTo>
                  <a:pt x="33224" y="9561"/>
                </a:lnTo>
                <a:lnTo>
                  <a:pt x="33582" y="10518"/>
                </a:lnTo>
                <a:lnTo>
                  <a:pt x="33822" y="11533"/>
                </a:lnTo>
                <a:lnTo>
                  <a:pt x="33881" y="12609"/>
                </a:lnTo>
                <a:lnTo>
                  <a:pt x="33941" y="13804"/>
                </a:lnTo>
                <a:lnTo>
                  <a:pt x="33822" y="14939"/>
                </a:lnTo>
                <a:lnTo>
                  <a:pt x="33642" y="16075"/>
                </a:lnTo>
                <a:lnTo>
                  <a:pt x="33343" y="17210"/>
                </a:lnTo>
                <a:lnTo>
                  <a:pt x="32985" y="18345"/>
                </a:lnTo>
                <a:lnTo>
                  <a:pt x="32567" y="19421"/>
                </a:lnTo>
                <a:lnTo>
                  <a:pt x="32029" y="20497"/>
                </a:lnTo>
                <a:lnTo>
                  <a:pt x="31491" y="21572"/>
                </a:lnTo>
                <a:lnTo>
                  <a:pt x="30834" y="22528"/>
                </a:lnTo>
                <a:lnTo>
                  <a:pt x="30117" y="23484"/>
                </a:lnTo>
                <a:lnTo>
                  <a:pt x="29340" y="24440"/>
                </a:lnTo>
                <a:lnTo>
                  <a:pt x="28563" y="25277"/>
                </a:lnTo>
                <a:lnTo>
                  <a:pt x="27726" y="26114"/>
                </a:lnTo>
                <a:lnTo>
                  <a:pt x="26830" y="26831"/>
                </a:lnTo>
                <a:lnTo>
                  <a:pt x="25874" y="27548"/>
                </a:lnTo>
                <a:lnTo>
                  <a:pt x="24918" y="28145"/>
                </a:lnTo>
                <a:lnTo>
                  <a:pt x="23783" y="28803"/>
                </a:lnTo>
                <a:lnTo>
                  <a:pt x="22588" y="29281"/>
                </a:lnTo>
                <a:lnTo>
                  <a:pt x="21392" y="29699"/>
                </a:lnTo>
                <a:lnTo>
                  <a:pt x="20197" y="30057"/>
                </a:lnTo>
                <a:lnTo>
                  <a:pt x="18942" y="30297"/>
                </a:lnTo>
                <a:lnTo>
                  <a:pt x="17688" y="30416"/>
                </a:lnTo>
                <a:lnTo>
                  <a:pt x="16373" y="30476"/>
                </a:lnTo>
                <a:lnTo>
                  <a:pt x="15118" y="30416"/>
                </a:lnTo>
                <a:lnTo>
                  <a:pt x="15357" y="30416"/>
                </a:lnTo>
                <a:lnTo>
                  <a:pt x="15477" y="30297"/>
                </a:lnTo>
                <a:lnTo>
                  <a:pt x="15656" y="30057"/>
                </a:lnTo>
                <a:lnTo>
                  <a:pt x="15775" y="29699"/>
                </a:lnTo>
                <a:lnTo>
                  <a:pt x="15835" y="29520"/>
                </a:lnTo>
                <a:lnTo>
                  <a:pt x="15775" y="29340"/>
                </a:lnTo>
                <a:lnTo>
                  <a:pt x="15716" y="29221"/>
                </a:lnTo>
                <a:lnTo>
                  <a:pt x="15656" y="29101"/>
                </a:lnTo>
                <a:lnTo>
                  <a:pt x="15297" y="29101"/>
                </a:lnTo>
                <a:lnTo>
                  <a:pt x="15058" y="29161"/>
                </a:lnTo>
                <a:lnTo>
                  <a:pt x="14879" y="29400"/>
                </a:lnTo>
                <a:lnTo>
                  <a:pt x="14760" y="29639"/>
                </a:lnTo>
                <a:lnTo>
                  <a:pt x="14760" y="29818"/>
                </a:lnTo>
                <a:lnTo>
                  <a:pt x="14879" y="30117"/>
                </a:lnTo>
                <a:lnTo>
                  <a:pt x="14999" y="30297"/>
                </a:lnTo>
                <a:lnTo>
                  <a:pt x="15054" y="30407"/>
                </a:lnTo>
                <a:lnTo>
                  <a:pt x="15054" y="30407"/>
                </a:lnTo>
                <a:lnTo>
                  <a:pt x="13863" y="30237"/>
                </a:lnTo>
                <a:lnTo>
                  <a:pt x="12608" y="29998"/>
                </a:lnTo>
                <a:lnTo>
                  <a:pt x="11413" y="29699"/>
                </a:lnTo>
                <a:lnTo>
                  <a:pt x="10218" y="29221"/>
                </a:lnTo>
                <a:lnTo>
                  <a:pt x="9023" y="28683"/>
                </a:lnTo>
                <a:lnTo>
                  <a:pt x="7947" y="28086"/>
                </a:lnTo>
                <a:lnTo>
                  <a:pt x="6872" y="27369"/>
                </a:lnTo>
                <a:lnTo>
                  <a:pt x="5856" y="26592"/>
                </a:lnTo>
                <a:lnTo>
                  <a:pt x="5019" y="25815"/>
                </a:lnTo>
                <a:lnTo>
                  <a:pt x="4243" y="24978"/>
                </a:lnTo>
                <a:lnTo>
                  <a:pt x="3526" y="24022"/>
                </a:lnTo>
                <a:lnTo>
                  <a:pt x="2928" y="23066"/>
                </a:lnTo>
                <a:lnTo>
                  <a:pt x="2330" y="22050"/>
                </a:lnTo>
                <a:lnTo>
                  <a:pt x="1852" y="20915"/>
                </a:lnTo>
                <a:lnTo>
                  <a:pt x="1494" y="19839"/>
                </a:lnTo>
                <a:lnTo>
                  <a:pt x="1613" y="19720"/>
                </a:lnTo>
                <a:lnTo>
                  <a:pt x="1733" y="19600"/>
                </a:lnTo>
                <a:lnTo>
                  <a:pt x="1793" y="19481"/>
                </a:lnTo>
                <a:lnTo>
                  <a:pt x="1852" y="19302"/>
                </a:lnTo>
                <a:lnTo>
                  <a:pt x="1733" y="19063"/>
                </a:lnTo>
                <a:lnTo>
                  <a:pt x="1554" y="18824"/>
                </a:lnTo>
                <a:lnTo>
                  <a:pt x="1315" y="18525"/>
                </a:lnTo>
                <a:lnTo>
                  <a:pt x="1135" y="18226"/>
                </a:lnTo>
                <a:lnTo>
                  <a:pt x="1076" y="17927"/>
                </a:lnTo>
                <a:lnTo>
                  <a:pt x="1016" y="17628"/>
                </a:lnTo>
                <a:lnTo>
                  <a:pt x="1016" y="16971"/>
                </a:lnTo>
                <a:lnTo>
                  <a:pt x="1076" y="15656"/>
                </a:lnTo>
                <a:lnTo>
                  <a:pt x="1135" y="14999"/>
                </a:lnTo>
                <a:lnTo>
                  <a:pt x="1255" y="14342"/>
                </a:lnTo>
                <a:lnTo>
                  <a:pt x="1434" y="13744"/>
                </a:lnTo>
                <a:lnTo>
                  <a:pt x="1613" y="13087"/>
                </a:lnTo>
                <a:lnTo>
                  <a:pt x="2091" y="11892"/>
                </a:lnTo>
                <a:lnTo>
                  <a:pt x="2689" y="10697"/>
                </a:lnTo>
                <a:lnTo>
                  <a:pt x="2868" y="10876"/>
                </a:lnTo>
                <a:lnTo>
                  <a:pt x="3048" y="10876"/>
                </a:lnTo>
                <a:lnTo>
                  <a:pt x="3227" y="10816"/>
                </a:lnTo>
                <a:lnTo>
                  <a:pt x="3346" y="10637"/>
                </a:lnTo>
                <a:lnTo>
                  <a:pt x="3406" y="10458"/>
                </a:lnTo>
                <a:lnTo>
                  <a:pt x="3406" y="10279"/>
                </a:lnTo>
                <a:lnTo>
                  <a:pt x="3287" y="10099"/>
                </a:lnTo>
                <a:lnTo>
                  <a:pt x="3107" y="9980"/>
                </a:lnTo>
                <a:lnTo>
                  <a:pt x="3884" y="8844"/>
                </a:lnTo>
                <a:lnTo>
                  <a:pt x="4780" y="7709"/>
                </a:lnTo>
                <a:lnTo>
                  <a:pt x="5677" y="6633"/>
                </a:lnTo>
                <a:lnTo>
                  <a:pt x="6752" y="5618"/>
                </a:lnTo>
                <a:lnTo>
                  <a:pt x="7828" y="4721"/>
                </a:lnTo>
                <a:lnTo>
                  <a:pt x="8963" y="3885"/>
                </a:lnTo>
                <a:lnTo>
                  <a:pt x="10158" y="3108"/>
                </a:lnTo>
                <a:lnTo>
                  <a:pt x="11473" y="2510"/>
                </a:lnTo>
                <a:lnTo>
                  <a:pt x="12668" y="1973"/>
                </a:lnTo>
                <a:lnTo>
                  <a:pt x="13983" y="1614"/>
                </a:lnTo>
                <a:lnTo>
                  <a:pt x="14640" y="1435"/>
                </a:lnTo>
                <a:lnTo>
                  <a:pt x="15297" y="1375"/>
                </a:lnTo>
                <a:lnTo>
                  <a:pt x="15955" y="1315"/>
                </a:lnTo>
                <a:lnTo>
                  <a:pt x="16612" y="1255"/>
                </a:lnTo>
                <a:lnTo>
                  <a:pt x="17688" y="1435"/>
                </a:lnTo>
                <a:lnTo>
                  <a:pt x="19480" y="1853"/>
                </a:lnTo>
                <a:lnTo>
                  <a:pt x="21094" y="2271"/>
                </a:lnTo>
                <a:lnTo>
                  <a:pt x="21631" y="2451"/>
                </a:lnTo>
                <a:lnTo>
                  <a:pt x="21751" y="2510"/>
                </a:lnTo>
                <a:lnTo>
                  <a:pt x="21751" y="2570"/>
                </a:lnTo>
                <a:lnTo>
                  <a:pt x="21811" y="2451"/>
                </a:lnTo>
                <a:lnTo>
                  <a:pt x="21751" y="2391"/>
                </a:lnTo>
                <a:lnTo>
                  <a:pt x="21631" y="2212"/>
                </a:lnTo>
                <a:lnTo>
                  <a:pt x="21392" y="1973"/>
                </a:lnTo>
                <a:lnTo>
                  <a:pt x="21034" y="1793"/>
                </a:lnTo>
                <a:lnTo>
                  <a:pt x="20377" y="1435"/>
                </a:lnTo>
                <a:lnTo>
                  <a:pt x="19958" y="1255"/>
                </a:lnTo>
                <a:lnTo>
                  <a:pt x="20556" y="1196"/>
                </a:lnTo>
                <a:close/>
                <a:moveTo>
                  <a:pt x="20974" y="1"/>
                </a:moveTo>
                <a:lnTo>
                  <a:pt x="20377" y="60"/>
                </a:lnTo>
                <a:lnTo>
                  <a:pt x="19779" y="180"/>
                </a:lnTo>
                <a:lnTo>
                  <a:pt x="18644" y="359"/>
                </a:lnTo>
                <a:lnTo>
                  <a:pt x="17568" y="479"/>
                </a:lnTo>
                <a:lnTo>
                  <a:pt x="16373" y="538"/>
                </a:lnTo>
                <a:lnTo>
                  <a:pt x="15178" y="538"/>
                </a:lnTo>
                <a:lnTo>
                  <a:pt x="14580" y="598"/>
                </a:lnTo>
                <a:lnTo>
                  <a:pt x="13983" y="658"/>
                </a:lnTo>
                <a:lnTo>
                  <a:pt x="13385" y="777"/>
                </a:lnTo>
                <a:lnTo>
                  <a:pt x="12728" y="957"/>
                </a:lnTo>
                <a:lnTo>
                  <a:pt x="11473" y="1435"/>
                </a:lnTo>
                <a:lnTo>
                  <a:pt x="10218" y="2032"/>
                </a:lnTo>
                <a:lnTo>
                  <a:pt x="9023" y="2690"/>
                </a:lnTo>
                <a:lnTo>
                  <a:pt x="7888" y="3466"/>
                </a:lnTo>
                <a:lnTo>
                  <a:pt x="6872" y="4303"/>
                </a:lnTo>
                <a:lnTo>
                  <a:pt x="5856" y="5140"/>
                </a:lnTo>
                <a:lnTo>
                  <a:pt x="4900" y="6096"/>
                </a:lnTo>
                <a:lnTo>
                  <a:pt x="4004" y="7052"/>
                </a:lnTo>
                <a:lnTo>
                  <a:pt x="3167" y="8127"/>
                </a:lnTo>
                <a:lnTo>
                  <a:pt x="2390" y="9203"/>
                </a:lnTo>
                <a:lnTo>
                  <a:pt x="1733" y="10338"/>
                </a:lnTo>
                <a:lnTo>
                  <a:pt x="1135" y="11533"/>
                </a:lnTo>
                <a:lnTo>
                  <a:pt x="657" y="12788"/>
                </a:lnTo>
                <a:lnTo>
                  <a:pt x="299" y="14043"/>
                </a:lnTo>
                <a:lnTo>
                  <a:pt x="60" y="15298"/>
                </a:lnTo>
                <a:lnTo>
                  <a:pt x="0" y="16613"/>
                </a:lnTo>
                <a:lnTo>
                  <a:pt x="60" y="17867"/>
                </a:lnTo>
                <a:lnTo>
                  <a:pt x="239" y="19063"/>
                </a:lnTo>
                <a:lnTo>
                  <a:pt x="478" y="20317"/>
                </a:lnTo>
                <a:lnTo>
                  <a:pt x="896" y="21512"/>
                </a:lnTo>
                <a:lnTo>
                  <a:pt x="1374" y="22648"/>
                </a:lnTo>
                <a:lnTo>
                  <a:pt x="2032" y="23723"/>
                </a:lnTo>
                <a:lnTo>
                  <a:pt x="2689" y="24799"/>
                </a:lnTo>
                <a:lnTo>
                  <a:pt x="3466" y="25815"/>
                </a:lnTo>
                <a:lnTo>
                  <a:pt x="4362" y="26771"/>
                </a:lnTo>
                <a:lnTo>
                  <a:pt x="5318" y="27608"/>
                </a:lnTo>
                <a:lnTo>
                  <a:pt x="6334" y="28444"/>
                </a:lnTo>
                <a:lnTo>
                  <a:pt x="7469" y="29161"/>
                </a:lnTo>
                <a:lnTo>
                  <a:pt x="8545" y="29759"/>
                </a:lnTo>
                <a:lnTo>
                  <a:pt x="9680" y="30297"/>
                </a:lnTo>
                <a:lnTo>
                  <a:pt x="10875" y="30715"/>
                </a:lnTo>
                <a:lnTo>
                  <a:pt x="12071" y="31073"/>
                </a:lnTo>
                <a:lnTo>
                  <a:pt x="13266" y="31312"/>
                </a:lnTo>
                <a:lnTo>
                  <a:pt x="14521" y="31492"/>
                </a:lnTo>
                <a:lnTo>
                  <a:pt x="15716" y="31611"/>
                </a:lnTo>
                <a:lnTo>
                  <a:pt x="16971" y="31611"/>
                </a:lnTo>
                <a:lnTo>
                  <a:pt x="18225" y="31492"/>
                </a:lnTo>
                <a:lnTo>
                  <a:pt x="19420" y="31372"/>
                </a:lnTo>
                <a:lnTo>
                  <a:pt x="20616" y="31073"/>
                </a:lnTo>
                <a:lnTo>
                  <a:pt x="21811" y="30775"/>
                </a:lnTo>
                <a:lnTo>
                  <a:pt x="23006" y="30356"/>
                </a:lnTo>
                <a:lnTo>
                  <a:pt x="24141" y="29818"/>
                </a:lnTo>
                <a:lnTo>
                  <a:pt x="25277" y="29221"/>
                </a:lnTo>
                <a:lnTo>
                  <a:pt x="26352" y="28564"/>
                </a:lnTo>
                <a:lnTo>
                  <a:pt x="27428" y="27787"/>
                </a:lnTo>
                <a:lnTo>
                  <a:pt x="28444" y="26890"/>
                </a:lnTo>
                <a:lnTo>
                  <a:pt x="29459" y="25875"/>
                </a:lnTo>
                <a:lnTo>
                  <a:pt x="30415" y="24799"/>
                </a:lnTo>
                <a:lnTo>
                  <a:pt x="31372" y="23664"/>
                </a:lnTo>
                <a:lnTo>
                  <a:pt x="32148" y="22469"/>
                </a:lnTo>
                <a:lnTo>
                  <a:pt x="32925" y="21154"/>
                </a:lnTo>
                <a:lnTo>
                  <a:pt x="33582" y="19899"/>
                </a:lnTo>
                <a:lnTo>
                  <a:pt x="34120" y="18525"/>
                </a:lnTo>
                <a:lnTo>
                  <a:pt x="34598" y="17150"/>
                </a:lnTo>
                <a:lnTo>
                  <a:pt x="34897" y="15776"/>
                </a:lnTo>
                <a:lnTo>
                  <a:pt x="35076" y="14342"/>
                </a:lnTo>
                <a:lnTo>
                  <a:pt x="35136" y="13625"/>
                </a:lnTo>
                <a:lnTo>
                  <a:pt x="35136" y="12967"/>
                </a:lnTo>
                <a:lnTo>
                  <a:pt x="35136" y="12250"/>
                </a:lnTo>
                <a:lnTo>
                  <a:pt x="35076" y="11533"/>
                </a:lnTo>
                <a:lnTo>
                  <a:pt x="34957" y="10876"/>
                </a:lnTo>
                <a:lnTo>
                  <a:pt x="34778" y="10159"/>
                </a:lnTo>
                <a:lnTo>
                  <a:pt x="34598" y="9502"/>
                </a:lnTo>
                <a:lnTo>
                  <a:pt x="34359" y="8785"/>
                </a:lnTo>
                <a:lnTo>
                  <a:pt x="34061" y="8247"/>
                </a:lnTo>
                <a:lnTo>
                  <a:pt x="33822" y="7649"/>
                </a:lnTo>
                <a:lnTo>
                  <a:pt x="33463" y="7111"/>
                </a:lnTo>
                <a:lnTo>
                  <a:pt x="33104" y="6574"/>
                </a:lnTo>
                <a:lnTo>
                  <a:pt x="32268" y="5618"/>
                </a:lnTo>
                <a:lnTo>
                  <a:pt x="31312" y="4721"/>
                </a:lnTo>
                <a:lnTo>
                  <a:pt x="30296" y="3885"/>
                </a:lnTo>
                <a:lnTo>
                  <a:pt x="29220" y="3108"/>
                </a:lnTo>
                <a:lnTo>
                  <a:pt x="28145" y="2391"/>
                </a:lnTo>
                <a:lnTo>
                  <a:pt x="27069" y="1793"/>
                </a:lnTo>
                <a:lnTo>
                  <a:pt x="25934" y="1196"/>
                </a:lnTo>
                <a:lnTo>
                  <a:pt x="24739" y="718"/>
                </a:lnTo>
                <a:lnTo>
                  <a:pt x="23484" y="359"/>
                </a:lnTo>
                <a:lnTo>
                  <a:pt x="22827" y="180"/>
                </a:lnTo>
                <a:lnTo>
                  <a:pt x="22229" y="60"/>
                </a:lnTo>
                <a:lnTo>
                  <a:pt x="21572" y="1"/>
                </a:lnTo>
                <a:close/>
              </a:path>
            </a:pathLst>
          </a:custGeom>
          <a:solidFill>
            <a:srgbClr val="140E4F">
              <a:alpha val="57309"/>
            </a:srgbClr>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solidFill>
                <a:srgbClr val="7A7D99"/>
              </a:solidFill>
            </a:endParaRPr>
          </a:p>
        </p:txBody>
      </p:sp>
      <p:sp>
        <p:nvSpPr>
          <p:cNvPr id="293" name="Google Shape;293;p11"/>
          <p:cNvSpPr/>
          <p:nvPr/>
        </p:nvSpPr>
        <p:spPr>
          <a:xfrm rot="1151678">
            <a:off x="9154967" y="5280392"/>
            <a:ext cx="353209" cy="765093"/>
          </a:xfrm>
          <a:custGeom>
            <a:avLst/>
            <a:gdLst/>
            <a:ahLst/>
            <a:cxnLst/>
            <a:rect l="l" t="t" r="r" b="b"/>
            <a:pathLst>
              <a:path w="14940" h="26294" extrusionOk="0">
                <a:moveTo>
                  <a:pt x="4483" y="14880"/>
                </a:moveTo>
                <a:lnTo>
                  <a:pt x="5140" y="14940"/>
                </a:lnTo>
                <a:lnTo>
                  <a:pt x="5498" y="14999"/>
                </a:lnTo>
                <a:lnTo>
                  <a:pt x="5797" y="15059"/>
                </a:lnTo>
                <a:lnTo>
                  <a:pt x="6454" y="15358"/>
                </a:lnTo>
                <a:lnTo>
                  <a:pt x="7052" y="15657"/>
                </a:lnTo>
                <a:lnTo>
                  <a:pt x="7650" y="15896"/>
                </a:lnTo>
                <a:lnTo>
                  <a:pt x="8128" y="16015"/>
                </a:lnTo>
                <a:lnTo>
                  <a:pt x="8665" y="16015"/>
                </a:lnTo>
                <a:lnTo>
                  <a:pt x="8785" y="15896"/>
                </a:lnTo>
                <a:lnTo>
                  <a:pt x="8964" y="15716"/>
                </a:lnTo>
                <a:lnTo>
                  <a:pt x="9084" y="15537"/>
                </a:lnTo>
                <a:lnTo>
                  <a:pt x="9263" y="15418"/>
                </a:lnTo>
                <a:lnTo>
                  <a:pt x="9861" y="15298"/>
                </a:lnTo>
                <a:lnTo>
                  <a:pt x="10458" y="15298"/>
                </a:lnTo>
                <a:lnTo>
                  <a:pt x="11115" y="15358"/>
                </a:lnTo>
                <a:lnTo>
                  <a:pt x="11773" y="15597"/>
                </a:lnTo>
                <a:lnTo>
                  <a:pt x="12370" y="15836"/>
                </a:lnTo>
                <a:lnTo>
                  <a:pt x="12908" y="16194"/>
                </a:lnTo>
                <a:lnTo>
                  <a:pt x="13326" y="16613"/>
                </a:lnTo>
                <a:lnTo>
                  <a:pt x="13685" y="17091"/>
                </a:lnTo>
                <a:lnTo>
                  <a:pt x="13924" y="17629"/>
                </a:lnTo>
                <a:lnTo>
                  <a:pt x="14043" y="18166"/>
                </a:lnTo>
                <a:lnTo>
                  <a:pt x="14103" y="18764"/>
                </a:lnTo>
                <a:lnTo>
                  <a:pt x="14043" y="19361"/>
                </a:lnTo>
                <a:lnTo>
                  <a:pt x="13924" y="19899"/>
                </a:lnTo>
                <a:lnTo>
                  <a:pt x="13745" y="20497"/>
                </a:lnTo>
                <a:lnTo>
                  <a:pt x="13506" y="21035"/>
                </a:lnTo>
                <a:lnTo>
                  <a:pt x="13267" y="21513"/>
                </a:lnTo>
                <a:lnTo>
                  <a:pt x="12968" y="22050"/>
                </a:lnTo>
                <a:lnTo>
                  <a:pt x="12609" y="22588"/>
                </a:lnTo>
                <a:lnTo>
                  <a:pt x="12251" y="23007"/>
                </a:lnTo>
                <a:lnTo>
                  <a:pt x="11832" y="23425"/>
                </a:lnTo>
                <a:lnTo>
                  <a:pt x="11414" y="23843"/>
                </a:lnTo>
                <a:lnTo>
                  <a:pt x="10936" y="24202"/>
                </a:lnTo>
                <a:lnTo>
                  <a:pt x="10458" y="24441"/>
                </a:lnTo>
                <a:lnTo>
                  <a:pt x="9920" y="24739"/>
                </a:lnTo>
                <a:lnTo>
                  <a:pt x="9383" y="24919"/>
                </a:lnTo>
                <a:lnTo>
                  <a:pt x="8845" y="25098"/>
                </a:lnTo>
                <a:lnTo>
                  <a:pt x="8307" y="25158"/>
                </a:lnTo>
                <a:lnTo>
                  <a:pt x="7709" y="25217"/>
                </a:lnTo>
                <a:lnTo>
                  <a:pt x="7112" y="25217"/>
                </a:lnTo>
                <a:lnTo>
                  <a:pt x="6574" y="25158"/>
                </a:lnTo>
                <a:lnTo>
                  <a:pt x="5976" y="25038"/>
                </a:lnTo>
                <a:lnTo>
                  <a:pt x="5379" y="24919"/>
                </a:lnTo>
                <a:lnTo>
                  <a:pt x="4781" y="24680"/>
                </a:lnTo>
                <a:lnTo>
                  <a:pt x="4244" y="24381"/>
                </a:lnTo>
                <a:lnTo>
                  <a:pt x="3706" y="24082"/>
                </a:lnTo>
                <a:lnTo>
                  <a:pt x="3168" y="23724"/>
                </a:lnTo>
                <a:lnTo>
                  <a:pt x="2750" y="23365"/>
                </a:lnTo>
                <a:lnTo>
                  <a:pt x="2272" y="22947"/>
                </a:lnTo>
                <a:lnTo>
                  <a:pt x="1913" y="22469"/>
                </a:lnTo>
                <a:lnTo>
                  <a:pt x="1555" y="21991"/>
                </a:lnTo>
                <a:lnTo>
                  <a:pt x="1256" y="21513"/>
                </a:lnTo>
                <a:lnTo>
                  <a:pt x="1017" y="20975"/>
                </a:lnTo>
                <a:lnTo>
                  <a:pt x="897" y="20377"/>
                </a:lnTo>
                <a:lnTo>
                  <a:pt x="778" y="19839"/>
                </a:lnTo>
                <a:lnTo>
                  <a:pt x="778" y="19242"/>
                </a:lnTo>
                <a:lnTo>
                  <a:pt x="778" y="18644"/>
                </a:lnTo>
                <a:lnTo>
                  <a:pt x="957" y="17987"/>
                </a:lnTo>
                <a:lnTo>
                  <a:pt x="1136" y="17390"/>
                </a:lnTo>
                <a:lnTo>
                  <a:pt x="1435" y="16792"/>
                </a:lnTo>
                <a:lnTo>
                  <a:pt x="1794" y="16314"/>
                </a:lnTo>
                <a:lnTo>
                  <a:pt x="2272" y="15836"/>
                </a:lnTo>
                <a:lnTo>
                  <a:pt x="2750" y="15477"/>
                </a:lnTo>
                <a:lnTo>
                  <a:pt x="3287" y="15179"/>
                </a:lnTo>
                <a:lnTo>
                  <a:pt x="3885" y="14999"/>
                </a:lnTo>
                <a:lnTo>
                  <a:pt x="4483" y="14880"/>
                </a:lnTo>
                <a:close/>
                <a:moveTo>
                  <a:pt x="12848" y="1"/>
                </a:moveTo>
                <a:lnTo>
                  <a:pt x="12789" y="61"/>
                </a:lnTo>
                <a:lnTo>
                  <a:pt x="12609" y="180"/>
                </a:lnTo>
                <a:lnTo>
                  <a:pt x="12370" y="479"/>
                </a:lnTo>
                <a:lnTo>
                  <a:pt x="12131" y="837"/>
                </a:lnTo>
                <a:lnTo>
                  <a:pt x="11534" y="1793"/>
                </a:lnTo>
                <a:lnTo>
                  <a:pt x="10936" y="2989"/>
                </a:lnTo>
                <a:lnTo>
                  <a:pt x="9801" y="5379"/>
                </a:lnTo>
                <a:lnTo>
                  <a:pt x="9203" y="6753"/>
                </a:lnTo>
                <a:lnTo>
                  <a:pt x="8546" y="8785"/>
                </a:lnTo>
                <a:lnTo>
                  <a:pt x="8307" y="9801"/>
                </a:lnTo>
                <a:lnTo>
                  <a:pt x="8008" y="10816"/>
                </a:lnTo>
                <a:lnTo>
                  <a:pt x="7829" y="11892"/>
                </a:lnTo>
                <a:lnTo>
                  <a:pt x="7709" y="12908"/>
                </a:lnTo>
                <a:lnTo>
                  <a:pt x="7590" y="13983"/>
                </a:lnTo>
                <a:lnTo>
                  <a:pt x="7650" y="15059"/>
                </a:lnTo>
                <a:lnTo>
                  <a:pt x="7650" y="15059"/>
                </a:lnTo>
                <a:lnTo>
                  <a:pt x="6933" y="14641"/>
                </a:lnTo>
                <a:lnTo>
                  <a:pt x="6215" y="14342"/>
                </a:lnTo>
                <a:lnTo>
                  <a:pt x="5498" y="14163"/>
                </a:lnTo>
                <a:lnTo>
                  <a:pt x="4841" y="14103"/>
                </a:lnTo>
                <a:lnTo>
                  <a:pt x="4124" y="14163"/>
                </a:lnTo>
                <a:lnTo>
                  <a:pt x="3526" y="14282"/>
                </a:lnTo>
                <a:lnTo>
                  <a:pt x="2869" y="14521"/>
                </a:lnTo>
                <a:lnTo>
                  <a:pt x="2331" y="14820"/>
                </a:lnTo>
                <a:lnTo>
                  <a:pt x="1794" y="15238"/>
                </a:lnTo>
                <a:lnTo>
                  <a:pt x="1316" y="15716"/>
                </a:lnTo>
                <a:lnTo>
                  <a:pt x="897" y="16254"/>
                </a:lnTo>
                <a:lnTo>
                  <a:pt x="539" y="16852"/>
                </a:lnTo>
                <a:lnTo>
                  <a:pt x="300" y="17509"/>
                </a:lnTo>
                <a:lnTo>
                  <a:pt x="61" y="18226"/>
                </a:lnTo>
                <a:lnTo>
                  <a:pt x="1" y="19003"/>
                </a:lnTo>
                <a:lnTo>
                  <a:pt x="1" y="19780"/>
                </a:lnTo>
                <a:lnTo>
                  <a:pt x="120" y="20557"/>
                </a:lnTo>
                <a:lnTo>
                  <a:pt x="300" y="21214"/>
                </a:lnTo>
                <a:lnTo>
                  <a:pt x="539" y="21931"/>
                </a:lnTo>
                <a:lnTo>
                  <a:pt x="897" y="22528"/>
                </a:lnTo>
                <a:lnTo>
                  <a:pt x="1256" y="23126"/>
                </a:lnTo>
                <a:lnTo>
                  <a:pt x="1734" y="23724"/>
                </a:lnTo>
                <a:lnTo>
                  <a:pt x="2272" y="24202"/>
                </a:lnTo>
                <a:lnTo>
                  <a:pt x="2809" y="24680"/>
                </a:lnTo>
                <a:lnTo>
                  <a:pt x="3407" y="25098"/>
                </a:lnTo>
                <a:lnTo>
                  <a:pt x="4064" y="25456"/>
                </a:lnTo>
                <a:lnTo>
                  <a:pt x="4722" y="25755"/>
                </a:lnTo>
                <a:lnTo>
                  <a:pt x="5439" y="25994"/>
                </a:lnTo>
                <a:lnTo>
                  <a:pt x="6156" y="26174"/>
                </a:lnTo>
                <a:lnTo>
                  <a:pt x="6873" y="26293"/>
                </a:lnTo>
                <a:lnTo>
                  <a:pt x="8307" y="26293"/>
                </a:lnTo>
                <a:lnTo>
                  <a:pt x="8964" y="26174"/>
                </a:lnTo>
                <a:lnTo>
                  <a:pt x="9622" y="25994"/>
                </a:lnTo>
                <a:lnTo>
                  <a:pt x="10279" y="25696"/>
                </a:lnTo>
                <a:lnTo>
                  <a:pt x="10876" y="25397"/>
                </a:lnTo>
                <a:lnTo>
                  <a:pt x="11474" y="24978"/>
                </a:lnTo>
                <a:lnTo>
                  <a:pt x="12012" y="24560"/>
                </a:lnTo>
                <a:lnTo>
                  <a:pt x="12550" y="24082"/>
                </a:lnTo>
                <a:lnTo>
                  <a:pt x="13028" y="23544"/>
                </a:lnTo>
                <a:lnTo>
                  <a:pt x="13446" y="23007"/>
                </a:lnTo>
                <a:lnTo>
                  <a:pt x="13864" y="22409"/>
                </a:lnTo>
                <a:lnTo>
                  <a:pt x="14163" y="21752"/>
                </a:lnTo>
                <a:lnTo>
                  <a:pt x="14462" y="21094"/>
                </a:lnTo>
                <a:lnTo>
                  <a:pt x="14641" y="20437"/>
                </a:lnTo>
                <a:lnTo>
                  <a:pt x="14820" y="19780"/>
                </a:lnTo>
                <a:lnTo>
                  <a:pt x="14940" y="19063"/>
                </a:lnTo>
                <a:lnTo>
                  <a:pt x="14940" y="18405"/>
                </a:lnTo>
                <a:lnTo>
                  <a:pt x="14880" y="17808"/>
                </a:lnTo>
                <a:lnTo>
                  <a:pt x="14760" y="17270"/>
                </a:lnTo>
                <a:lnTo>
                  <a:pt x="14521" y="16792"/>
                </a:lnTo>
                <a:lnTo>
                  <a:pt x="14282" y="16314"/>
                </a:lnTo>
                <a:lnTo>
                  <a:pt x="13924" y="15836"/>
                </a:lnTo>
                <a:lnTo>
                  <a:pt x="13506" y="15477"/>
                </a:lnTo>
                <a:lnTo>
                  <a:pt x="13087" y="15119"/>
                </a:lnTo>
                <a:lnTo>
                  <a:pt x="12609" y="14820"/>
                </a:lnTo>
                <a:lnTo>
                  <a:pt x="12131" y="14581"/>
                </a:lnTo>
                <a:lnTo>
                  <a:pt x="11593" y="14402"/>
                </a:lnTo>
                <a:lnTo>
                  <a:pt x="11056" y="14282"/>
                </a:lnTo>
                <a:lnTo>
                  <a:pt x="10518" y="14223"/>
                </a:lnTo>
                <a:lnTo>
                  <a:pt x="9980" y="14223"/>
                </a:lnTo>
                <a:lnTo>
                  <a:pt x="9442" y="14342"/>
                </a:lnTo>
                <a:lnTo>
                  <a:pt x="8904" y="14462"/>
                </a:lnTo>
                <a:lnTo>
                  <a:pt x="8367" y="14701"/>
                </a:lnTo>
                <a:lnTo>
                  <a:pt x="8367" y="14701"/>
                </a:lnTo>
                <a:lnTo>
                  <a:pt x="8606" y="12669"/>
                </a:lnTo>
                <a:lnTo>
                  <a:pt x="8904" y="10637"/>
                </a:lnTo>
                <a:lnTo>
                  <a:pt x="9084" y="9621"/>
                </a:lnTo>
                <a:lnTo>
                  <a:pt x="9323" y="8606"/>
                </a:lnTo>
                <a:lnTo>
                  <a:pt x="9562" y="7590"/>
                </a:lnTo>
                <a:lnTo>
                  <a:pt x="9861" y="6634"/>
                </a:lnTo>
                <a:lnTo>
                  <a:pt x="10458" y="5319"/>
                </a:lnTo>
                <a:lnTo>
                  <a:pt x="11534" y="3108"/>
                </a:lnTo>
                <a:lnTo>
                  <a:pt x="12968" y="61"/>
                </a:lnTo>
                <a:lnTo>
                  <a:pt x="12848" y="1"/>
                </a:lnTo>
                <a:close/>
              </a:path>
            </a:pathLst>
          </a:custGeom>
          <a:solidFill>
            <a:srgbClr val="140E4F">
              <a:alpha val="57309"/>
            </a:srgbClr>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solidFill>
                <a:srgbClr val="7A7D99"/>
              </a:solidFill>
            </a:endParaRPr>
          </a:p>
        </p:txBody>
      </p:sp>
      <p:sp>
        <p:nvSpPr>
          <p:cNvPr id="294" name="Google Shape;294;p11"/>
          <p:cNvSpPr/>
          <p:nvPr/>
        </p:nvSpPr>
        <p:spPr>
          <a:xfrm rot="4358289">
            <a:off x="4163316" y="6486636"/>
            <a:ext cx="631217" cy="601881"/>
          </a:xfrm>
          <a:custGeom>
            <a:avLst/>
            <a:gdLst/>
            <a:ahLst/>
            <a:cxnLst/>
            <a:rect l="l" t="t" r="r" b="b"/>
            <a:pathLst>
              <a:path w="21692" h="25457" extrusionOk="0">
                <a:moveTo>
                  <a:pt x="11952" y="1"/>
                </a:moveTo>
                <a:lnTo>
                  <a:pt x="11772" y="61"/>
                </a:lnTo>
                <a:lnTo>
                  <a:pt x="11533" y="180"/>
                </a:lnTo>
                <a:lnTo>
                  <a:pt x="11055" y="539"/>
                </a:lnTo>
                <a:lnTo>
                  <a:pt x="10577" y="957"/>
                </a:lnTo>
                <a:lnTo>
                  <a:pt x="10040" y="1495"/>
                </a:lnTo>
                <a:lnTo>
                  <a:pt x="8904" y="2809"/>
                </a:lnTo>
                <a:lnTo>
                  <a:pt x="8366" y="3467"/>
                </a:lnTo>
                <a:lnTo>
                  <a:pt x="7829" y="4184"/>
                </a:lnTo>
                <a:lnTo>
                  <a:pt x="7410" y="4901"/>
                </a:lnTo>
                <a:lnTo>
                  <a:pt x="6992" y="5678"/>
                </a:lnTo>
                <a:lnTo>
                  <a:pt x="6693" y="6454"/>
                </a:lnTo>
                <a:lnTo>
                  <a:pt x="6514" y="7351"/>
                </a:lnTo>
                <a:lnTo>
                  <a:pt x="6514" y="7829"/>
                </a:lnTo>
                <a:lnTo>
                  <a:pt x="6574" y="8606"/>
                </a:lnTo>
                <a:lnTo>
                  <a:pt x="6633" y="8964"/>
                </a:lnTo>
                <a:lnTo>
                  <a:pt x="6813" y="9263"/>
                </a:lnTo>
                <a:lnTo>
                  <a:pt x="6872" y="9382"/>
                </a:lnTo>
                <a:lnTo>
                  <a:pt x="6992" y="9502"/>
                </a:lnTo>
                <a:lnTo>
                  <a:pt x="7231" y="9502"/>
                </a:lnTo>
                <a:lnTo>
                  <a:pt x="7351" y="9024"/>
                </a:lnTo>
                <a:lnTo>
                  <a:pt x="7530" y="7829"/>
                </a:lnTo>
                <a:lnTo>
                  <a:pt x="7769" y="6634"/>
                </a:lnTo>
                <a:lnTo>
                  <a:pt x="7829" y="6156"/>
                </a:lnTo>
                <a:lnTo>
                  <a:pt x="7948" y="5857"/>
                </a:lnTo>
                <a:lnTo>
                  <a:pt x="8426" y="5020"/>
                </a:lnTo>
                <a:lnTo>
                  <a:pt x="9024" y="4184"/>
                </a:lnTo>
                <a:lnTo>
                  <a:pt x="9681" y="3407"/>
                </a:lnTo>
                <a:lnTo>
                  <a:pt x="10338" y="2690"/>
                </a:lnTo>
                <a:lnTo>
                  <a:pt x="10936" y="2033"/>
                </a:lnTo>
                <a:lnTo>
                  <a:pt x="11175" y="1734"/>
                </a:lnTo>
                <a:lnTo>
                  <a:pt x="11474" y="1555"/>
                </a:lnTo>
                <a:lnTo>
                  <a:pt x="11772" y="1435"/>
                </a:lnTo>
                <a:lnTo>
                  <a:pt x="11892" y="1435"/>
                </a:lnTo>
                <a:lnTo>
                  <a:pt x="12071" y="1495"/>
                </a:lnTo>
                <a:lnTo>
                  <a:pt x="12191" y="1555"/>
                </a:lnTo>
                <a:lnTo>
                  <a:pt x="12370" y="1674"/>
                </a:lnTo>
                <a:lnTo>
                  <a:pt x="12609" y="2092"/>
                </a:lnTo>
                <a:lnTo>
                  <a:pt x="12848" y="2570"/>
                </a:lnTo>
                <a:lnTo>
                  <a:pt x="13027" y="3048"/>
                </a:lnTo>
                <a:lnTo>
                  <a:pt x="13326" y="4124"/>
                </a:lnTo>
                <a:lnTo>
                  <a:pt x="13505" y="5200"/>
                </a:lnTo>
                <a:lnTo>
                  <a:pt x="13685" y="6215"/>
                </a:lnTo>
                <a:lnTo>
                  <a:pt x="13804" y="7231"/>
                </a:lnTo>
                <a:lnTo>
                  <a:pt x="13924" y="8307"/>
                </a:lnTo>
                <a:lnTo>
                  <a:pt x="13983" y="8845"/>
                </a:lnTo>
                <a:lnTo>
                  <a:pt x="13983" y="9143"/>
                </a:lnTo>
                <a:lnTo>
                  <a:pt x="13983" y="9382"/>
                </a:lnTo>
                <a:lnTo>
                  <a:pt x="13983" y="9442"/>
                </a:lnTo>
                <a:lnTo>
                  <a:pt x="14103" y="9502"/>
                </a:lnTo>
                <a:lnTo>
                  <a:pt x="14402" y="9741"/>
                </a:lnTo>
                <a:lnTo>
                  <a:pt x="14760" y="9861"/>
                </a:lnTo>
                <a:lnTo>
                  <a:pt x="14939" y="9920"/>
                </a:lnTo>
                <a:lnTo>
                  <a:pt x="15358" y="9741"/>
                </a:lnTo>
                <a:lnTo>
                  <a:pt x="15836" y="9562"/>
                </a:lnTo>
                <a:lnTo>
                  <a:pt x="16911" y="9203"/>
                </a:lnTo>
                <a:lnTo>
                  <a:pt x="17987" y="8845"/>
                </a:lnTo>
                <a:lnTo>
                  <a:pt x="18704" y="8665"/>
                </a:lnTo>
                <a:lnTo>
                  <a:pt x="19481" y="8486"/>
                </a:lnTo>
                <a:lnTo>
                  <a:pt x="20138" y="8486"/>
                </a:lnTo>
                <a:lnTo>
                  <a:pt x="20437" y="8665"/>
                </a:lnTo>
                <a:lnTo>
                  <a:pt x="20676" y="8964"/>
                </a:lnTo>
                <a:lnTo>
                  <a:pt x="20736" y="9143"/>
                </a:lnTo>
                <a:lnTo>
                  <a:pt x="20795" y="9323"/>
                </a:lnTo>
                <a:lnTo>
                  <a:pt x="20855" y="9861"/>
                </a:lnTo>
                <a:lnTo>
                  <a:pt x="20855" y="10458"/>
                </a:lnTo>
                <a:lnTo>
                  <a:pt x="20736" y="11115"/>
                </a:lnTo>
                <a:lnTo>
                  <a:pt x="20497" y="12370"/>
                </a:lnTo>
                <a:lnTo>
                  <a:pt x="20198" y="13326"/>
                </a:lnTo>
                <a:lnTo>
                  <a:pt x="19959" y="13864"/>
                </a:lnTo>
                <a:lnTo>
                  <a:pt x="19720" y="14402"/>
                </a:lnTo>
                <a:lnTo>
                  <a:pt x="19421" y="14880"/>
                </a:lnTo>
                <a:lnTo>
                  <a:pt x="19063" y="15298"/>
                </a:lnTo>
                <a:lnTo>
                  <a:pt x="18704" y="15717"/>
                </a:lnTo>
                <a:lnTo>
                  <a:pt x="18286" y="16075"/>
                </a:lnTo>
                <a:lnTo>
                  <a:pt x="17867" y="16434"/>
                </a:lnTo>
                <a:lnTo>
                  <a:pt x="17449" y="16732"/>
                </a:lnTo>
                <a:lnTo>
                  <a:pt x="16433" y="17270"/>
                </a:lnTo>
                <a:lnTo>
                  <a:pt x="15417" y="17688"/>
                </a:lnTo>
                <a:lnTo>
                  <a:pt x="14282" y="17987"/>
                </a:lnTo>
                <a:lnTo>
                  <a:pt x="13207" y="18286"/>
                </a:lnTo>
                <a:lnTo>
                  <a:pt x="11952" y="18525"/>
                </a:lnTo>
                <a:lnTo>
                  <a:pt x="10697" y="18645"/>
                </a:lnTo>
                <a:lnTo>
                  <a:pt x="10159" y="18704"/>
                </a:lnTo>
                <a:lnTo>
                  <a:pt x="9621" y="18704"/>
                </a:lnTo>
                <a:lnTo>
                  <a:pt x="9083" y="18585"/>
                </a:lnTo>
                <a:lnTo>
                  <a:pt x="8964" y="18525"/>
                </a:lnTo>
                <a:lnTo>
                  <a:pt x="8904" y="18465"/>
                </a:lnTo>
                <a:lnTo>
                  <a:pt x="8844" y="18346"/>
                </a:lnTo>
                <a:lnTo>
                  <a:pt x="8844" y="18167"/>
                </a:lnTo>
                <a:lnTo>
                  <a:pt x="8904" y="17629"/>
                </a:lnTo>
                <a:lnTo>
                  <a:pt x="9024" y="15896"/>
                </a:lnTo>
                <a:lnTo>
                  <a:pt x="9263" y="14223"/>
                </a:lnTo>
                <a:lnTo>
                  <a:pt x="9741" y="14342"/>
                </a:lnTo>
                <a:lnTo>
                  <a:pt x="10279" y="14402"/>
                </a:lnTo>
                <a:lnTo>
                  <a:pt x="10757" y="14462"/>
                </a:lnTo>
                <a:lnTo>
                  <a:pt x="11294" y="14462"/>
                </a:lnTo>
                <a:lnTo>
                  <a:pt x="11832" y="14402"/>
                </a:lnTo>
                <a:lnTo>
                  <a:pt x="12370" y="14342"/>
                </a:lnTo>
                <a:lnTo>
                  <a:pt x="12968" y="14223"/>
                </a:lnTo>
                <a:lnTo>
                  <a:pt x="13505" y="14043"/>
                </a:lnTo>
                <a:lnTo>
                  <a:pt x="13983" y="13864"/>
                </a:lnTo>
                <a:lnTo>
                  <a:pt x="14521" y="13685"/>
                </a:lnTo>
                <a:lnTo>
                  <a:pt x="14999" y="13386"/>
                </a:lnTo>
                <a:lnTo>
                  <a:pt x="15477" y="13147"/>
                </a:lnTo>
                <a:lnTo>
                  <a:pt x="15896" y="12789"/>
                </a:lnTo>
                <a:lnTo>
                  <a:pt x="16254" y="12490"/>
                </a:lnTo>
                <a:lnTo>
                  <a:pt x="16613" y="12071"/>
                </a:lnTo>
                <a:lnTo>
                  <a:pt x="16911" y="11713"/>
                </a:lnTo>
                <a:lnTo>
                  <a:pt x="17091" y="11414"/>
                </a:lnTo>
                <a:lnTo>
                  <a:pt x="17270" y="11056"/>
                </a:lnTo>
                <a:lnTo>
                  <a:pt x="17270" y="10876"/>
                </a:lnTo>
                <a:lnTo>
                  <a:pt x="17270" y="10757"/>
                </a:lnTo>
                <a:lnTo>
                  <a:pt x="17270" y="10578"/>
                </a:lnTo>
                <a:lnTo>
                  <a:pt x="17091" y="10458"/>
                </a:lnTo>
                <a:lnTo>
                  <a:pt x="16971" y="10458"/>
                </a:lnTo>
                <a:lnTo>
                  <a:pt x="16732" y="10578"/>
                </a:lnTo>
                <a:lnTo>
                  <a:pt x="16135" y="10996"/>
                </a:lnTo>
                <a:lnTo>
                  <a:pt x="15178" y="11832"/>
                </a:lnTo>
                <a:lnTo>
                  <a:pt x="14521" y="12251"/>
                </a:lnTo>
                <a:lnTo>
                  <a:pt x="13804" y="12669"/>
                </a:lnTo>
                <a:lnTo>
                  <a:pt x="13147" y="12968"/>
                </a:lnTo>
                <a:lnTo>
                  <a:pt x="12430" y="13207"/>
                </a:lnTo>
                <a:lnTo>
                  <a:pt x="11713" y="13386"/>
                </a:lnTo>
                <a:lnTo>
                  <a:pt x="10936" y="13506"/>
                </a:lnTo>
                <a:lnTo>
                  <a:pt x="9382" y="13685"/>
                </a:lnTo>
                <a:lnTo>
                  <a:pt x="9382" y="13685"/>
                </a:lnTo>
                <a:lnTo>
                  <a:pt x="9980" y="11115"/>
                </a:lnTo>
                <a:lnTo>
                  <a:pt x="10159" y="10279"/>
                </a:lnTo>
                <a:lnTo>
                  <a:pt x="10279" y="9562"/>
                </a:lnTo>
                <a:lnTo>
                  <a:pt x="10279" y="9024"/>
                </a:lnTo>
                <a:lnTo>
                  <a:pt x="10219" y="8845"/>
                </a:lnTo>
                <a:lnTo>
                  <a:pt x="10159" y="8785"/>
                </a:lnTo>
                <a:lnTo>
                  <a:pt x="9980" y="8785"/>
                </a:lnTo>
                <a:lnTo>
                  <a:pt x="9800" y="8964"/>
                </a:lnTo>
                <a:lnTo>
                  <a:pt x="9621" y="9263"/>
                </a:lnTo>
                <a:lnTo>
                  <a:pt x="9502" y="9622"/>
                </a:lnTo>
                <a:lnTo>
                  <a:pt x="9203" y="10578"/>
                </a:lnTo>
                <a:lnTo>
                  <a:pt x="8904" y="11773"/>
                </a:lnTo>
                <a:lnTo>
                  <a:pt x="8426" y="14103"/>
                </a:lnTo>
                <a:lnTo>
                  <a:pt x="8247" y="15418"/>
                </a:lnTo>
                <a:lnTo>
                  <a:pt x="7530" y="15059"/>
                </a:lnTo>
                <a:lnTo>
                  <a:pt x="6813" y="14641"/>
                </a:lnTo>
                <a:lnTo>
                  <a:pt x="6155" y="14163"/>
                </a:lnTo>
                <a:lnTo>
                  <a:pt x="5558" y="13565"/>
                </a:lnTo>
                <a:lnTo>
                  <a:pt x="4721" y="12430"/>
                </a:lnTo>
                <a:lnTo>
                  <a:pt x="4243" y="11773"/>
                </a:lnTo>
                <a:lnTo>
                  <a:pt x="4004" y="11593"/>
                </a:lnTo>
                <a:lnTo>
                  <a:pt x="3944" y="11534"/>
                </a:lnTo>
                <a:lnTo>
                  <a:pt x="3885" y="11534"/>
                </a:lnTo>
                <a:lnTo>
                  <a:pt x="3765" y="11653"/>
                </a:lnTo>
                <a:lnTo>
                  <a:pt x="3765" y="11832"/>
                </a:lnTo>
                <a:lnTo>
                  <a:pt x="3765" y="12071"/>
                </a:lnTo>
                <a:lnTo>
                  <a:pt x="3825" y="12310"/>
                </a:lnTo>
                <a:lnTo>
                  <a:pt x="4124" y="12848"/>
                </a:lnTo>
                <a:lnTo>
                  <a:pt x="4482" y="13386"/>
                </a:lnTo>
                <a:lnTo>
                  <a:pt x="4960" y="13984"/>
                </a:lnTo>
                <a:lnTo>
                  <a:pt x="5379" y="14462"/>
                </a:lnTo>
                <a:lnTo>
                  <a:pt x="5976" y="14999"/>
                </a:lnTo>
                <a:lnTo>
                  <a:pt x="6394" y="15298"/>
                </a:lnTo>
                <a:lnTo>
                  <a:pt x="6992" y="15597"/>
                </a:lnTo>
                <a:lnTo>
                  <a:pt x="7530" y="15836"/>
                </a:lnTo>
                <a:lnTo>
                  <a:pt x="7709" y="16015"/>
                </a:lnTo>
                <a:lnTo>
                  <a:pt x="7888" y="16135"/>
                </a:lnTo>
                <a:lnTo>
                  <a:pt x="8008" y="16374"/>
                </a:lnTo>
                <a:lnTo>
                  <a:pt x="8068" y="16613"/>
                </a:lnTo>
                <a:lnTo>
                  <a:pt x="8068" y="17270"/>
                </a:lnTo>
                <a:lnTo>
                  <a:pt x="7948" y="18525"/>
                </a:lnTo>
                <a:lnTo>
                  <a:pt x="6932" y="18346"/>
                </a:lnTo>
                <a:lnTo>
                  <a:pt x="6036" y="18047"/>
                </a:lnTo>
                <a:lnTo>
                  <a:pt x="5199" y="17629"/>
                </a:lnTo>
                <a:lnTo>
                  <a:pt x="4423" y="17151"/>
                </a:lnTo>
                <a:lnTo>
                  <a:pt x="3765" y="16613"/>
                </a:lnTo>
                <a:lnTo>
                  <a:pt x="3168" y="15956"/>
                </a:lnTo>
                <a:lnTo>
                  <a:pt x="2630" y="15298"/>
                </a:lnTo>
                <a:lnTo>
                  <a:pt x="2152" y="14581"/>
                </a:lnTo>
                <a:lnTo>
                  <a:pt x="1734" y="13804"/>
                </a:lnTo>
                <a:lnTo>
                  <a:pt x="1435" y="12968"/>
                </a:lnTo>
                <a:lnTo>
                  <a:pt x="1196" y="12131"/>
                </a:lnTo>
                <a:lnTo>
                  <a:pt x="1016" y="11235"/>
                </a:lnTo>
                <a:lnTo>
                  <a:pt x="957" y="10279"/>
                </a:lnTo>
                <a:lnTo>
                  <a:pt x="957" y="9382"/>
                </a:lnTo>
                <a:lnTo>
                  <a:pt x="1016" y="8426"/>
                </a:lnTo>
                <a:lnTo>
                  <a:pt x="1136" y="7470"/>
                </a:lnTo>
                <a:lnTo>
                  <a:pt x="2152" y="7889"/>
                </a:lnTo>
                <a:lnTo>
                  <a:pt x="3885" y="8486"/>
                </a:lnTo>
                <a:lnTo>
                  <a:pt x="4721" y="8785"/>
                </a:lnTo>
                <a:lnTo>
                  <a:pt x="5498" y="9024"/>
                </a:lnTo>
                <a:lnTo>
                  <a:pt x="6036" y="9084"/>
                </a:lnTo>
                <a:lnTo>
                  <a:pt x="6215" y="9084"/>
                </a:lnTo>
                <a:lnTo>
                  <a:pt x="6275" y="9024"/>
                </a:lnTo>
                <a:lnTo>
                  <a:pt x="6275" y="8904"/>
                </a:lnTo>
                <a:lnTo>
                  <a:pt x="6215" y="8785"/>
                </a:lnTo>
                <a:lnTo>
                  <a:pt x="5797" y="8426"/>
                </a:lnTo>
                <a:lnTo>
                  <a:pt x="5199" y="8068"/>
                </a:lnTo>
                <a:lnTo>
                  <a:pt x="4482" y="7709"/>
                </a:lnTo>
                <a:lnTo>
                  <a:pt x="2988" y="7052"/>
                </a:lnTo>
                <a:lnTo>
                  <a:pt x="2032" y="6694"/>
                </a:lnTo>
                <a:lnTo>
                  <a:pt x="1375" y="6454"/>
                </a:lnTo>
                <a:lnTo>
                  <a:pt x="1076" y="6395"/>
                </a:lnTo>
                <a:lnTo>
                  <a:pt x="837" y="6395"/>
                </a:lnTo>
                <a:lnTo>
                  <a:pt x="658" y="6454"/>
                </a:lnTo>
                <a:lnTo>
                  <a:pt x="479" y="6634"/>
                </a:lnTo>
                <a:lnTo>
                  <a:pt x="359" y="6873"/>
                </a:lnTo>
                <a:lnTo>
                  <a:pt x="240" y="7291"/>
                </a:lnTo>
                <a:lnTo>
                  <a:pt x="120" y="7829"/>
                </a:lnTo>
                <a:lnTo>
                  <a:pt x="60" y="8367"/>
                </a:lnTo>
                <a:lnTo>
                  <a:pt x="1" y="9502"/>
                </a:lnTo>
                <a:lnTo>
                  <a:pt x="1" y="10757"/>
                </a:lnTo>
                <a:lnTo>
                  <a:pt x="180" y="12012"/>
                </a:lnTo>
                <a:lnTo>
                  <a:pt x="419" y="13207"/>
                </a:lnTo>
                <a:lnTo>
                  <a:pt x="598" y="13804"/>
                </a:lnTo>
                <a:lnTo>
                  <a:pt x="837" y="14402"/>
                </a:lnTo>
                <a:lnTo>
                  <a:pt x="1076" y="14940"/>
                </a:lnTo>
                <a:lnTo>
                  <a:pt x="1315" y="15418"/>
                </a:lnTo>
                <a:lnTo>
                  <a:pt x="1674" y="15896"/>
                </a:lnTo>
                <a:lnTo>
                  <a:pt x="2032" y="16374"/>
                </a:lnTo>
                <a:lnTo>
                  <a:pt x="2391" y="16792"/>
                </a:lnTo>
                <a:lnTo>
                  <a:pt x="2809" y="17210"/>
                </a:lnTo>
                <a:lnTo>
                  <a:pt x="3227" y="17569"/>
                </a:lnTo>
                <a:lnTo>
                  <a:pt x="3705" y="17927"/>
                </a:lnTo>
                <a:lnTo>
                  <a:pt x="4243" y="18226"/>
                </a:lnTo>
                <a:lnTo>
                  <a:pt x="4721" y="18525"/>
                </a:lnTo>
                <a:lnTo>
                  <a:pt x="5319" y="18764"/>
                </a:lnTo>
                <a:lnTo>
                  <a:pt x="5857" y="19003"/>
                </a:lnTo>
                <a:lnTo>
                  <a:pt x="6574" y="19182"/>
                </a:lnTo>
                <a:lnTo>
                  <a:pt x="6932" y="19302"/>
                </a:lnTo>
                <a:lnTo>
                  <a:pt x="7291" y="19421"/>
                </a:lnTo>
                <a:lnTo>
                  <a:pt x="7649" y="19601"/>
                </a:lnTo>
                <a:lnTo>
                  <a:pt x="7769" y="19660"/>
                </a:lnTo>
                <a:lnTo>
                  <a:pt x="7829" y="19840"/>
                </a:lnTo>
                <a:lnTo>
                  <a:pt x="7888" y="20258"/>
                </a:lnTo>
                <a:lnTo>
                  <a:pt x="7888" y="20736"/>
                </a:lnTo>
                <a:lnTo>
                  <a:pt x="7888" y="21393"/>
                </a:lnTo>
                <a:lnTo>
                  <a:pt x="7888" y="23066"/>
                </a:lnTo>
                <a:lnTo>
                  <a:pt x="7948" y="23903"/>
                </a:lnTo>
                <a:lnTo>
                  <a:pt x="8068" y="24620"/>
                </a:lnTo>
                <a:lnTo>
                  <a:pt x="8127" y="24919"/>
                </a:lnTo>
                <a:lnTo>
                  <a:pt x="8247" y="25158"/>
                </a:lnTo>
                <a:lnTo>
                  <a:pt x="8426" y="25337"/>
                </a:lnTo>
                <a:lnTo>
                  <a:pt x="8605" y="25457"/>
                </a:lnTo>
                <a:lnTo>
                  <a:pt x="8665" y="25457"/>
                </a:lnTo>
                <a:lnTo>
                  <a:pt x="8785" y="25277"/>
                </a:lnTo>
                <a:lnTo>
                  <a:pt x="8844" y="24680"/>
                </a:lnTo>
                <a:lnTo>
                  <a:pt x="8904" y="23843"/>
                </a:lnTo>
                <a:lnTo>
                  <a:pt x="8964" y="22827"/>
                </a:lnTo>
                <a:lnTo>
                  <a:pt x="8904" y="20796"/>
                </a:lnTo>
                <a:lnTo>
                  <a:pt x="8904" y="19660"/>
                </a:lnTo>
                <a:lnTo>
                  <a:pt x="10159" y="19660"/>
                </a:lnTo>
                <a:lnTo>
                  <a:pt x="11533" y="19601"/>
                </a:lnTo>
                <a:lnTo>
                  <a:pt x="12968" y="19362"/>
                </a:lnTo>
                <a:lnTo>
                  <a:pt x="14402" y="19063"/>
                </a:lnTo>
                <a:lnTo>
                  <a:pt x="15836" y="18585"/>
                </a:lnTo>
                <a:lnTo>
                  <a:pt x="16493" y="18346"/>
                </a:lnTo>
                <a:lnTo>
                  <a:pt x="17091" y="17987"/>
                </a:lnTo>
                <a:lnTo>
                  <a:pt x="17748" y="17688"/>
                </a:lnTo>
                <a:lnTo>
                  <a:pt x="18286" y="17330"/>
                </a:lnTo>
                <a:lnTo>
                  <a:pt x="18824" y="16912"/>
                </a:lnTo>
                <a:lnTo>
                  <a:pt x="19302" y="16434"/>
                </a:lnTo>
                <a:lnTo>
                  <a:pt x="19660" y="16015"/>
                </a:lnTo>
                <a:lnTo>
                  <a:pt x="20019" y="15597"/>
                </a:lnTo>
                <a:lnTo>
                  <a:pt x="20317" y="15059"/>
                </a:lnTo>
                <a:lnTo>
                  <a:pt x="20616" y="14581"/>
                </a:lnTo>
                <a:lnTo>
                  <a:pt x="20855" y="14043"/>
                </a:lnTo>
                <a:lnTo>
                  <a:pt x="21034" y="13506"/>
                </a:lnTo>
                <a:lnTo>
                  <a:pt x="21333" y="12370"/>
                </a:lnTo>
                <a:lnTo>
                  <a:pt x="21513" y="11354"/>
                </a:lnTo>
                <a:lnTo>
                  <a:pt x="21632" y="10697"/>
                </a:lnTo>
                <a:lnTo>
                  <a:pt x="21692" y="10040"/>
                </a:lnTo>
                <a:lnTo>
                  <a:pt x="21692" y="9323"/>
                </a:lnTo>
                <a:lnTo>
                  <a:pt x="21632" y="8665"/>
                </a:lnTo>
                <a:lnTo>
                  <a:pt x="21513" y="8128"/>
                </a:lnTo>
                <a:lnTo>
                  <a:pt x="21393" y="7889"/>
                </a:lnTo>
                <a:lnTo>
                  <a:pt x="21274" y="7709"/>
                </a:lnTo>
                <a:lnTo>
                  <a:pt x="21034" y="7530"/>
                </a:lnTo>
                <a:lnTo>
                  <a:pt x="20736" y="7411"/>
                </a:lnTo>
                <a:lnTo>
                  <a:pt x="19959" y="7411"/>
                </a:lnTo>
                <a:lnTo>
                  <a:pt x="19063" y="7530"/>
                </a:lnTo>
                <a:lnTo>
                  <a:pt x="18106" y="7769"/>
                </a:lnTo>
                <a:lnTo>
                  <a:pt x="17150" y="8068"/>
                </a:lnTo>
                <a:lnTo>
                  <a:pt x="16254" y="8426"/>
                </a:lnTo>
                <a:lnTo>
                  <a:pt x="14939" y="8964"/>
                </a:lnTo>
                <a:lnTo>
                  <a:pt x="14939" y="8008"/>
                </a:lnTo>
                <a:lnTo>
                  <a:pt x="14820" y="7052"/>
                </a:lnTo>
                <a:lnTo>
                  <a:pt x="14700" y="6096"/>
                </a:lnTo>
                <a:lnTo>
                  <a:pt x="14581" y="5140"/>
                </a:lnTo>
                <a:lnTo>
                  <a:pt x="14342" y="4184"/>
                </a:lnTo>
                <a:lnTo>
                  <a:pt x="14103" y="3287"/>
                </a:lnTo>
                <a:lnTo>
                  <a:pt x="13804" y="2391"/>
                </a:lnTo>
                <a:lnTo>
                  <a:pt x="13505" y="1495"/>
                </a:lnTo>
                <a:lnTo>
                  <a:pt x="13147" y="778"/>
                </a:lnTo>
                <a:lnTo>
                  <a:pt x="12968" y="479"/>
                </a:lnTo>
                <a:lnTo>
                  <a:pt x="12788" y="300"/>
                </a:lnTo>
                <a:lnTo>
                  <a:pt x="12609" y="120"/>
                </a:lnTo>
                <a:lnTo>
                  <a:pt x="12370" y="61"/>
                </a:lnTo>
                <a:lnTo>
                  <a:pt x="12191" y="1"/>
                </a:lnTo>
                <a:close/>
              </a:path>
            </a:pathLst>
          </a:custGeom>
          <a:solidFill>
            <a:srgbClr val="140E4F">
              <a:alpha val="57309"/>
            </a:srgbClr>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solidFill>
                <a:srgbClr val="7A7D99"/>
              </a:solidFill>
            </a:endParaRPr>
          </a:p>
        </p:txBody>
      </p:sp>
      <p:sp>
        <p:nvSpPr>
          <p:cNvPr id="295" name="Google Shape;295;p11"/>
          <p:cNvSpPr/>
          <p:nvPr/>
        </p:nvSpPr>
        <p:spPr>
          <a:xfrm rot="-2801932">
            <a:off x="9114383" y="1446159"/>
            <a:ext cx="796396" cy="1015799"/>
          </a:xfrm>
          <a:custGeom>
            <a:avLst/>
            <a:gdLst/>
            <a:ahLst/>
            <a:cxnLst/>
            <a:rect l="l" t="t" r="r" b="b"/>
            <a:pathLst>
              <a:path w="27369" h="42965" extrusionOk="0">
                <a:moveTo>
                  <a:pt x="7709" y="23066"/>
                </a:moveTo>
                <a:lnTo>
                  <a:pt x="7530" y="23125"/>
                </a:lnTo>
                <a:lnTo>
                  <a:pt x="7350" y="23185"/>
                </a:lnTo>
                <a:lnTo>
                  <a:pt x="7291" y="23305"/>
                </a:lnTo>
                <a:lnTo>
                  <a:pt x="7231" y="23424"/>
                </a:lnTo>
                <a:lnTo>
                  <a:pt x="7231" y="23544"/>
                </a:lnTo>
                <a:lnTo>
                  <a:pt x="7231" y="23723"/>
                </a:lnTo>
                <a:lnTo>
                  <a:pt x="7350" y="24022"/>
                </a:lnTo>
                <a:lnTo>
                  <a:pt x="7589" y="24201"/>
                </a:lnTo>
                <a:lnTo>
                  <a:pt x="7709" y="24320"/>
                </a:lnTo>
                <a:lnTo>
                  <a:pt x="7948" y="24320"/>
                </a:lnTo>
                <a:lnTo>
                  <a:pt x="8067" y="24261"/>
                </a:lnTo>
                <a:lnTo>
                  <a:pt x="8187" y="24141"/>
                </a:lnTo>
                <a:lnTo>
                  <a:pt x="8306" y="23962"/>
                </a:lnTo>
                <a:lnTo>
                  <a:pt x="8366" y="23783"/>
                </a:lnTo>
                <a:lnTo>
                  <a:pt x="8366" y="23603"/>
                </a:lnTo>
                <a:lnTo>
                  <a:pt x="8306" y="23484"/>
                </a:lnTo>
                <a:lnTo>
                  <a:pt x="8247" y="23305"/>
                </a:lnTo>
                <a:lnTo>
                  <a:pt x="8187" y="23185"/>
                </a:lnTo>
                <a:lnTo>
                  <a:pt x="8067" y="23125"/>
                </a:lnTo>
                <a:lnTo>
                  <a:pt x="7888" y="23066"/>
                </a:lnTo>
                <a:close/>
                <a:moveTo>
                  <a:pt x="6633" y="25934"/>
                </a:moveTo>
                <a:lnTo>
                  <a:pt x="6514" y="25994"/>
                </a:lnTo>
                <a:lnTo>
                  <a:pt x="6335" y="26053"/>
                </a:lnTo>
                <a:lnTo>
                  <a:pt x="6215" y="26173"/>
                </a:lnTo>
                <a:lnTo>
                  <a:pt x="5976" y="26531"/>
                </a:lnTo>
                <a:lnTo>
                  <a:pt x="5856" y="26830"/>
                </a:lnTo>
                <a:lnTo>
                  <a:pt x="5856" y="27009"/>
                </a:lnTo>
                <a:lnTo>
                  <a:pt x="5916" y="27129"/>
                </a:lnTo>
                <a:lnTo>
                  <a:pt x="5976" y="27248"/>
                </a:lnTo>
                <a:lnTo>
                  <a:pt x="6096" y="27308"/>
                </a:lnTo>
                <a:lnTo>
                  <a:pt x="6215" y="27308"/>
                </a:lnTo>
                <a:lnTo>
                  <a:pt x="6454" y="27248"/>
                </a:lnTo>
                <a:lnTo>
                  <a:pt x="6813" y="27129"/>
                </a:lnTo>
                <a:lnTo>
                  <a:pt x="6932" y="27069"/>
                </a:lnTo>
                <a:lnTo>
                  <a:pt x="7052" y="26950"/>
                </a:lnTo>
                <a:lnTo>
                  <a:pt x="7111" y="26830"/>
                </a:lnTo>
                <a:lnTo>
                  <a:pt x="7171" y="26651"/>
                </a:lnTo>
                <a:lnTo>
                  <a:pt x="7171" y="26531"/>
                </a:lnTo>
                <a:lnTo>
                  <a:pt x="7111" y="26352"/>
                </a:lnTo>
                <a:lnTo>
                  <a:pt x="6932" y="26113"/>
                </a:lnTo>
                <a:lnTo>
                  <a:pt x="6813" y="25994"/>
                </a:lnTo>
                <a:lnTo>
                  <a:pt x="6633" y="25934"/>
                </a:lnTo>
                <a:close/>
                <a:moveTo>
                  <a:pt x="8545" y="28981"/>
                </a:moveTo>
                <a:lnTo>
                  <a:pt x="8366" y="29041"/>
                </a:lnTo>
                <a:lnTo>
                  <a:pt x="8247" y="29161"/>
                </a:lnTo>
                <a:lnTo>
                  <a:pt x="8127" y="29340"/>
                </a:lnTo>
                <a:lnTo>
                  <a:pt x="8127" y="29459"/>
                </a:lnTo>
                <a:lnTo>
                  <a:pt x="8127" y="29639"/>
                </a:lnTo>
                <a:lnTo>
                  <a:pt x="8306" y="29818"/>
                </a:lnTo>
                <a:lnTo>
                  <a:pt x="8486" y="29937"/>
                </a:lnTo>
                <a:lnTo>
                  <a:pt x="8665" y="29937"/>
                </a:lnTo>
                <a:lnTo>
                  <a:pt x="8844" y="29878"/>
                </a:lnTo>
                <a:lnTo>
                  <a:pt x="8964" y="29818"/>
                </a:lnTo>
                <a:lnTo>
                  <a:pt x="9083" y="29639"/>
                </a:lnTo>
                <a:lnTo>
                  <a:pt x="9083" y="29459"/>
                </a:lnTo>
                <a:lnTo>
                  <a:pt x="9024" y="29220"/>
                </a:lnTo>
                <a:lnTo>
                  <a:pt x="8844" y="29041"/>
                </a:lnTo>
                <a:lnTo>
                  <a:pt x="8725" y="28981"/>
                </a:lnTo>
                <a:close/>
                <a:moveTo>
                  <a:pt x="5976" y="29280"/>
                </a:moveTo>
                <a:lnTo>
                  <a:pt x="5797" y="29400"/>
                </a:lnTo>
                <a:lnTo>
                  <a:pt x="5617" y="29579"/>
                </a:lnTo>
                <a:lnTo>
                  <a:pt x="5558" y="29758"/>
                </a:lnTo>
                <a:lnTo>
                  <a:pt x="5558" y="29997"/>
                </a:lnTo>
                <a:lnTo>
                  <a:pt x="5617" y="30117"/>
                </a:lnTo>
                <a:lnTo>
                  <a:pt x="5677" y="30176"/>
                </a:lnTo>
                <a:lnTo>
                  <a:pt x="5797" y="30236"/>
                </a:lnTo>
                <a:lnTo>
                  <a:pt x="6096" y="30236"/>
                </a:lnTo>
                <a:lnTo>
                  <a:pt x="6215" y="30176"/>
                </a:lnTo>
                <a:lnTo>
                  <a:pt x="6394" y="29997"/>
                </a:lnTo>
                <a:lnTo>
                  <a:pt x="6394" y="29818"/>
                </a:lnTo>
                <a:lnTo>
                  <a:pt x="6335" y="29519"/>
                </a:lnTo>
                <a:lnTo>
                  <a:pt x="6275" y="29400"/>
                </a:lnTo>
                <a:lnTo>
                  <a:pt x="6155" y="29340"/>
                </a:lnTo>
                <a:lnTo>
                  <a:pt x="6096" y="29280"/>
                </a:lnTo>
                <a:close/>
                <a:moveTo>
                  <a:pt x="2869" y="29818"/>
                </a:moveTo>
                <a:lnTo>
                  <a:pt x="2749" y="29878"/>
                </a:lnTo>
                <a:lnTo>
                  <a:pt x="2570" y="30057"/>
                </a:lnTo>
                <a:lnTo>
                  <a:pt x="2510" y="30296"/>
                </a:lnTo>
                <a:lnTo>
                  <a:pt x="2510" y="30595"/>
                </a:lnTo>
                <a:lnTo>
                  <a:pt x="2570" y="30834"/>
                </a:lnTo>
                <a:lnTo>
                  <a:pt x="2630" y="30893"/>
                </a:lnTo>
                <a:lnTo>
                  <a:pt x="2749" y="30953"/>
                </a:lnTo>
                <a:lnTo>
                  <a:pt x="2869" y="31013"/>
                </a:lnTo>
                <a:lnTo>
                  <a:pt x="2988" y="31013"/>
                </a:lnTo>
                <a:lnTo>
                  <a:pt x="3227" y="30953"/>
                </a:lnTo>
                <a:lnTo>
                  <a:pt x="3407" y="30834"/>
                </a:lnTo>
                <a:lnTo>
                  <a:pt x="3526" y="30714"/>
                </a:lnTo>
                <a:lnTo>
                  <a:pt x="3646" y="30535"/>
                </a:lnTo>
                <a:lnTo>
                  <a:pt x="3705" y="30356"/>
                </a:lnTo>
                <a:lnTo>
                  <a:pt x="3646" y="30176"/>
                </a:lnTo>
                <a:lnTo>
                  <a:pt x="3526" y="30057"/>
                </a:lnTo>
                <a:lnTo>
                  <a:pt x="3347" y="29878"/>
                </a:lnTo>
                <a:lnTo>
                  <a:pt x="3167" y="29818"/>
                </a:lnTo>
                <a:close/>
                <a:moveTo>
                  <a:pt x="3227" y="32806"/>
                </a:moveTo>
                <a:lnTo>
                  <a:pt x="3048" y="32925"/>
                </a:lnTo>
                <a:lnTo>
                  <a:pt x="2928" y="33104"/>
                </a:lnTo>
                <a:lnTo>
                  <a:pt x="2869" y="33284"/>
                </a:lnTo>
                <a:lnTo>
                  <a:pt x="2809" y="33523"/>
                </a:lnTo>
                <a:lnTo>
                  <a:pt x="2869" y="33702"/>
                </a:lnTo>
                <a:lnTo>
                  <a:pt x="2988" y="33821"/>
                </a:lnTo>
                <a:lnTo>
                  <a:pt x="3227" y="33881"/>
                </a:lnTo>
                <a:lnTo>
                  <a:pt x="3466" y="33881"/>
                </a:lnTo>
                <a:lnTo>
                  <a:pt x="3646" y="33762"/>
                </a:lnTo>
                <a:lnTo>
                  <a:pt x="3765" y="33582"/>
                </a:lnTo>
                <a:lnTo>
                  <a:pt x="3825" y="33403"/>
                </a:lnTo>
                <a:lnTo>
                  <a:pt x="3885" y="33164"/>
                </a:lnTo>
                <a:lnTo>
                  <a:pt x="3825" y="32985"/>
                </a:lnTo>
                <a:lnTo>
                  <a:pt x="3646" y="32865"/>
                </a:lnTo>
                <a:lnTo>
                  <a:pt x="3466" y="32806"/>
                </a:lnTo>
                <a:close/>
                <a:moveTo>
                  <a:pt x="6932" y="32746"/>
                </a:moveTo>
                <a:lnTo>
                  <a:pt x="6633" y="32865"/>
                </a:lnTo>
                <a:lnTo>
                  <a:pt x="6454" y="33045"/>
                </a:lnTo>
                <a:lnTo>
                  <a:pt x="6335" y="33224"/>
                </a:lnTo>
                <a:lnTo>
                  <a:pt x="6335" y="33463"/>
                </a:lnTo>
                <a:lnTo>
                  <a:pt x="6335" y="33642"/>
                </a:lnTo>
                <a:lnTo>
                  <a:pt x="6454" y="33821"/>
                </a:lnTo>
                <a:lnTo>
                  <a:pt x="6633" y="33941"/>
                </a:lnTo>
                <a:lnTo>
                  <a:pt x="6872" y="33941"/>
                </a:lnTo>
                <a:lnTo>
                  <a:pt x="7111" y="33881"/>
                </a:lnTo>
                <a:lnTo>
                  <a:pt x="7350" y="33702"/>
                </a:lnTo>
                <a:lnTo>
                  <a:pt x="7470" y="33463"/>
                </a:lnTo>
                <a:lnTo>
                  <a:pt x="7470" y="33284"/>
                </a:lnTo>
                <a:lnTo>
                  <a:pt x="7410" y="33045"/>
                </a:lnTo>
                <a:lnTo>
                  <a:pt x="7291" y="32865"/>
                </a:lnTo>
                <a:lnTo>
                  <a:pt x="7171" y="32806"/>
                </a:lnTo>
                <a:lnTo>
                  <a:pt x="6932" y="32746"/>
                </a:lnTo>
                <a:close/>
                <a:moveTo>
                  <a:pt x="9263" y="34658"/>
                </a:moveTo>
                <a:lnTo>
                  <a:pt x="9024" y="34778"/>
                </a:lnTo>
                <a:lnTo>
                  <a:pt x="8904" y="34957"/>
                </a:lnTo>
                <a:lnTo>
                  <a:pt x="8844" y="35076"/>
                </a:lnTo>
                <a:lnTo>
                  <a:pt x="8844" y="35196"/>
                </a:lnTo>
                <a:lnTo>
                  <a:pt x="8904" y="35315"/>
                </a:lnTo>
                <a:lnTo>
                  <a:pt x="9024" y="35435"/>
                </a:lnTo>
                <a:lnTo>
                  <a:pt x="9203" y="35674"/>
                </a:lnTo>
                <a:lnTo>
                  <a:pt x="9382" y="35734"/>
                </a:lnTo>
                <a:lnTo>
                  <a:pt x="9442" y="35734"/>
                </a:lnTo>
                <a:lnTo>
                  <a:pt x="9502" y="35674"/>
                </a:lnTo>
                <a:lnTo>
                  <a:pt x="9681" y="35315"/>
                </a:lnTo>
                <a:lnTo>
                  <a:pt x="9741" y="35136"/>
                </a:lnTo>
                <a:lnTo>
                  <a:pt x="9741" y="34957"/>
                </a:lnTo>
                <a:lnTo>
                  <a:pt x="9741" y="34837"/>
                </a:lnTo>
                <a:lnTo>
                  <a:pt x="9681" y="34718"/>
                </a:lnTo>
                <a:lnTo>
                  <a:pt x="9561" y="34658"/>
                </a:lnTo>
                <a:close/>
                <a:moveTo>
                  <a:pt x="5558" y="35196"/>
                </a:moveTo>
                <a:lnTo>
                  <a:pt x="5199" y="35315"/>
                </a:lnTo>
                <a:lnTo>
                  <a:pt x="5020" y="35495"/>
                </a:lnTo>
                <a:lnTo>
                  <a:pt x="4841" y="35793"/>
                </a:lnTo>
                <a:lnTo>
                  <a:pt x="4781" y="36092"/>
                </a:lnTo>
                <a:lnTo>
                  <a:pt x="4781" y="36331"/>
                </a:lnTo>
                <a:lnTo>
                  <a:pt x="4841" y="36570"/>
                </a:lnTo>
                <a:lnTo>
                  <a:pt x="4960" y="36690"/>
                </a:lnTo>
                <a:lnTo>
                  <a:pt x="5020" y="36750"/>
                </a:lnTo>
                <a:lnTo>
                  <a:pt x="5139" y="36690"/>
                </a:lnTo>
                <a:lnTo>
                  <a:pt x="5378" y="36510"/>
                </a:lnTo>
                <a:lnTo>
                  <a:pt x="5617" y="36451"/>
                </a:lnTo>
                <a:lnTo>
                  <a:pt x="5916" y="36271"/>
                </a:lnTo>
                <a:lnTo>
                  <a:pt x="6155" y="36092"/>
                </a:lnTo>
                <a:lnTo>
                  <a:pt x="6275" y="35853"/>
                </a:lnTo>
                <a:lnTo>
                  <a:pt x="6275" y="35674"/>
                </a:lnTo>
                <a:lnTo>
                  <a:pt x="6215" y="35435"/>
                </a:lnTo>
                <a:lnTo>
                  <a:pt x="6036" y="35315"/>
                </a:lnTo>
                <a:lnTo>
                  <a:pt x="5797" y="35196"/>
                </a:lnTo>
                <a:close/>
                <a:moveTo>
                  <a:pt x="6574" y="38004"/>
                </a:moveTo>
                <a:lnTo>
                  <a:pt x="6155" y="38064"/>
                </a:lnTo>
                <a:lnTo>
                  <a:pt x="5916" y="38124"/>
                </a:lnTo>
                <a:lnTo>
                  <a:pt x="5737" y="38243"/>
                </a:lnTo>
                <a:lnTo>
                  <a:pt x="5617" y="38363"/>
                </a:lnTo>
                <a:lnTo>
                  <a:pt x="5498" y="38542"/>
                </a:lnTo>
                <a:lnTo>
                  <a:pt x="5378" y="38901"/>
                </a:lnTo>
                <a:lnTo>
                  <a:pt x="5378" y="39199"/>
                </a:lnTo>
                <a:lnTo>
                  <a:pt x="5378" y="39319"/>
                </a:lnTo>
                <a:lnTo>
                  <a:pt x="5498" y="39438"/>
                </a:lnTo>
                <a:lnTo>
                  <a:pt x="5558" y="39558"/>
                </a:lnTo>
                <a:lnTo>
                  <a:pt x="5737" y="39618"/>
                </a:lnTo>
                <a:lnTo>
                  <a:pt x="5856" y="39618"/>
                </a:lnTo>
                <a:lnTo>
                  <a:pt x="6036" y="39558"/>
                </a:lnTo>
                <a:lnTo>
                  <a:pt x="6275" y="39438"/>
                </a:lnTo>
                <a:lnTo>
                  <a:pt x="6514" y="39319"/>
                </a:lnTo>
                <a:lnTo>
                  <a:pt x="6753" y="39080"/>
                </a:lnTo>
                <a:lnTo>
                  <a:pt x="6872" y="38841"/>
                </a:lnTo>
                <a:lnTo>
                  <a:pt x="6992" y="38602"/>
                </a:lnTo>
                <a:lnTo>
                  <a:pt x="6992" y="38363"/>
                </a:lnTo>
                <a:lnTo>
                  <a:pt x="6992" y="38184"/>
                </a:lnTo>
                <a:lnTo>
                  <a:pt x="6813" y="38004"/>
                </a:lnTo>
                <a:close/>
                <a:moveTo>
                  <a:pt x="12370" y="38243"/>
                </a:moveTo>
                <a:lnTo>
                  <a:pt x="12250" y="38303"/>
                </a:lnTo>
                <a:lnTo>
                  <a:pt x="12131" y="38363"/>
                </a:lnTo>
                <a:lnTo>
                  <a:pt x="11892" y="38662"/>
                </a:lnTo>
                <a:lnTo>
                  <a:pt x="11772" y="39020"/>
                </a:lnTo>
                <a:lnTo>
                  <a:pt x="11713" y="39379"/>
                </a:lnTo>
                <a:lnTo>
                  <a:pt x="11772" y="39678"/>
                </a:lnTo>
                <a:lnTo>
                  <a:pt x="11832" y="39797"/>
                </a:lnTo>
                <a:lnTo>
                  <a:pt x="11952" y="39857"/>
                </a:lnTo>
                <a:lnTo>
                  <a:pt x="12191" y="39857"/>
                </a:lnTo>
                <a:lnTo>
                  <a:pt x="12370" y="39737"/>
                </a:lnTo>
                <a:lnTo>
                  <a:pt x="12549" y="39498"/>
                </a:lnTo>
                <a:lnTo>
                  <a:pt x="12788" y="39140"/>
                </a:lnTo>
                <a:lnTo>
                  <a:pt x="12848" y="38901"/>
                </a:lnTo>
                <a:lnTo>
                  <a:pt x="12908" y="38662"/>
                </a:lnTo>
                <a:lnTo>
                  <a:pt x="12908" y="38482"/>
                </a:lnTo>
                <a:lnTo>
                  <a:pt x="12848" y="38303"/>
                </a:lnTo>
                <a:lnTo>
                  <a:pt x="12669" y="38243"/>
                </a:lnTo>
                <a:close/>
                <a:moveTo>
                  <a:pt x="9442" y="38721"/>
                </a:moveTo>
                <a:lnTo>
                  <a:pt x="9203" y="38781"/>
                </a:lnTo>
                <a:lnTo>
                  <a:pt x="9024" y="38901"/>
                </a:lnTo>
                <a:lnTo>
                  <a:pt x="8844" y="39080"/>
                </a:lnTo>
                <a:lnTo>
                  <a:pt x="8784" y="39259"/>
                </a:lnTo>
                <a:lnTo>
                  <a:pt x="8784" y="39498"/>
                </a:lnTo>
                <a:lnTo>
                  <a:pt x="8844" y="39678"/>
                </a:lnTo>
                <a:lnTo>
                  <a:pt x="8964" y="39857"/>
                </a:lnTo>
                <a:lnTo>
                  <a:pt x="9203" y="39917"/>
                </a:lnTo>
                <a:lnTo>
                  <a:pt x="9442" y="39917"/>
                </a:lnTo>
                <a:lnTo>
                  <a:pt x="9621" y="39797"/>
                </a:lnTo>
                <a:lnTo>
                  <a:pt x="9800" y="39558"/>
                </a:lnTo>
                <a:lnTo>
                  <a:pt x="9860" y="39379"/>
                </a:lnTo>
                <a:lnTo>
                  <a:pt x="9860" y="39140"/>
                </a:lnTo>
                <a:lnTo>
                  <a:pt x="9800" y="38901"/>
                </a:lnTo>
                <a:lnTo>
                  <a:pt x="9681" y="38781"/>
                </a:lnTo>
                <a:lnTo>
                  <a:pt x="9442" y="38721"/>
                </a:lnTo>
                <a:close/>
                <a:moveTo>
                  <a:pt x="18465" y="5259"/>
                </a:moveTo>
                <a:lnTo>
                  <a:pt x="18764" y="5318"/>
                </a:lnTo>
                <a:lnTo>
                  <a:pt x="19062" y="5498"/>
                </a:lnTo>
                <a:lnTo>
                  <a:pt x="19421" y="5737"/>
                </a:lnTo>
                <a:lnTo>
                  <a:pt x="19660" y="5976"/>
                </a:lnTo>
                <a:lnTo>
                  <a:pt x="19899" y="6334"/>
                </a:lnTo>
                <a:lnTo>
                  <a:pt x="20078" y="6693"/>
                </a:lnTo>
                <a:lnTo>
                  <a:pt x="20198" y="7171"/>
                </a:lnTo>
                <a:lnTo>
                  <a:pt x="20317" y="7649"/>
                </a:lnTo>
                <a:lnTo>
                  <a:pt x="20437" y="8127"/>
                </a:lnTo>
                <a:lnTo>
                  <a:pt x="20437" y="8605"/>
                </a:lnTo>
                <a:lnTo>
                  <a:pt x="20497" y="9621"/>
                </a:lnTo>
                <a:lnTo>
                  <a:pt x="20437" y="10636"/>
                </a:lnTo>
                <a:lnTo>
                  <a:pt x="20258" y="13086"/>
                </a:lnTo>
                <a:lnTo>
                  <a:pt x="20138" y="14341"/>
                </a:lnTo>
                <a:lnTo>
                  <a:pt x="20138" y="15536"/>
                </a:lnTo>
                <a:lnTo>
                  <a:pt x="20138" y="16791"/>
                </a:lnTo>
                <a:lnTo>
                  <a:pt x="20258" y="17986"/>
                </a:lnTo>
                <a:lnTo>
                  <a:pt x="20377" y="18584"/>
                </a:lnTo>
                <a:lnTo>
                  <a:pt x="20497" y="19181"/>
                </a:lnTo>
                <a:lnTo>
                  <a:pt x="20676" y="19779"/>
                </a:lnTo>
                <a:lnTo>
                  <a:pt x="20915" y="20377"/>
                </a:lnTo>
                <a:lnTo>
                  <a:pt x="21273" y="21094"/>
                </a:lnTo>
                <a:lnTo>
                  <a:pt x="21632" y="21691"/>
                </a:lnTo>
                <a:lnTo>
                  <a:pt x="22110" y="22229"/>
                </a:lnTo>
                <a:lnTo>
                  <a:pt x="22588" y="22707"/>
                </a:lnTo>
                <a:lnTo>
                  <a:pt x="23604" y="23723"/>
                </a:lnTo>
                <a:lnTo>
                  <a:pt x="24142" y="24201"/>
                </a:lnTo>
                <a:lnTo>
                  <a:pt x="24679" y="24739"/>
                </a:lnTo>
                <a:lnTo>
                  <a:pt x="25157" y="25336"/>
                </a:lnTo>
                <a:lnTo>
                  <a:pt x="25516" y="25934"/>
                </a:lnTo>
                <a:lnTo>
                  <a:pt x="25875" y="26591"/>
                </a:lnTo>
                <a:lnTo>
                  <a:pt x="26114" y="27308"/>
                </a:lnTo>
                <a:lnTo>
                  <a:pt x="26293" y="27965"/>
                </a:lnTo>
                <a:lnTo>
                  <a:pt x="26412" y="28683"/>
                </a:lnTo>
                <a:lnTo>
                  <a:pt x="26472" y="29459"/>
                </a:lnTo>
                <a:lnTo>
                  <a:pt x="26412" y="30176"/>
                </a:lnTo>
                <a:lnTo>
                  <a:pt x="26353" y="30953"/>
                </a:lnTo>
                <a:lnTo>
                  <a:pt x="26173" y="31670"/>
                </a:lnTo>
                <a:lnTo>
                  <a:pt x="25934" y="32447"/>
                </a:lnTo>
                <a:lnTo>
                  <a:pt x="25695" y="33224"/>
                </a:lnTo>
                <a:lnTo>
                  <a:pt x="25337" y="34001"/>
                </a:lnTo>
                <a:lnTo>
                  <a:pt x="24978" y="34778"/>
                </a:lnTo>
                <a:lnTo>
                  <a:pt x="24560" y="35495"/>
                </a:lnTo>
                <a:lnTo>
                  <a:pt x="24142" y="36212"/>
                </a:lnTo>
                <a:lnTo>
                  <a:pt x="23604" y="36929"/>
                </a:lnTo>
                <a:lnTo>
                  <a:pt x="23126" y="37586"/>
                </a:lnTo>
                <a:lnTo>
                  <a:pt x="22528" y="38243"/>
                </a:lnTo>
                <a:lnTo>
                  <a:pt x="21931" y="38841"/>
                </a:lnTo>
                <a:lnTo>
                  <a:pt x="21333" y="39379"/>
                </a:lnTo>
                <a:lnTo>
                  <a:pt x="20736" y="39857"/>
                </a:lnTo>
                <a:lnTo>
                  <a:pt x="20078" y="40335"/>
                </a:lnTo>
                <a:lnTo>
                  <a:pt x="19421" y="40693"/>
                </a:lnTo>
                <a:lnTo>
                  <a:pt x="18943" y="40932"/>
                </a:lnTo>
                <a:lnTo>
                  <a:pt x="18405" y="41171"/>
                </a:lnTo>
                <a:lnTo>
                  <a:pt x="17867" y="41351"/>
                </a:lnTo>
                <a:lnTo>
                  <a:pt x="17270" y="41470"/>
                </a:lnTo>
                <a:lnTo>
                  <a:pt x="16075" y="41649"/>
                </a:lnTo>
                <a:lnTo>
                  <a:pt x="14880" y="41709"/>
                </a:lnTo>
                <a:lnTo>
                  <a:pt x="13684" y="41709"/>
                </a:lnTo>
                <a:lnTo>
                  <a:pt x="12489" y="41590"/>
                </a:lnTo>
                <a:lnTo>
                  <a:pt x="11354" y="41470"/>
                </a:lnTo>
                <a:lnTo>
                  <a:pt x="10219" y="41291"/>
                </a:lnTo>
                <a:lnTo>
                  <a:pt x="9024" y="40992"/>
                </a:lnTo>
                <a:lnTo>
                  <a:pt x="7888" y="40634"/>
                </a:lnTo>
                <a:lnTo>
                  <a:pt x="6753" y="40215"/>
                </a:lnTo>
                <a:lnTo>
                  <a:pt x="5737" y="39678"/>
                </a:lnTo>
                <a:lnTo>
                  <a:pt x="4721" y="39080"/>
                </a:lnTo>
                <a:lnTo>
                  <a:pt x="4243" y="38721"/>
                </a:lnTo>
                <a:lnTo>
                  <a:pt x="3765" y="38303"/>
                </a:lnTo>
                <a:lnTo>
                  <a:pt x="3347" y="37885"/>
                </a:lnTo>
                <a:lnTo>
                  <a:pt x="2988" y="37467"/>
                </a:lnTo>
                <a:lnTo>
                  <a:pt x="2570" y="36989"/>
                </a:lnTo>
                <a:lnTo>
                  <a:pt x="2271" y="36451"/>
                </a:lnTo>
                <a:lnTo>
                  <a:pt x="2510" y="36451"/>
                </a:lnTo>
                <a:lnTo>
                  <a:pt x="2689" y="36331"/>
                </a:lnTo>
                <a:lnTo>
                  <a:pt x="2809" y="36271"/>
                </a:lnTo>
                <a:lnTo>
                  <a:pt x="2869" y="36092"/>
                </a:lnTo>
                <a:lnTo>
                  <a:pt x="2928" y="35973"/>
                </a:lnTo>
                <a:lnTo>
                  <a:pt x="2928" y="35793"/>
                </a:lnTo>
                <a:lnTo>
                  <a:pt x="2809" y="35495"/>
                </a:lnTo>
                <a:lnTo>
                  <a:pt x="2570" y="35256"/>
                </a:lnTo>
                <a:lnTo>
                  <a:pt x="2450" y="35196"/>
                </a:lnTo>
                <a:lnTo>
                  <a:pt x="2331" y="35136"/>
                </a:lnTo>
                <a:lnTo>
                  <a:pt x="2152" y="35136"/>
                </a:lnTo>
                <a:lnTo>
                  <a:pt x="2032" y="35256"/>
                </a:lnTo>
                <a:lnTo>
                  <a:pt x="1913" y="35375"/>
                </a:lnTo>
                <a:lnTo>
                  <a:pt x="1793" y="35554"/>
                </a:lnTo>
                <a:lnTo>
                  <a:pt x="1494" y="34897"/>
                </a:lnTo>
                <a:lnTo>
                  <a:pt x="1255" y="34240"/>
                </a:lnTo>
                <a:lnTo>
                  <a:pt x="1136" y="33582"/>
                </a:lnTo>
                <a:lnTo>
                  <a:pt x="1076" y="32925"/>
                </a:lnTo>
                <a:lnTo>
                  <a:pt x="1076" y="32268"/>
                </a:lnTo>
                <a:lnTo>
                  <a:pt x="1136" y="31670"/>
                </a:lnTo>
                <a:lnTo>
                  <a:pt x="1255" y="31013"/>
                </a:lnTo>
                <a:lnTo>
                  <a:pt x="1375" y="30415"/>
                </a:lnTo>
                <a:lnTo>
                  <a:pt x="1614" y="29818"/>
                </a:lnTo>
                <a:lnTo>
                  <a:pt x="1853" y="29220"/>
                </a:lnTo>
                <a:lnTo>
                  <a:pt x="2450" y="28025"/>
                </a:lnTo>
                <a:lnTo>
                  <a:pt x="3227" y="26890"/>
                </a:lnTo>
                <a:lnTo>
                  <a:pt x="4064" y="25755"/>
                </a:lnTo>
                <a:lnTo>
                  <a:pt x="4960" y="24619"/>
                </a:lnTo>
                <a:lnTo>
                  <a:pt x="5916" y="23484"/>
                </a:lnTo>
                <a:lnTo>
                  <a:pt x="7769" y="21273"/>
                </a:lnTo>
                <a:lnTo>
                  <a:pt x="8605" y="20197"/>
                </a:lnTo>
                <a:lnTo>
                  <a:pt x="9382" y="19062"/>
                </a:lnTo>
                <a:lnTo>
                  <a:pt x="10039" y="17927"/>
                </a:lnTo>
                <a:lnTo>
                  <a:pt x="10278" y="17389"/>
                </a:lnTo>
                <a:lnTo>
                  <a:pt x="10517" y="16791"/>
                </a:lnTo>
                <a:lnTo>
                  <a:pt x="11115" y="14819"/>
                </a:lnTo>
                <a:lnTo>
                  <a:pt x="11772" y="12788"/>
                </a:lnTo>
                <a:lnTo>
                  <a:pt x="12131" y="11772"/>
                </a:lnTo>
                <a:lnTo>
                  <a:pt x="12549" y="10816"/>
                </a:lnTo>
                <a:lnTo>
                  <a:pt x="13087" y="9919"/>
                </a:lnTo>
                <a:lnTo>
                  <a:pt x="13684" y="9083"/>
                </a:lnTo>
                <a:lnTo>
                  <a:pt x="14342" y="8366"/>
                </a:lnTo>
                <a:lnTo>
                  <a:pt x="14700" y="8067"/>
                </a:lnTo>
                <a:lnTo>
                  <a:pt x="15059" y="7828"/>
                </a:lnTo>
                <a:lnTo>
                  <a:pt x="15477" y="7589"/>
                </a:lnTo>
                <a:lnTo>
                  <a:pt x="15895" y="7350"/>
                </a:lnTo>
                <a:lnTo>
                  <a:pt x="16373" y="7230"/>
                </a:lnTo>
                <a:lnTo>
                  <a:pt x="16851" y="7171"/>
                </a:lnTo>
                <a:lnTo>
                  <a:pt x="17270" y="7171"/>
                </a:lnTo>
                <a:lnTo>
                  <a:pt x="17808" y="7230"/>
                </a:lnTo>
                <a:lnTo>
                  <a:pt x="18345" y="7290"/>
                </a:lnTo>
                <a:lnTo>
                  <a:pt x="18525" y="7290"/>
                </a:lnTo>
                <a:lnTo>
                  <a:pt x="18644" y="7230"/>
                </a:lnTo>
                <a:lnTo>
                  <a:pt x="18823" y="7051"/>
                </a:lnTo>
                <a:lnTo>
                  <a:pt x="18823" y="6932"/>
                </a:lnTo>
                <a:lnTo>
                  <a:pt x="18764" y="6812"/>
                </a:lnTo>
                <a:lnTo>
                  <a:pt x="18584" y="6693"/>
                </a:lnTo>
                <a:lnTo>
                  <a:pt x="18166" y="6513"/>
                </a:lnTo>
                <a:lnTo>
                  <a:pt x="17808" y="6454"/>
                </a:lnTo>
                <a:lnTo>
                  <a:pt x="17927" y="5856"/>
                </a:lnTo>
                <a:lnTo>
                  <a:pt x="18047" y="5617"/>
                </a:lnTo>
                <a:lnTo>
                  <a:pt x="18166" y="5378"/>
                </a:lnTo>
                <a:lnTo>
                  <a:pt x="18286" y="5259"/>
                </a:lnTo>
                <a:close/>
                <a:moveTo>
                  <a:pt x="19899" y="0"/>
                </a:moveTo>
                <a:lnTo>
                  <a:pt x="19720" y="120"/>
                </a:lnTo>
                <a:lnTo>
                  <a:pt x="19540" y="299"/>
                </a:lnTo>
                <a:lnTo>
                  <a:pt x="19122" y="777"/>
                </a:lnTo>
                <a:lnTo>
                  <a:pt x="18704" y="1315"/>
                </a:lnTo>
                <a:lnTo>
                  <a:pt x="18345" y="1912"/>
                </a:lnTo>
                <a:lnTo>
                  <a:pt x="17927" y="2689"/>
                </a:lnTo>
                <a:lnTo>
                  <a:pt x="17449" y="3585"/>
                </a:lnTo>
                <a:lnTo>
                  <a:pt x="17210" y="4004"/>
                </a:lnTo>
                <a:lnTo>
                  <a:pt x="17031" y="4422"/>
                </a:lnTo>
                <a:lnTo>
                  <a:pt x="16911" y="4661"/>
                </a:lnTo>
                <a:lnTo>
                  <a:pt x="16732" y="4960"/>
                </a:lnTo>
                <a:lnTo>
                  <a:pt x="16134" y="5796"/>
                </a:lnTo>
                <a:lnTo>
                  <a:pt x="15477" y="6513"/>
                </a:lnTo>
                <a:lnTo>
                  <a:pt x="15238" y="6752"/>
                </a:lnTo>
                <a:lnTo>
                  <a:pt x="15059" y="6932"/>
                </a:lnTo>
                <a:lnTo>
                  <a:pt x="14521" y="7171"/>
                </a:lnTo>
                <a:lnTo>
                  <a:pt x="14043" y="7529"/>
                </a:lnTo>
                <a:lnTo>
                  <a:pt x="13625" y="7888"/>
                </a:lnTo>
                <a:lnTo>
                  <a:pt x="13206" y="8306"/>
                </a:lnTo>
                <a:lnTo>
                  <a:pt x="12728" y="8784"/>
                </a:lnTo>
                <a:lnTo>
                  <a:pt x="12370" y="9262"/>
                </a:lnTo>
                <a:lnTo>
                  <a:pt x="12011" y="9800"/>
                </a:lnTo>
                <a:lnTo>
                  <a:pt x="11713" y="10397"/>
                </a:lnTo>
                <a:lnTo>
                  <a:pt x="11175" y="11533"/>
                </a:lnTo>
                <a:lnTo>
                  <a:pt x="10756" y="12788"/>
                </a:lnTo>
                <a:lnTo>
                  <a:pt x="9980" y="15238"/>
                </a:lnTo>
                <a:lnTo>
                  <a:pt x="9621" y="16492"/>
                </a:lnTo>
                <a:lnTo>
                  <a:pt x="9143" y="17628"/>
                </a:lnTo>
                <a:lnTo>
                  <a:pt x="8545" y="18703"/>
                </a:lnTo>
                <a:lnTo>
                  <a:pt x="7948" y="19719"/>
                </a:lnTo>
                <a:lnTo>
                  <a:pt x="7231" y="20675"/>
                </a:lnTo>
                <a:lnTo>
                  <a:pt x="6454" y="21631"/>
                </a:lnTo>
                <a:lnTo>
                  <a:pt x="4900" y="23424"/>
                </a:lnTo>
                <a:lnTo>
                  <a:pt x="3287" y="25217"/>
                </a:lnTo>
                <a:lnTo>
                  <a:pt x="2510" y="26173"/>
                </a:lnTo>
                <a:lnTo>
                  <a:pt x="1853" y="27189"/>
                </a:lnTo>
                <a:lnTo>
                  <a:pt x="1196" y="28205"/>
                </a:lnTo>
                <a:lnTo>
                  <a:pt x="718" y="29280"/>
                </a:lnTo>
                <a:lnTo>
                  <a:pt x="299" y="30415"/>
                </a:lnTo>
                <a:lnTo>
                  <a:pt x="180" y="31013"/>
                </a:lnTo>
                <a:lnTo>
                  <a:pt x="60" y="31611"/>
                </a:lnTo>
                <a:lnTo>
                  <a:pt x="0" y="32208"/>
                </a:lnTo>
                <a:lnTo>
                  <a:pt x="0" y="32806"/>
                </a:lnTo>
                <a:lnTo>
                  <a:pt x="60" y="33403"/>
                </a:lnTo>
                <a:lnTo>
                  <a:pt x="120" y="34061"/>
                </a:lnTo>
                <a:lnTo>
                  <a:pt x="239" y="34658"/>
                </a:lnTo>
                <a:lnTo>
                  <a:pt x="419" y="35256"/>
                </a:lnTo>
                <a:lnTo>
                  <a:pt x="598" y="35793"/>
                </a:lnTo>
                <a:lnTo>
                  <a:pt x="837" y="36331"/>
                </a:lnTo>
                <a:lnTo>
                  <a:pt x="1136" y="36869"/>
                </a:lnTo>
                <a:lnTo>
                  <a:pt x="1435" y="37407"/>
                </a:lnTo>
                <a:lnTo>
                  <a:pt x="1793" y="37885"/>
                </a:lnTo>
                <a:lnTo>
                  <a:pt x="2152" y="38363"/>
                </a:lnTo>
                <a:lnTo>
                  <a:pt x="2988" y="39199"/>
                </a:lnTo>
                <a:lnTo>
                  <a:pt x="3944" y="39976"/>
                </a:lnTo>
                <a:lnTo>
                  <a:pt x="4960" y="40634"/>
                </a:lnTo>
                <a:lnTo>
                  <a:pt x="6036" y="41231"/>
                </a:lnTo>
                <a:lnTo>
                  <a:pt x="7052" y="41649"/>
                </a:lnTo>
                <a:lnTo>
                  <a:pt x="8127" y="42008"/>
                </a:lnTo>
                <a:lnTo>
                  <a:pt x="9203" y="42366"/>
                </a:lnTo>
                <a:lnTo>
                  <a:pt x="10338" y="42606"/>
                </a:lnTo>
                <a:lnTo>
                  <a:pt x="11473" y="42785"/>
                </a:lnTo>
                <a:lnTo>
                  <a:pt x="12609" y="42904"/>
                </a:lnTo>
                <a:lnTo>
                  <a:pt x="13744" y="42964"/>
                </a:lnTo>
                <a:lnTo>
                  <a:pt x="14880" y="42904"/>
                </a:lnTo>
                <a:lnTo>
                  <a:pt x="16015" y="42785"/>
                </a:lnTo>
                <a:lnTo>
                  <a:pt x="17090" y="42546"/>
                </a:lnTo>
                <a:lnTo>
                  <a:pt x="18166" y="42247"/>
                </a:lnTo>
                <a:lnTo>
                  <a:pt x="19242" y="41888"/>
                </a:lnTo>
                <a:lnTo>
                  <a:pt x="20258" y="41351"/>
                </a:lnTo>
                <a:lnTo>
                  <a:pt x="21214" y="40813"/>
                </a:lnTo>
                <a:lnTo>
                  <a:pt x="22110" y="40096"/>
                </a:lnTo>
                <a:lnTo>
                  <a:pt x="22887" y="39319"/>
                </a:lnTo>
                <a:lnTo>
                  <a:pt x="23664" y="38482"/>
                </a:lnTo>
                <a:lnTo>
                  <a:pt x="24321" y="37586"/>
                </a:lnTo>
                <a:lnTo>
                  <a:pt x="24978" y="36630"/>
                </a:lnTo>
                <a:lnTo>
                  <a:pt x="25576" y="35674"/>
                </a:lnTo>
                <a:lnTo>
                  <a:pt x="26114" y="34598"/>
                </a:lnTo>
                <a:lnTo>
                  <a:pt x="26532" y="33582"/>
                </a:lnTo>
                <a:lnTo>
                  <a:pt x="26890" y="32447"/>
                </a:lnTo>
                <a:lnTo>
                  <a:pt x="27189" y="31372"/>
                </a:lnTo>
                <a:lnTo>
                  <a:pt x="27309" y="30236"/>
                </a:lnTo>
                <a:lnTo>
                  <a:pt x="27368" y="29161"/>
                </a:lnTo>
                <a:lnTo>
                  <a:pt x="27309" y="28085"/>
                </a:lnTo>
                <a:lnTo>
                  <a:pt x="27189" y="27547"/>
                </a:lnTo>
                <a:lnTo>
                  <a:pt x="27070" y="27009"/>
                </a:lnTo>
                <a:lnTo>
                  <a:pt x="26890" y="26531"/>
                </a:lnTo>
                <a:lnTo>
                  <a:pt x="26711" y="25994"/>
                </a:lnTo>
                <a:lnTo>
                  <a:pt x="26472" y="25516"/>
                </a:lnTo>
                <a:lnTo>
                  <a:pt x="26173" y="25037"/>
                </a:lnTo>
                <a:lnTo>
                  <a:pt x="25875" y="24559"/>
                </a:lnTo>
                <a:lnTo>
                  <a:pt x="25516" y="24081"/>
                </a:lnTo>
                <a:lnTo>
                  <a:pt x="25098" y="23663"/>
                </a:lnTo>
                <a:lnTo>
                  <a:pt x="24620" y="23185"/>
                </a:lnTo>
                <a:lnTo>
                  <a:pt x="24082" y="22707"/>
                </a:lnTo>
                <a:lnTo>
                  <a:pt x="23604" y="22229"/>
                </a:lnTo>
                <a:lnTo>
                  <a:pt x="23186" y="21691"/>
                </a:lnTo>
                <a:lnTo>
                  <a:pt x="22827" y="21213"/>
                </a:lnTo>
                <a:lnTo>
                  <a:pt x="22468" y="20675"/>
                </a:lnTo>
                <a:lnTo>
                  <a:pt x="22170" y="20138"/>
                </a:lnTo>
                <a:lnTo>
                  <a:pt x="21931" y="19540"/>
                </a:lnTo>
                <a:lnTo>
                  <a:pt x="21692" y="19002"/>
                </a:lnTo>
                <a:lnTo>
                  <a:pt x="21512" y="18405"/>
                </a:lnTo>
                <a:lnTo>
                  <a:pt x="21393" y="17807"/>
                </a:lnTo>
                <a:lnTo>
                  <a:pt x="21214" y="16552"/>
                </a:lnTo>
                <a:lnTo>
                  <a:pt x="21154" y="15238"/>
                </a:lnTo>
                <a:lnTo>
                  <a:pt x="21154" y="13804"/>
                </a:lnTo>
                <a:lnTo>
                  <a:pt x="21273" y="12608"/>
                </a:lnTo>
                <a:lnTo>
                  <a:pt x="21393" y="11174"/>
                </a:lnTo>
                <a:lnTo>
                  <a:pt x="21512" y="9680"/>
                </a:lnTo>
                <a:lnTo>
                  <a:pt x="21512" y="8963"/>
                </a:lnTo>
                <a:lnTo>
                  <a:pt x="21453" y="8187"/>
                </a:lnTo>
                <a:lnTo>
                  <a:pt x="21393" y="7469"/>
                </a:lnTo>
                <a:lnTo>
                  <a:pt x="21214" y="6812"/>
                </a:lnTo>
                <a:lnTo>
                  <a:pt x="21034" y="6155"/>
                </a:lnTo>
                <a:lnTo>
                  <a:pt x="20736" y="5617"/>
                </a:lnTo>
                <a:lnTo>
                  <a:pt x="20317" y="5079"/>
                </a:lnTo>
                <a:lnTo>
                  <a:pt x="19839" y="4661"/>
                </a:lnTo>
                <a:lnTo>
                  <a:pt x="19540" y="4482"/>
                </a:lnTo>
                <a:lnTo>
                  <a:pt x="19242" y="4362"/>
                </a:lnTo>
                <a:lnTo>
                  <a:pt x="18883" y="4243"/>
                </a:lnTo>
                <a:lnTo>
                  <a:pt x="18465" y="4123"/>
                </a:lnTo>
                <a:lnTo>
                  <a:pt x="18644" y="3765"/>
                </a:lnTo>
                <a:lnTo>
                  <a:pt x="18943" y="3287"/>
                </a:lnTo>
                <a:lnTo>
                  <a:pt x="19660" y="2211"/>
                </a:lnTo>
                <a:lnTo>
                  <a:pt x="19959" y="1673"/>
                </a:lnTo>
                <a:lnTo>
                  <a:pt x="20258" y="1135"/>
                </a:lnTo>
                <a:lnTo>
                  <a:pt x="20437" y="717"/>
                </a:lnTo>
                <a:lnTo>
                  <a:pt x="20437" y="478"/>
                </a:lnTo>
                <a:lnTo>
                  <a:pt x="20437" y="359"/>
                </a:lnTo>
                <a:lnTo>
                  <a:pt x="20377" y="120"/>
                </a:lnTo>
                <a:lnTo>
                  <a:pt x="20258" y="0"/>
                </a:lnTo>
                <a:close/>
              </a:path>
            </a:pathLst>
          </a:custGeom>
          <a:solidFill>
            <a:srgbClr val="140E4F">
              <a:alpha val="57309"/>
            </a:srgbClr>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solidFill>
                <a:srgbClr val="7A7D99"/>
              </a:solidFill>
            </a:endParaRPr>
          </a:p>
        </p:txBody>
      </p:sp>
      <p:sp>
        <p:nvSpPr>
          <p:cNvPr id="296" name="Google Shape;296;p11"/>
          <p:cNvSpPr/>
          <p:nvPr/>
        </p:nvSpPr>
        <p:spPr>
          <a:xfrm rot="5200625">
            <a:off x="5301971" y="-200998"/>
            <a:ext cx="935501" cy="829321"/>
          </a:xfrm>
          <a:custGeom>
            <a:avLst/>
            <a:gdLst/>
            <a:ahLst/>
            <a:cxnLst/>
            <a:rect l="l" t="t" r="r" b="b"/>
            <a:pathLst>
              <a:path w="32149" h="35077" extrusionOk="0">
                <a:moveTo>
                  <a:pt x="15656" y="13266"/>
                </a:moveTo>
                <a:lnTo>
                  <a:pt x="16791" y="13385"/>
                </a:lnTo>
                <a:lnTo>
                  <a:pt x="17688" y="13565"/>
                </a:lnTo>
                <a:lnTo>
                  <a:pt x="18524" y="13864"/>
                </a:lnTo>
                <a:lnTo>
                  <a:pt x="19301" y="14282"/>
                </a:lnTo>
                <a:lnTo>
                  <a:pt x="19660" y="14521"/>
                </a:lnTo>
                <a:lnTo>
                  <a:pt x="19958" y="14760"/>
                </a:lnTo>
                <a:lnTo>
                  <a:pt x="20257" y="15059"/>
                </a:lnTo>
                <a:lnTo>
                  <a:pt x="20496" y="15417"/>
                </a:lnTo>
                <a:lnTo>
                  <a:pt x="20675" y="15776"/>
                </a:lnTo>
                <a:lnTo>
                  <a:pt x="20795" y="16134"/>
                </a:lnTo>
                <a:lnTo>
                  <a:pt x="20914" y="16553"/>
                </a:lnTo>
                <a:lnTo>
                  <a:pt x="20914" y="16971"/>
                </a:lnTo>
                <a:lnTo>
                  <a:pt x="20855" y="17449"/>
                </a:lnTo>
                <a:lnTo>
                  <a:pt x="20735" y="17927"/>
                </a:lnTo>
                <a:lnTo>
                  <a:pt x="20496" y="18524"/>
                </a:lnTo>
                <a:lnTo>
                  <a:pt x="20197" y="19002"/>
                </a:lnTo>
                <a:lnTo>
                  <a:pt x="19899" y="19481"/>
                </a:lnTo>
                <a:lnTo>
                  <a:pt x="19540" y="19899"/>
                </a:lnTo>
                <a:lnTo>
                  <a:pt x="19122" y="20317"/>
                </a:lnTo>
                <a:lnTo>
                  <a:pt x="18644" y="20676"/>
                </a:lnTo>
                <a:lnTo>
                  <a:pt x="18166" y="20974"/>
                </a:lnTo>
                <a:lnTo>
                  <a:pt x="17688" y="21213"/>
                </a:lnTo>
                <a:lnTo>
                  <a:pt x="17150" y="21452"/>
                </a:lnTo>
                <a:lnTo>
                  <a:pt x="16612" y="21691"/>
                </a:lnTo>
                <a:lnTo>
                  <a:pt x="16015" y="21811"/>
                </a:lnTo>
                <a:lnTo>
                  <a:pt x="15477" y="21930"/>
                </a:lnTo>
                <a:lnTo>
                  <a:pt x="14879" y="21990"/>
                </a:lnTo>
                <a:lnTo>
                  <a:pt x="14341" y="22050"/>
                </a:lnTo>
                <a:lnTo>
                  <a:pt x="13206" y="22050"/>
                </a:lnTo>
                <a:lnTo>
                  <a:pt x="12608" y="21930"/>
                </a:lnTo>
                <a:lnTo>
                  <a:pt x="12071" y="21811"/>
                </a:lnTo>
                <a:lnTo>
                  <a:pt x="11533" y="21691"/>
                </a:lnTo>
                <a:lnTo>
                  <a:pt x="10995" y="21452"/>
                </a:lnTo>
                <a:lnTo>
                  <a:pt x="10517" y="21213"/>
                </a:lnTo>
                <a:lnTo>
                  <a:pt x="10039" y="20915"/>
                </a:lnTo>
                <a:lnTo>
                  <a:pt x="9621" y="20616"/>
                </a:lnTo>
                <a:lnTo>
                  <a:pt x="9202" y="20257"/>
                </a:lnTo>
                <a:lnTo>
                  <a:pt x="8904" y="19839"/>
                </a:lnTo>
                <a:lnTo>
                  <a:pt x="8665" y="19421"/>
                </a:lnTo>
                <a:lnTo>
                  <a:pt x="8485" y="19002"/>
                </a:lnTo>
                <a:lnTo>
                  <a:pt x="8426" y="18524"/>
                </a:lnTo>
                <a:lnTo>
                  <a:pt x="8426" y="18046"/>
                </a:lnTo>
                <a:lnTo>
                  <a:pt x="8545" y="17509"/>
                </a:lnTo>
                <a:lnTo>
                  <a:pt x="8784" y="16971"/>
                </a:lnTo>
                <a:lnTo>
                  <a:pt x="9143" y="16373"/>
                </a:lnTo>
                <a:lnTo>
                  <a:pt x="9501" y="15955"/>
                </a:lnTo>
                <a:lnTo>
                  <a:pt x="9860" y="15537"/>
                </a:lnTo>
                <a:lnTo>
                  <a:pt x="10278" y="15118"/>
                </a:lnTo>
                <a:lnTo>
                  <a:pt x="10696" y="14820"/>
                </a:lnTo>
                <a:lnTo>
                  <a:pt x="11115" y="14461"/>
                </a:lnTo>
                <a:lnTo>
                  <a:pt x="11593" y="14222"/>
                </a:lnTo>
                <a:lnTo>
                  <a:pt x="12071" y="13983"/>
                </a:lnTo>
                <a:lnTo>
                  <a:pt x="12549" y="13744"/>
                </a:lnTo>
                <a:lnTo>
                  <a:pt x="13027" y="13565"/>
                </a:lnTo>
                <a:lnTo>
                  <a:pt x="13565" y="13445"/>
                </a:lnTo>
                <a:lnTo>
                  <a:pt x="14043" y="13326"/>
                </a:lnTo>
                <a:lnTo>
                  <a:pt x="14580" y="13266"/>
                </a:lnTo>
                <a:close/>
                <a:moveTo>
                  <a:pt x="15716" y="12190"/>
                </a:moveTo>
                <a:lnTo>
                  <a:pt x="14640" y="12310"/>
                </a:lnTo>
                <a:lnTo>
                  <a:pt x="13565" y="12549"/>
                </a:lnTo>
                <a:lnTo>
                  <a:pt x="12489" y="12907"/>
                </a:lnTo>
                <a:lnTo>
                  <a:pt x="11473" y="13326"/>
                </a:lnTo>
                <a:lnTo>
                  <a:pt x="10935" y="13625"/>
                </a:lnTo>
                <a:lnTo>
                  <a:pt x="10398" y="13983"/>
                </a:lnTo>
                <a:lnTo>
                  <a:pt x="9860" y="14401"/>
                </a:lnTo>
                <a:lnTo>
                  <a:pt x="9382" y="14879"/>
                </a:lnTo>
                <a:lnTo>
                  <a:pt x="8904" y="15357"/>
                </a:lnTo>
                <a:lnTo>
                  <a:pt x="8485" y="15895"/>
                </a:lnTo>
                <a:lnTo>
                  <a:pt x="8127" y="16433"/>
                </a:lnTo>
                <a:lnTo>
                  <a:pt x="7828" y="17031"/>
                </a:lnTo>
                <a:lnTo>
                  <a:pt x="7649" y="17628"/>
                </a:lnTo>
                <a:lnTo>
                  <a:pt x="7470" y="18226"/>
                </a:lnTo>
                <a:lnTo>
                  <a:pt x="7470" y="18823"/>
                </a:lnTo>
                <a:lnTo>
                  <a:pt x="7529" y="19421"/>
                </a:lnTo>
                <a:lnTo>
                  <a:pt x="7649" y="19959"/>
                </a:lnTo>
                <a:lnTo>
                  <a:pt x="7948" y="20556"/>
                </a:lnTo>
                <a:lnTo>
                  <a:pt x="8366" y="21094"/>
                </a:lnTo>
                <a:lnTo>
                  <a:pt x="8963" y="21572"/>
                </a:lnTo>
                <a:lnTo>
                  <a:pt x="9501" y="21990"/>
                </a:lnTo>
                <a:lnTo>
                  <a:pt x="10099" y="22289"/>
                </a:lnTo>
                <a:lnTo>
                  <a:pt x="10696" y="22588"/>
                </a:lnTo>
                <a:lnTo>
                  <a:pt x="11354" y="22827"/>
                </a:lnTo>
                <a:lnTo>
                  <a:pt x="12011" y="22946"/>
                </a:lnTo>
                <a:lnTo>
                  <a:pt x="12668" y="23066"/>
                </a:lnTo>
                <a:lnTo>
                  <a:pt x="13385" y="23126"/>
                </a:lnTo>
                <a:lnTo>
                  <a:pt x="14102" y="23185"/>
                </a:lnTo>
                <a:lnTo>
                  <a:pt x="14760" y="23126"/>
                </a:lnTo>
                <a:lnTo>
                  <a:pt x="15477" y="23006"/>
                </a:lnTo>
                <a:lnTo>
                  <a:pt x="16134" y="22887"/>
                </a:lnTo>
                <a:lnTo>
                  <a:pt x="16791" y="22707"/>
                </a:lnTo>
                <a:lnTo>
                  <a:pt x="17449" y="22468"/>
                </a:lnTo>
                <a:lnTo>
                  <a:pt x="18046" y="22169"/>
                </a:lnTo>
                <a:lnTo>
                  <a:pt x="18644" y="21871"/>
                </a:lnTo>
                <a:lnTo>
                  <a:pt x="19182" y="21512"/>
                </a:lnTo>
                <a:lnTo>
                  <a:pt x="19660" y="21094"/>
                </a:lnTo>
                <a:lnTo>
                  <a:pt x="20138" y="20676"/>
                </a:lnTo>
                <a:lnTo>
                  <a:pt x="20556" y="20198"/>
                </a:lnTo>
                <a:lnTo>
                  <a:pt x="20914" y="19660"/>
                </a:lnTo>
                <a:lnTo>
                  <a:pt x="21213" y="19122"/>
                </a:lnTo>
                <a:lnTo>
                  <a:pt x="21452" y="18584"/>
                </a:lnTo>
                <a:lnTo>
                  <a:pt x="21691" y="18046"/>
                </a:lnTo>
                <a:lnTo>
                  <a:pt x="21811" y="17449"/>
                </a:lnTo>
                <a:lnTo>
                  <a:pt x="21871" y="16851"/>
                </a:lnTo>
                <a:lnTo>
                  <a:pt x="21871" y="16313"/>
                </a:lnTo>
                <a:lnTo>
                  <a:pt x="21811" y="15776"/>
                </a:lnTo>
                <a:lnTo>
                  <a:pt x="21632" y="15238"/>
                </a:lnTo>
                <a:lnTo>
                  <a:pt x="21333" y="14700"/>
                </a:lnTo>
                <a:lnTo>
                  <a:pt x="20974" y="14222"/>
                </a:lnTo>
                <a:lnTo>
                  <a:pt x="20556" y="13744"/>
                </a:lnTo>
                <a:lnTo>
                  <a:pt x="19958" y="13326"/>
                </a:lnTo>
                <a:lnTo>
                  <a:pt x="19480" y="13027"/>
                </a:lnTo>
                <a:lnTo>
                  <a:pt x="18943" y="12788"/>
                </a:lnTo>
                <a:lnTo>
                  <a:pt x="18405" y="12549"/>
                </a:lnTo>
                <a:lnTo>
                  <a:pt x="17867" y="12429"/>
                </a:lnTo>
                <a:lnTo>
                  <a:pt x="17329" y="12310"/>
                </a:lnTo>
                <a:lnTo>
                  <a:pt x="16791" y="12190"/>
                </a:lnTo>
                <a:close/>
                <a:moveTo>
                  <a:pt x="26651" y="897"/>
                </a:moveTo>
                <a:lnTo>
                  <a:pt x="26950" y="956"/>
                </a:lnTo>
                <a:lnTo>
                  <a:pt x="27249" y="1076"/>
                </a:lnTo>
                <a:lnTo>
                  <a:pt x="27547" y="1195"/>
                </a:lnTo>
                <a:lnTo>
                  <a:pt x="27786" y="1375"/>
                </a:lnTo>
                <a:lnTo>
                  <a:pt x="28264" y="1853"/>
                </a:lnTo>
                <a:lnTo>
                  <a:pt x="28683" y="2391"/>
                </a:lnTo>
                <a:lnTo>
                  <a:pt x="28981" y="2988"/>
                </a:lnTo>
                <a:lnTo>
                  <a:pt x="29161" y="3586"/>
                </a:lnTo>
                <a:lnTo>
                  <a:pt x="29220" y="4123"/>
                </a:lnTo>
                <a:lnTo>
                  <a:pt x="29220" y="4601"/>
                </a:lnTo>
                <a:lnTo>
                  <a:pt x="29161" y="5139"/>
                </a:lnTo>
                <a:lnTo>
                  <a:pt x="29101" y="5617"/>
                </a:lnTo>
                <a:lnTo>
                  <a:pt x="28862" y="6693"/>
                </a:lnTo>
                <a:lnTo>
                  <a:pt x="28503" y="7709"/>
                </a:lnTo>
                <a:lnTo>
                  <a:pt x="27727" y="9740"/>
                </a:lnTo>
                <a:lnTo>
                  <a:pt x="27308" y="10696"/>
                </a:lnTo>
                <a:lnTo>
                  <a:pt x="27010" y="11653"/>
                </a:lnTo>
                <a:lnTo>
                  <a:pt x="26472" y="13505"/>
                </a:lnTo>
                <a:lnTo>
                  <a:pt x="25994" y="15477"/>
                </a:lnTo>
                <a:lnTo>
                  <a:pt x="25575" y="17389"/>
                </a:lnTo>
                <a:lnTo>
                  <a:pt x="25038" y="19361"/>
                </a:lnTo>
                <a:lnTo>
                  <a:pt x="24679" y="20257"/>
                </a:lnTo>
                <a:lnTo>
                  <a:pt x="24380" y="21213"/>
                </a:lnTo>
                <a:lnTo>
                  <a:pt x="23962" y="22110"/>
                </a:lnTo>
                <a:lnTo>
                  <a:pt x="23544" y="23006"/>
                </a:lnTo>
                <a:lnTo>
                  <a:pt x="23006" y="23843"/>
                </a:lnTo>
                <a:lnTo>
                  <a:pt x="22468" y="24619"/>
                </a:lnTo>
                <a:lnTo>
                  <a:pt x="21811" y="25337"/>
                </a:lnTo>
                <a:lnTo>
                  <a:pt x="21094" y="26054"/>
                </a:lnTo>
                <a:lnTo>
                  <a:pt x="20377" y="26591"/>
                </a:lnTo>
                <a:lnTo>
                  <a:pt x="19719" y="27069"/>
                </a:lnTo>
                <a:lnTo>
                  <a:pt x="18943" y="27488"/>
                </a:lnTo>
                <a:lnTo>
                  <a:pt x="18166" y="27846"/>
                </a:lnTo>
                <a:lnTo>
                  <a:pt x="17389" y="28205"/>
                </a:lnTo>
                <a:lnTo>
                  <a:pt x="16612" y="28444"/>
                </a:lnTo>
                <a:lnTo>
                  <a:pt x="15776" y="28623"/>
                </a:lnTo>
                <a:lnTo>
                  <a:pt x="14939" y="28802"/>
                </a:lnTo>
                <a:lnTo>
                  <a:pt x="14102" y="28862"/>
                </a:lnTo>
                <a:lnTo>
                  <a:pt x="13206" y="28922"/>
                </a:lnTo>
                <a:lnTo>
                  <a:pt x="12369" y="28922"/>
                </a:lnTo>
                <a:lnTo>
                  <a:pt x="11533" y="28862"/>
                </a:lnTo>
                <a:lnTo>
                  <a:pt x="10637" y="28743"/>
                </a:lnTo>
                <a:lnTo>
                  <a:pt x="9800" y="28563"/>
                </a:lnTo>
                <a:lnTo>
                  <a:pt x="9023" y="28384"/>
                </a:lnTo>
                <a:lnTo>
                  <a:pt x="8187" y="28085"/>
                </a:lnTo>
                <a:lnTo>
                  <a:pt x="7350" y="27786"/>
                </a:lnTo>
                <a:lnTo>
                  <a:pt x="6513" y="27428"/>
                </a:lnTo>
                <a:lnTo>
                  <a:pt x="5737" y="26950"/>
                </a:lnTo>
                <a:lnTo>
                  <a:pt x="4960" y="26472"/>
                </a:lnTo>
                <a:lnTo>
                  <a:pt x="4243" y="25934"/>
                </a:lnTo>
                <a:lnTo>
                  <a:pt x="3585" y="25337"/>
                </a:lnTo>
                <a:lnTo>
                  <a:pt x="2988" y="24679"/>
                </a:lnTo>
                <a:lnTo>
                  <a:pt x="2450" y="24022"/>
                </a:lnTo>
                <a:lnTo>
                  <a:pt x="2032" y="23245"/>
                </a:lnTo>
                <a:lnTo>
                  <a:pt x="1673" y="22528"/>
                </a:lnTo>
                <a:lnTo>
                  <a:pt x="1374" y="21691"/>
                </a:lnTo>
                <a:lnTo>
                  <a:pt x="1255" y="20855"/>
                </a:lnTo>
                <a:lnTo>
                  <a:pt x="1195" y="20018"/>
                </a:lnTo>
                <a:lnTo>
                  <a:pt x="1315" y="19122"/>
                </a:lnTo>
                <a:lnTo>
                  <a:pt x="1494" y="18226"/>
                </a:lnTo>
                <a:lnTo>
                  <a:pt x="1853" y="17270"/>
                </a:lnTo>
                <a:lnTo>
                  <a:pt x="2331" y="16433"/>
                </a:lnTo>
                <a:lnTo>
                  <a:pt x="2868" y="15596"/>
                </a:lnTo>
                <a:lnTo>
                  <a:pt x="3406" y="14879"/>
                </a:lnTo>
                <a:lnTo>
                  <a:pt x="4063" y="14222"/>
                </a:lnTo>
                <a:lnTo>
                  <a:pt x="4781" y="13565"/>
                </a:lnTo>
                <a:lnTo>
                  <a:pt x="5498" y="13027"/>
                </a:lnTo>
                <a:lnTo>
                  <a:pt x="6334" y="12489"/>
                </a:lnTo>
                <a:lnTo>
                  <a:pt x="7111" y="11951"/>
                </a:lnTo>
                <a:lnTo>
                  <a:pt x="8844" y="11055"/>
                </a:lnTo>
                <a:lnTo>
                  <a:pt x="10577" y="10218"/>
                </a:lnTo>
                <a:lnTo>
                  <a:pt x="12310" y="9382"/>
                </a:lnTo>
                <a:lnTo>
                  <a:pt x="13983" y="8605"/>
                </a:lnTo>
                <a:lnTo>
                  <a:pt x="14879" y="8127"/>
                </a:lnTo>
                <a:lnTo>
                  <a:pt x="15716" y="7649"/>
                </a:lnTo>
                <a:lnTo>
                  <a:pt x="16552" y="7171"/>
                </a:lnTo>
                <a:lnTo>
                  <a:pt x="17329" y="6573"/>
                </a:lnTo>
                <a:lnTo>
                  <a:pt x="18106" y="6036"/>
                </a:lnTo>
                <a:lnTo>
                  <a:pt x="18883" y="5378"/>
                </a:lnTo>
                <a:lnTo>
                  <a:pt x="19600" y="4721"/>
                </a:lnTo>
                <a:lnTo>
                  <a:pt x="20257" y="4004"/>
                </a:lnTo>
                <a:lnTo>
                  <a:pt x="21273" y="2869"/>
                </a:lnTo>
                <a:lnTo>
                  <a:pt x="21811" y="2331"/>
                </a:lnTo>
                <a:lnTo>
                  <a:pt x="22408" y="1912"/>
                </a:lnTo>
                <a:lnTo>
                  <a:pt x="22767" y="1673"/>
                </a:lnTo>
                <a:lnTo>
                  <a:pt x="23066" y="1554"/>
                </a:lnTo>
                <a:lnTo>
                  <a:pt x="23484" y="1434"/>
                </a:lnTo>
                <a:lnTo>
                  <a:pt x="23842" y="1375"/>
                </a:lnTo>
                <a:lnTo>
                  <a:pt x="24201" y="1375"/>
                </a:lnTo>
                <a:lnTo>
                  <a:pt x="24739" y="1494"/>
                </a:lnTo>
                <a:lnTo>
                  <a:pt x="25157" y="1554"/>
                </a:lnTo>
                <a:lnTo>
                  <a:pt x="25336" y="1554"/>
                </a:lnTo>
                <a:lnTo>
                  <a:pt x="25456" y="1494"/>
                </a:lnTo>
                <a:lnTo>
                  <a:pt x="25456" y="1315"/>
                </a:lnTo>
                <a:lnTo>
                  <a:pt x="25336" y="1195"/>
                </a:lnTo>
                <a:lnTo>
                  <a:pt x="25635" y="1016"/>
                </a:lnTo>
                <a:lnTo>
                  <a:pt x="25994" y="897"/>
                </a:lnTo>
                <a:close/>
                <a:moveTo>
                  <a:pt x="29878" y="3287"/>
                </a:moveTo>
                <a:lnTo>
                  <a:pt x="30356" y="3705"/>
                </a:lnTo>
                <a:lnTo>
                  <a:pt x="30655" y="4243"/>
                </a:lnTo>
                <a:lnTo>
                  <a:pt x="30953" y="4781"/>
                </a:lnTo>
                <a:lnTo>
                  <a:pt x="31133" y="5319"/>
                </a:lnTo>
                <a:lnTo>
                  <a:pt x="31252" y="5916"/>
                </a:lnTo>
                <a:lnTo>
                  <a:pt x="31252" y="6514"/>
                </a:lnTo>
                <a:lnTo>
                  <a:pt x="31252" y="7171"/>
                </a:lnTo>
                <a:lnTo>
                  <a:pt x="31192" y="7828"/>
                </a:lnTo>
                <a:lnTo>
                  <a:pt x="31133" y="8426"/>
                </a:lnTo>
                <a:lnTo>
                  <a:pt x="30953" y="9083"/>
                </a:lnTo>
                <a:lnTo>
                  <a:pt x="30595" y="10338"/>
                </a:lnTo>
                <a:lnTo>
                  <a:pt x="30177" y="11533"/>
                </a:lnTo>
                <a:lnTo>
                  <a:pt x="29758" y="12609"/>
                </a:lnTo>
                <a:lnTo>
                  <a:pt x="29220" y="14103"/>
                </a:lnTo>
                <a:lnTo>
                  <a:pt x="28802" y="15596"/>
                </a:lnTo>
                <a:lnTo>
                  <a:pt x="28444" y="17090"/>
                </a:lnTo>
                <a:lnTo>
                  <a:pt x="28085" y="18644"/>
                </a:lnTo>
                <a:lnTo>
                  <a:pt x="27786" y="20138"/>
                </a:lnTo>
                <a:lnTo>
                  <a:pt x="27368" y="21691"/>
                </a:lnTo>
                <a:lnTo>
                  <a:pt x="26950" y="23185"/>
                </a:lnTo>
                <a:lnTo>
                  <a:pt x="26412" y="24619"/>
                </a:lnTo>
                <a:lnTo>
                  <a:pt x="25814" y="25815"/>
                </a:lnTo>
                <a:lnTo>
                  <a:pt x="25217" y="27010"/>
                </a:lnTo>
                <a:lnTo>
                  <a:pt x="24500" y="28085"/>
                </a:lnTo>
                <a:lnTo>
                  <a:pt x="23723" y="29161"/>
                </a:lnTo>
                <a:lnTo>
                  <a:pt x="22827" y="30117"/>
                </a:lnTo>
                <a:lnTo>
                  <a:pt x="21871" y="31013"/>
                </a:lnTo>
                <a:lnTo>
                  <a:pt x="20855" y="31850"/>
                </a:lnTo>
                <a:lnTo>
                  <a:pt x="19779" y="32567"/>
                </a:lnTo>
                <a:lnTo>
                  <a:pt x="19062" y="32925"/>
                </a:lnTo>
                <a:lnTo>
                  <a:pt x="18345" y="33224"/>
                </a:lnTo>
                <a:lnTo>
                  <a:pt x="17628" y="33523"/>
                </a:lnTo>
                <a:lnTo>
                  <a:pt x="16971" y="33702"/>
                </a:lnTo>
                <a:lnTo>
                  <a:pt x="16254" y="33882"/>
                </a:lnTo>
                <a:lnTo>
                  <a:pt x="15537" y="34001"/>
                </a:lnTo>
                <a:lnTo>
                  <a:pt x="14879" y="34061"/>
                </a:lnTo>
                <a:lnTo>
                  <a:pt x="14222" y="34121"/>
                </a:lnTo>
                <a:lnTo>
                  <a:pt x="13565" y="34061"/>
                </a:lnTo>
                <a:lnTo>
                  <a:pt x="12848" y="34001"/>
                </a:lnTo>
                <a:lnTo>
                  <a:pt x="12190" y="33941"/>
                </a:lnTo>
                <a:lnTo>
                  <a:pt x="11593" y="33762"/>
                </a:lnTo>
                <a:lnTo>
                  <a:pt x="10935" y="33642"/>
                </a:lnTo>
                <a:lnTo>
                  <a:pt x="10338" y="33403"/>
                </a:lnTo>
                <a:lnTo>
                  <a:pt x="9680" y="33164"/>
                </a:lnTo>
                <a:lnTo>
                  <a:pt x="9083" y="32866"/>
                </a:lnTo>
                <a:lnTo>
                  <a:pt x="7948" y="32208"/>
                </a:lnTo>
                <a:lnTo>
                  <a:pt x="6812" y="31432"/>
                </a:lnTo>
                <a:lnTo>
                  <a:pt x="5737" y="30535"/>
                </a:lnTo>
                <a:lnTo>
                  <a:pt x="4781" y="29519"/>
                </a:lnTo>
                <a:lnTo>
                  <a:pt x="3824" y="28444"/>
                </a:lnTo>
                <a:lnTo>
                  <a:pt x="2988" y="27249"/>
                </a:lnTo>
                <a:lnTo>
                  <a:pt x="2211" y="26054"/>
                </a:lnTo>
                <a:lnTo>
                  <a:pt x="1554" y="24739"/>
                </a:lnTo>
                <a:lnTo>
                  <a:pt x="1972" y="25277"/>
                </a:lnTo>
                <a:lnTo>
                  <a:pt x="2390" y="25815"/>
                </a:lnTo>
                <a:lnTo>
                  <a:pt x="2868" y="26293"/>
                </a:lnTo>
                <a:lnTo>
                  <a:pt x="3346" y="26711"/>
                </a:lnTo>
                <a:lnTo>
                  <a:pt x="3884" y="27189"/>
                </a:lnTo>
                <a:lnTo>
                  <a:pt x="4422" y="27547"/>
                </a:lnTo>
                <a:lnTo>
                  <a:pt x="5617" y="28265"/>
                </a:lnTo>
                <a:lnTo>
                  <a:pt x="6812" y="28862"/>
                </a:lnTo>
                <a:lnTo>
                  <a:pt x="8127" y="29340"/>
                </a:lnTo>
                <a:lnTo>
                  <a:pt x="9441" y="29699"/>
                </a:lnTo>
                <a:lnTo>
                  <a:pt x="10816" y="29938"/>
                </a:lnTo>
                <a:lnTo>
                  <a:pt x="12190" y="29997"/>
                </a:lnTo>
                <a:lnTo>
                  <a:pt x="13624" y="29997"/>
                </a:lnTo>
                <a:lnTo>
                  <a:pt x="14939" y="29878"/>
                </a:lnTo>
                <a:lnTo>
                  <a:pt x="16313" y="29579"/>
                </a:lnTo>
                <a:lnTo>
                  <a:pt x="17628" y="29221"/>
                </a:lnTo>
                <a:lnTo>
                  <a:pt x="18225" y="28982"/>
                </a:lnTo>
                <a:lnTo>
                  <a:pt x="18883" y="28683"/>
                </a:lnTo>
                <a:lnTo>
                  <a:pt x="19480" y="28384"/>
                </a:lnTo>
                <a:lnTo>
                  <a:pt x="20018" y="28026"/>
                </a:lnTo>
                <a:lnTo>
                  <a:pt x="20616" y="27667"/>
                </a:lnTo>
                <a:lnTo>
                  <a:pt x="21094" y="27249"/>
                </a:lnTo>
                <a:lnTo>
                  <a:pt x="21691" y="26771"/>
                </a:lnTo>
                <a:lnTo>
                  <a:pt x="22229" y="26173"/>
                </a:lnTo>
                <a:lnTo>
                  <a:pt x="22767" y="25635"/>
                </a:lnTo>
                <a:lnTo>
                  <a:pt x="23185" y="24978"/>
                </a:lnTo>
                <a:lnTo>
                  <a:pt x="23603" y="24380"/>
                </a:lnTo>
                <a:lnTo>
                  <a:pt x="24022" y="23723"/>
                </a:lnTo>
                <a:lnTo>
                  <a:pt x="24380" y="23066"/>
                </a:lnTo>
                <a:lnTo>
                  <a:pt x="24679" y="22349"/>
                </a:lnTo>
                <a:lnTo>
                  <a:pt x="25217" y="20915"/>
                </a:lnTo>
                <a:lnTo>
                  <a:pt x="25695" y="19481"/>
                </a:lnTo>
                <a:lnTo>
                  <a:pt x="26113" y="17987"/>
                </a:lnTo>
                <a:lnTo>
                  <a:pt x="26472" y="16493"/>
                </a:lnTo>
                <a:lnTo>
                  <a:pt x="27308" y="13027"/>
                </a:lnTo>
                <a:lnTo>
                  <a:pt x="27846" y="11354"/>
                </a:lnTo>
                <a:lnTo>
                  <a:pt x="28444" y="9681"/>
                </a:lnTo>
                <a:lnTo>
                  <a:pt x="29041" y="8127"/>
                </a:lnTo>
                <a:lnTo>
                  <a:pt x="29340" y="7350"/>
                </a:lnTo>
                <a:lnTo>
                  <a:pt x="29639" y="6514"/>
                </a:lnTo>
                <a:lnTo>
                  <a:pt x="29818" y="5737"/>
                </a:lnTo>
                <a:lnTo>
                  <a:pt x="29938" y="4960"/>
                </a:lnTo>
                <a:lnTo>
                  <a:pt x="29997" y="4123"/>
                </a:lnTo>
                <a:lnTo>
                  <a:pt x="29878" y="3287"/>
                </a:lnTo>
                <a:close/>
                <a:moveTo>
                  <a:pt x="26292" y="0"/>
                </a:moveTo>
                <a:lnTo>
                  <a:pt x="25994" y="60"/>
                </a:lnTo>
                <a:lnTo>
                  <a:pt x="25755" y="120"/>
                </a:lnTo>
                <a:lnTo>
                  <a:pt x="25336" y="359"/>
                </a:lnTo>
                <a:lnTo>
                  <a:pt x="24918" y="598"/>
                </a:lnTo>
                <a:lnTo>
                  <a:pt x="24500" y="777"/>
                </a:lnTo>
                <a:lnTo>
                  <a:pt x="24082" y="837"/>
                </a:lnTo>
                <a:lnTo>
                  <a:pt x="23245" y="837"/>
                </a:lnTo>
                <a:lnTo>
                  <a:pt x="23006" y="897"/>
                </a:lnTo>
                <a:lnTo>
                  <a:pt x="22767" y="956"/>
                </a:lnTo>
                <a:lnTo>
                  <a:pt x="22289" y="1195"/>
                </a:lnTo>
                <a:lnTo>
                  <a:pt x="21811" y="1434"/>
                </a:lnTo>
                <a:lnTo>
                  <a:pt x="21393" y="1793"/>
                </a:lnTo>
                <a:lnTo>
                  <a:pt x="20974" y="2151"/>
                </a:lnTo>
                <a:lnTo>
                  <a:pt x="20257" y="2928"/>
                </a:lnTo>
                <a:lnTo>
                  <a:pt x="19480" y="3705"/>
                </a:lnTo>
                <a:lnTo>
                  <a:pt x="18584" y="4601"/>
                </a:lnTo>
                <a:lnTo>
                  <a:pt x="17568" y="5378"/>
                </a:lnTo>
                <a:lnTo>
                  <a:pt x="16552" y="6095"/>
                </a:lnTo>
                <a:lnTo>
                  <a:pt x="15417" y="6753"/>
                </a:lnTo>
                <a:lnTo>
                  <a:pt x="14341" y="7350"/>
                </a:lnTo>
                <a:lnTo>
                  <a:pt x="13146" y="7948"/>
                </a:lnTo>
                <a:lnTo>
                  <a:pt x="10816" y="8964"/>
                </a:lnTo>
                <a:lnTo>
                  <a:pt x="8485" y="10099"/>
                </a:lnTo>
                <a:lnTo>
                  <a:pt x="7410" y="10637"/>
                </a:lnTo>
                <a:lnTo>
                  <a:pt x="6274" y="11294"/>
                </a:lnTo>
                <a:lnTo>
                  <a:pt x="5259" y="12011"/>
                </a:lnTo>
                <a:lnTo>
                  <a:pt x="4243" y="12788"/>
                </a:lnTo>
                <a:lnTo>
                  <a:pt x="3287" y="13625"/>
                </a:lnTo>
                <a:lnTo>
                  <a:pt x="2450" y="14581"/>
                </a:lnTo>
                <a:lnTo>
                  <a:pt x="2032" y="15059"/>
                </a:lnTo>
                <a:lnTo>
                  <a:pt x="1733" y="15596"/>
                </a:lnTo>
                <a:lnTo>
                  <a:pt x="1374" y="16134"/>
                </a:lnTo>
                <a:lnTo>
                  <a:pt x="1076" y="16732"/>
                </a:lnTo>
                <a:lnTo>
                  <a:pt x="837" y="17329"/>
                </a:lnTo>
                <a:lnTo>
                  <a:pt x="598" y="17927"/>
                </a:lnTo>
                <a:lnTo>
                  <a:pt x="418" y="18524"/>
                </a:lnTo>
                <a:lnTo>
                  <a:pt x="239" y="19182"/>
                </a:lnTo>
                <a:lnTo>
                  <a:pt x="120" y="19839"/>
                </a:lnTo>
                <a:lnTo>
                  <a:pt x="60" y="20496"/>
                </a:lnTo>
                <a:lnTo>
                  <a:pt x="0" y="21154"/>
                </a:lnTo>
                <a:lnTo>
                  <a:pt x="0" y="21751"/>
                </a:lnTo>
                <a:lnTo>
                  <a:pt x="0" y="22409"/>
                </a:lnTo>
                <a:lnTo>
                  <a:pt x="120" y="23006"/>
                </a:lnTo>
                <a:lnTo>
                  <a:pt x="239" y="23663"/>
                </a:lnTo>
                <a:lnTo>
                  <a:pt x="418" y="24261"/>
                </a:lnTo>
                <a:lnTo>
                  <a:pt x="956" y="25456"/>
                </a:lnTo>
                <a:lnTo>
                  <a:pt x="1554" y="26651"/>
                </a:lnTo>
                <a:lnTo>
                  <a:pt x="2331" y="27846"/>
                </a:lnTo>
                <a:lnTo>
                  <a:pt x="3167" y="29041"/>
                </a:lnTo>
                <a:lnTo>
                  <a:pt x="4063" y="30177"/>
                </a:lnTo>
                <a:lnTo>
                  <a:pt x="5020" y="31193"/>
                </a:lnTo>
                <a:lnTo>
                  <a:pt x="6035" y="32089"/>
                </a:lnTo>
                <a:lnTo>
                  <a:pt x="7051" y="32925"/>
                </a:lnTo>
                <a:lnTo>
                  <a:pt x="7589" y="33284"/>
                </a:lnTo>
                <a:lnTo>
                  <a:pt x="8187" y="33642"/>
                </a:lnTo>
                <a:lnTo>
                  <a:pt x="8784" y="33941"/>
                </a:lnTo>
                <a:lnTo>
                  <a:pt x="9322" y="34180"/>
                </a:lnTo>
                <a:lnTo>
                  <a:pt x="10517" y="34599"/>
                </a:lnTo>
                <a:lnTo>
                  <a:pt x="11712" y="34897"/>
                </a:lnTo>
                <a:lnTo>
                  <a:pt x="12907" y="35017"/>
                </a:lnTo>
                <a:lnTo>
                  <a:pt x="14162" y="35077"/>
                </a:lnTo>
                <a:lnTo>
                  <a:pt x="15357" y="34957"/>
                </a:lnTo>
                <a:lnTo>
                  <a:pt x="16552" y="34718"/>
                </a:lnTo>
                <a:lnTo>
                  <a:pt x="17688" y="34419"/>
                </a:lnTo>
                <a:lnTo>
                  <a:pt x="18823" y="33941"/>
                </a:lnTo>
                <a:lnTo>
                  <a:pt x="19958" y="33403"/>
                </a:lnTo>
                <a:lnTo>
                  <a:pt x="21034" y="32746"/>
                </a:lnTo>
                <a:lnTo>
                  <a:pt x="22050" y="32029"/>
                </a:lnTo>
                <a:lnTo>
                  <a:pt x="23006" y="31193"/>
                </a:lnTo>
                <a:lnTo>
                  <a:pt x="23902" y="30296"/>
                </a:lnTo>
                <a:lnTo>
                  <a:pt x="24679" y="29280"/>
                </a:lnTo>
                <a:lnTo>
                  <a:pt x="25575" y="28085"/>
                </a:lnTo>
                <a:lnTo>
                  <a:pt x="26292" y="26830"/>
                </a:lnTo>
                <a:lnTo>
                  <a:pt x="26890" y="25516"/>
                </a:lnTo>
                <a:lnTo>
                  <a:pt x="27428" y="24141"/>
                </a:lnTo>
                <a:lnTo>
                  <a:pt x="27846" y="22767"/>
                </a:lnTo>
                <a:lnTo>
                  <a:pt x="28264" y="21393"/>
                </a:lnTo>
                <a:lnTo>
                  <a:pt x="28922" y="18524"/>
                </a:lnTo>
                <a:lnTo>
                  <a:pt x="29280" y="17031"/>
                </a:lnTo>
                <a:lnTo>
                  <a:pt x="29699" y="15537"/>
                </a:lnTo>
                <a:lnTo>
                  <a:pt x="30117" y="14043"/>
                </a:lnTo>
                <a:lnTo>
                  <a:pt x="30655" y="12609"/>
                </a:lnTo>
                <a:lnTo>
                  <a:pt x="31252" y="11055"/>
                </a:lnTo>
                <a:lnTo>
                  <a:pt x="31551" y="10218"/>
                </a:lnTo>
                <a:lnTo>
                  <a:pt x="31790" y="9442"/>
                </a:lnTo>
                <a:lnTo>
                  <a:pt x="31969" y="8605"/>
                </a:lnTo>
                <a:lnTo>
                  <a:pt x="32089" y="7768"/>
                </a:lnTo>
                <a:lnTo>
                  <a:pt x="32148" y="6932"/>
                </a:lnTo>
                <a:lnTo>
                  <a:pt x="32089" y="6036"/>
                </a:lnTo>
                <a:lnTo>
                  <a:pt x="31969" y="5438"/>
                </a:lnTo>
                <a:lnTo>
                  <a:pt x="31790" y="4900"/>
                </a:lnTo>
                <a:lnTo>
                  <a:pt x="31611" y="4362"/>
                </a:lnTo>
                <a:lnTo>
                  <a:pt x="31372" y="3884"/>
                </a:lnTo>
                <a:lnTo>
                  <a:pt x="31073" y="3406"/>
                </a:lnTo>
                <a:lnTo>
                  <a:pt x="30714" y="2928"/>
                </a:lnTo>
                <a:lnTo>
                  <a:pt x="30296" y="2510"/>
                </a:lnTo>
                <a:lnTo>
                  <a:pt x="29878" y="2092"/>
                </a:lnTo>
                <a:lnTo>
                  <a:pt x="29101" y="1315"/>
                </a:lnTo>
                <a:lnTo>
                  <a:pt x="28742" y="956"/>
                </a:lnTo>
                <a:lnTo>
                  <a:pt x="28324" y="658"/>
                </a:lnTo>
                <a:lnTo>
                  <a:pt x="27846" y="359"/>
                </a:lnTo>
                <a:lnTo>
                  <a:pt x="27368" y="180"/>
                </a:lnTo>
                <a:lnTo>
                  <a:pt x="26830" y="0"/>
                </a:lnTo>
                <a:close/>
              </a:path>
            </a:pathLst>
          </a:custGeom>
          <a:solidFill>
            <a:srgbClr val="140E4F">
              <a:alpha val="57309"/>
            </a:srgbClr>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solidFill>
                <a:srgbClr val="7A7D99"/>
              </a:solidFill>
            </a:endParaRPr>
          </a:p>
        </p:txBody>
      </p:sp>
      <p:sp>
        <p:nvSpPr>
          <p:cNvPr id="297" name="Google Shape;297;p11"/>
          <p:cNvSpPr/>
          <p:nvPr/>
        </p:nvSpPr>
        <p:spPr>
          <a:xfrm rot="942660">
            <a:off x="4967491" y="5857452"/>
            <a:ext cx="902853" cy="646905"/>
          </a:xfrm>
          <a:custGeom>
            <a:avLst/>
            <a:gdLst/>
            <a:ahLst/>
            <a:cxnLst/>
            <a:rect l="l" t="t" r="r" b="b"/>
            <a:pathLst>
              <a:path w="38185" h="22230" extrusionOk="0">
                <a:moveTo>
                  <a:pt x="19481" y="6633"/>
                </a:moveTo>
                <a:lnTo>
                  <a:pt x="19003" y="6693"/>
                </a:lnTo>
                <a:lnTo>
                  <a:pt x="18465" y="6813"/>
                </a:lnTo>
                <a:lnTo>
                  <a:pt x="17808" y="7052"/>
                </a:lnTo>
                <a:lnTo>
                  <a:pt x="17509" y="7231"/>
                </a:lnTo>
                <a:lnTo>
                  <a:pt x="17270" y="7410"/>
                </a:lnTo>
                <a:lnTo>
                  <a:pt x="17151" y="7649"/>
                </a:lnTo>
                <a:lnTo>
                  <a:pt x="17151" y="7709"/>
                </a:lnTo>
                <a:lnTo>
                  <a:pt x="17151" y="7829"/>
                </a:lnTo>
                <a:lnTo>
                  <a:pt x="17330" y="8187"/>
                </a:lnTo>
                <a:lnTo>
                  <a:pt x="17569" y="8486"/>
                </a:lnTo>
                <a:lnTo>
                  <a:pt x="17868" y="8665"/>
                </a:lnTo>
                <a:lnTo>
                  <a:pt x="18226" y="8844"/>
                </a:lnTo>
                <a:lnTo>
                  <a:pt x="18645" y="8904"/>
                </a:lnTo>
                <a:lnTo>
                  <a:pt x="19123" y="8964"/>
                </a:lnTo>
                <a:lnTo>
                  <a:pt x="19601" y="8964"/>
                </a:lnTo>
                <a:lnTo>
                  <a:pt x="20079" y="8904"/>
                </a:lnTo>
                <a:lnTo>
                  <a:pt x="20975" y="8785"/>
                </a:lnTo>
                <a:lnTo>
                  <a:pt x="21752" y="8546"/>
                </a:lnTo>
                <a:lnTo>
                  <a:pt x="22051" y="8366"/>
                </a:lnTo>
                <a:lnTo>
                  <a:pt x="22230" y="8247"/>
                </a:lnTo>
                <a:lnTo>
                  <a:pt x="22349" y="8127"/>
                </a:lnTo>
                <a:lnTo>
                  <a:pt x="22290" y="7948"/>
                </a:lnTo>
                <a:lnTo>
                  <a:pt x="22409" y="8008"/>
                </a:lnTo>
                <a:lnTo>
                  <a:pt x="22529" y="7948"/>
                </a:lnTo>
                <a:lnTo>
                  <a:pt x="22708" y="7888"/>
                </a:lnTo>
                <a:lnTo>
                  <a:pt x="22768" y="7769"/>
                </a:lnTo>
                <a:lnTo>
                  <a:pt x="22768" y="7709"/>
                </a:lnTo>
                <a:lnTo>
                  <a:pt x="22768" y="7590"/>
                </a:lnTo>
                <a:lnTo>
                  <a:pt x="22708" y="7470"/>
                </a:lnTo>
                <a:lnTo>
                  <a:pt x="22290" y="7231"/>
                </a:lnTo>
                <a:lnTo>
                  <a:pt x="21871" y="6992"/>
                </a:lnTo>
                <a:lnTo>
                  <a:pt x="21393" y="6813"/>
                </a:lnTo>
                <a:lnTo>
                  <a:pt x="20915" y="6693"/>
                </a:lnTo>
                <a:lnTo>
                  <a:pt x="20437" y="6633"/>
                </a:lnTo>
                <a:close/>
                <a:moveTo>
                  <a:pt x="36452" y="1136"/>
                </a:moveTo>
                <a:lnTo>
                  <a:pt x="36033" y="1255"/>
                </a:lnTo>
                <a:lnTo>
                  <a:pt x="35555" y="1375"/>
                </a:lnTo>
                <a:lnTo>
                  <a:pt x="31253" y="2331"/>
                </a:lnTo>
                <a:lnTo>
                  <a:pt x="26951" y="3287"/>
                </a:lnTo>
                <a:lnTo>
                  <a:pt x="22648" y="4124"/>
                </a:lnTo>
                <a:lnTo>
                  <a:pt x="20437" y="4482"/>
                </a:lnTo>
                <a:lnTo>
                  <a:pt x="18286" y="4781"/>
                </a:lnTo>
                <a:lnTo>
                  <a:pt x="13804" y="5319"/>
                </a:lnTo>
                <a:lnTo>
                  <a:pt x="11593" y="5498"/>
                </a:lnTo>
                <a:lnTo>
                  <a:pt x="9323" y="5677"/>
                </a:lnTo>
                <a:lnTo>
                  <a:pt x="6873" y="5797"/>
                </a:lnTo>
                <a:lnTo>
                  <a:pt x="4363" y="5916"/>
                </a:lnTo>
                <a:lnTo>
                  <a:pt x="2092" y="6096"/>
                </a:lnTo>
                <a:lnTo>
                  <a:pt x="1256" y="6275"/>
                </a:lnTo>
                <a:lnTo>
                  <a:pt x="897" y="6394"/>
                </a:lnTo>
                <a:lnTo>
                  <a:pt x="838" y="6454"/>
                </a:lnTo>
                <a:lnTo>
                  <a:pt x="957" y="6514"/>
                </a:lnTo>
                <a:lnTo>
                  <a:pt x="2033" y="6633"/>
                </a:lnTo>
                <a:lnTo>
                  <a:pt x="1853" y="6872"/>
                </a:lnTo>
                <a:lnTo>
                  <a:pt x="1794" y="7171"/>
                </a:lnTo>
                <a:lnTo>
                  <a:pt x="1794" y="7530"/>
                </a:lnTo>
                <a:lnTo>
                  <a:pt x="1794" y="7948"/>
                </a:lnTo>
                <a:lnTo>
                  <a:pt x="1913" y="8366"/>
                </a:lnTo>
                <a:lnTo>
                  <a:pt x="2033" y="8844"/>
                </a:lnTo>
                <a:lnTo>
                  <a:pt x="2391" y="9741"/>
                </a:lnTo>
                <a:lnTo>
                  <a:pt x="2869" y="10697"/>
                </a:lnTo>
                <a:lnTo>
                  <a:pt x="3288" y="11533"/>
                </a:lnTo>
                <a:lnTo>
                  <a:pt x="4064" y="12728"/>
                </a:lnTo>
                <a:lnTo>
                  <a:pt x="4602" y="13386"/>
                </a:lnTo>
                <a:lnTo>
                  <a:pt x="5140" y="14043"/>
                </a:lnTo>
                <a:lnTo>
                  <a:pt x="5737" y="14700"/>
                </a:lnTo>
                <a:lnTo>
                  <a:pt x="6395" y="15298"/>
                </a:lnTo>
                <a:lnTo>
                  <a:pt x="7112" y="15836"/>
                </a:lnTo>
                <a:lnTo>
                  <a:pt x="7769" y="16374"/>
                </a:lnTo>
                <a:lnTo>
                  <a:pt x="8546" y="16852"/>
                </a:lnTo>
                <a:lnTo>
                  <a:pt x="9323" y="17270"/>
                </a:lnTo>
                <a:lnTo>
                  <a:pt x="10996" y="18106"/>
                </a:lnTo>
                <a:lnTo>
                  <a:pt x="12729" y="18823"/>
                </a:lnTo>
                <a:lnTo>
                  <a:pt x="14581" y="19421"/>
                </a:lnTo>
                <a:lnTo>
                  <a:pt x="16374" y="19899"/>
                </a:lnTo>
                <a:lnTo>
                  <a:pt x="17390" y="20078"/>
                </a:lnTo>
                <a:lnTo>
                  <a:pt x="18406" y="20138"/>
                </a:lnTo>
                <a:lnTo>
                  <a:pt x="19421" y="20198"/>
                </a:lnTo>
                <a:lnTo>
                  <a:pt x="20437" y="20258"/>
                </a:lnTo>
                <a:lnTo>
                  <a:pt x="21035" y="20138"/>
                </a:lnTo>
                <a:lnTo>
                  <a:pt x="21931" y="20019"/>
                </a:lnTo>
                <a:lnTo>
                  <a:pt x="23186" y="19780"/>
                </a:lnTo>
                <a:lnTo>
                  <a:pt x="22827" y="19600"/>
                </a:lnTo>
                <a:lnTo>
                  <a:pt x="22469" y="19541"/>
                </a:lnTo>
                <a:lnTo>
                  <a:pt x="22051" y="19481"/>
                </a:lnTo>
                <a:lnTo>
                  <a:pt x="21632" y="19481"/>
                </a:lnTo>
                <a:lnTo>
                  <a:pt x="20856" y="19600"/>
                </a:lnTo>
                <a:lnTo>
                  <a:pt x="20079" y="19660"/>
                </a:lnTo>
                <a:lnTo>
                  <a:pt x="19123" y="19600"/>
                </a:lnTo>
                <a:lnTo>
                  <a:pt x="18226" y="19541"/>
                </a:lnTo>
                <a:lnTo>
                  <a:pt x="17330" y="19421"/>
                </a:lnTo>
                <a:lnTo>
                  <a:pt x="16434" y="19242"/>
                </a:lnTo>
                <a:lnTo>
                  <a:pt x="14522" y="18764"/>
                </a:lnTo>
                <a:lnTo>
                  <a:pt x="13565" y="18465"/>
                </a:lnTo>
                <a:lnTo>
                  <a:pt x="12669" y="18166"/>
                </a:lnTo>
                <a:lnTo>
                  <a:pt x="11713" y="17748"/>
                </a:lnTo>
                <a:lnTo>
                  <a:pt x="10817" y="17389"/>
                </a:lnTo>
                <a:lnTo>
                  <a:pt x="9920" y="16911"/>
                </a:lnTo>
                <a:lnTo>
                  <a:pt x="9084" y="16493"/>
                </a:lnTo>
                <a:lnTo>
                  <a:pt x="8426" y="16075"/>
                </a:lnTo>
                <a:lnTo>
                  <a:pt x="7769" y="15597"/>
                </a:lnTo>
                <a:lnTo>
                  <a:pt x="7112" y="15119"/>
                </a:lnTo>
                <a:lnTo>
                  <a:pt x="6574" y="14581"/>
                </a:lnTo>
                <a:lnTo>
                  <a:pt x="5976" y="13983"/>
                </a:lnTo>
                <a:lnTo>
                  <a:pt x="5498" y="13446"/>
                </a:lnTo>
                <a:lnTo>
                  <a:pt x="4961" y="12788"/>
                </a:lnTo>
                <a:lnTo>
                  <a:pt x="4542" y="12131"/>
                </a:lnTo>
                <a:lnTo>
                  <a:pt x="4184" y="11533"/>
                </a:lnTo>
                <a:lnTo>
                  <a:pt x="3825" y="10876"/>
                </a:lnTo>
                <a:lnTo>
                  <a:pt x="3527" y="10278"/>
                </a:lnTo>
                <a:lnTo>
                  <a:pt x="3288" y="9621"/>
                </a:lnTo>
                <a:lnTo>
                  <a:pt x="3048" y="8844"/>
                </a:lnTo>
                <a:lnTo>
                  <a:pt x="2929" y="8068"/>
                </a:lnTo>
                <a:lnTo>
                  <a:pt x="2750" y="7350"/>
                </a:lnTo>
                <a:lnTo>
                  <a:pt x="2630" y="6992"/>
                </a:lnTo>
                <a:lnTo>
                  <a:pt x="2511" y="6633"/>
                </a:lnTo>
                <a:lnTo>
                  <a:pt x="4483" y="6633"/>
                </a:lnTo>
                <a:lnTo>
                  <a:pt x="6514" y="6454"/>
                </a:lnTo>
                <a:lnTo>
                  <a:pt x="7530" y="6335"/>
                </a:lnTo>
                <a:lnTo>
                  <a:pt x="8546" y="6275"/>
                </a:lnTo>
                <a:lnTo>
                  <a:pt x="9502" y="6275"/>
                </a:lnTo>
                <a:lnTo>
                  <a:pt x="10458" y="6394"/>
                </a:lnTo>
                <a:lnTo>
                  <a:pt x="10996" y="6454"/>
                </a:lnTo>
                <a:lnTo>
                  <a:pt x="11115" y="6454"/>
                </a:lnTo>
                <a:lnTo>
                  <a:pt x="11235" y="6514"/>
                </a:lnTo>
                <a:lnTo>
                  <a:pt x="11354" y="6753"/>
                </a:lnTo>
                <a:lnTo>
                  <a:pt x="11593" y="7291"/>
                </a:lnTo>
                <a:lnTo>
                  <a:pt x="11773" y="7530"/>
                </a:lnTo>
                <a:lnTo>
                  <a:pt x="12012" y="7769"/>
                </a:lnTo>
                <a:lnTo>
                  <a:pt x="12490" y="8187"/>
                </a:lnTo>
                <a:lnTo>
                  <a:pt x="13147" y="8665"/>
                </a:lnTo>
                <a:lnTo>
                  <a:pt x="13864" y="9024"/>
                </a:lnTo>
                <a:lnTo>
                  <a:pt x="15358" y="9681"/>
                </a:lnTo>
                <a:lnTo>
                  <a:pt x="16135" y="9980"/>
                </a:lnTo>
                <a:lnTo>
                  <a:pt x="16912" y="10278"/>
                </a:lnTo>
                <a:lnTo>
                  <a:pt x="17689" y="10518"/>
                </a:lnTo>
                <a:lnTo>
                  <a:pt x="18465" y="10697"/>
                </a:lnTo>
                <a:lnTo>
                  <a:pt x="19302" y="10876"/>
                </a:lnTo>
                <a:lnTo>
                  <a:pt x="20079" y="10936"/>
                </a:lnTo>
                <a:lnTo>
                  <a:pt x="20856" y="10996"/>
                </a:lnTo>
                <a:lnTo>
                  <a:pt x="21632" y="10936"/>
                </a:lnTo>
                <a:lnTo>
                  <a:pt x="22409" y="10816"/>
                </a:lnTo>
                <a:lnTo>
                  <a:pt x="23126" y="10637"/>
                </a:lnTo>
                <a:lnTo>
                  <a:pt x="23843" y="10398"/>
                </a:lnTo>
                <a:lnTo>
                  <a:pt x="24501" y="10039"/>
                </a:lnTo>
                <a:lnTo>
                  <a:pt x="25158" y="9621"/>
                </a:lnTo>
                <a:lnTo>
                  <a:pt x="25815" y="9083"/>
                </a:lnTo>
                <a:lnTo>
                  <a:pt x="26413" y="8486"/>
                </a:lnTo>
                <a:lnTo>
                  <a:pt x="26951" y="7769"/>
                </a:lnTo>
                <a:lnTo>
                  <a:pt x="27309" y="7171"/>
                </a:lnTo>
                <a:lnTo>
                  <a:pt x="27727" y="6454"/>
                </a:lnTo>
                <a:lnTo>
                  <a:pt x="28026" y="5737"/>
                </a:lnTo>
                <a:lnTo>
                  <a:pt x="28146" y="5379"/>
                </a:lnTo>
                <a:lnTo>
                  <a:pt x="28205" y="5080"/>
                </a:lnTo>
                <a:lnTo>
                  <a:pt x="28205" y="4482"/>
                </a:lnTo>
                <a:lnTo>
                  <a:pt x="28205" y="4363"/>
                </a:lnTo>
                <a:lnTo>
                  <a:pt x="28146" y="4303"/>
                </a:lnTo>
                <a:lnTo>
                  <a:pt x="28086" y="4363"/>
                </a:lnTo>
                <a:lnTo>
                  <a:pt x="27966" y="4482"/>
                </a:lnTo>
                <a:lnTo>
                  <a:pt x="27668" y="4960"/>
                </a:lnTo>
                <a:lnTo>
                  <a:pt x="26831" y="6514"/>
                </a:lnTo>
                <a:lnTo>
                  <a:pt x="26413" y="7231"/>
                </a:lnTo>
                <a:lnTo>
                  <a:pt x="25995" y="7888"/>
                </a:lnTo>
                <a:lnTo>
                  <a:pt x="25516" y="8546"/>
                </a:lnTo>
                <a:lnTo>
                  <a:pt x="24919" y="9143"/>
                </a:lnTo>
                <a:lnTo>
                  <a:pt x="24620" y="9382"/>
                </a:lnTo>
                <a:lnTo>
                  <a:pt x="24262" y="9621"/>
                </a:lnTo>
                <a:lnTo>
                  <a:pt x="23843" y="9800"/>
                </a:lnTo>
                <a:lnTo>
                  <a:pt x="23425" y="10039"/>
                </a:lnTo>
                <a:lnTo>
                  <a:pt x="22588" y="10278"/>
                </a:lnTo>
                <a:lnTo>
                  <a:pt x="21692" y="10398"/>
                </a:lnTo>
                <a:lnTo>
                  <a:pt x="20856" y="10458"/>
                </a:lnTo>
                <a:lnTo>
                  <a:pt x="19959" y="10398"/>
                </a:lnTo>
                <a:lnTo>
                  <a:pt x="19123" y="10278"/>
                </a:lnTo>
                <a:lnTo>
                  <a:pt x="18226" y="10099"/>
                </a:lnTo>
                <a:lnTo>
                  <a:pt x="17390" y="9800"/>
                </a:lnTo>
                <a:lnTo>
                  <a:pt x="16553" y="9561"/>
                </a:lnTo>
                <a:lnTo>
                  <a:pt x="15179" y="9024"/>
                </a:lnTo>
                <a:lnTo>
                  <a:pt x="14402" y="8725"/>
                </a:lnTo>
                <a:lnTo>
                  <a:pt x="13685" y="8366"/>
                </a:lnTo>
                <a:lnTo>
                  <a:pt x="12968" y="8008"/>
                </a:lnTo>
                <a:lnTo>
                  <a:pt x="12370" y="7530"/>
                </a:lnTo>
                <a:lnTo>
                  <a:pt x="12131" y="7231"/>
                </a:lnTo>
                <a:lnTo>
                  <a:pt x="11892" y="6932"/>
                </a:lnTo>
                <a:lnTo>
                  <a:pt x="11713" y="6633"/>
                </a:lnTo>
                <a:lnTo>
                  <a:pt x="11534" y="6275"/>
                </a:lnTo>
                <a:lnTo>
                  <a:pt x="14641" y="6036"/>
                </a:lnTo>
                <a:lnTo>
                  <a:pt x="17748" y="5737"/>
                </a:lnTo>
                <a:lnTo>
                  <a:pt x="20856" y="5379"/>
                </a:lnTo>
                <a:lnTo>
                  <a:pt x="24023" y="4901"/>
                </a:lnTo>
                <a:lnTo>
                  <a:pt x="27130" y="4363"/>
                </a:lnTo>
                <a:lnTo>
                  <a:pt x="30237" y="3705"/>
                </a:lnTo>
                <a:lnTo>
                  <a:pt x="31791" y="3347"/>
                </a:lnTo>
                <a:lnTo>
                  <a:pt x="33285" y="2929"/>
                </a:lnTo>
                <a:lnTo>
                  <a:pt x="34779" y="2510"/>
                </a:lnTo>
                <a:lnTo>
                  <a:pt x="36213" y="2032"/>
                </a:lnTo>
                <a:lnTo>
                  <a:pt x="36213" y="3526"/>
                </a:lnTo>
                <a:lnTo>
                  <a:pt x="36153" y="5140"/>
                </a:lnTo>
                <a:lnTo>
                  <a:pt x="36033" y="6693"/>
                </a:lnTo>
                <a:lnTo>
                  <a:pt x="35794" y="8187"/>
                </a:lnTo>
                <a:lnTo>
                  <a:pt x="35615" y="8964"/>
                </a:lnTo>
                <a:lnTo>
                  <a:pt x="35436" y="9741"/>
                </a:lnTo>
                <a:lnTo>
                  <a:pt x="35197" y="10458"/>
                </a:lnTo>
                <a:lnTo>
                  <a:pt x="34898" y="11175"/>
                </a:lnTo>
                <a:lnTo>
                  <a:pt x="34540" y="11832"/>
                </a:lnTo>
                <a:lnTo>
                  <a:pt x="34181" y="12549"/>
                </a:lnTo>
                <a:lnTo>
                  <a:pt x="33703" y="13147"/>
                </a:lnTo>
                <a:lnTo>
                  <a:pt x="33225" y="13804"/>
                </a:lnTo>
                <a:lnTo>
                  <a:pt x="32747" y="14342"/>
                </a:lnTo>
                <a:lnTo>
                  <a:pt x="32209" y="14880"/>
                </a:lnTo>
                <a:lnTo>
                  <a:pt x="31014" y="15836"/>
                </a:lnTo>
                <a:lnTo>
                  <a:pt x="29819" y="16732"/>
                </a:lnTo>
                <a:lnTo>
                  <a:pt x="28564" y="17569"/>
                </a:lnTo>
                <a:lnTo>
                  <a:pt x="27249" y="18405"/>
                </a:lnTo>
                <a:lnTo>
                  <a:pt x="26532" y="18764"/>
                </a:lnTo>
                <a:lnTo>
                  <a:pt x="25815" y="19063"/>
                </a:lnTo>
                <a:lnTo>
                  <a:pt x="24501" y="19720"/>
                </a:lnTo>
                <a:lnTo>
                  <a:pt x="23664" y="20019"/>
                </a:lnTo>
                <a:lnTo>
                  <a:pt x="23365" y="20138"/>
                </a:lnTo>
                <a:lnTo>
                  <a:pt x="23186" y="20138"/>
                </a:lnTo>
                <a:lnTo>
                  <a:pt x="23664" y="20198"/>
                </a:lnTo>
                <a:lnTo>
                  <a:pt x="24142" y="20198"/>
                </a:lnTo>
                <a:lnTo>
                  <a:pt x="24560" y="20138"/>
                </a:lnTo>
                <a:lnTo>
                  <a:pt x="25038" y="20019"/>
                </a:lnTo>
                <a:lnTo>
                  <a:pt x="25935" y="19720"/>
                </a:lnTo>
                <a:lnTo>
                  <a:pt x="26831" y="19302"/>
                </a:lnTo>
                <a:lnTo>
                  <a:pt x="27727" y="18823"/>
                </a:lnTo>
                <a:lnTo>
                  <a:pt x="28504" y="18226"/>
                </a:lnTo>
                <a:lnTo>
                  <a:pt x="30058" y="17150"/>
                </a:lnTo>
                <a:lnTo>
                  <a:pt x="31552" y="16015"/>
                </a:lnTo>
                <a:lnTo>
                  <a:pt x="32269" y="15417"/>
                </a:lnTo>
                <a:lnTo>
                  <a:pt x="32926" y="14820"/>
                </a:lnTo>
                <a:lnTo>
                  <a:pt x="33583" y="14103"/>
                </a:lnTo>
                <a:lnTo>
                  <a:pt x="34181" y="13386"/>
                </a:lnTo>
                <a:lnTo>
                  <a:pt x="34659" y="12609"/>
                </a:lnTo>
                <a:lnTo>
                  <a:pt x="35137" y="11772"/>
                </a:lnTo>
                <a:lnTo>
                  <a:pt x="35496" y="10936"/>
                </a:lnTo>
                <a:lnTo>
                  <a:pt x="35854" y="9980"/>
                </a:lnTo>
                <a:lnTo>
                  <a:pt x="36093" y="9083"/>
                </a:lnTo>
                <a:lnTo>
                  <a:pt x="36272" y="8127"/>
                </a:lnTo>
                <a:lnTo>
                  <a:pt x="36452" y="7171"/>
                </a:lnTo>
                <a:lnTo>
                  <a:pt x="36571" y="6215"/>
                </a:lnTo>
                <a:lnTo>
                  <a:pt x="36691" y="4303"/>
                </a:lnTo>
                <a:lnTo>
                  <a:pt x="36631" y="3347"/>
                </a:lnTo>
                <a:lnTo>
                  <a:pt x="36631" y="2929"/>
                </a:lnTo>
                <a:lnTo>
                  <a:pt x="36691" y="2451"/>
                </a:lnTo>
                <a:lnTo>
                  <a:pt x="36870" y="1913"/>
                </a:lnTo>
                <a:lnTo>
                  <a:pt x="36990" y="1614"/>
                </a:lnTo>
                <a:lnTo>
                  <a:pt x="37049" y="1554"/>
                </a:lnTo>
                <a:lnTo>
                  <a:pt x="36990" y="1315"/>
                </a:lnTo>
                <a:lnTo>
                  <a:pt x="36810" y="1196"/>
                </a:lnTo>
                <a:lnTo>
                  <a:pt x="36631" y="1136"/>
                </a:lnTo>
                <a:close/>
                <a:moveTo>
                  <a:pt x="37587" y="1"/>
                </a:moveTo>
                <a:lnTo>
                  <a:pt x="37408" y="60"/>
                </a:lnTo>
                <a:lnTo>
                  <a:pt x="37288" y="120"/>
                </a:lnTo>
                <a:lnTo>
                  <a:pt x="37169" y="240"/>
                </a:lnTo>
                <a:lnTo>
                  <a:pt x="37109" y="359"/>
                </a:lnTo>
                <a:lnTo>
                  <a:pt x="37109" y="718"/>
                </a:lnTo>
                <a:lnTo>
                  <a:pt x="37229" y="1255"/>
                </a:lnTo>
                <a:lnTo>
                  <a:pt x="37348" y="2690"/>
                </a:lnTo>
                <a:lnTo>
                  <a:pt x="37408" y="3347"/>
                </a:lnTo>
                <a:lnTo>
                  <a:pt x="37468" y="4064"/>
                </a:lnTo>
                <a:lnTo>
                  <a:pt x="37408" y="4960"/>
                </a:lnTo>
                <a:lnTo>
                  <a:pt x="37408" y="5797"/>
                </a:lnTo>
                <a:lnTo>
                  <a:pt x="37288" y="6693"/>
                </a:lnTo>
                <a:lnTo>
                  <a:pt x="37169" y="7530"/>
                </a:lnTo>
                <a:lnTo>
                  <a:pt x="36990" y="8426"/>
                </a:lnTo>
                <a:lnTo>
                  <a:pt x="36810" y="9263"/>
                </a:lnTo>
                <a:lnTo>
                  <a:pt x="36571" y="10099"/>
                </a:lnTo>
                <a:lnTo>
                  <a:pt x="36272" y="10936"/>
                </a:lnTo>
                <a:lnTo>
                  <a:pt x="35675" y="12250"/>
                </a:lnTo>
                <a:lnTo>
                  <a:pt x="34958" y="13505"/>
                </a:lnTo>
                <a:lnTo>
                  <a:pt x="34121" y="14760"/>
                </a:lnTo>
                <a:lnTo>
                  <a:pt x="33165" y="15836"/>
                </a:lnTo>
                <a:lnTo>
                  <a:pt x="32149" y="16911"/>
                </a:lnTo>
                <a:lnTo>
                  <a:pt x="31014" y="17867"/>
                </a:lnTo>
                <a:lnTo>
                  <a:pt x="29819" y="18704"/>
                </a:lnTo>
                <a:lnTo>
                  <a:pt x="28564" y="19421"/>
                </a:lnTo>
                <a:lnTo>
                  <a:pt x="27309" y="19959"/>
                </a:lnTo>
                <a:lnTo>
                  <a:pt x="25995" y="20437"/>
                </a:lnTo>
                <a:lnTo>
                  <a:pt x="24680" y="20795"/>
                </a:lnTo>
                <a:lnTo>
                  <a:pt x="23365" y="21034"/>
                </a:lnTo>
                <a:lnTo>
                  <a:pt x="21991" y="21214"/>
                </a:lnTo>
                <a:lnTo>
                  <a:pt x="20617" y="21273"/>
                </a:lnTo>
                <a:lnTo>
                  <a:pt x="19242" y="21273"/>
                </a:lnTo>
                <a:lnTo>
                  <a:pt x="17808" y="21154"/>
                </a:lnTo>
                <a:lnTo>
                  <a:pt x="16434" y="20975"/>
                </a:lnTo>
                <a:lnTo>
                  <a:pt x="15119" y="20676"/>
                </a:lnTo>
                <a:lnTo>
                  <a:pt x="13745" y="20317"/>
                </a:lnTo>
                <a:lnTo>
                  <a:pt x="12430" y="19839"/>
                </a:lnTo>
                <a:lnTo>
                  <a:pt x="11175" y="19361"/>
                </a:lnTo>
                <a:lnTo>
                  <a:pt x="9920" y="18764"/>
                </a:lnTo>
                <a:lnTo>
                  <a:pt x="8785" y="18047"/>
                </a:lnTo>
                <a:lnTo>
                  <a:pt x="7650" y="17330"/>
                </a:lnTo>
                <a:lnTo>
                  <a:pt x="6514" y="16433"/>
                </a:lnTo>
                <a:lnTo>
                  <a:pt x="5439" y="15477"/>
                </a:lnTo>
                <a:lnTo>
                  <a:pt x="4483" y="14402"/>
                </a:lnTo>
                <a:lnTo>
                  <a:pt x="3646" y="13266"/>
                </a:lnTo>
                <a:lnTo>
                  <a:pt x="2869" y="12071"/>
                </a:lnTo>
                <a:lnTo>
                  <a:pt x="2212" y="10816"/>
                </a:lnTo>
                <a:lnTo>
                  <a:pt x="1674" y="9502"/>
                </a:lnTo>
                <a:lnTo>
                  <a:pt x="1136" y="8187"/>
                </a:lnTo>
                <a:lnTo>
                  <a:pt x="838" y="6813"/>
                </a:lnTo>
                <a:lnTo>
                  <a:pt x="599" y="5976"/>
                </a:lnTo>
                <a:lnTo>
                  <a:pt x="479" y="5737"/>
                </a:lnTo>
                <a:lnTo>
                  <a:pt x="359" y="5618"/>
                </a:lnTo>
                <a:lnTo>
                  <a:pt x="180" y="5677"/>
                </a:lnTo>
                <a:lnTo>
                  <a:pt x="120" y="5797"/>
                </a:lnTo>
                <a:lnTo>
                  <a:pt x="61" y="6036"/>
                </a:lnTo>
                <a:lnTo>
                  <a:pt x="1" y="6275"/>
                </a:lnTo>
                <a:lnTo>
                  <a:pt x="61" y="6813"/>
                </a:lnTo>
                <a:lnTo>
                  <a:pt x="120" y="7231"/>
                </a:lnTo>
                <a:lnTo>
                  <a:pt x="240" y="8068"/>
                </a:lnTo>
                <a:lnTo>
                  <a:pt x="419" y="8844"/>
                </a:lnTo>
                <a:lnTo>
                  <a:pt x="658" y="9681"/>
                </a:lnTo>
                <a:lnTo>
                  <a:pt x="957" y="10458"/>
                </a:lnTo>
                <a:lnTo>
                  <a:pt x="1316" y="11175"/>
                </a:lnTo>
                <a:lnTo>
                  <a:pt x="1674" y="11952"/>
                </a:lnTo>
                <a:lnTo>
                  <a:pt x="2092" y="12669"/>
                </a:lnTo>
                <a:lnTo>
                  <a:pt x="2570" y="13386"/>
                </a:lnTo>
                <a:lnTo>
                  <a:pt x="3467" y="14581"/>
                </a:lnTo>
                <a:lnTo>
                  <a:pt x="4483" y="15776"/>
                </a:lnTo>
                <a:lnTo>
                  <a:pt x="5618" y="16852"/>
                </a:lnTo>
                <a:lnTo>
                  <a:pt x="6813" y="17808"/>
                </a:lnTo>
                <a:lnTo>
                  <a:pt x="8068" y="18704"/>
                </a:lnTo>
                <a:lnTo>
                  <a:pt x="9442" y="19481"/>
                </a:lnTo>
                <a:lnTo>
                  <a:pt x="10817" y="20198"/>
                </a:lnTo>
                <a:lnTo>
                  <a:pt x="12311" y="20795"/>
                </a:lnTo>
                <a:lnTo>
                  <a:pt x="13804" y="21273"/>
                </a:lnTo>
                <a:lnTo>
                  <a:pt x="15298" y="21692"/>
                </a:lnTo>
                <a:lnTo>
                  <a:pt x="16852" y="21991"/>
                </a:lnTo>
                <a:lnTo>
                  <a:pt x="18406" y="22170"/>
                </a:lnTo>
                <a:lnTo>
                  <a:pt x="19959" y="22230"/>
                </a:lnTo>
                <a:lnTo>
                  <a:pt x="21513" y="22170"/>
                </a:lnTo>
                <a:lnTo>
                  <a:pt x="23067" y="22050"/>
                </a:lnTo>
                <a:lnTo>
                  <a:pt x="24560" y="21751"/>
                </a:lnTo>
                <a:lnTo>
                  <a:pt x="25457" y="21572"/>
                </a:lnTo>
                <a:lnTo>
                  <a:pt x="26293" y="21333"/>
                </a:lnTo>
                <a:lnTo>
                  <a:pt x="27130" y="20975"/>
                </a:lnTo>
                <a:lnTo>
                  <a:pt x="27966" y="20676"/>
                </a:lnTo>
                <a:lnTo>
                  <a:pt x="28743" y="20258"/>
                </a:lnTo>
                <a:lnTo>
                  <a:pt x="29460" y="19839"/>
                </a:lnTo>
                <a:lnTo>
                  <a:pt x="30237" y="19361"/>
                </a:lnTo>
                <a:lnTo>
                  <a:pt x="30894" y="18823"/>
                </a:lnTo>
                <a:lnTo>
                  <a:pt x="31612" y="18286"/>
                </a:lnTo>
                <a:lnTo>
                  <a:pt x="32209" y="17748"/>
                </a:lnTo>
                <a:lnTo>
                  <a:pt x="32866" y="17150"/>
                </a:lnTo>
                <a:lnTo>
                  <a:pt x="33404" y="16493"/>
                </a:lnTo>
                <a:lnTo>
                  <a:pt x="34002" y="15836"/>
                </a:lnTo>
                <a:lnTo>
                  <a:pt x="34480" y="15178"/>
                </a:lnTo>
                <a:lnTo>
                  <a:pt x="35018" y="14461"/>
                </a:lnTo>
                <a:lnTo>
                  <a:pt x="35436" y="13744"/>
                </a:lnTo>
                <a:lnTo>
                  <a:pt x="35914" y="12967"/>
                </a:lnTo>
                <a:lnTo>
                  <a:pt x="36272" y="12191"/>
                </a:lnTo>
                <a:lnTo>
                  <a:pt x="36631" y="11414"/>
                </a:lnTo>
                <a:lnTo>
                  <a:pt x="36930" y="10577"/>
                </a:lnTo>
                <a:lnTo>
                  <a:pt x="37229" y="9741"/>
                </a:lnTo>
                <a:lnTo>
                  <a:pt x="37468" y="8904"/>
                </a:lnTo>
                <a:lnTo>
                  <a:pt x="37707" y="8068"/>
                </a:lnTo>
                <a:lnTo>
                  <a:pt x="37886" y="7231"/>
                </a:lnTo>
                <a:lnTo>
                  <a:pt x="38005" y="6394"/>
                </a:lnTo>
                <a:lnTo>
                  <a:pt x="38125" y="5498"/>
                </a:lnTo>
                <a:lnTo>
                  <a:pt x="38185" y="4602"/>
                </a:lnTo>
                <a:lnTo>
                  <a:pt x="38185" y="3765"/>
                </a:lnTo>
                <a:lnTo>
                  <a:pt x="38125" y="2869"/>
                </a:lnTo>
                <a:lnTo>
                  <a:pt x="38065" y="1973"/>
                </a:lnTo>
                <a:lnTo>
                  <a:pt x="37946" y="1136"/>
                </a:lnTo>
                <a:lnTo>
                  <a:pt x="37826" y="240"/>
                </a:lnTo>
                <a:lnTo>
                  <a:pt x="37707" y="60"/>
                </a:lnTo>
                <a:lnTo>
                  <a:pt x="37587" y="1"/>
                </a:lnTo>
                <a:close/>
              </a:path>
            </a:pathLst>
          </a:custGeom>
          <a:solidFill>
            <a:srgbClr val="140E4F">
              <a:alpha val="57309"/>
            </a:srgbClr>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solidFill>
                <a:srgbClr val="7A7D99"/>
              </a:solidFill>
            </a:endParaRPr>
          </a:p>
        </p:txBody>
      </p:sp>
      <p:sp>
        <p:nvSpPr>
          <p:cNvPr id="298" name="Google Shape;298;p11"/>
          <p:cNvSpPr/>
          <p:nvPr/>
        </p:nvSpPr>
        <p:spPr>
          <a:xfrm rot="-5506349">
            <a:off x="8847578" y="4831602"/>
            <a:ext cx="365983" cy="304430"/>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299" name="Google Shape;299;p11"/>
          <p:cNvSpPr/>
          <p:nvPr/>
        </p:nvSpPr>
        <p:spPr>
          <a:xfrm rot="-5506848">
            <a:off x="8858570" y="4858499"/>
            <a:ext cx="239023" cy="209530"/>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300" name="Google Shape;300;p11"/>
          <p:cNvSpPr/>
          <p:nvPr/>
        </p:nvSpPr>
        <p:spPr>
          <a:xfrm rot="-10292983">
            <a:off x="8755202" y="5069920"/>
            <a:ext cx="233149" cy="309593"/>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with color background 1">
  <p:cSld name="BLANK_1">
    <p:bg>
      <p:bgPr>
        <a:solidFill>
          <a:schemeClr val="accent1"/>
        </a:solidFill>
        <a:effectLst/>
      </p:bgPr>
    </p:bg>
    <p:spTree>
      <p:nvGrpSpPr>
        <p:cNvPr id="1" name="Shape 301"/>
        <p:cNvGrpSpPr/>
        <p:nvPr/>
      </p:nvGrpSpPr>
      <p:grpSpPr>
        <a:xfrm>
          <a:off x="0" y="0"/>
          <a:ext cx="0" cy="0"/>
          <a:chOff x="0" y="0"/>
          <a:chExt cx="0" cy="0"/>
        </a:xfrm>
      </p:grpSpPr>
      <p:sp>
        <p:nvSpPr>
          <p:cNvPr id="302" name="Google Shape;302;p12"/>
          <p:cNvSpPr txBox="1">
            <a:spLocks noGrp="1"/>
          </p:cNvSpPr>
          <p:nvPr>
            <p:ph type="sldNum" idx="12"/>
          </p:nvPr>
        </p:nvSpPr>
        <p:spPr>
          <a:xfrm>
            <a:off x="9269849" y="6333135"/>
            <a:ext cx="594425" cy="524800"/>
          </a:xfrm>
          <a:prstGeom prst="rect">
            <a:avLst/>
          </a:prstGeom>
        </p:spPr>
        <p:txBody>
          <a:bodyPr spcFirstLastPara="1" wrap="square" lIns="107269" tIns="107269" rIns="107269" bIns="107269"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fld id="{00000000-1234-1234-1234-123412341234}" type="slidenum">
              <a:rPr lang="en" smtClean="0"/>
              <a:pPr/>
              <a:t>‹#›</a:t>
            </a:fld>
            <a:endParaRPr lang="en"/>
          </a:p>
        </p:txBody>
      </p:sp>
      <p:sp>
        <p:nvSpPr>
          <p:cNvPr id="303" name="Google Shape;303;p12"/>
          <p:cNvSpPr/>
          <p:nvPr/>
        </p:nvSpPr>
        <p:spPr>
          <a:xfrm rot="1319053">
            <a:off x="-55725" y="1343717"/>
            <a:ext cx="651321" cy="1255457"/>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FFFFFF"/>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304" name="Google Shape;304;p12"/>
          <p:cNvSpPr/>
          <p:nvPr/>
        </p:nvSpPr>
        <p:spPr>
          <a:xfrm>
            <a:off x="2813456" y="-313254"/>
            <a:ext cx="885860" cy="1114647"/>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FFFFFF"/>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305" name="Google Shape;305;p12"/>
          <p:cNvSpPr/>
          <p:nvPr/>
        </p:nvSpPr>
        <p:spPr>
          <a:xfrm rot="-5330471">
            <a:off x="8766191" y="3496412"/>
            <a:ext cx="997512" cy="606928"/>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FFFFFF"/>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306" name="Google Shape;306;p12"/>
          <p:cNvSpPr/>
          <p:nvPr/>
        </p:nvSpPr>
        <p:spPr>
          <a:xfrm rot="-9290112">
            <a:off x="7631284" y="254525"/>
            <a:ext cx="822262" cy="1112841"/>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FFFFFF"/>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307" name="Google Shape;307;p12"/>
          <p:cNvSpPr/>
          <p:nvPr/>
        </p:nvSpPr>
        <p:spPr>
          <a:xfrm rot="831478">
            <a:off x="1888517" y="5912183"/>
            <a:ext cx="1037052" cy="1145944"/>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FFFFFF"/>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308" name="Google Shape;308;p12"/>
          <p:cNvSpPr/>
          <p:nvPr/>
        </p:nvSpPr>
        <p:spPr>
          <a:xfrm rot="-1232764">
            <a:off x="675168" y="3684577"/>
            <a:ext cx="233137" cy="309577"/>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FFFFFF"/>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309" name="Google Shape;309;p12"/>
          <p:cNvSpPr/>
          <p:nvPr/>
        </p:nvSpPr>
        <p:spPr>
          <a:xfrm rot="-2062359">
            <a:off x="277225" y="3422064"/>
            <a:ext cx="303792" cy="958229"/>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FFFFFF"/>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310" name="Google Shape;310;p12"/>
          <p:cNvSpPr/>
          <p:nvPr/>
        </p:nvSpPr>
        <p:spPr>
          <a:xfrm>
            <a:off x="1026833" y="391815"/>
            <a:ext cx="484626" cy="455619"/>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FFFFFF"/>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311" name="Google Shape;311;p12"/>
          <p:cNvSpPr/>
          <p:nvPr/>
        </p:nvSpPr>
        <p:spPr>
          <a:xfrm rot="-7406442">
            <a:off x="375524" y="5468796"/>
            <a:ext cx="653865" cy="816677"/>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FFFFFF"/>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312" name="Google Shape;312;p12"/>
          <p:cNvSpPr/>
          <p:nvPr/>
        </p:nvSpPr>
        <p:spPr>
          <a:xfrm>
            <a:off x="7220121" y="6189600"/>
            <a:ext cx="830770" cy="919909"/>
          </a:xfrm>
          <a:custGeom>
            <a:avLst/>
            <a:gdLst/>
            <a:ahLst/>
            <a:cxnLst/>
            <a:rect l="l" t="t" r="r" b="b"/>
            <a:pathLst>
              <a:path w="35137" h="31612" extrusionOk="0">
                <a:moveTo>
                  <a:pt x="18405" y="3287"/>
                </a:moveTo>
                <a:lnTo>
                  <a:pt x="18166" y="3347"/>
                </a:lnTo>
                <a:lnTo>
                  <a:pt x="18166" y="3407"/>
                </a:lnTo>
                <a:lnTo>
                  <a:pt x="18106" y="3466"/>
                </a:lnTo>
                <a:lnTo>
                  <a:pt x="18225" y="3646"/>
                </a:lnTo>
                <a:lnTo>
                  <a:pt x="18464" y="3944"/>
                </a:lnTo>
                <a:lnTo>
                  <a:pt x="18942" y="4183"/>
                </a:lnTo>
                <a:lnTo>
                  <a:pt x="19241" y="4423"/>
                </a:lnTo>
                <a:lnTo>
                  <a:pt x="19660" y="4781"/>
                </a:lnTo>
                <a:lnTo>
                  <a:pt x="19899" y="4901"/>
                </a:lnTo>
                <a:lnTo>
                  <a:pt x="20138" y="5020"/>
                </a:lnTo>
                <a:lnTo>
                  <a:pt x="20317" y="5020"/>
                </a:lnTo>
                <a:lnTo>
                  <a:pt x="20496" y="4960"/>
                </a:lnTo>
                <a:lnTo>
                  <a:pt x="20556" y="4781"/>
                </a:lnTo>
                <a:lnTo>
                  <a:pt x="20556" y="4542"/>
                </a:lnTo>
                <a:lnTo>
                  <a:pt x="20436" y="4363"/>
                </a:lnTo>
                <a:lnTo>
                  <a:pt x="20257" y="4183"/>
                </a:lnTo>
                <a:lnTo>
                  <a:pt x="19839" y="3825"/>
                </a:lnTo>
                <a:lnTo>
                  <a:pt x="19540" y="3646"/>
                </a:lnTo>
                <a:lnTo>
                  <a:pt x="19062" y="3407"/>
                </a:lnTo>
                <a:lnTo>
                  <a:pt x="18703" y="3347"/>
                </a:lnTo>
                <a:lnTo>
                  <a:pt x="18405" y="3287"/>
                </a:lnTo>
                <a:close/>
                <a:moveTo>
                  <a:pt x="28384" y="5677"/>
                </a:moveTo>
                <a:lnTo>
                  <a:pt x="27009" y="5737"/>
                </a:lnTo>
                <a:lnTo>
                  <a:pt x="26053" y="5857"/>
                </a:lnTo>
                <a:lnTo>
                  <a:pt x="25575" y="5916"/>
                </a:lnTo>
                <a:lnTo>
                  <a:pt x="25277" y="5916"/>
                </a:lnTo>
                <a:lnTo>
                  <a:pt x="26053" y="6155"/>
                </a:lnTo>
                <a:lnTo>
                  <a:pt x="26770" y="6275"/>
                </a:lnTo>
                <a:lnTo>
                  <a:pt x="27547" y="6335"/>
                </a:lnTo>
                <a:lnTo>
                  <a:pt x="29041" y="6335"/>
                </a:lnTo>
                <a:lnTo>
                  <a:pt x="29400" y="6275"/>
                </a:lnTo>
                <a:lnTo>
                  <a:pt x="29579" y="6275"/>
                </a:lnTo>
                <a:lnTo>
                  <a:pt x="29639" y="6215"/>
                </a:lnTo>
                <a:lnTo>
                  <a:pt x="29758" y="6096"/>
                </a:lnTo>
                <a:lnTo>
                  <a:pt x="29878" y="5916"/>
                </a:lnTo>
                <a:lnTo>
                  <a:pt x="29878" y="5857"/>
                </a:lnTo>
                <a:lnTo>
                  <a:pt x="29878" y="5797"/>
                </a:lnTo>
                <a:lnTo>
                  <a:pt x="29818" y="5737"/>
                </a:lnTo>
                <a:lnTo>
                  <a:pt x="29698" y="5737"/>
                </a:lnTo>
                <a:lnTo>
                  <a:pt x="28384" y="5677"/>
                </a:lnTo>
                <a:close/>
                <a:moveTo>
                  <a:pt x="21512" y="4781"/>
                </a:moveTo>
                <a:lnTo>
                  <a:pt x="21213" y="4841"/>
                </a:lnTo>
                <a:lnTo>
                  <a:pt x="20914" y="4960"/>
                </a:lnTo>
                <a:lnTo>
                  <a:pt x="20675" y="5080"/>
                </a:lnTo>
                <a:lnTo>
                  <a:pt x="20496" y="5379"/>
                </a:lnTo>
                <a:lnTo>
                  <a:pt x="20377" y="5558"/>
                </a:lnTo>
                <a:lnTo>
                  <a:pt x="20436" y="5737"/>
                </a:lnTo>
                <a:lnTo>
                  <a:pt x="20556" y="5857"/>
                </a:lnTo>
                <a:lnTo>
                  <a:pt x="20914" y="6036"/>
                </a:lnTo>
                <a:lnTo>
                  <a:pt x="21333" y="6275"/>
                </a:lnTo>
                <a:lnTo>
                  <a:pt x="21631" y="6454"/>
                </a:lnTo>
                <a:lnTo>
                  <a:pt x="21870" y="6753"/>
                </a:lnTo>
                <a:lnTo>
                  <a:pt x="22109" y="6992"/>
                </a:lnTo>
                <a:lnTo>
                  <a:pt x="22408" y="7171"/>
                </a:lnTo>
                <a:lnTo>
                  <a:pt x="22647" y="7291"/>
                </a:lnTo>
                <a:lnTo>
                  <a:pt x="22946" y="7291"/>
                </a:lnTo>
                <a:lnTo>
                  <a:pt x="23305" y="7171"/>
                </a:lnTo>
                <a:lnTo>
                  <a:pt x="23663" y="6872"/>
                </a:lnTo>
                <a:lnTo>
                  <a:pt x="23842" y="6574"/>
                </a:lnTo>
                <a:lnTo>
                  <a:pt x="23962" y="6275"/>
                </a:lnTo>
                <a:lnTo>
                  <a:pt x="24022" y="5976"/>
                </a:lnTo>
                <a:lnTo>
                  <a:pt x="24022" y="5677"/>
                </a:lnTo>
                <a:lnTo>
                  <a:pt x="23902" y="5379"/>
                </a:lnTo>
                <a:lnTo>
                  <a:pt x="23663" y="5199"/>
                </a:lnTo>
                <a:lnTo>
                  <a:pt x="23424" y="5020"/>
                </a:lnTo>
                <a:lnTo>
                  <a:pt x="23066" y="4901"/>
                </a:lnTo>
                <a:lnTo>
                  <a:pt x="22528" y="4841"/>
                </a:lnTo>
                <a:lnTo>
                  <a:pt x="21870" y="4781"/>
                </a:lnTo>
                <a:close/>
                <a:moveTo>
                  <a:pt x="6573" y="7888"/>
                </a:moveTo>
                <a:lnTo>
                  <a:pt x="6334" y="7948"/>
                </a:lnTo>
                <a:lnTo>
                  <a:pt x="6215" y="8068"/>
                </a:lnTo>
                <a:lnTo>
                  <a:pt x="6095" y="8187"/>
                </a:lnTo>
                <a:lnTo>
                  <a:pt x="6035" y="8366"/>
                </a:lnTo>
                <a:lnTo>
                  <a:pt x="6035" y="8546"/>
                </a:lnTo>
                <a:lnTo>
                  <a:pt x="6095" y="8665"/>
                </a:lnTo>
                <a:lnTo>
                  <a:pt x="6215" y="8785"/>
                </a:lnTo>
                <a:lnTo>
                  <a:pt x="6334" y="8844"/>
                </a:lnTo>
                <a:lnTo>
                  <a:pt x="6573" y="8785"/>
                </a:lnTo>
                <a:lnTo>
                  <a:pt x="6693" y="8665"/>
                </a:lnTo>
                <a:lnTo>
                  <a:pt x="6812" y="8546"/>
                </a:lnTo>
                <a:lnTo>
                  <a:pt x="6872" y="8366"/>
                </a:lnTo>
                <a:lnTo>
                  <a:pt x="6872" y="8187"/>
                </a:lnTo>
                <a:lnTo>
                  <a:pt x="6812" y="8068"/>
                </a:lnTo>
                <a:lnTo>
                  <a:pt x="6693" y="7948"/>
                </a:lnTo>
                <a:lnTo>
                  <a:pt x="6573" y="7888"/>
                </a:lnTo>
                <a:close/>
                <a:moveTo>
                  <a:pt x="20974" y="6753"/>
                </a:moveTo>
                <a:lnTo>
                  <a:pt x="20436" y="6992"/>
                </a:lnTo>
                <a:lnTo>
                  <a:pt x="19600" y="7470"/>
                </a:lnTo>
                <a:lnTo>
                  <a:pt x="18584" y="8068"/>
                </a:lnTo>
                <a:lnTo>
                  <a:pt x="17508" y="8785"/>
                </a:lnTo>
                <a:lnTo>
                  <a:pt x="16552" y="9561"/>
                </a:lnTo>
                <a:lnTo>
                  <a:pt x="16134" y="9980"/>
                </a:lnTo>
                <a:lnTo>
                  <a:pt x="15835" y="10338"/>
                </a:lnTo>
                <a:lnTo>
                  <a:pt x="15596" y="10697"/>
                </a:lnTo>
                <a:lnTo>
                  <a:pt x="15477" y="10996"/>
                </a:lnTo>
                <a:lnTo>
                  <a:pt x="15477" y="11294"/>
                </a:lnTo>
                <a:lnTo>
                  <a:pt x="15536" y="11414"/>
                </a:lnTo>
                <a:lnTo>
                  <a:pt x="15596" y="11533"/>
                </a:lnTo>
                <a:lnTo>
                  <a:pt x="15716" y="11474"/>
                </a:lnTo>
                <a:lnTo>
                  <a:pt x="15895" y="11354"/>
                </a:lnTo>
                <a:lnTo>
                  <a:pt x="16492" y="10876"/>
                </a:lnTo>
                <a:lnTo>
                  <a:pt x="18285" y="9263"/>
                </a:lnTo>
                <a:lnTo>
                  <a:pt x="20018" y="7590"/>
                </a:lnTo>
                <a:lnTo>
                  <a:pt x="20675" y="6992"/>
                </a:lnTo>
                <a:lnTo>
                  <a:pt x="20974" y="6753"/>
                </a:lnTo>
                <a:close/>
                <a:moveTo>
                  <a:pt x="6513" y="10816"/>
                </a:moveTo>
                <a:lnTo>
                  <a:pt x="6334" y="10876"/>
                </a:lnTo>
                <a:lnTo>
                  <a:pt x="6155" y="10996"/>
                </a:lnTo>
                <a:lnTo>
                  <a:pt x="6095" y="11175"/>
                </a:lnTo>
                <a:lnTo>
                  <a:pt x="6095" y="11354"/>
                </a:lnTo>
                <a:lnTo>
                  <a:pt x="6155" y="11533"/>
                </a:lnTo>
                <a:lnTo>
                  <a:pt x="6274" y="11653"/>
                </a:lnTo>
                <a:lnTo>
                  <a:pt x="6633" y="11653"/>
                </a:lnTo>
                <a:lnTo>
                  <a:pt x="6812" y="11533"/>
                </a:lnTo>
                <a:lnTo>
                  <a:pt x="6932" y="11414"/>
                </a:lnTo>
                <a:lnTo>
                  <a:pt x="6991" y="11294"/>
                </a:lnTo>
                <a:lnTo>
                  <a:pt x="7051" y="11115"/>
                </a:lnTo>
                <a:lnTo>
                  <a:pt x="6991" y="10996"/>
                </a:lnTo>
                <a:lnTo>
                  <a:pt x="6932" y="10876"/>
                </a:lnTo>
                <a:lnTo>
                  <a:pt x="6752" y="10816"/>
                </a:lnTo>
                <a:close/>
                <a:moveTo>
                  <a:pt x="22588" y="8127"/>
                </a:moveTo>
                <a:lnTo>
                  <a:pt x="22588" y="8904"/>
                </a:lnTo>
                <a:lnTo>
                  <a:pt x="22588" y="10398"/>
                </a:lnTo>
                <a:lnTo>
                  <a:pt x="22647" y="11175"/>
                </a:lnTo>
                <a:lnTo>
                  <a:pt x="22767" y="11832"/>
                </a:lnTo>
                <a:lnTo>
                  <a:pt x="22886" y="12071"/>
                </a:lnTo>
                <a:lnTo>
                  <a:pt x="23006" y="12250"/>
                </a:lnTo>
                <a:lnTo>
                  <a:pt x="23125" y="12370"/>
                </a:lnTo>
                <a:lnTo>
                  <a:pt x="23305" y="12370"/>
                </a:lnTo>
                <a:lnTo>
                  <a:pt x="23484" y="12250"/>
                </a:lnTo>
                <a:lnTo>
                  <a:pt x="23544" y="12071"/>
                </a:lnTo>
                <a:lnTo>
                  <a:pt x="23305" y="11055"/>
                </a:lnTo>
                <a:lnTo>
                  <a:pt x="23006" y="10099"/>
                </a:lnTo>
                <a:lnTo>
                  <a:pt x="22767" y="9083"/>
                </a:lnTo>
                <a:lnTo>
                  <a:pt x="22588" y="8127"/>
                </a:lnTo>
                <a:close/>
                <a:moveTo>
                  <a:pt x="4183" y="12549"/>
                </a:moveTo>
                <a:lnTo>
                  <a:pt x="3944" y="12609"/>
                </a:lnTo>
                <a:lnTo>
                  <a:pt x="3765" y="12728"/>
                </a:lnTo>
                <a:lnTo>
                  <a:pt x="3645" y="12908"/>
                </a:lnTo>
                <a:lnTo>
                  <a:pt x="3526" y="13147"/>
                </a:lnTo>
                <a:lnTo>
                  <a:pt x="3526" y="13386"/>
                </a:lnTo>
                <a:lnTo>
                  <a:pt x="3585" y="13565"/>
                </a:lnTo>
                <a:lnTo>
                  <a:pt x="3705" y="13685"/>
                </a:lnTo>
                <a:lnTo>
                  <a:pt x="3944" y="13744"/>
                </a:lnTo>
                <a:lnTo>
                  <a:pt x="4183" y="13685"/>
                </a:lnTo>
                <a:lnTo>
                  <a:pt x="4362" y="13565"/>
                </a:lnTo>
                <a:lnTo>
                  <a:pt x="4482" y="13386"/>
                </a:lnTo>
                <a:lnTo>
                  <a:pt x="4601" y="13147"/>
                </a:lnTo>
                <a:lnTo>
                  <a:pt x="4601" y="12908"/>
                </a:lnTo>
                <a:lnTo>
                  <a:pt x="4541" y="12728"/>
                </a:lnTo>
                <a:lnTo>
                  <a:pt x="4422" y="12609"/>
                </a:lnTo>
                <a:lnTo>
                  <a:pt x="4183" y="12549"/>
                </a:lnTo>
                <a:close/>
                <a:moveTo>
                  <a:pt x="6752" y="14700"/>
                </a:moveTo>
                <a:lnTo>
                  <a:pt x="6573" y="14760"/>
                </a:lnTo>
                <a:lnTo>
                  <a:pt x="6454" y="14760"/>
                </a:lnTo>
                <a:lnTo>
                  <a:pt x="6334" y="14880"/>
                </a:lnTo>
                <a:lnTo>
                  <a:pt x="6215" y="15059"/>
                </a:lnTo>
                <a:lnTo>
                  <a:pt x="6155" y="15298"/>
                </a:lnTo>
                <a:lnTo>
                  <a:pt x="6215" y="15597"/>
                </a:lnTo>
                <a:lnTo>
                  <a:pt x="6394" y="15776"/>
                </a:lnTo>
                <a:lnTo>
                  <a:pt x="6573" y="15896"/>
                </a:lnTo>
                <a:lnTo>
                  <a:pt x="6693" y="15896"/>
                </a:lnTo>
                <a:lnTo>
                  <a:pt x="6812" y="15836"/>
                </a:lnTo>
                <a:lnTo>
                  <a:pt x="6991" y="15776"/>
                </a:lnTo>
                <a:lnTo>
                  <a:pt x="7111" y="15656"/>
                </a:lnTo>
                <a:lnTo>
                  <a:pt x="7230" y="15477"/>
                </a:lnTo>
                <a:lnTo>
                  <a:pt x="7290" y="15298"/>
                </a:lnTo>
                <a:lnTo>
                  <a:pt x="7290" y="15119"/>
                </a:lnTo>
                <a:lnTo>
                  <a:pt x="7171" y="14999"/>
                </a:lnTo>
                <a:lnTo>
                  <a:pt x="7111" y="14880"/>
                </a:lnTo>
                <a:lnTo>
                  <a:pt x="6932" y="14760"/>
                </a:lnTo>
                <a:lnTo>
                  <a:pt x="6752" y="14700"/>
                </a:lnTo>
                <a:close/>
                <a:moveTo>
                  <a:pt x="3167" y="15597"/>
                </a:moveTo>
                <a:lnTo>
                  <a:pt x="2988" y="15716"/>
                </a:lnTo>
                <a:lnTo>
                  <a:pt x="2809" y="15836"/>
                </a:lnTo>
                <a:lnTo>
                  <a:pt x="2749" y="16135"/>
                </a:lnTo>
                <a:lnTo>
                  <a:pt x="2689" y="16314"/>
                </a:lnTo>
                <a:lnTo>
                  <a:pt x="2749" y="16493"/>
                </a:lnTo>
                <a:lnTo>
                  <a:pt x="2868" y="16553"/>
                </a:lnTo>
                <a:lnTo>
                  <a:pt x="3048" y="16613"/>
                </a:lnTo>
                <a:lnTo>
                  <a:pt x="3227" y="16613"/>
                </a:lnTo>
                <a:lnTo>
                  <a:pt x="3406" y="16553"/>
                </a:lnTo>
                <a:lnTo>
                  <a:pt x="3526" y="16493"/>
                </a:lnTo>
                <a:lnTo>
                  <a:pt x="3645" y="16314"/>
                </a:lnTo>
                <a:lnTo>
                  <a:pt x="3705" y="16015"/>
                </a:lnTo>
                <a:lnTo>
                  <a:pt x="3645" y="15836"/>
                </a:lnTo>
                <a:lnTo>
                  <a:pt x="3526" y="15716"/>
                </a:lnTo>
                <a:lnTo>
                  <a:pt x="3346" y="15597"/>
                </a:lnTo>
                <a:close/>
                <a:moveTo>
                  <a:pt x="8186" y="17688"/>
                </a:moveTo>
                <a:lnTo>
                  <a:pt x="8067" y="17748"/>
                </a:lnTo>
                <a:lnTo>
                  <a:pt x="7947" y="17808"/>
                </a:lnTo>
                <a:lnTo>
                  <a:pt x="7828" y="17987"/>
                </a:lnTo>
                <a:lnTo>
                  <a:pt x="7768" y="18166"/>
                </a:lnTo>
                <a:lnTo>
                  <a:pt x="7708" y="18405"/>
                </a:lnTo>
                <a:lnTo>
                  <a:pt x="7768" y="18584"/>
                </a:lnTo>
                <a:lnTo>
                  <a:pt x="7828" y="18764"/>
                </a:lnTo>
                <a:lnTo>
                  <a:pt x="7947" y="18824"/>
                </a:lnTo>
                <a:lnTo>
                  <a:pt x="8127" y="18824"/>
                </a:lnTo>
                <a:lnTo>
                  <a:pt x="8366" y="18764"/>
                </a:lnTo>
                <a:lnTo>
                  <a:pt x="8545" y="18644"/>
                </a:lnTo>
                <a:lnTo>
                  <a:pt x="8724" y="18525"/>
                </a:lnTo>
                <a:lnTo>
                  <a:pt x="8844" y="18465"/>
                </a:lnTo>
                <a:lnTo>
                  <a:pt x="8904" y="18345"/>
                </a:lnTo>
                <a:lnTo>
                  <a:pt x="8904" y="18286"/>
                </a:lnTo>
                <a:lnTo>
                  <a:pt x="8904" y="18166"/>
                </a:lnTo>
                <a:lnTo>
                  <a:pt x="8844" y="17927"/>
                </a:lnTo>
                <a:lnTo>
                  <a:pt x="8665" y="17808"/>
                </a:lnTo>
                <a:lnTo>
                  <a:pt x="8426" y="17688"/>
                </a:lnTo>
                <a:close/>
                <a:moveTo>
                  <a:pt x="5258" y="18883"/>
                </a:moveTo>
                <a:lnTo>
                  <a:pt x="5079" y="18943"/>
                </a:lnTo>
                <a:lnTo>
                  <a:pt x="4900" y="19063"/>
                </a:lnTo>
                <a:lnTo>
                  <a:pt x="4840" y="19242"/>
                </a:lnTo>
                <a:lnTo>
                  <a:pt x="4840" y="19421"/>
                </a:lnTo>
                <a:lnTo>
                  <a:pt x="4840" y="19600"/>
                </a:lnTo>
                <a:lnTo>
                  <a:pt x="4900" y="19780"/>
                </a:lnTo>
                <a:lnTo>
                  <a:pt x="5019" y="19959"/>
                </a:lnTo>
                <a:lnTo>
                  <a:pt x="5139" y="20019"/>
                </a:lnTo>
                <a:lnTo>
                  <a:pt x="5318" y="19959"/>
                </a:lnTo>
                <a:lnTo>
                  <a:pt x="5497" y="19839"/>
                </a:lnTo>
                <a:lnTo>
                  <a:pt x="5617" y="19660"/>
                </a:lnTo>
                <a:lnTo>
                  <a:pt x="5677" y="19421"/>
                </a:lnTo>
                <a:lnTo>
                  <a:pt x="5677" y="19182"/>
                </a:lnTo>
                <a:lnTo>
                  <a:pt x="5617" y="19003"/>
                </a:lnTo>
                <a:lnTo>
                  <a:pt x="5497" y="18883"/>
                </a:lnTo>
                <a:close/>
                <a:moveTo>
                  <a:pt x="7768" y="21094"/>
                </a:moveTo>
                <a:lnTo>
                  <a:pt x="7589" y="21214"/>
                </a:lnTo>
                <a:lnTo>
                  <a:pt x="7529" y="21393"/>
                </a:lnTo>
                <a:lnTo>
                  <a:pt x="7529" y="21572"/>
                </a:lnTo>
                <a:lnTo>
                  <a:pt x="7529" y="21692"/>
                </a:lnTo>
                <a:lnTo>
                  <a:pt x="7589" y="21871"/>
                </a:lnTo>
                <a:lnTo>
                  <a:pt x="7708" y="21931"/>
                </a:lnTo>
                <a:lnTo>
                  <a:pt x="7828" y="21931"/>
                </a:lnTo>
                <a:lnTo>
                  <a:pt x="8067" y="21752"/>
                </a:lnTo>
                <a:lnTo>
                  <a:pt x="8246" y="21453"/>
                </a:lnTo>
                <a:lnTo>
                  <a:pt x="8306" y="21333"/>
                </a:lnTo>
                <a:lnTo>
                  <a:pt x="8306" y="21214"/>
                </a:lnTo>
                <a:lnTo>
                  <a:pt x="8186" y="21094"/>
                </a:lnTo>
                <a:close/>
                <a:moveTo>
                  <a:pt x="11354" y="21991"/>
                </a:moveTo>
                <a:lnTo>
                  <a:pt x="11114" y="22050"/>
                </a:lnTo>
                <a:lnTo>
                  <a:pt x="10995" y="22110"/>
                </a:lnTo>
                <a:lnTo>
                  <a:pt x="10875" y="22289"/>
                </a:lnTo>
                <a:lnTo>
                  <a:pt x="10816" y="22409"/>
                </a:lnTo>
                <a:lnTo>
                  <a:pt x="10816" y="22588"/>
                </a:lnTo>
                <a:lnTo>
                  <a:pt x="10816" y="22767"/>
                </a:lnTo>
                <a:lnTo>
                  <a:pt x="10935" y="22887"/>
                </a:lnTo>
                <a:lnTo>
                  <a:pt x="11114" y="22947"/>
                </a:lnTo>
                <a:lnTo>
                  <a:pt x="11354" y="22947"/>
                </a:lnTo>
                <a:lnTo>
                  <a:pt x="11473" y="22827"/>
                </a:lnTo>
                <a:lnTo>
                  <a:pt x="11593" y="22708"/>
                </a:lnTo>
                <a:lnTo>
                  <a:pt x="11652" y="22528"/>
                </a:lnTo>
                <a:lnTo>
                  <a:pt x="11652" y="22349"/>
                </a:lnTo>
                <a:lnTo>
                  <a:pt x="11593" y="22170"/>
                </a:lnTo>
                <a:lnTo>
                  <a:pt x="11533" y="22050"/>
                </a:lnTo>
                <a:lnTo>
                  <a:pt x="11354" y="21991"/>
                </a:lnTo>
                <a:close/>
                <a:moveTo>
                  <a:pt x="5079" y="21871"/>
                </a:moveTo>
                <a:lnTo>
                  <a:pt x="4840" y="21931"/>
                </a:lnTo>
                <a:lnTo>
                  <a:pt x="4721" y="21991"/>
                </a:lnTo>
                <a:lnTo>
                  <a:pt x="4601" y="22170"/>
                </a:lnTo>
                <a:lnTo>
                  <a:pt x="4482" y="22349"/>
                </a:lnTo>
                <a:lnTo>
                  <a:pt x="4482" y="22528"/>
                </a:lnTo>
                <a:lnTo>
                  <a:pt x="4482" y="22708"/>
                </a:lnTo>
                <a:lnTo>
                  <a:pt x="4601" y="22827"/>
                </a:lnTo>
                <a:lnTo>
                  <a:pt x="4661" y="22947"/>
                </a:lnTo>
                <a:lnTo>
                  <a:pt x="4840" y="23006"/>
                </a:lnTo>
                <a:lnTo>
                  <a:pt x="4960" y="23066"/>
                </a:lnTo>
                <a:lnTo>
                  <a:pt x="5079" y="23066"/>
                </a:lnTo>
                <a:lnTo>
                  <a:pt x="5199" y="23006"/>
                </a:lnTo>
                <a:lnTo>
                  <a:pt x="5378" y="22827"/>
                </a:lnTo>
                <a:lnTo>
                  <a:pt x="5497" y="22588"/>
                </a:lnTo>
                <a:lnTo>
                  <a:pt x="5557" y="22349"/>
                </a:lnTo>
                <a:lnTo>
                  <a:pt x="5497" y="22110"/>
                </a:lnTo>
                <a:lnTo>
                  <a:pt x="5318" y="21931"/>
                </a:lnTo>
                <a:lnTo>
                  <a:pt x="5199" y="21871"/>
                </a:lnTo>
                <a:close/>
                <a:moveTo>
                  <a:pt x="7171" y="24919"/>
                </a:moveTo>
                <a:lnTo>
                  <a:pt x="6932" y="25038"/>
                </a:lnTo>
                <a:lnTo>
                  <a:pt x="6812" y="25217"/>
                </a:lnTo>
                <a:lnTo>
                  <a:pt x="6752" y="25397"/>
                </a:lnTo>
                <a:lnTo>
                  <a:pt x="6752" y="25636"/>
                </a:lnTo>
                <a:lnTo>
                  <a:pt x="6812" y="25815"/>
                </a:lnTo>
                <a:lnTo>
                  <a:pt x="6932" y="25934"/>
                </a:lnTo>
                <a:lnTo>
                  <a:pt x="7111" y="25994"/>
                </a:lnTo>
                <a:lnTo>
                  <a:pt x="7350" y="25934"/>
                </a:lnTo>
                <a:lnTo>
                  <a:pt x="7469" y="25815"/>
                </a:lnTo>
                <a:lnTo>
                  <a:pt x="7529" y="25695"/>
                </a:lnTo>
                <a:lnTo>
                  <a:pt x="7589" y="25516"/>
                </a:lnTo>
                <a:lnTo>
                  <a:pt x="7589" y="25337"/>
                </a:lnTo>
                <a:lnTo>
                  <a:pt x="7529" y="25158"/>
                </a:lnTo>
                <a:lnTo>
                  <a:pt x="7469" y="25038"/>
                </a:lnTo>
                <a:lnTo>
                  <a:pt x="7350" y="24978"/>
                </a:lnTo>
                <a:lnTo>
                  <a:pt x="7171" y="24919"/>
                </a:lnTo>
                <a:close/>
                <a:moveTo>
                  <a:pt x="13684" y="25158"/>
                </a:moveTo>
                <a:lnTo>
                  <a:pt x="13445" y="25337"/>
                </a:lnTo>
                <a:lnTo>
                  <a:pt x="13266" y="25636"/>
                </a:lnTo>
                <a:lnTo>
                  <a:pt x="13206" y="25755"/>
                </a:lnTo>
                <a:lnTo>
                  <a:pt x="13266" y="25875"/>
                </a:lnTo>
                <a:lnTo>
                  <a:pt x="13325" y="25994"/>
                </a:lnTo>
                <a:lnTo>
                  <a:pt x="13564" y="25994"/>
                </a:lnTo>
                <a:lnTo>
                  <a:pt x="13744" y="25934"/>
                </a:lnTo>
                <a:lnTo>
                  <a:pt x="13863" y="25875"/>
                </a:lnTo>
                <a:lnTo>
                  <a:pt x="13983" y="25695"/>
                </a:lnTo>
                <a:lnTo>
                  <a:pt x="13983" y="25516"/>
                </a:lnTo>
                <a:lnTo>
                  <a:pt x="13983" y="25397"/>
                </a:lnTo>
                <a:lnTo>
                  <a:pt x="13923" y="25217"/>
                </a:lnTo>
                <a:lnTo>
                  <a:pt x="13803" y="25158"/>
                </a:lnTo>
                <a:close/>
                <a:moveTo>
                  <a:pt x="11114" y="25815"/>
                </a:moveTo>
                <a:lnTo>
                  <a:pt x="10875" y="25875"/>
                </a:lnTo>
                <a:lnTo>
                  <a:pt x="10756" y="25994"/>
                </a:lnTo>
                <a:lnTo>
                  <a:pt x="10636" y="26114"/>
                </a:lnTo>
                <a:lnTo>
                  <a:pt x="10577" y="26293"/>
                </a:lnTo>
                <a:lnTo>
                  <a:pt x="10577" y="26472"/>
                </a:lnTo>
                <a:lnTo>
                  <a:pt x="10577" y="26592"/>
                </a:lnTo>
                <a:lnTo>
                  <a:pt x="10696" y="26711"/>
                </a:lnTo>
                <a:lnTo>
                  <a:pt x="10875" y="26771"/>
                </a:lnTo>
                <a:lnTo>
                  <a:pt x="11114" y="26711"/>
                </a:lnTo>
                <a:lnTo>
                  <a:pt x="11234" y="26592"/>
                </a:lnTo>
                <a:lnTo>
                  <a:pt x="11354" y="26472"/>
                </a:lnTo>
                <a:lnTo>
                  <a:pt x="11413" y="26293"/>
                </a:lnTo>
                <a:lnTo>
                  <a:pt x="11413" y="26114"/>
                </a:lnTo>
                <a:lnTo>
                  <a:pt x="11413" y="25994"/>
                </a:lnTo>
                <a:lnTo>
                  <a:pt x="11294" y="25875"/>
                </a:lnTo>
                <a:lnTo>
                  <a:pt x="11114" y="25815"/>
                </a:lnTo>
                <a:close/>
                <a:moveTo>
                  <a:pt x="23364" y="26173"/>
                </a:moveTo>
                <a:lnTo>
                  <a:pt x="23245" y="26233"/>
                </a:lnTo>
                <a:lnTo>
                  <a:pt x="23125" y="26293"/>
                </a:lnTo>
                <a:lnTo>
                  <a:pt x="23066" y="26472"/>
                </a:lnTo>
                <a:lnTo>
                  <a:pt x="23066" y="26592"/>
                </a:lnTo>
                <a:lnTo>
                  <a:pt x="23066" y="26771"/>
                </a:lnTo>
                <a:lnTo>
                  <a:pt x="23185" y="26950"/>
                </a:lnTo>
                <a:lnTo>
                  <a:pt x="23364" y="27010"/>
                </a:lnTo>
                <a:lnTo>
                  <a:pt x="23484" y="27010"/>
                </a:lnTo>
                <a:lnTo>
                  <a:pt x="23663" y="26890"/>
                </a:lnTo>
                <a:lnTo>
                  <a:pt x="23723" y="26771"/>
                </a:lnTo>
                <a:lnTo>
                  <a:pt x="23842" y="26651"/>
                </a:lnTo>
                <a:lnTo>
                  <a:pt x="23842" y="26472"/>
                </a:lnTo>
                <a:lnTo>
                  <a:pt x="23783" y="26353"/>
                </a:lnTo>
                <a:lnTo>
                  <a:pt x="23663" y="26233"/>
                </a:lnTo>
                <a:lnTo>
                  <a:pt x="23484" y="26173"/>
                </a:lnTo>
                <a:close/>
                <a:moveTo>
                  <a:pt x="20795" y="26173"/>
                </a:moveTo>
                <a:lnTo>
                  <a:pt x="20675" y="26233"/>
                </a:lnTo>
                <a:lnTo>
                  <a:pt x="20556" y="26353"/>
                </a:lnTo>
                <a:lnTo>
                  <a:pt x="20436" y="26532"/>
                </a:lnTo>
                <a:lnTo>
                  <a:pt x="20377" y="26711"/>
                </a:lnTo>
                <a:lnTo>
                  <a:pt x="20436" y="26890"/>
                </a:lnTo>
                <a:lnTo>
                  <a:pt x="20496" y="27070"/>
                </a:lnTo>
                <a:lnTo>
                  <a:pt x="20616" y="27189"/>
                </a:lnTo>
                <a:lnTo>
                  <a:pt x="20914" y="27189"/>
                </a:lnTo>
                <a:lnTo>
                  <a:pt x="21034" y="27070"/>
                </a:lnTo>
                <a:lnTo>
                  <a:pt x="21094" y="26890"/>
                </a:lnTo>
                <a:lnTo>
                  <a:pt x="21153" y="26711"/>
                </a:lnTo>
                <a:lnTo>
                  <a:pt x="21153" y="26532"/>
                </a:lnTo>
                <a:lnTo>
                  <a:pt x="21034" y="26353"/>
                </a:lnTo>
                <a:lnTo>
                  <a:pt x="20914" y="26233"/>
                </a:lnTo>
                <a:lnTo>
                  <a:pt x="20795" y="26173"/>
                </a:lnTo>
                <a:close/>
                <a:moveTo>
                  <a:pt x="17329" y="27189"/>
                </a:moveTo>
                <a:lnTo>
                  <a:pt x="17090" y="27249"/>
                </a:lnTo>
                <a:lnTo>
                  <a:pt x="16971" y="27369"/>
                </a:lnTo>
                <a:lnTo>
                  <a:pt x="16851" y="27488"/>
                </a:lnTo>
                <a:lnTo>
                  <a:pt x="16731" y="27667"/>
                </a:lnTo>
                <a:lnTo>
                  <a:pt x="16731" y="27847"/>
                </a:lnTo>
                <a:lnTo>
                  <a:pt x="16791" y="28026"/>
                </a:lnTo>
                <a:lnTo>
                  <a:pt x="16911" y="28145"/>
                </a:lnTo>
                <a:lnTo>
                  <a:pt x="17090" y="28265"/>
                </a:lnTo>
                <a:lnTo>
                  <a:pt x="17329" y="28205"/>
                </a:lnTo>
                <a:lnTo>
                  <a:pt x="17508" y="28145"/>
                </a:lnTo>
                <a:lnTo>
                  <a:pt x="17628" y="27966"/>
                </a:lnTo>
                <a:lnTo>
                  <a:pt x="17688" y="27787"/>
                </a:lnTo>
                <a:lnTo>
                  <a:pt x="17688" y="27548"/>
                </a:lnTo>
                <a:lnTo>
                  <a:pt x="17628" y="27369"/>
                </a:lnTo>
                <a:lnTo>
                  <a:pt x="17508" y="27249"/>
                </a:lnTo>
                <a:lnTo>
                  <a:pt x="17329" y="27189"/>
                </a:lnTo>
                <a:close/>
                <a:moveTo>
                  <a:pt x="13624" y="27309"/>
                </a:moveTo>
                <a:lnTo>
                  <a:pt x="13445" y="27369"/>
                </a:lnTo>
                <a:lnTo>
                  <a:pt x="13325" y="27488"/>
                </a:lnTo>
                <a:lnTo>
                  <a:pt x="13266" y="27667"/>
                </a:lnTo>
                <a:lnTo>
                  <a:pt x="13206" y="27847"/>
                </a:lnTo>
                <a:lnTo>
                  <a:pt x="13206" y="28026"/>
                </a:lnTo>
                <a:lnTo>
                  <a:pt x="13266" y="28205"/>
                </a:lnTo>
                <a:lnTo>
                  <a:pt x="13385" y="28265"/>
                </a:lnTo>
                <a:lnTo>
                  <a:pt x="13505" y="28325"/>
                </a:lnTo>
                <a:lnTo>
                  <a:pt x="13744" y="28325"/>
                </a:lnTo>
                <a:lnTo>
                  <a:pt x="13863" y="28145"/>
                </a:lnTo>
                <a:lnTo>
                  <a:pt x="13983" y="28026"/>
                </a:lnTo>
                <a:lnTo>
                  <a:pt x="14043" y="27787"/>
                </a:lnTo>
                <a:lnTo>
                  <a:pt x="14043" y="27608"/>
                </a:lnTo>
                <a:lnTo>
                  <a:pt x="13923" y="27428"/>
                </a:lnTo>
                <a:lnTo>
                  <a:pt x="13803" y="27309"/>
                </a:lnTo>
                <a:close/>
                <a:moveTo>
                  <a:pt x="9202" y="27369"/>
                </a:moveTo>
                <a:lnTo>
                  <a:pt x="8963" y="27428"/>
                </a:lnTo>
                <a:lnTo>
                  <a:pt x="8784" y="27548"/>
                </a:lnTo>
                <a:lnTo>
                  <a:pt x="8605" y="27727"/>
                </a:lnTo>
                <a:lnTo>
                  <a:pt x="8545" y="27966"/>
                </a:lnTo>
                <a:lnTo>
                  <a:pt x="8545" y="28205"/>
                </a:lnTo>
                <a:lnTo>
                  <a:pt x="8605" y="28384"/>
                </a:lnTo>
                <a:lnTo>
                  <a:pt x="8724" y="28504"/>
                </a:lnTo>
                <a:lnTo>
                  <a:pt x="8963" y="28564"/>
                </a:lnTo>
                <a:lnTo>
                  <a:pt x="9202" y="28504"/>
                </a:lnTo>
                <a:lnTo>
                  <a:pt x="9382" y="28384"/>
                </a:lnTo>
                <a:lnTo>
                  <a:pt x="9561" y="28205"/>
                </a:lnTo>
                <a:lnTo>
                  <a:pt x="9621" y="27966"/>
                </a:lnTo>
                <a:lnTo>
                  <a:pt x="9621" y="27727"/>
                </a:lnTo>
                <a:lnTo>
                  <a:pt x="9561" y="27548"/>
                </a:lnTo>
                <a:lnTo>
                  <a:pt x="9441" y="27428"/>
                </a:lnTo>
                <a:lnTo>
                  <a:pt x="9202" y="27369"/>
                </a:lnTo>
                <a:close/>
                <a:moveTo>
                  <a:pt x="18763" y="28504"/>
                </a:moveTo>
                <a:lnTo>
                  <a:pt x="18644" y="28623"/>
                </a:lnTo>
                <a:lnTo>
                  <a:pt x="18524" y="28743"/>
                </a:lnTo>
                <a:lnTo>
                  <a:pt x="18464" y="28922"/>
                </a:lnTo>
                <a:lnTo>
                  <a:pt x="18464" y="29101"/>
                </a:lnTo>
                <a:lnTo>
                  <a:pt x="18524" y="29221"/>
                </a:lnTo>
                <a:lnTo>
                  <a:pt x="18644" y="29340"/>
                </a:lnTo>
                <a:lnTo>
                  <a:pt x="19002" y="29340"/>
                </a:lnTo>
                <a:lnTo>
                  <a:pt x="19122" y="29221"/>
                </a:lnTo>
                <a:lnTo>
                  <a:pt x="19241" y="29101"/>
                </a:lnTo>
                <a:lnTo>
                  <a:pt x="19301" y="28922"/>
                </a:lnTo>
                <a:lnTo>
                  <a:pt x="19301" y="28743"/>
                </a:lnTo>
                <a:lnTo>
                  <a:pt x="19241" y="28623"/>
                </a:lnTo>
                <a:lnTo>
                  <a:pt x="19122" y="28504"/>
                </a:lnTo>
                <a:close/>
                <a:moveTo>
                  <a:pt x="20556" y="1196"/>
                </a:moveTo>
                <a:lnTo>
                  <a:pt x="21153" y="1255"/>
                </a:lnTo>
                <a:lnTo>
                  <a:pt x="22289" y="1375"/>
                </a:lnTo>
                <a:lnTo>
                  <a:pt x="23424" y="1614"/>
                </a:lnTo>
                <a:lnTo>
                  <a:pt x="24500" y="1973"/>
                </a:lnTo>
                <a:lnTo>
                  <a:pt x="23603" y="2929"/>
                </a:lnTo>
                <a:lnTo>
                  <a:pt x="23066" y="3526"/>
                </a:lnTo>
                <a:lnTo>
                  <a:pt x="22886" y="3765"/>
                </a:lnTo>
                <a:lnTo>
                  <a:pt x="22886" y="3885"/>
                </a:lnTo>
                <a:lnTo>
                  <a:pt x="23006" y="3885"/>
                </a:lnTo>
                <a:lnTo>
                  <a:pt x="23125" y="3765"/>
                </a:lnTo>
                <a:lnTo>
                  <a:pt x="23603" y="3407"/>
                </a:lnTo>
                <a:lnTo>
                  <a:pt x="24380" y="2809"/>
                </a:lnTo>
                <a:lnTo>
                  <a:pt x="24918" y="2510"/>
                </a:lnTo>
                <a:lnTo>
                  <a:pt x="25157" y="2391"/>
                </a:lnTo>
                <a:lnTo>
                  <a:pt x="25336" y="2391"/>
                </a:lnTo>
                <a:lnTo>
                  <a:pt x="25516" y="2451"/>
                </a:lnTo>
                <a:lnTo>
                  <a:pt x="25755" y="2510"/>
                </a:lnTo>
                <a:lnTo>
                  <a:pt x="26352" y="2869"/>
                </a:lnTo>
                <a:lnTo>
                  <a:pt x="27368" y="3407"/>
                </a:lnTo>
                <a:lnTo>
                  <a:pt x="28324" y="4064"/>
                </a:lnTo>
                <a:lnTo>
                  <a:pt x="29280" y="4721"/>
                </a:lnTo>
                <a:lnTo>
                  <a:pt x="30176" y="5438"/>
                </a:lnTo>
                <a:lnTo>
                  <a:pt x="30953" y="6155"/>
                </a:lnTo>
                <a:lnTo>
                  <a:pt x="31670" y="6932"/>
                </a:lnTo>
                <a:lnTo>
                  <a:pt x="32268" y="7769"/>
                </a:lnTo>
                <a:lnTo>
                  <a:pt x="32806" y="8665"/>
                </a:lnTo>
                <a:lnTo>
                  <a:pt x="33224" y="9561"/>
                </a:lnTo>
                <a:lnTo>
                  <a:pt x="33582" y="10518"/>
                </a:lnTo>
                <a:lnTo>
                  <a:pt x="33822" y="11533"/>
                </a:lnTo>
                <a:lnTo>
                  <a:pt x="33881" y="12609"/>
                </a:lnTo>
                <a:lnTo>
                  <a:pt x="33941" y="13804"/>
                </a:lnTo>
                <a:lnTo>
                  <a:pt x="33822" y="14939"/>
                </a:lnTo>
                <a:lnTo>
                  <a:pt x="33642" y="16075"/>
                </a:lnTo>
                <a:lnTo>
                  <a:pt x="33343" y="17210"/>
                </a:lnTo>
                <a:lnTo>
                  <a:pt x="32985" y="18345"/>
                </a:lnTo>
                <a:lnTo>
                  <a:pt x="32567" y="19421"/>
                </a:lnTo>
                <a:lnTo>
                  <a:pt x="32029" y="20497"/>
                </a:lnTo>
                <a:lnTo>
                  <a:pt x="31491" y="21572"/>
                </a:lnTo>
                <a:lnTo>
                  <a:pt x="30834" y="22528"/>
                </a:lnTo>
                <a:lnTo>
                  <a:pt x="30117" y="23484"/>
                </a:lnTo>
                <a:lnTo>
                  <a:pt x="29340" y="24440"/>
                </a:lnTo>
                <a:lnTo>
                  <a:pt x="28563" y="25277"/>
                </a:lnTo>
                <a:lnTo>
                  <a:pt x="27726" y="26114"/>
                </a:lnTo>
                <a:lnTo>
                  <a:pt x="26830" y="26831"/>
                </a:lnTo>
                <a:lnTo>
                  <a:pt x="25874" y="27548"/>
                </a:lnTo>
                <a:lnTo>
                  <a:pt x="24918" y="28145"/>
                </a:lnTo>
                <a:lnTo>
                  <a:pt x="23783" y="28803"/>
                </a:lnTo>
                <a:lnTo>
                  <a:pt x="22588" y="29281"/>
                </a:lnTo>
                <a:lnTo>
                  <a:pt x="21392" y="29699"/>
                </a:lnTo>
                <a:lnTo>
                  <a:pt x="20197" y="30057"/>
                </a:lnTo>
                <a:lnTo>
                  <a:pt x="18942" y="30297"/>
                </a:lnTo>
                <a:lnTo>
                  <a:pt x="17688" y="30416"/>
                </a:lnTo>
                <a:lnTo>
                  <a:pt x="16373" y="30476"/>
                </a:lnTo>
                <a:lnTo>
                  <a:pt x="15118" y="30416"/>
                </a:lnTo>
                <a:lnTo>
                  <a:pt x="15357" y="30416"/>
                </a:lnTo>
                <a:lnTo>
                  <a:pt x="15477" y="30297"/>
                </a:lnTo>
                <a:lnTo>
                  <a:pt x="15656" y="30057"/>
                </a:lnTo>
                <a:lnTo>
                  <a:pt x="15775" y="29699"/>
                </a:lnTo>
                <a:lnTo>
                  <a:pt x="15835" y="29520"/>
                </a:lnTo>
                <a:lnTo>
                  <a:pt x="15775" y="29340"/>
                </a:lnTo>
                <a:lnTo>
                  <a:pt x="15716" y="29221"/>
                </a:lnTo>
                <a:lnTo>
                  <a:pt x="15656" y="29101"/>
                </a:lnTo>
                <a:lnTo>
                  <a:pt x="15297" y="29101"/>
                </a:lnTo>
                <a:lnTo>
                  <a:pt x="15058" y="29161"/>
                </a:lnTo>
                <a:lnTo>
                  <a:pt x="14879" y="29400"/>
                </a:lnTo>
                <a:lnTo>
                  <a:pt x="14760" y="29639"/>
                </a:lnTo>
                <a:lnTo>
                  <a:pt x="14760" y="29818"/>
                </a:lnTo>
                <a:lnTo>
                  <a:pt x="14879" y="30117"/>
                </a:lnTo>
                <a:lnTo>
                  <a:pt x="14999" y="30297"/>
                </a:lnTo>
                <a:lnTo>
                  <a:pt x="15054" y="30407"/>
                </a:lnTo>
                <a:lnTo>
                  <a:pt x="15054" y="30407"/>
                </a:lnTo>
                <a:lnTo>
                  <a:pt x="13863" y="30237"/>
                </a:lnTo>
                <a:lnTo>
                  <a:pt x="12608" y="29998"/>
                </a:lnTo>
                <a:lnTo>
                  <a:pt x="11413" y="29699"/>
                </a:lnTo>
                <a:lnTo>
                  <a:pt x="10218" y="29221"/>
                </a:lnTo>
                <a:lnTo>
                  <a:pt x="9023" y="28683"/>
                </a:lnTo>
                <a:lnTo>
                  <a:pt x="7947" y="28086"/>
                </a:lnTo>
                <a:lnTo>
                  <a:pt x="6872" y="27369"/>
                </a:lnTo>
                <a:lnTo>
                  <a:pt x="5856" y="26592"/>
                </a:lnTo>
                <a:lnTo>
                  <a:pt x="5019" y="25815"/>
                </a:lnTo>
                <a:lnTo>
                  <a:pt x="4243" y="24978"/>
                </a:lnTo>
                <a:lnTo>
                  <a:pt x="3526" y="24022"/>
                </a:lnTo>
                <a:lnTo>
                  <a:pt x="2928" y="23066"/>
                </a:lnTo>
                <a:lnTo>
                  <a:pt x="2330" y="22050"/>
                </a:lnTo>
                <a:lnTo>
                  <a:pt x="1852" y="20915"/>
                </a:lnTo>
                <a:lnTo>
                  <a:pt x="1494" y="19839"/>
                </a:lnTo>
                <a:lnTo>
                  <a:pt x="1613" y="19720"/>
                </a:lnTo>
                <a:lnTo>
                  <a:pt x="1733" y="19600"/>
                </a:lnTo>
                <a:lnTo>
                  <a:pt x="1793" y="19481"/>
                </a:lnTo>
                <a:lnTo>
                  <a:pt x="1852" y="19302"/>
                </a:lnTo>
                <a:lnTo>
                  <a:pt x="1733" y="19063"/>
                </a:lnTo>
                <a:lnTo>
                  <a:pt x="1554" y="18824"/>
                </a:lnTo>
                <a:lnTo>
                  <a:pt x="1315" y="18525"/>
                </a:lnTo>
                <a:lnTo>
                  <a:pt x="1135" y="18226"/>
                </a:lnTo>
                <a:lnTo>
                  <a:pt x="1076" y="17927"/>
                </a:lnTo>
                <a:lnTo>
                  <a:pt x="1016" y="17628"/>
                </a:lnTo>
                <a:lnTo>
                  <a:pt x="1016" y="16971"/>
                </a:lnTo>
                <a:lnTo>
                  <a:pt x="1076" y="15656"/>
                </a:lnTo>
                <a:lnTo>
                  <a:pt x="1135" y="14999"/>
                </a:lnTo>
                <a:lnTo>
                  <a:pt x="1255" y="14342"/>
                </a:lnTo>
                <a:lnTo>
                  <a:pt x="1434" y="13744"/>
                </a:lnTo>
                <a:lnTo>
                  <a:pt x="1613" y="13087"/>
                </a:lnTo>
                <a:lnTo>
                  <a:pt x="2091" y="11892"/>
                </a:lnTo>
                <a:lnTo>
                  <a:pt x="2689" y="10697"/>
                </a:lnTo>
                <a:lnTo>
                  <a:pt x="2868" y="10876"/>
                </a:lnTo>
                <a:lnTo>
                  <a:pt x="3048" y="10876"/>
                </a:lnTo>
                <a:lnTo>
                  <a:pt x="3227" y="10816"/>
                </a:lnTo>
                <a:lnTo>
                  <a:pt x="3346" y="10637"/>
                </a:lnTo>
                <a:lnTo>
                  <a:pt x="3406" y="10458"/>
                </a:lnTo>
                <a:lnTo>
                  <a:pt x="3406" y="10279"/>
                </a:lnTo>
                <a:lnTo>
                  <a:pt x="3287" y="10099"/>
                </a:lnTo>
                <a:lnTo>
                  <a:pt x="3107" y="9980"/>
                </a:lnTo>
                <a:lnTo>
                  <a:pt x="3884" y="8844"/>
                </a:lnTo>
                <a:lnTo>
                  <a:pt x="4780" y="7709"/>
                </a:lnTo>
                <a:lnTo>
                  <a:pt x="5677" y="6633"/>
                </a:lnTo>
                <a:lnTo>
                  <a:pt x="6752" y="5618"/>
                </a:lnTo>
                <a:lnTo>
                  <a:pt x="7828" y="4721"/>
                </a:lnTo>
                <a:lnTo>
                  <a:pt x="8963" y="3885"/>
                </a:lnTo>
                <a:lnTo>
                  <a:pt x="10158" y="3108"/>
                </a:lnTo>
                <a:lnTo>
                  <a:pt x="11473" y="2510"/>
                </a:lnTo>
                <a:lnTo>
                  <a:pt x="12668" y="1973"/>
                </a:lnTo>
                <a:lnTo>
                  <a:pt x="13983" y="1614"/>
                </a:lnTo>
                <a:lnTo>
                  <a:pt x="14640" y="1435"/>
                </a:lnTo>
                <a:lnTo>
                  <a:pt x="15297" y="1375"/>
                </a:lnTo>
                <a:lnTo>
                  <a:pt x="15955" y="1315"/>
                </a:lnTo>
                <a:lnTo>
                  <a:pt x="16612" y="1255"/>
                </a:lnTo>
                <a:lnTo>
                  <a:pt x="17688" y="1435"/>
                </a:lnTo>
                <a:lnTo>
                  <a:pt x="19480" y="1853"/>
                </a:lnTo>
                <a:lnTo>
                  <a:pt x="21094" y="2271"/>
                </a:lnTo>
                <a:lnTo>
                  <a:pt x="21631" y="2451"/>
                </a:lnTo>
                <a:lnTo>
                  <a:pt x="21751" y="2510"/>
                </a:lnTo>
                <a:lnTo>
                  <a:pt x="21751" y="2570"/>
                </a:lnTo>
                <a:lnTo>
                  <a:pt x="21811" y="2451"/>
                </a:lnTo>
                <a:lnTo>
                  <a:pt x="21751" y="2391"/>
                </a:lnTo>
                <a:lnTo>
                  <a:pt x="21631" y="2212"/>
                </a:lnTo>
                <a:lnTo>
                  <a:pt x="21392" y="1973"/>
                </a:lnTo>
                <a:lnTo>
                  <a:pt x="21034" y="1793"/>
                </a:lnTo>
                <a:lnTo>
                  <a:pt x="20377" y="1435"/>
                </a:lnTo>
                <a:lnTo>
                  <a:pt x="19958" y="1255"/>
                </a:lnTo>
                <a:lnTo>
                  <a:pt x="20556" y="1196"/>
                </a:lnTo>
                <a:close/>
                <a:moveTo>
                  <a:pt x="20974" y="1"/>
                </a:moveTo>
                <a:lnTo>
                  <a:pt x="20377" y="60"/>
                </a:lnTo>
                <a:lnTo>
                  <a:pt x="19779" y="180"/>
                </a:lnTo>
                <a:lnTo>
                  <a:pt x="18644" y="359"/>
                </a:lnTo>
                <a:lnTo>
                  <a:pt x="17568" y="479"/>
                </a:lnTo>
                <a:lnTo>
                  <a:pt x="16373" y="538"/>
                </a:lnTo>
                <a:lnTo>
                  <a:pt x="15178" y="538"/>
                </a:lnTo>
                <a:lnTo>
                  <a:pt x="14580" y="598"/>
                </a:lnTo>
                <a:lnTo>
                  <a:pt x="13983" y="658"/>
                </a:lnTo>
                <a:lnTo>
                  <a:pt x="13385" y="777"/>
                </a:lnTo>
                <a:lnTo>
                  <a:pt x="12728" y="957"/>
                </a:lnTo>
                <a:lnTo>
                  <a:pt x="11473" y="1435"/>
                </a:lnTo>
                <a:lnTo>
                  <a:pt x="10218" y="2032"/>
                </a:lnTo>
                <a:lnTo>
                  <a:pt x="9023" y="2690"/>
                </a:lnTo>
                <a:lnTo>
                  <a:pt x="7888" y="3466"/>
                </a:lnTo>
                <a:lnTo>
                  <a:pt x="6872" y="4303"/>
                </a:lnTo>
                <a:lnTo>
                  <a:pt x="5856" y="5140"/>
                </a:lnTo>
                <a:lnTo>
                  <a:pt x="4900" y="6096"/>
                </a:lnTo>
                <a:lnTo>
                  <a:pt x="4004" y="7052"/>
                </a:lnTo>
                <a:lnTo>
                  <a:pt x="3167" y="8127"/>
                </a:lnTo>
                <a:lnTo>
                  <a:pt x="2390" y="9203"/>
                </a:lnTo>
                <a:lnTo>
                  <a:pt x="1733" y="10338"/>
                </a:lnTo>
                <a:lnTo>
                  <a:pt x="1135" y="11533"/>
                </a:lnTo>
                <a:lnTo>
                  <a:pt x="657" y="12788"/>
                </a:lnTo>
                <a:lnTo>
                  <a:pt x="299" y="14043"/>
                </a:lnTo>
                <a:lnTo>
                  <a:pt x="60" y="15298"/>
                </a:lnTo>
                <a:lnTo>
                  <a:pt x="0" y="16613"/>
                </a:lnTo>
                <a:lnTo>
                  <a:pt x="60" y="17867"/>
                </a:lnTo>
                <a:lnTo>
                  <a:pt x="239" y="19063"/>
                </a:lnTo>
                <a:lnTo>
                  <a:pt x="478" y="20317"/>
                </a:lnTo>
                <a:lnTo>
                  <a:pt x="896" y="21512"/>
                </a:lnTo>
                <a:lnTo>
                  <a:pt x="1374" y="22648"/>
                </a:lnTo>
                <a:lnTo>
                  <a:pt x="2032" y="23723"/>
                </a:lnTo>
                <a:lnTo>
                  <a:pt x="2689" y="24799"/>
                </a:lnTo>
                <a:lnTo>
                  <a:pt x="3466" y="25815"/>
                </a:lnTo>
                <a:lnTo>
                  <a:pt x="4362" y="26771"/>
                </a:lnTo>
                <a:lnTo>
                  <a:pt x="5318" y="27608"/>
                </a:lnTo>
                <a:lnTo>
                  <a:pt x="6334" y="28444"/>
                </a:lnTo>
                <a:lnTo>
                  <a:pt x="7469" y="29161"/>
                </a:lnTo>
                <a:lnTo>
                  <a:pt x="8545" y="29759"/>
                </a:lnTo>
                <a:lnTo>
                  <a:pt x="9680" y="30297"/>
                </a:lnTo>
                <a:lnTo>
                  <a:pt x="10875" y="30715"/>
                </a:lnTo>
                <a:lnTo>
                  <a:pt x="12071" y="31073"/>
                </a:lnTo>
                <a:lnTo>
                  <a:pt x="13266" y="31312"/>
                </a:lnTo>
                <a:lnTo>
                  <a:pt x="14521" y="31492"/>
                </a:lnTo>
                <a:lnTo>
                  <a:pt x="15716" y="31611"/>
                </a:lnTo>
                <a:lnTo>
                  <a:pt x="16971" y="31611"/>
                </a:lnTo>
                <a:lnTo>
                  <a:pt x="18225" y="31492"/>
                </a:lnTo>
                <a:lnTo>
                  <a:pt x="19420" y="31372"/>
                </a:lnTo>
                <a:lnTo>
                  <a:pt x="20616" y="31073"/>
                </a:lnTo>
                <a:lnTo>
                  <a:pt x="21811" y="30775"/>
                </a:lnTo>
                <a:lnTo>
                  <a:pt x="23006" y="30356"/>
                </a:lnTo>
                <a:lnTo>
                  <a:pt x="24141" y="29818"/>
                </a:lnTo>
                <a:lnTo>
                  <a:pt x="25277" y="29221"/>
                </a:lnTo>
                <a:lnTo>
                  <a:pt x="26352" y="28564"/>
                </a:lnTo>
                <a:lnTo>
                  <a:pt x="27428" y="27787"/>
                </a:lnTo>
                <a:lnTo>
                  <a:pt x="28444" y="26890"/>
                </a:lnTo>
                <a:lnTo>
                  <a:pt x="29459" y="25875"/>
                </a:lnTo>
                <a:lnTo>
                  <a:pt x="30415" y="24799"/>
                </a:lnTo>
                <a:lnTo>
                  <a:pt x="31372" y="23664"/>
                </a:lnTo>
                <a:lnTo>
                  <a:pt x="32148" y="22469"/>
                </a:lnTo>
                <a:lnTo>
                  <a:pt x="32925" y="21154"/>
                </a:lnTo>
                <a:lnTo>
                  <a:pt x="33582" y="19899"/>
                </a:lnTo>
                <a:lnTo>
                  <a:pt x="34120" y="18525"/>
                </a:lnTo>
                <a:lnTo>
                  <a:pt x="34598" y="17150"/>
                </a:lnTo>
                <a:lnTo>
                  <a:pt x="34897" y="15776"/>
                </a:lnTo>
                <a:lnTo>
                  <a:pt x="35076" y="14342"/>
                </a:lnTo>
                <a:lnTo>
                  <a:pt x="35136" y="13625"/>
                </a:lnTo>
                <a:lnTo>
                  <a:pt x="35136" y="12967"/>
                </a:lnTo>
                <a:lnTo>
                  <a:pt x="35136" y="12250"/>
                </a:lnTo>
                <a:lnTo>
                  <a:pt x="35076" y="11533"/>
                </a:lnTo>
                <a:lnTo>
                  <a:pt x="34957" y="10876"/>
                </a:lnTo>
                <a:lnTo>
                  <a:pt x="34778" y="10159"/>
                </a:lnTo>
                <a:lnTo>
                  <a:pt x="34598" y="9502"/>
                </a:lnTo>
                <a:lnTo>
                  <a:pt x="34359" y="8785"/>
                </a:lnTo>
                <a:lnTo>
                  <a:pt x="34061" y="8247"/>
                </a:lnTo>
                <a:lnTo>
                  <a:pt x="33822" y="7649"/>
                </a:lnTo>
                <a:lnTo>
                  <a:pt x="33463" y="7111"/>
                </a:lnTo>
                <a:lnTo>
                  <a:pt x="33104" y="6574"/>
                </a:lnTo>
                <a:lnTo>
                  <a:pt x="32268" y="5618"/>
                </a:lnTo>
                <a:lnTo>
                  <a:pt x="31312" y="4721"/>
                </a:lnTo>
                <a:lnTo>
                  <a:pt x="30296" y="3885"/>
                </a:lnTo>
                <a:lnTo>
                  <a:pt x="29220" y="3108"/>
                </a:lnTo>
                <a:lnTo>
                  <a:pt x="28145" y="2391"/>
                </a:lnTo>
                <a:lnTo>
                  <a:pt x="27069" y="1793"/>
                </a:lnTo>
                <a:lnTo>
                  <a:pt x="25934" y="1196"/>
                </a:lnTo>
                <a:lnTo>
                  <a:pt x="24739" y="718"/>
                </a:lnTo>
                <a:lnTo>
                  <a:pt x="23484" y="359"/>
                </a:lnTo>
                <a:lnTo>
                  <a:pt x="22827" y="180"/>
                </a:lnTo>
                <a:lnTo>
                  <a:pt x="22229" y="60"/>
                </a:lnTo>
                <a:lnTo>
                  <a:pt x="21572" y="1"/>
                </a:lnTo>
                <a:close/>
              </a:path>
            </a:pathLst>
          </a:custGeom>
          <a:solidFill>
            <a:srgbClr val="FFFFFF"/>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solidFill>
                <a:srgbClr val="7A7D99"/>
              </a:solidFill>
            </a:endParaRPr>
          </a:p>
        </p:txBody>
      </p:sp>
      <p:sp>
        <p:nvSpPr>
          <p:cNvPr id="313" name="Google Shape;313;p12"/>
          <p:cNvSpPr/>
          <p:nvPr/>
        </p:nvSpPr>
        <p:spPr>
          <a:xfrm rot="1151678">
            <a:off x="9154967" y="5280392"/>
            <a:ext cx="353209" cy="765093"/>
          </a:xfrm>
          <a:custGeom>
            <a:avLst/>
            <a:gdLst/>
            <a:ahLst/>
            <a:cxnLst/>
            <a:rect l="l" t="t" r="r" b="b"/>
            <a:pathLst>
              <a:path w="14940" h="26294" extrusionOk="0">
                <a:moveTo>
                  <a:pt x="4483" y="14880"/>
                </a:moveTo>
                <a:lnTo>
                  <a:pt x="5140" y="14940"/>
                </a:lnTo>
                <a:lnTo>
                  <a:pt x="5498" y="14999"/>
                </a:lnTo>
                <a:lnTo>
                  <a:pt x="5797" y="15059"/>
                </a:lnTo>
                <a:lnTo>
                  <a:pt x="6454" y="15358"/>
                </a:lnTo>
                <a:lnTo>
                  <a:pt x="7052" y="15657"/>
                </a:lnTo>
                <a:lnTo>
                  <a:pt x="7650" y="15896"/>
                </a:lnTo>
                <a:lnTo>
                  <a:pt x="8128" y="16015"/>
                </a:lnTo>
                <a:lnTo>
                  <a:pt x="8665" y="16015"/>
                </a:lnTo>
                <a:lnTo>
                  <a:pt x="8785" y="15896"/>
                </a:lnTo>
                <a:lnTo>
                  <a:pt x="8964" y="15716"/>
                </a:lnTo>
                <a:lnTo>
                  <a:pt x="9084" y="15537"/>
                </a:lnTo>
                <a:lnTo>
                  <a:pt x="9263" y="15418"/>
                </a:lnTo>
                <a:lnTo>
                  <a:pt x="9861" y="15298"/>
                </a:lnTo>
                <a:lnTo>
                  <a:pt x="10458" y="15298"/>
                </a:lnTo>
                <a:lnTo>
                  <a:pt x="11115" y="15358"/>
                </a:lnTo>
                <a:lnTo>
                  <a:pt x="11773" y="15597"/>
                </a:lnTo>
                <a:lnTo>
                  <a:pt x="12370" y="15836"/>
                </a:lnTo>
                <a:lnTo>
                  <a:pt x="12908" y="16194"/>
                </a:lnTo>
                <a:lnTo>
                  <a:pt x="13326" y="16613"/>
                </a:lnTo>
                <a:lnTo>
                  <a:pt x="13685" y="17091"/>
                </a:lnTo>
                <a:lnTo>
                  <a:pt x="13924" y="17629"/>
                </a:lnTo>
                <a:lnTo>
                  <a:pt x="14043" y="18166"/>
                </a:lnTo>
                <a:lnTo>
                  <a:pt x="14103" y="18764"/>
                </a:lnTo>
                <a:lnTo>
                  <a:pt x="14043" y="19361"/>
                </a:lnTo>
                <a:lnTo>
                  <a:pt x="13924" y="19899"/>
                </a:lnTo>
                <a:lnTo>
                  <a:pt x="13745" y="20497"/>
                </a:lnTo>
                <a:lnTo>
                  <a:pt x="13506" y="21035"/>
                </a:lnTo>
                <a:lnTo>
                  <a:pt x="13267" y="21513"/>
                </a:lnTo>
                <a:lnTo>
                  <a:pt x="12968" y="22050"/>
                </a:lnTo>
                <a:lnTo>
                  <a:pt x="12609" y="22588"/>
                </a:lnTo>
                <a:lnTo>
                  <a:pt x="12251" y="23007"/>
                </a:lnTo>
                <a:lnTo>
                  <a:pt x="11832" y="23425"/>
                </a:lnTo>
                <a:lnTo>
                  <a:pt x="11414" y="23843"/>
                </a:lnTo>
                <a:lnTo>
                  <a:pt x="10936" y="24202"/>
                </a:lnTo>
                <a:lnTo>
                  <a:pt x="10458" y="24441"/>
                </a:lnTo>
                <a:lnTo>
                  <a:pt x="9920" y="24739"/>
                </a:lnTo>
                <a:lnTo>
                  <a:pt x="9383" y="24919"/>
                </a:lnTo>
                <a:lnTo>
                  <a:pt x="8845" y="25098"/>
                </a:lnTo>
                <a:lnTo>
                  <a:pt x="8307" y="25158"/>
                </a:lnTo>
                <a:lnTo>
                  <a:pt x="7709" y="25217"/>
                </a:lnTo>
                <a:lnTo>
                  <a:pt x="7112" y="25217"/>
                </a:lnTo>
                <a:lnTo>
                  <a:pt x="6574" y="25158"/>
                </a:lnTo>
                <a:lnTo>
                  <a:pt x="5976" y="25038"/>
                </a:lnTo>
                <a:lnTo>
                  <a:pt x="5379" y="24919"/>
                </a:lnTo>
                <a:lnTo>
                  <a:pt x="4781" y="24680"/>
                </a:lnTo>
                <a:lnTo>
                  <a:pt x="4244" y="24381"/>
                </a:lnTo>
                <a:lnTo>
                  <a:pt x="3706" y="24082"/>
                </a:lnTo>
                <a:lnTo>
                  <a:pt x="3168" y="23724"/>
                </a:lnTo>
                <a:lnTo>
                  <a:pt x="2750" y="23365"/>
                </a:lnTo>
                <a:lnTo>
                  <a:pt x="2272" y="22947"/>
                </a:lnTo>
                <a:lnTo>
                  <a:pt x="1913" y="22469"/>
                </a:lnTo>
                <a:lnTo>
                  <a:pt x="1555" y="21991"/>
                </a:lnTo>
                <a:lnTo>
                  <a:pt x="1256" y="21513"/>
                </a:lnTo>
                <a:lnTo>
                  <a:pt x="1017" y="20975"/>
                </a:lnTo>
                <a:lnTo>
                  <a:pt x="897" y="20377"/>
                </a:lnTo>
                <a:lnTo>
                  <a:pt x="778" y="19839"/>
                </a:lnTo>
                <a:lnTo>
                  <a:pt x="778" y="19242"/>
                </a:lnTo>
                <a:lnTo>
                  <a:pt x="778" y="18644"/>
                </a:lnTo>
                <a:lnTo>
                  <a:pt x="957" y="17987"/>
                </a:lnTo>
                <a:lnTo>
                  <a:pt x="1136" y="17390"/>
                </a:lnTo>
                <a:lnTo>
                  <a:pt x="1435" y="16792"/>
                </a:lnTo>
                <a:lnTo>
                  <a:pt x="1794" y="16314"/>
                </a:lnTo>
                <a:lnTo>
                  <a:pt x="2272" y="15836"/>
                </a:lnTo>
                <a:lnTo>
                  <a:pt x="2750" y="15477"/>
                </a:lnTo>
                <a:lnTo>
                  <a:pt x="3287" y="15179"/>
                </a:lnTo>
                <a:lnTo>
                  <a:pt x="3885" y="14999"/>
                </a:lnTo>
                <a:lnTo>
                  <a:pt x="4483" y="14880"/>
                </a:lnTo>
                <a:close/>
                <a:moveTo>
                  <a:pt x="12848" y="1"/>
                </a:moveTo>
                <a:lnTo>
                  <a:pt x="12789" y="61"/>
                </a:lnTo>
                <a:lnTo>
                  <a:pt x="12609" y="180"/>
                </a:lnTo>
                <a:lnTo>
                  <a:pt x="12370" y="479"/>
                </a:lnTo>
                <a:lnTo>
                  <a:pt x="12131" y="837"/>
                </a:lnTo>
                <a:lnTo>
                  <a:pt x="11534" y="1793"/>
                </a:lnTo>
                <a:lnTo>
                  <a:pt x="10936" y="2989"/>
                </a:lnTo>
                <a:lnTo>
                  <a:pt x="9801" y="5379"/>
                </a:lnTo>
                <a:lnTo>
                  <a:pt x="9203" y="6753"/>
                </a:lnTo>
                <a:lnTo>
                  <a:pt x="8546" y="8785"/>
                </a:lnTo>
                <a:lnTo>
                  <a:pt x="8307" y="9801"/>
                </a:lnTo>
                <a:lnTo>
                  <a:pt x="8008" y="10816"/>
                </a:lnTo>
                <a:lnTo>
                  <a:pt x="7829" y="11892"/>
                </a:lnTo>
                <a:lnTo>
                  <a:pt x="7709" y="12908"/>
                </a:lnTo>
                <a:lnTo>
                  <a:pt x="7590" y="13983"/>
                </a:lnTo>
                <a:lnTo>
                  <a:pt x="7650" y="15059"/>
                </a:lnTo>
                <a:lnTo>
                  <a:pt x="7650" y="15059"/>
                </a:lnTo>
                <a:lnTo>
                  <a:pt x="6933" y="14641"/>
                </a:lnTo>
                <a:lnTo>
                  <a:pt x="6215" y="14342"/>
                </a:lnTo>
                <a:lnTo>
                  <a:pt x="5498" y="14163"/>
                </a:lnTo>
                <a:lnTo>
                  <a:pt x="4841" y="14103"/>
                </a:lnTo>
                <a:lnTo>
                  <a:pt x="4124" y="14163"/>
                </a:lnTo>
                <a:lnTo>
                  <a:pt x="3526" y="14282"/>
                </a:lnTo>
                <a:lnTo>
                  <a:pt x="2869" y="14521"/>
                </a:lnTo>
                <a:lnTo>
                  <a:pt x="2331" y="14820"/>
                </a:lnTo>
                <a:lnTo>
                  <a:pt x="1794" y="15238"/>
                </a:lnTo>
                <a:lnTo>
                  <a:pt x="1316" y="15716"/>
                </a:lnTo>
                <a:lnTo>
                  <a:pt x="897" y="16254"/>
                </a:lnTo>
                <a:lnTo>
                  <a:pt x="539" y="16852"/>
                </a:lnTo>
                <a:lnTo>
                  <a:pt x="300" y="17509"/>
                </a:lnTo>
                <a:lnTo>
                  <a:pt x="61" y="18226"/>
                </a:lnTo>
                <a:lnTo>
                  <a:pt x="1" y="19003"/>
                </a:lnTo>
                <a:lnTo>
                  <a:pt x="1" y="19780"/>
                </a:lnTo>
                <a:lnTo>
                  <a:pt x="120" y="20557"/>
                </a:lnTo>
                <a:lnTo>
                  <a:pt x="300" y="21214"/>
                </a:lnTo>
                <a:lnTo>
                  <a:pt x="539" y="21931"/>
                </a:lnTo>
                <a:lnTo>
                  <a:pt x="897" y="22528"/>
                </a:lnTo>
                <a:lnTo>
                  <a:pt x="1256" y="23126"/>
                </a:lnTo>
                <a:lnTo>
                  <a:pt x="1734" y="23724"/>
                </a:lnTo>
                <a:lnTo>
                  <a:pt x="2272" y="24202"/>
                </a:lnTo>
                <a:lnTo>
                  <a:pt x="2809" y="24680"/>
                </a:lnTo>
                <a:lnTo>
                  <a:pt x="3407" y="25098"/>
                </a:lnTo>
                <a:lnTo>
                  <a:pt x="4064" y="25456"/>
                </a:lnTo>
                <a:lnTo>
                  <a:pt x="4722" y="25755"/>
                </a:lnTo>
                <a:lnTo>
                  <a:pt x="5439" y="25994"/>
                </a:lnTo>
                <a:lnTo>
                  <a:pt x="6156" y="26174"/>
                </a:lnTo>
                <a:lnTo>
                  <a:pt x="6873" y="26293"/>
                </a:lnTo>
                <a:lnTo>
                  <a:pt x="8307" y="26293"/>
                </a:lnTo>
                <a:lnTo>
                  <a:pt x="8964" y="26174"/>
                </a:lnTo>
                <a:lnTo>
                  <a:pt x="9622" y="25994"/>
                </a:lnTo>
                <a:lnTo>
                  <a:pt x="10279" y="25696"/>
                </a:lnTo>
                <a:lnTo>
                  <a:pt x="10876" y="25397"/>
                </a:lnTo>
                <a:lnTo>
                  <a:pt x="11474" y="24978"/>
                </a:lnTo>
                <a:lnTo>
                  <a:pt x="12012" y="24560"/>
                </a:lnTo>
                <a:lnTo>
                  <a:pt x="12550" y="24082"/>
                </a:lnTo>
                <a:lnTo>
                  <a:pt x="13028" y="23544"/>
                </a:lnTo>
                <a:lnTo>
                  <a:pt x="13446" y="23007"/>
                </a:lnTo>
                <a:lnTo>
                  <a:pt x="13864" y="22409"/>
                </a:lnTo>
                <a:lnTo>
                  <a:pt x="14163" y="21752"/>
                </a:lnTo>
                <a:lnTo>
                  <a:pt x="14462" y="21094"/>
                </a:lnTo>
                <a:lnTo>
                  <a:pt x="14641" y="20437"/>
                </a:lnTo>
                <a:lnTo>
                  <a:pt x="14820" y="19780"/>
                </a:lnTo>
                <a:lnTo>
                  <a:pt x="14940" y="19063"/>
                </a:lnTo>
                <a:lnTo>
                  <a:pt x="14940" y="18405"/>
                </a:lnTo>
                <a:lnTo>
                  <a:pt x="14880" y="17808"/>
                </a:lnTo>
                <a:lnTo>
                  <a:pt x="14760" y="17270"/>
                </a:lnTo>
                <a:lnTo>
                  <a:pt x="14521" y="16792"/>
                </a:lnTo>
                <a:lnTo>
                  <a:pt x="14282" y="16314"/>
                </a:lnTo>
                <a:lnTo>
                  <a:pt x="13924" y="15836"/>
                </a:lnTo>
                <a:lnTo>
                  <a:pt x="13506" y="15477"/>
                </a:lnTo>
                <a:lnTo>
                  <a:pt x="13087" y="15119"/>
                </a:lnTo>
                <a:lnTo>
                  <a:pt x="12609" y="14820"/>
                </a:lnTo>
                <a:lnTo>
                  <a:pt x="12131" y="14581"/>
                </a:lnTo>
                <a:lnTo>
                  <a:pt x="11593" y="14402"/>
                </a:lnTo>
                <a:lnTo>
                  <a:pt x="11056" y="14282"/>
                </a:lnTo>
                <a:lnTo>
                  <a:pt x="10518" y="14223"/>
                </a:lnTo>
                <a:lnTo>
                  <a:pt x="9980" y="14223"/>
                </a:lnTo>
                <a:lnTo>
                  <a:pt x="9442" y="14342"/>
                </a:lnTo>
                <a:lnTo>
                  <a:pt x="8904" y="14462"/>
                </a:lnTo>
                <a:lnTo>
                  <a:pt x="8367" y="14701"/>
                </a:lnTo>
                <a:lnTo>
                  <a:pt x="8367" y="14701"/>
                </a:lnTo>
                <a:lnTo>
                  <a:pt x="8606" y="12669"/>
                </a:lnTo>
                <a:lnTo>
                  <a:pt x="8904" y="10637"/>
                </a:lnTo>
                <a:lnTo>
                  <a:pt x="9084" y="9621"/>
                </a:lnTo>
                <a:lnTo>
                  <a:pt x="9323" y="8606"/>
                </a:lnTo>
                <a:lnTo>
                  <a:pt x="9562" y="7590"/>
                </a:lnTo>
                <a:lnTo>
                  <a:pt x="9861" y="6634"/>
                </a:lnTo>
                <a:lnTo>
                  <a:pt x="10458" y="5319"/>
                </a:lnTo>
                <a:lnTo>
                  <a:pt x="11534" y="3108"/>
                </a:lnTo>
                <a:lnTo>
                  <a:pt x="12968" y="61"/>
                </a:lnTo>
                <a:lnTo>
                  <a:pt x="12848" y="1"/>
                </a:lnTo>
                <a:close/>
              </a:path>
            </a:pathLst>
          </a:custGeom>
          <a:solidFill>
            <a:srgbClr val="FFFFFF"/>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solidFill>
                <a:srgbClr val="7A7D99"/>
              </a:solidFill>
            </a:endParaRPr>
          </a:p>
        </p:txBody>
      </p:sp>
      <p:sp>
        <p:nvSpPr>
          <p:cNvPr id="314" name="Google Shape;314;p12"/>
          <p:cNvSpPr/>
          <p:nvPr/>
        </p:nvSpPr>
        <p:spPr>
          <a:xfrm rot="4358289">
            <a:off x="4163316" y="6486636"/>
            <a:ext cx="631217" cy="601881"/>
          </a:xfrm>
          <a:custGeom>
            <a:avLst/>
            <a:gdLst/>
            <a:ahLst/>
            <a:cxnLst/>
            <a:rect l="l" t="t" r="r" b="b"/>
            <a:pathLst>
              <a:path w="21692" h="25457" extrusionOk="0">
                <a:moveTo>
                  <a:pt x="11952" y="1"/>
                </a:moveTo>
                <a:lnTo>
                  <a:pt x="11772" y="61"/>
                </a:lnTo>
                <a:lnTo>
                  <a:pt x="11533" y="180"/>
                </a:lnTo>
                <a:lnTo>
                  <a:pt x="11055" y="539"/>
                </a:lnTo>
                <a:lnTo>
                  <a:pt x="10577" y="957"/>
                </a:lnTo>
                <a:lnTo>
                  <a:pt x="10040" y="1495"/>
                </a:lnTo>
                <a:lnTo>
                  <a:pt x="8904" y="2809"/>
                </a:lnTo>
                <a:lnTo>
                  <a:pt x="8366" y="3467"/>
                </a:lnTo>
                <a:lnTo>
                  <a:pt x="7829" y="4184"/>
                </a:lnTo>
                <a:lnTo>
                  <a:pt x="7410" y="4901"/>
                </a:lnTo>
                <a:lnTo>
                  <a:pt x="6992" y="5678"/>
                </a:lnTo>
                <a:lnTo>
                  <a:pt x="6693" y="6454"/>
                </a:lnTo>
                <a:lnTo>
                  <a:pt x="6514" y="7351"/>
                </a:lnTo>
                <a:lnTo>
                  <a:pt x="6514" y="7829"/>
                </a:lnTo>
                <a:lnTo>
                  <a:pt x="6574" y="8606"/>
                </a:lnTo>
                <a:lnTo>
                  <a:pt x="6633" y="8964"/>
                </a:lnTo>
                <a:lnTo>
                  <a:pt x="6813" y="9263"/>
                </a:lnTo>
                <a:lnTo>
                  <a:pt x="6872" y="9382"/>
                </a:lnTo>
                <a:lnTo>
                  <a:pt x="6992" y="9502"/>
                </a:lnTo>
                <a:lnTo>
                  <a:pt x="7231" y="9502"/>
                </a:lnTo>
                <a:lnTo>
                  <a:pt x="7351" y="9024"/>
                </a:lnTo>
                <a:lnTo>
                  <a:pt x="7530" y="7829"/>
                </a:lnTo>
                <a:lnTo>
                  <a:pt x="7769" y="6634"/>
                </a:lnTo>
                <a:lnTo>
                  <a:pt x="7829" y="6156"/>
                </a:lnTo>
                <a:lnTo>
                  <a:pt x="7948" y="5857"/>
                </a:lnTo>
                <a:lnTo>
                  <a:pt x="8426" y="5020"/>
                </a:lnTo>
                <a:lnTo>
                  <a:pt x="9024" y="4184"/>
                </a:lnTo>
                <a:lnTo>
                  <a:pt x="9681" y="3407"/>
                </a:lnTo>
                <a:lnTo>
                  <a:pt x="10338" y="2690"/>
                </a:lnTo>
                <a:lnTo>
                  <a:pt x="10936" y="2033"/>
                </a:lnTo>
                <a:lnTo>
                  <a:pt x="11175" y="1734"/>
                </a:lnTo>
                <a:lnTo>
                  <a:pt x="11474" y="1555"/>
                </a:lnTo>
                <a:lnTo>
                  <a:pt x="11772" y="1435"/>
                </a:lnTo>
                <a:lnTo>
                  <a:pt x="11892" y="1435"/>
                </a:lnTo>
                <a:lnTo>
                  <a:pt x="12071" y="1495"/>
                </a:lnTo>
                <a:lnTo>
                  <a:pt x="12191" y="1555"/>
                </a:lnTo>
                <a:lnTo>
                  <a:pt x="12370" y="1674"/>
                </a:lnTo>
                <a:lnTo>
                  <a:pt x="12609" y="2092"/>
                </a:lnTo>
                <a:lnTo>
                  <a:pt x="12848" y="2570"/>
                </a:lnTo>
                <a:lnTo>
                  <a:pt x="13027" y="3048"/>
                </a:lnTo>
                <a:lnTo>
                  <a:pt x="13326" y="4124"/>
                </a:lnTo>
                <a:lnTo>
                  <a:pt x="13505" y="5200"/>
                </a:lnTo>
                <a:lnTo>
                  <a:pt x="13685" y="6215"/>
                </a:lnTo>
                <a:lnTo>
                  <a:pt x="13804" y="7231"/>
                </a:lnTo>
                <a:lnTo>
                  <a:pt x="13924" y="8307"/>
                </a:lnTo>
                <a:lnTo>
                  <a:pt x="13983" y="8845"/>
                </a:lnTo>
                <a:lnTo>
                  <a:pt x="13983" y="9143"/>
                </a:lnTo>
                <a:lnTo>
                  <a:pt x="13983" y="9382"/>
                </a:lnTo>
                <a:lnTo>
                  <a:pt x="13983" y="9442"/>
                </a:lnTo>
                <a:lnTo>
                  <a:pt x="14103" y="9502"/>
                </a:lnTo>
                <a:lnTo>
                  <a:pt x="14402" y="9741"/>
                </a:lnTo>
                <a:lnTo>
                  <a:pt x="14760" y="9861"/>
                </a:lnTo>
                <a:lnTo>
                  <a:pt x="14939" y="9920"/>
                </a:lnTo>
                <a:lnTo>
                  <a:pt x="15358" y="9741"/>
                </a:lnTo>
                <a:lnTo>
                  <a:pt x="15836" y="9562"/>
                </a:lnTo>
                <a:lnTo>
                  <a:pt x="16911" y="9203"/>
                </a:lnTo>
                <a:lnTo>
                  <a:pt x="17987" y="8845"/>
                </a:lnTo>
                <a:lnTo>
                  <a:pt x="18704" y="8665"/>
                </a:lnTo>
                <a:lnTo>
                  <a:pt x="19481" y="8486"/>
                </a:lnTo>
                <a:lnTo>
                  <a:pt x="20138" y="8486"/>
                </a:lnTo>
                <a:lnTo>
                  <a:pt x="20437" y="8665"/>
                </a:lnTo>
                <a:lnTo>
                  <a:pt x="20676" y="8964"/>
                </a:lnTo>
                <a:lnTo>
                  <a:pt x="20736" y="9143"/>
                </a:lnTo>
                <a:lnTo>
                  <a:pt x="20795" y="9323"/>
                </a:lnTo>
                <a:lnTo>
                  <a:pt x="20855" y="9861"/>
                </a:lnTo>
                <a:lnTo>
                  <a:pt x="20855" y="10458"/>
                </a:lnTo>
                <a:lnTo>
                  <a:pt x="20736" y="11115"/>
                </a:lnTo>
                <a:lnTo>
                  <a:pt x="20497" y="12370"/>
                </a:lnTo>
                <a:lnTo>
                  <a:pt x="20198" y="13326"/>
                </a:lnTo>
                <a:lnTo>
                  <a:pt x="19959" y="13864"/>
                </a:lnTo>
                <a:lnTo>
                  <a:pt x="19720" y="14402"/>
                </a:lnTo>
                <a:lnTo>
                  <a:pt x="19421" y="14880"/>
                </a:lnTo>
                <a:lnTo>
                  <a:pt x="19063" y="15298"/>
                </a:lnTo>
                <a:lnTo>
                  <a:pt x="18704" y="15717"/>
                </a:lnTo>
                <a:lnTo>
                  <a:pt x="18286" y="16075"/>
                </a:lnTo>
                <a:lnTo>
                  <a:pt x="17867" y="16434"/>
                </a:lnTo>
                <a:lnTo>
                  <a:pt x="17449" y="16732"/>
                </a:lnTo>
                <a:lnTo>
                  <a:pt x="16433" y="17270"/>
                </a:lnTo>
                <a:lnTo>
                  <a:pt x="15417" y="17688"/>
                </a:lnTo>
                <a:lnTo>
                  <a:pt x="14282" y="17987"/>
                </a:lnTo>
                <a:lnTo>
                  <a:pt x="13207" y="18286"/>
                </a:lnTo>
                <a:lnTo>
                  <a:pt x="11952" y="18525"/>
                </a:lnTo>
                <a:lnTo>
                  <a:pt x="10697" y="18645"/>
                </a:lnTo>
                <a:lnTo>
                  <a:pt x="10159" y="18704"/>
                </a:lnTo>
                <a:lnTo>
                  <a:pt x="9621" y="18704"/>
                </a:lnTo>
                <a:lnTo>
                  <a:pt x="9083" y="18585"/>
                </a:lnTo>
                <a:lnTo>
                  <a:pt x="8964" y="18525"/>
                </a:lnTo>
                <a:lnTo>
                  <a:pt x="8904" y="18465"/>
                </a:lnTo>
                <a:lnTo>
                  <a:pt x="8844" y="18346"/>
                </a:lnTo>
                <a:lnTo>
                  <a:pt x="8844" y="18167"/>
                </a:lnTo>
                <a:lnTo>
                  <a:pt x="8904" y="17629"/>
                </a:lnTo>
                <a:lnTo>
                  <a:pt x="9024" y="15896"/>
                </a:lnTo>
                <a:lnTo>
                  <a:pt x="9263" y="14223"/>
                </a:lnTo>
                <a:lnTo>
                  <a:pt x="9741" y="14342"/>
                </a:lnTo>
                <a:lnTo>
                  <a:pt x="10279" y="14402"/>
                </a:lnTo>
                <a:lnTo>
                  <a:pt x="10757" y="14462"/>
                </a:lnTo>
                <a:lnTo>
                  <a:pt x="11294" y="14462"/>
                </a:lnTo>
                <a:lnTo>
                  <a:pt x="11832" y="14402"/>
                </a:lnTo>
                <a:lnTo>
                  <a:pt x="12370" y="14342"/>
                </a:lnTo>
                <a:lnTo>
                  <a:pt x="12968" y="14223"/>
                </a:lnTo>
                <a:lnTo>
                  <a:pt x="13505" y="14043"/>
                </a:lnTo>
                <a:lnTo>
                  <a:pt x="13983" y="13864"/>
                </a:lnTo>
                <a:lnTo>
                  <a:pt x="14521" y="13685"/>
                </a:lnTo>
                <a:lnTo>
                  <a:pt x="14999" y="13386"/>
                </a:lnTo>
                <a:lnTo>
                  <a:pt x="15477" y="13147"/>
                </a:lnTo>
                <a:lnTo>
                  <a:pt x="15896" y="12789"/>
                </a:lnTo>
                <a:lnTo>
                  <a:pt x="16254" y="12490"/>
                </a:lnTo>
                <a:lnTo>
                  <a:pt x="16613" y="12071"/>
                </a:lnTo>
                <a:lnTo>
                  <a:pt x="16911" y="11713"/>
                </a:lnTo>
                <a:lnTo>
                  <a:pt x="17091" y="11414"/>
                </a:lnTo>
                <a:lnTo>
                  <a:pt x="17270" y="11056"/>
                </a:lnTo>
                <a:lnTo>
                  <a:pt x="17270" y="10876"/>
                </a:lnTo>
                <a:lnTo>
                  <a:pt x="17270" y="10757"/>
                </a:lnTo>
                <a:lnTo>
                  <a:pt x="17270" y="10578"/>
                </a:lnTo>
                <a:lnTo>
                  <a:pt x="17091" y="10458"/>
                </a:lnTo>
                <a:lnTo>
                  <a:pt x="16971" y="10458"/>
                </a:lnTo>
                <a:lnTo>
                  <a:pt x="16732" y="10578"/>
                </a:lnTo>
                <a:lnTo>
                  <a:pt x="16135" y="10996"/>
                </a:lnTo>
                <a:lnTo>
                  <a:pt x="15178" y="11832"/>
                </a:lnTo>
                <a:lnTo>
                  <a:pt x="14521" y="12251"/>
                </a:lnTo>
                <a:lnTo>
                  <a:pt x="13804" y="12669"/>
                </a:lnTo>
                <a:lnTo>
                  <a:pt x="13147" y="12968"/>
                </a:lnTo>
                <a:lnTo>
                  <a:pt x="12430" y="13207"/>
                </a:lnTo>
                <a:lnTo>
                  <a:pt x="11713" y="13386"/>
                </a:lnTo>
                <a:lnTo>
                  <a:pt x="10936" y="13506"/>
                </a:lnTo>
                <a:lnTo>
                  <a:pt x="9382" y="13685"/>
                </a:lnTo>
                <a:lnTo>
                  <a:pt x="9382" y="13685"/>
                </a:lnTo>
                <a:lnTo>
                  <a:pt x="9980" y="11115"/>
                </a:lnTo>
                <a:lnTo>
                  <a:pt x="10159" y="10279"/>
                </a:lnTo>
                <a:lnTo>
                  <a:pt x="10279" y="9562"/>
                </a:lnTo>
                <a:lnTo>
                  <a:pt x="10279" y="9024"/>
                </a:lnTo>
                <a:lnTo>
                  <a:pt x="10219" y="8845"/>
                </a:lnTo>
                <a:lnTo>
                  <a:pt x="10159" y="8785"/>
                </a:lnTo>
                <a:lnTo>
                  <a:pt x="9980" y="8785"/>
                </a:lnTo>
                <a:lnTo>
                  <a:pt x="9800" y="8964"/>
                </a:lnTo>
                <a:lnTo>
                  <a:pt x="9621" y="9263"/>
                </a:lnTo>
                <a:lnTo>
                  <a:pt x="9502" y="9622"/>
                </a:lnTo>
                <a:lnTo>
                  <a:pt x="9203" y="10578"/>
                </a:lnTo>
                <a:lnTo>
                  <a:pt x="8904" y="11773"/>
                </a:lnTo>
                <a:lnTo>
                  <a:pt x="8426" y="14103"/>
                </a:lnTo>
                <a:lnTo>
                  <a:pt x="8247" y="15418"/>
                </a:lnTo>
                <a:lnTo>
                  <a:pt x="7530" y="15059"/>
                </a:lnTo>
                <a:lnTo>
                  <a:pt x="6813" y="14641"/>
                </a:lnTo>
                <a:lnTo>
                  <a:pt x="6155" y="14163"/>
                </a:lnTo>
                <a:lnTo>
                  <a:pt x="5558" y="13565"/>
                </a:lnTo>
                <a:lnTo>
                  <a:pt x="4721" y="12430"/>
                </a:lnTo>
                <a:lnTo>
                  <a:pt x="4243" y="11773"/>
                </a:lnTo>
                <a:lnTo>
                  <a:pt x="4004" y="11593"/>
                </a:lnTo>
                <a:lnTo>
                  <a:pt x="3944" y="11534"/>
                </a:lnTo>
                <a:lnTo>
                  <a:pt x="3885" y="11534"/>
                </a:lnTo>
                <a:lnTo>
                  <a:pt x="3765" y="11653"/>
                </a:lnTo>
                <a:lnTo>
                  <a:pt x="3765" y="11832"/>
                </a:lnTo>
                <a:lnTo>
                  <a:pt x="3765" y="12071"/>
                </a:lnTo>
                <a:lnTo>
                  <a:pt x="3825" y="12310"/>
                </a:lnTo>
                <a:lnTo>
                  <a:pt x="4124" y="12848"/>
                </a:lnTo>
                <a:lnTo>
                  <a:pt x="4482" y="13386"/>
                </a:lnTo>
                <a:lnTo>
                  <a:pt x="4960" y="13984"/>
                </a:lnTo>
                <a:lnTo>
                  <a:pt x="5379" y="14462"/>
                </a:lnTo>
                <a:lnTo>
                  <a:pt x="5976" y="14999"/>
                </a:lnTo>
                <a:lnTo>
                  <a:pt x="6394" y="15298"/>
                </a:lnTo>
                <a:lnTo>
                  <a:pt x="6992" y="15597"/>
                </a:lnTo>
                <a:lnTo>
                  <a:pt x="7530" y="15836"/>
                </a:lnTo>
                <a:lnTo>
                  <a:pt x="7709" y="16015"/>
                </a:lnTo>
                <a:lnTo>
                  <a:pt x="7888" y="16135"/>
                </a:lnTo>
                <a:lnTo>
                  <a:pt x="8008" y="16374"/>
                </a:lnTo>
                <a:lnTo>
                  <a:pt x="8068" y="16613"/>
                </a:lnTo>
                <a:lnTo>
                  <a:pt x="8068" y="17270"/>
                </a:lnTo>
                <a:lnTo>
                  <a:pt x="7948" y="18525"/>
                </a:lnTo>
                <a:lnTo>
                  <a:pt x="6932" y="18346"/>
                </a:lnTo>
                <a:lnTo>
                  <a:pt x="6036" y="18047"/>
                </a:lnTo>
                <a:lnTo>
                  <a:pt x="5199" y="17629"/>
                </a:lnTo>
                <a:lnTo>
                  <a:pt x="4423" y="17151"/>
                </a:lnTo>
                <a:lnTo>
                  <a:pt x="3765" y="16613"/>
                </a:lnTo>
                <a:lnTo>
                  <a:pt x="3168" y="15956"/>
                </a:lnTo>
                <a:lnTo>
                  <a:pt x="2630" y="15298"/>
                </a:lnTo>
                <a:lnTo>
                  <a:pt x="2152" y="14581"/>
                </a:lnTo>
                <a:lnTo>
                  <a:pt x="1734" y="13804"/>
                </a:lnTo>
                <a:lnTo>
                  <a:pt x="1435" y="12968"/>
                </a:lnTo>
                <a:lnTo>
                  <a:pt x="1196" y="12131"/>
                </a:lnTo>
                <a:lnTo>
                  <a:pt x="1016" y="11235"/>
                </a:lnTo>
                <a:lnTo>
                  <a:pt x="957" y="10279"/>
                </a:lnTo>
                <a:lnTo>
                  <a:pt x="957" y="9382"/>
                </a:lnTo>
                <a:lnTo>
                  <a:pt x="1016" y="8426"/>
                </a:lnTo>
                <a:lnTo>
                  <a:pt x="1136" y="7470"/>
                </a:lnTo>
                <a:lnTo>
                  <a:pt x="2152" y="7889"/>
                </a:lnTo>
                <a:lnTo>
                  <a:pt x="3885" y="8486"/>
                </a:lnTo>
                <a:lnTo>
                  <a:pt x="4721" y="8785"/>
                </a:lnTo>
                <a:lnTo>
                  <a:pt x="5498" y="9024"/>
                </a:lnTo>
                <a:lnTo>
                  <a:pt x="6036" y="9084"/>
                </a:lnTo>
                <a:lnTo>
                  <a:pt x="6215" y="9084"/>
                </a:lnTo>
                <a:lnTo>
                  <a:pt x="6275" y="9024"/>
                </a:lnTo>
                <a:lnTo>
                  <a:pt x="6275" y="8904"/>
                </a:lnTo>
                <a:lnTo>
                  <a:pt x="6215" y="8785"/>
                </a:lnTo>
                <a:lnTo>
                  <a:pt x="5797" y="8426"/>
                </a:lnTo>
                <a:lnTo>
                  <a:pt x="5199" y="8068"/>
                </a:lnTo>
                <a:lnTo>
                  <a:pt x="4482" y="7709"/>
                </a:lnTo>
                <a:lnTo>
                  <a:pt x="2988" y="7052"/>
                </a:lnTo>
                <a:lnTo>
                  <a:pt x="2032" y="6694"/>
                </a:lnTo>
                <a:lnTo>
                  <a:pt x="1375" y="6454"/>
                </a:lnTo>
                <a:lnTo>
                  <a:pt x="1076" y="6395"/>
                </a:lnTo>
                <a:lnTo>
                  <a:pt x="837" y="6395"/>
                </a:lnTo>
                <a:lnTo>
                  <a:pt x="658" y="6454"/>
                </a:lnTo>
                <a:lnTo>
                  <a:pt x="479" y="6634"/>
                </a:lnTo>
                <a:lnTo>
                  <a:pt x="359" y="6873"/>
                </a:lnTo>
                <a:lnTo>
                  <a:pt x="240" y="7291"/>
                </a:lnTo>
                <a:lnTo>
                  <a:pt x="120" y="7829"/>
                </a:lnTo>
                <a:lnTo>
                  <a:pt x="60" y="8367"/>
                </a:lnTo>
                <a:lnTo>
                  <a:pt x="1" y="9502"/>
                </a:lnTo>
                <a:lnTo>
                  <a:pt x="1" y="10757"/>
                </a:lnTo>
                <a:lnTo>
                  <a:pt x="180" y="12012"/>
                </a:lnTo>
                <a:lnTo>
                  <a:pt x="419" y="13207"/>
                </a:lnTo>
                <a:lnTo>
                  <a:pt x="598" y="13804"/>
                </a:lnTo>
                <a:lnTo>
                  <a:pt x="837" y="14402"/>
                </a:lnTo>
                <a:lnTo>
                  <a:pt x="1076" y="14940"/>
                </a:lnTo>
                <a:lnTo>
                  <a:pt x="1315" y="15418"/>
                </a:lnTo>
                <a:lnTo>
                  <a:pt x="1674" y="15896"/>
                </a:lnTo>
                <a:lnTo>
                  <a:pt x="2032" y="16374"/>
                </a:lnTo>
                <a:lnTo>
                  <a:pt x="2391" y="16792"/>
                </a:lnTo>
                <a:lnTo>
                  <a:pt x="2809" y="17210"/>
                </a:lnTo>
                <a:lnTo>
                  <a:pt x="3227" y="17569"/>
                </a:lnTo>
                <a:lnTo>
                  <a:pt x="3705" y="17927"/>
                </a:lnTo>
                <a:lnTo>
                  <a:pt x="4243" y="18226"/>
                </a:lnTo>
                <a:lnTo>
                  <a:pt x="4721" y="18525"/>
                </a:lnTo>
                <a:lnTo>
                  <a:pt x="5319" y="18764"/>
                </a:lnTo>
                <a:lnTo>
                  <a:pt x="5857" y="19003"/>
                </a:lnTo>
                <a:lnTo>
                  <a:pt x="6574" y="19182"/>
                </a:lnTo>
                <a:lnTo>
                  <a:pt x="6932" y="19302"/>
                </a:lnTo>
                <a:lnTo>
                  <a:pt x="7291" y="19421"/>
                </a:lnTo>
                <a:lnTo>
                  <a:pt x="7649" y="19601"/>
                </a:lnTo>
                <a:lnTo>
                  <a:pt x="7769" y="19660"/>
                </a:lnTo>
                <a:lnTo>
                  <a:pt x="7829" y="19840"/>
                </a:lnTo>
                <a:lnTo>
                  <a:pt x="7888" y="20258"/>
                </a:lnTo>
                <a:lnTo>
                  <a:pt x="7888" y="20736"/>
                </a:lnTo>
                <a:lnTo>
                  <a:pt x="7888" y="21393"/>
                </a:lnTo>
                <a:lnTo>
                  <a:pt x="7888" y="23066"/>
                </a:lnTo>
                <a:lnTo>
                  <a:pt x="7948" y="23903"/>
                </a:lnTo>
                <a:lnTo>
                  <a:pt x="8068" y="24620"/>
                </a:lnTo>
                <a:lnTo>
                  <a:pt x="8127" y="24919"/>
                </a:lnTo>
                <a:lnTo>
                  <a:pt x="8247" y="25158"/>
                </a:lnTo>
                <a:lnTo>
                  <a:pt x="8426" y="25337"/>
                </a:lnTo>
                <a:lnTo>
                  <a:pt x="8605" y="25457"/>
                </a:lnTo>
                <a:lnTo>
                  <a:pt x="8665" y="25457"/>
                </a:lnTo>
                <a:lnTo>
                  <a:pt x="8785" y="25277"/>
                </a:lnTo>
                <a:lnTo>
                  <a:pt x="8844" y="24680"/>
                </a:lnTo>
                <a:lnTo>
                  <a:pt x="8904" y="23843"/>
                </a:lnTo>
                <a:lnTo>
                  <a:pt x="8964" y="22827"/>
                </a:lnTo>
                <a:lnTo>
                  <a:pt x="8904" y="20796"/>
                </a:lnTo>
                <a:lnTo>
                  <a:pt x="8904" y="19660"/>
                </a:lnTo>
                <a:lnTo>
                  <a:pt x="10159" y="19660"/>
                </a:lnTo>
                <a:lnTo>
                  <a:pt x="11533" y="19601"/>
                </a:lnTo>
                <a:lnTo>
                  <a:pt x="12968" y="19362"/>
                </a:lnTo>
                <a:lnTo>
                  <a:pt x="14402" y="19063"/>
                </a:lnTo>
                <a:lnTo>
                  <a:pt x="15836" y="18585"/>
                </a:lnTo>
                <a:lnTo>
                  <a:pt x="16493" y="18346"/>
                </a:lnTo>
                <a:lnTo>
                  <a:pt x="17091" y="17987"/>
                </a:lnTo>
                <a:lnTo>
                  <a:pt x="17748" y="17688"/>
                </a:lnTo>
                <a:lnTo>
                  <a:pt x="18286" y="17330"/>
                </a:lnTo>
                <a:lnTo>
                  <a:pt x="18824" y="16912"/>
                </a:lnTo>
                <a:lnTo>
                  <a:pt x="19302" y="16434"/>
                </a:lnTo>
                <a:lnTo>
                  <a:pt x="19660" y="16015"/>
                </a:lnTo>
                <a:lnTo>
                  <a:pt x="20019" y="15597"/>
                </a:lnTo>
                <a:lnTo>
                  <a:pt x="20317" y="15059"/>
                </a:lnTo>
                <a:lnTo>
                  <a:pt x="20616" y="14581"/>
                </a:lnTo>
                <a:lnTo>
                  <a:pt x="20855" y="14043"/>
                </a:lnTo>
                <a:lnTo>
                  <a:pt x="21034" y="13506"/>
                </a:lnTo>
                <a:lnTo>
                  <a:pt x="21333" y="12370"/>
                </a:lnTo>
                <a:lnTo>
                  <a:pt x="21513" y="11354"/>
                </a:lnTo>
                <a:lnTo>
                  <a:pt x="21632" y="10697"/>
                </a:lnTo>
                <a:lnTo>
                  <a:pt x="21692" y="10040"/>
                </a:lnTo>
                <a:lnTo>
                  <a:pt x="21692" y="9323"/>
                </a:lnTo>
                <a:lnTo>
                  <a:pt x="21632" y="8665"/>
                </a:lnTo>
                <a:lnTo>
                  <a:pt x="21513" y="8128"/>
                </a:lnTo>
                <a:lnTo>
                  <a:pt x="21393" y="7889"/>
                </a:lnTo>
                <a:lnTo>
                  <a:pt x="21274" y="7709"/>
                </a:lnTo>
                <a:lnTo>
                  <a:pt x="21034" y="7530"/>
                </a:lnTo>
                <a:lnTo>
                  <a:pt x="20736" y="7411"/>
                </a:lnTo>
                <a:lnTo>
                  <a:pt x="19959" y="7411"/>
                </a:lnTo>
                <a:lnTo>
                  <a:pt x="19063" y="7530"/>
                </a:lnTo>
                <a:lnTo>
                  <a:pt x="18106" y="7769"/>
                </a:lnTo>
                <a:lnTo>
                  <a:pt x="17150" y="8068"/>
                </a:lnTo>
                <a:lnTo>
                  <a:pt x="16254" y="8426"/>
                </a:lnTo>
                <a:lnTo>
                  <a:pt x="14939" y="8964"/>
                </a:lnTo>
                <a:lnTo>
                  <a:pt x="14939" y="8008"/>
                </a:lnTo>
                <a:lnTo>
                  <a:pt x="14820" y="7052"/>
                </a:lnTo>
                <a:lnTo>
                  <a:pt x="14700" y="6096"/>
                </a:lnTo>
                <a:lnTo>
                  <a:pt x="14581" y="5140"/>
                </a:lnTo>
                <a:lnTo>
                  <a:pt x="14342" y="4184"/>
                </a:lnTo>
                <a:lnTo>
                  <a:pt x="14103" y="3287"/>
                </a:lnTo>
                <a:lnTo>
                  <a:pt x="13804" y="2391"/>
                </a:lnTo>
                <a:lnTo>
                  <a:pt x="13505" y="1495"/>
                </a:lnTo>
                <a:lnTo>
                  <a:pt x="13147" y="778"/>
                </a:lnTo>
                <a:lnTo>
                  <a:pt x="12968" y="479"/>
                </a:lnTo>
                <a:lnTo>
                  <a:pt x="12788" y="300"/>
                </a:lnTo>
                <a:lnTo>
                  <a:pt x="12609" y="120"/>
                </a:lnTo>
                <a:lnTo>
                  <a:pt x="12370" y="61"/>
                </a:lnTo>
                <a:lnTo>
                  <a:pt x="12191" y="1"/>
                </a:lnTo>
                <a:close/>
              </a:path>
            </a:pathLst>
          </a:custGeom>
          <a:solidFill>
            <a:srgbClr val="FFFFFF"/>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solidFill>
                <a:srgbClr val="7A7D99"/>
              </a:solidFill>
            </a:endParaRPr>
          </a:p>
        </p:txBody>
      </p:sp>
      <p:sp>
        <p:nvSpPr>
          <p:cNvPr id="315" name="Google Shape;315;p12"/>
          <p:cNvSpPr/>
          <p:nvPr/>
        </p:nvSpPr>
        <p:spPr>
          <a:xfrm rot="-2801932">
            <a:off x="9114383" y="1446159"/>
            <a:ext cx="796396" cy="1015799"/>
          </a:xfrm>
          <a:custGeom>
            <a:avLst/>
            <a:gdLst/>
            <a:ahLst/>
            <a:cxnLst/>
            <a:rect l="l" t="t" r="r" b="b"/>
            <a:pathLst>
              <a:path w="27369" h="42965" extrusionOk="0">
                <a:moveTo>
                  <a:pt x="7709" y="23066"/>
                </a:moveTo>
                <a:lnTo>
                  <a:pt x="7530" y="23125"/>
                </a:lnTo>
                <a:lnTo>
                  <a:pt x="7350" y="23185"/>
                </a:lnTo>
                <a:lnTo>
                  <a:pt x="7291" y="23305"/>
                </a:lnTo>
                <a:lnTo>
                  <a:pt x="7231" y="23424"/>
                </a:lnTo>
                <a:lnTo>
                  <a:pt x="7231" y="23544"/>
                </a:lnTo>
                <a:lnTo>
                  <a:pt x="7231" y="23723"/>
                </a:lnTo>
                <a:lnTo>
                  <a:pt x="7350" y="24022"/>
                </a:lnTo>
                <a:lnTo>
                  <a:pt x="7589" y="24201"/>
                </a:lnTo>
                <a:lnTo>
                  <a:pt x="7709" y="24320"/>
                </a:lnTo>
                <a:lnTo>
                  <a:pt x="7948" y="24320"/>
                </a:lnTo>
                <a:lnTo>
                  <a:pt x="8067" y="24261"/>
                </a:lnTo>
                <a:lnTo>
                  <a:pt x="8187" y="24141"/>
                </a:lnTo>
                <a:lnTo>
                  <a:pt x="8306" y="23962"/>
                </a:lnTo>
                <a:lnTo>
                  <a:pt x="8366" y="23783"/>
                </a:lnTo>
                <a:lnTo>
                  <a:pt x="8366" y="23603"/>
                </a:lnTo>
                <a:lnTo>
                  <a:pt x="8306" y="23484"/>
                </a:lnTo>
                <a:lnTo>
                  <a:pt x="8247" y="23305"/>
                </a:lnTo>
                <a:lnTo>
                  <a:pt x="8187" y="23185"/>
                </a:lnTo>
                <a:lnTo>
                  <a:pt x="8067" y="23125"/>
                </a:lnTo>
                <a:lnTo>
                  <a:pt x="7888" y="23066"/>
                </a:lnTo>
                <a:close/>
                <a:moveTo>
                  <a:pt x="6633" y="25934"/>
                </a:moveTo>
                <a:lnTo>
                  <a:pt x="6514" y="25994"/>
                </a:lnTo>
                <a:lnTo>
                  <a:pt x="6335" y="26053"/>
                </a:lnTo>
                <a:lnTo>
                  <a:pt x="6215" y="26173"/>
                </a:lnTo>
                <a:lnTo>
                  <a:pt x="5976" y="26531"/>
                </a:lnTo>
                <a:lnTo>
                  <a:pt x="5856" y="26830"/>
                </a:lnTo>
                <a:lnTo>
                  <a:pt x="5856" y="27009"/>
                </a:lnTo>
                <a:lnTo>
                  <a:pt x="5916" y="27129"/>
                </a:lnTo>
                <a:lnTo>
                  <a:pt x="5976" y="27248"/>
                </a:lnTo>
                <a:lnTo>
                  <a:pt x="6096" y="27308"/>
                </a:lnTo>
                <a:lnTo>
                  <a:pt x="6215" y="27308"/>
                </a:lnTo>
                <a:lnTo>
                  <a:pt x="6454" y="27248"/>
                </a:lnTo>
                <a:lnTo>
                  <a:pt x="6813" y="27129"/>
                </a:lnTo>
                <a:lnTo>
                  <a:pt x="6932" y="27069"/>
                </a:lnTo>
                <a:lnTo>
                  <a:pt x="7052" y="26950"/>
                </a:lnTo>
                <a:lnTo>
                  <a:pt x="7111" y="26830"/>
                </a:lnTo>
                <a:lnTo>
                  <a:pt x="7171" y="26651"/>
                </a:lnTo>
                <a:lnTo>
                  <a:pt x="7171" y="26531"/>
                </a:lnTo>
                <a:lnTo>
                  <a:pt x="7111" y="26352"/>
                </a:lnTo>
                <a:lnTo>
                  <a:pt x="6932" y="26113"/>
                </a:lnTo>
                <a:lnTo>
                  <a:pt x="6813" y="25994"/>
                </a:lnTo>
                <a:lnTo>
                  <a:pt x="6633" y="25934"/>
                </a:lnTo>
                <a:close/>
                <a:moveTo>
                  <a:pt x="8545" y="28981"/>
                </a:moveTo>
                <a:lnTo>
                  <a:pt x="8366" y="29041"/>
                </a:lnTo>
                <a:lnTo>
                  <a:pt x="8247" y="29161"/>
                </a:lnTo>
                <a:lnTo>
                  <a:pt x="8127" y="29340"/>
                </a:lnTo>
                <a:lnTo>
                  <a:pt x="8127" y="29459"/>
                </a:lnTo>
                <a:lnTo>
                  <a:pt x="8127" y="29639"/>
                </a:lnTo>
                <a:lnTo>
                  <a:pt x="8306" y="29818"/>
                </a:lnTo>
                <a:lnTo>
                  <a:pt x="8486" y="29937"/>
                </a:lnTo>
                <a:lnTo>
                  <a:pt x="8665" y="29937"/>
                </a:lnTo>
                <a:lnTo>
                  <a:pt x="8844" y="29878"/>
                </a:lnTo>
                <a:lnTo>
                  <a:pt x="8964" y="29818"/>
                </a:lnTo>
                <a:lnTo>
                  <a:pt x="9083" y="29639"/>
                </a:lnTo>
                <a:lnTo>
                  <a:pt x="9083" y="29459"/>
                </a:lnTo>
                <a:lnTo>
                  <a:pt x="9024" y="29220"/>
                </a:lnTo>
                <a:lnTo>
                  <a:pt x="8844" y="29041"/>
                </a:lnTo>
                <a:lnTo>
                  <a:pt x="8725" y="28981"/>
                </a:lnTo>
                <a:close/>
                <a:moveTo>
                  <a:pt x="5976" y="29280"/>
                </a:moveTo>
                <a:lnTo>
                  <a:pt x="5797" y="29400"/>
                </a:lnTo>
                <a:lnTo>
                  <a:pt x="5617" y="29579"/>
                </a:lnTo>
                <a:lnTo>
                  <a:pt x="5558" y="29758"/>
                </a:lnTo>
                <a:lnTo>
                  <a:pt x="5558" y="29997"/>
                </a:lnTo>
                <a:lnTo>
                  <a:pt x="5617" y="30117"/>
                </a:lnTo>
                <a:lnTo>
                  <a:pt x="5677" y="30176"/>
                </a:lnTo>
                <a:lnTo>
                  <a:pt x="5797" y="30236"/>
                </a:lnTo>
                <a:lnTo>
                  <a:pt x="6096" y="30236"/>
                </a:lnTo>
                <a:lnTo>
                  <a:pt x="6215" y="30176"/>
                </a:lnTo>
                <a:lnTo>
                  <a:pt x="6394" y="29997"/>
                </a:lnTo>
                <a:lnTo>
                  <a:pt x="6394" y="29818"/>
                </a:lnTo>
                <a:lnTo>
                  <a:pt x="6335" y="29519"/>
                </a:lnTo>
                <a:lnTo>
                  <a:pt x="6275" y="29400"/>
                </a:lnTo>
                <a:lnTo>
                  <a:pt x="6155" y="29340"/>
                </a:lnTo>
                <a:lnTo>
                  <a:pt x="6096" y="29280"/>
                </a:lnTo>
                <a:close/>
                <a:moveTo>
                  <a:pt x="2869" y="29818"/>
                </a:moveTo>
                <a:lnTo>
                  <a:pt x="2749" y="29878"/>
                </a:lnTo>
                <a:lnTo>
                  <a:pt x="2570" y="30057"/>
                </a:lnTo>
                <a:lnTo>
                  <a:pt x="2510" y="30296"/>
                </a:lnTo>
                <a:lnTo>
                  <a:pt x="2510" y="30595"/>
                </a:lnTo>
                <a:lnTo>
                  <a:pt x="2570" y="30834"/>
                </a:lnTo>
                <a:lnTo>
                  <a:pt x="2630" y="30893"/>
                </a:lnTo>
                <a:lnTo>
                  <a:pt x="2749" y="30953"/>
                </a:lnTo>
                <a:lnTo>
                  <a:pt x="2869" y="31013"/>
                </a:lnTo>
                <a:lnTo>
                  <a:pt x="2988" y="31013"/>
                </a:lnTo>
                <a:lnTo>
                  <a:pt x="3227" y="30953"/>
                </a:lnTo>
                <a:lnTo>
                  <a:pt x="3407" y="30834"/>
                </a:lnTo>
                <a:lnTo>
                  <a:pt x="3526" y="30714"/>
                </a:lnTo>
                <a:lnTo>
                  <a:pt x="3646" y="30535"/>
                </a:lnTo>
                <a:lnTo>
                  <a:pt x="3705" y="30356"/>
                </a:lnTo>
                <a:lnTo>
                  <a:pt x="3646" y="30176"/>
                </a:lnTo>
                <a:lnTo>
                  <a:pt x="3526" y="30057"/>
                </a:lnTo>
                <a:lnTo>
                  <a:pt x="3347" y="29878"/>
                </a:lnTo>
                <a:lnTo>
                  <a:pt x="3167" y="29818"/>
                </a:lnTo>
                <a:close/>
                <a:moveTo>
                  <a:pt x="3227" y="32806"/>
                </a:moveTo>
                <a:lnTo>
                  <a:pt x="3048" y="32925"/>
                </a:lnTo>
                <a:lnTo>
                  <a:pt x="2928" y="33104"/>
                </a:lnTo>
                <a:lnTo>
                  <a:pt x="2869" y="33284"/>
                </a:lnTo>
                <a:lnTo>
                  <a:pt x="2809" y="33523"/>
                </a:lnTo>
                <a:lnTo>
                  <a:pt x="2869" y="33702"/>
                </a:lnTo>
                <a:lnTo>
                  <a:pt x="2988" y="33821"/>
                </a:lnTo>
                <a:lnTo>
                  <a:pt x="3227" y="33881"/>
                </a:lnTo>
                <a:lnTo>
                  <a:pt x="3466" y="33881"/>
                </a:lnTo>
                <a:lnTo>
                  <a:pt x="3646" y="33762"/>
                </a:lnTo>
                <a:lnTo>
                  <a:pt x="3765" y="33582"/>
                </a:lnTo>
                <a:lnTo>
                  <a:pt x="3825" y="33403"/>
                </a:lnTo>
                <a:lnTo>
                  <a:pt x="3885" y="33164"/>
                </a:lnTo>
                <a:lnTo>
                  <a:pt x="3825" y="32985"/>
                </a:lnTo>
                <a:lnTo>
                  <a:pt x="3646" y="32865"/>
                </a:lnTo>
                <a:lnTo>
                  <a:pt x="3466" y="32806"/>
                </a:lnTo>
                <a:close/>
                <a:moveTo>
                  <a:pt x="6932" y="32746"/>
                </a:moveTo>
                <a:lnTo>
                  <a:pt x="6633" y="32865"/>
                </a:lnTo>
                <a:lnTo>
                  <a:pt x="6454" y="33045"/>
                </a:lnTo>
                <a:lnTo>
                  <a:pt x="6335" y="33224"/>
                </a:lnTo>
                <a:lnTo>
                  <a:pt x="6335" y="33463"/>
                </a:lnTo>
                <a:lnTo>
                  <a:pt x="6335" y="33642"/>
                </a:lnTo>
                <a:lnTo>
                  <a:pt x="6454" y="33821"/>
                </a:lnTo>
                <a:lnTo>
                  <a:pt x="6633" y="33941"/>
                </a:lnTo>
                <a:lnTo>
                  <a:pt x="6872" y="33941"/>
                </a:lnTo>
                <a:lnTo>
                  <a:pt x="7111" y="33881"/>
                </a:lnTo>
                <a:lnTo>
                  <a:pt x="7350" y="33702"/>
                </a:lnTo>
                <a:lnTo>
                  <a:pt x="7470" y="33463"/>
                </a:lnTo>
                <a:lnTo>
                  <a:pt x="7470" y="33284"/>
                </a:lnTo>
                <a:lnTo>
                  <a:pt x="7410" y="33045"/>
                </a:lnTo>
                <a:lnTo>
                  <a:pt x="7291" y="32865"/>
                </a:lnTo>
                <a:lnTo>
                  <a:pt x="7171" y="32806"/>
                </a:lnTo>
                <a:lnTo>
                  <a:pt x="6932" y="32746"/>
                </a:lnTo>
                <a:close/>
                <a:moveTo>
                  <a:pt x="9263" y="34658"/>
                </a:moveTo>
                <a:lnTo>
                  <a:pt x="9024" y="34778"/>
                </a:lnTo>
                <a:lnTo>
                  <a:pt x="8904" y="34957"/>
                </a:lnTo>
                <a:lnTo>
                  <a:pt x="8844" y="35076"/>
                </a:lnTo>
                <a:lnTo>
                  <a:pt x="8844" y="35196"/>
                </a:lnTo>
                <a:lnTo>
                  <a:pt x="8904" y="35315"/>
                </a:lnTo>
                <a:lnTo>
                  <a:pt x="9024" y="35435"/>
                </a:lnTo>
                <a:lnTo>
                  <a:pt x="9203" y="35674"/>
                </a:lnTo>
                <a:lnTo>
                  <a:pt x="9382" y="35734"/>
                </a:lnTo>
                <a:lnTo>
                  <a:pt x="9442" y="35734"/>
                </a:lnTo>
                <a:lnTo>
                  <a:pt x="9502" y="35674"/>
                </a:lnTo>
                <a:lnTo>
                  <a:pt x="9681" y="35315"/>
                </a:lnTo>
                <a:lnTo>
                  <a:pt x="9741" y="35136"/>
                </a:lnTo>
                <a:lnTo>
                  <a:pt x="9741" y="34957"/>
                </a:lnTo>
                <a:lnTo>
                  <a:pt x="9741" y="34837"/>
                </a:lnTo>
                <a:lnTo>
                  <a:pt x="9681" y="34718"/>
                </a:lnTo>
                <a:lnTo>
                  <a:pt x="9561" y="34658"/>
                </a:lnTo>
                <a:close/>
                <a:moveTo>
                  <a:pt x="5558" y="35196"/>
                </a:moveTo>
                <a:lnTo>
                  <a:pt x="5199" y="35315"/>
                </a:lnTo>
                <a:lnTo>
                  <a:pt x="5020" y="35495"/>
                </a:lnTo>
                <a:lnTo>
                  <a:pt x="4841" y="35793"/>
                </a:lnTo>
                <a:lnTo>
                  <a:pt x="4781" y="36092"/>
                </a:lnTo>
                <a:lnTo>
                  <a:pt x="4781" y="36331"/>
                </a:lnTo>
                <a:lnTo>
                  <a:pt x="4841" y="36570"/>
                </a:lnTo>
                <a:lnTo>
                  <a:pt x="4960" y="36690"/>
                </a:lnTo>
                <a:lnTo>
                  <a:pt x="5020" y="36750"/>
                </a:lnTo>
                <a:lnTo>
                  <a:pt x="5139" y="36690"/>
                </a:lnTo>
                <a:lnTo>
                  <a:pt x="5378" y="36510"/>
                </a:lnTo>
                <a:lnTo>
                  <a:pt x="5617" y="36451"/>
                </a:lnTo>
                <a:lnTo>
                  <a:pt x="5916" y="36271"/>
                </a:lnTo>
                <a:lnTo>
                  <a:pt x="6155" y="36092"/>
                </a:lnTo>
                <a:lnTo>
                  <a:pt x="6275" y="35853"/>
                </a:lnTo>
                <a:lnTo>
                  <a:pt x="6275" y="35674"/>
                </a:lnTo>
                <a:lnTo>
                  <a:pt x="6215" y="35435"/>
                </a:lnTo>
                <a:lnTo>
                  <a:pt x="6036" y="35315"/>
                </a:lnTo>
                <a:lnTo>
                  <a:pt x="5797" y="35196"/>
                </a:lnTo>
                <a:close/>
                <a:moveTo>
                  <a:pt x="6574" y="38004"/>
                </a:moveTo>
                <a:lnTo>
                  <a:pt x="6155" y="38064"/>
                </a:lnTo>
                <a:lnTo>
                  <a:pt x="5916" y="38124"/>
                </a:lnTo>
                <a:lnTo>
                  <a:pt x="5737" y="38243"/>
                </a:lnTo>
                <a:lnTo>
                  <a:pt x="5617" y="38363"/>
                </a:lnTo>
                <a:lnTo>
                  <a:pt x="5498" y="38542"/>
                </a:lnTo>
                <a:lnTo>
                  <a:pt x="5378" y="38901"/>
                </a:lnTo>
                <a:lnTo>
                  <a:pt x="5378" y="39199"/>
                </a:lnTo>
                <a:lnTo>
                  <a:pt x="5378" y="39319"/>
                </a:lnTo>
                <a:lnTo>
                  <a:pt x="5498" y="39438"/>
                </a:lnTo>
                <a:lnTo>
                  <a:pt x="5558" y="39558"/>
                </a:lnTo>
                <a:lnTo>
                  <a:pt x="5737" y="39618"/>
                </a:lnTo>
                <a:lnTo>
                  <a:pt x="5856" y="39618"/>
                </a:lnTo>
                <a:lnTo>
                  <a:pt x="6036" y="39558"/>
                </a:lnTo>
                <a:lnTo>
                  <a:pt x="6275" y="39438"/>
                </a:lnTo>
                <a:lnTo>
                  <a:pt x="6514" y="39319"/>
                </a:lnTo>
                <a:lnTo>
                  <a:pt x="6753" y="39080"/>
                </a:lnTo>
                <a:lnTo>
                  <a:pt x="6872" y="38841"/>
                </a:lnTo>
                <a:lnTo>
                  <a:pt x="6992" y="38602"/>
                </a:lnTo>
                <a:lnTo>
                  <a:pt x="6992" y="38363"/>
                </a:lnTo>
                <a:lnTo>
                  <a:pt x="6992" y="38184"/>
                </a:lnTo>
                <a:lnTo>
                  <a:pt x="6813" y="38004"/>
                </a:lnTo>
                <a:close/>
                <a:moveTo>
                  <a:pt x="12370" y="38243"/>
                </a:moveTo>
                <a:lnTo>
                  <a:pt x="12250" y="38303"/>
                </a:lnTo>
                <a:lnTo>
                  <a:pt x="12131" y="38363"/>
                </a:lnTo>
                <a:lnTo>
                  <a:pt x="11892" y="38662"/>
                </a:lnTo>
                <a:lnTo>
                  <a:pt x="11772" y="39020"/>
                </a:lnTo>
                <a:lnTo>
                  <a:pt x="11713" y="39379"/>
                </a:lnTo>
                <a:lnTo>
                  <a:pt x="11772" y="39678"/>
                </a:lnTo>
                <a:lnTo>
                  <a:pt x="11832" y="39797"/>
                </a:lnTo>
                <a:lnTo>
                  <a:pt x="11952" y="39857"/>
                </a:lnTo>
                <a:lnTo>
                  <a:pt x="12191" y="39857"/>
                </a:lnTo>
                <a:lnTo>
                  <a:pt x="12370" y="39737"/>
                </a:lnTo>
                <a:lnTo>
                  <a:pt x="12549" y="39498"/>
                </a:lnTo>
                <a:lnTo>
                  <a:pt x="12788" y="39140"/>
                </a:lnTo>
                <a:lnTo>
                  <a:pt x="12848" y="38901"/>
                </a:lnTo>
                <a:lnTo>
                  <a:pt x="12908" y="38662"/>
                </a:lnTo>
                <a:lnTo>
                  <a:pt x="12908" y="38482"/>
                </a:lnTo>
                <a:lnTo>
                  <a:pt x="12848" y="38303"/>
                </a:lnTo>
                <a:lnTo>
                  <a:pt x="12669" y="38243"/>
                </a:lnTo>
                <a:close/>
                <a:moveTo>
                  <a:pt x="9442" y="38721"/>
                </a:moveTo>
                <a:lnTo>
                  <a:pt x="9203" y="38781"/>
                </a:lnTo>
                <a:lnTo>
                  <a:pt x="9024" y="38901"/>
                </a:lnTo>
                <a:lnTo>
                  <a:pt x="8844" y="39080"/>
                </a:lnTo>
                <a:lnTo>
                  <a:pt x="8784" y="39259"/>
                </a:lnTo>
                <a:lnTo>
                  <a:pt x="8784" y="39498"/>
                </a:lnTo>
                <a:lnTo>
                  <a:pt x="8844" y="39678"/>
                </a:lnTo>
                <a:lnTo>
                  <a:pt x="8964" y="39857"/>
                </a:lnTo>
                <a:lnTo>
                  <a:pt x="9203" y="39917"/>
                </a:lnTo>
                <a:lnTo>
                  <a:pt x="9442" y="39917"/>
                </a:lnTo>
                <a:lnTo>
                  <a:pt x="9621" y="39797"/>
                </a:lnTo>
                <a:lnTo>
                  <a:pt x="9800" y="39558"/>
                </a:lnTo>
                <a:lnTo>
                  <a:pt x="9860" y="39379"/>
                </a:lnTo>
                <a:lnTo>
                  <a:pt x="9860" y="39140"/>
                </a:lnTo>
                <a:lnTo>
                  <a:pt x="9800" y="38901"/>
                </a:lnTo>
                <a:lnTo>
                  <a:pt x="9681" y="38781"/>
                </a:lnTo>
                <a:lnTo>
                  <a:pt x="9442" y="38721"/>
                </a:lnTo>
                <a:close/>
                <a:moveTo>
                  <a:pt x="18465" y="5259"/>
                </a:moveTo>
                <a:lnTo>
                  <a:pt x="18764" y="5318"/>
                </a:lnTo>
                <a:lnTo>
                  <a:pt x="19062" y="5498"/>
                </a:lnTo>
                <a:lnTo>
                  <a:pt x="19421" y="5737"/>
                </a:lnTo>
                <a:lnTo>
                  <a:pt x="19660" y="5976"/>
                </a:lnTo>
                <a:lnTo>
                  <a:pt x="19899" y="6334"/>
                </a:lnTo>
                <a:lnTo>
                  <a:pt x="20078" y="6693"/>
                </a:lnTo>
                <a:lnTo>
                  <a:pt x="20198" y="7171"/>
                </a:lnTo>
                <a:lnTo>
                  <a:pt x="20317" y="7649"/>
                </a:lnTo>
                <a:lnTo>
                  <a:pt x="20437" y="8127"/>
                </a:lnTo>
                <a:lnTo>
                  <a:pt x="20437" y="8605"/>
                </a:lnTo>
                <a:lnTo>
                  <a:pt x="20497" y="9621"/>
                </a:lnTo>
                <a:lnTo>
                  <a:pt x="20437" y="10636"/>
                </a:lnTo>
                <a:lnTo>
                  <a:pt x="20258" y="13086"/>
                </a:lnTo>
                <a:lnTo>
                  <a:pt x="20138" y="14341"/>
                </a:lnTo>
                <a:lnTo>
                  <a:pt x="20138" y="15536"/>
                </a:lnTo>
                <a:lnTo>
                  <a:pt x="20138" y="16791"/>
                </a:lnTo>
                <a:lnTo>
                  <a:pt x="20258" y="17986"/>
                </a:lnTo>
                <a:lnTo>
                  <a:pt x="20377" y="18584"/>
                </a:lnTo>
                <a:lnTo>
                  <a:pt x="20497" y="19181"/>
                </a:lnTo>
                <a:lnTo>
                  <a:pt x="20676" y="19779"/>
                </a:lnTo>
                <a:lnTo>
                  <a:pt x="20915" y="20377"/>
                </a:lnTo>
                <a:lnTo>
                  <a:pt x="21273" y="21094"/>
                </a:lnTo>
                <a:lnTo>
                  <a:pt x="21632" y="21691"/>
                </a:lnTo>
                <a:lnTo>
                  <a:pt x="22110" y="22229"/>
                </a:lnTo>
                <a:lnTo>
                  <a:pt x="22588" y="22707"/>
                </a:lnTo>
                <a:lnTo>
                  <a:pt x="23604" y="23723"/>
                </a:lnTo>
                <a:lnTo>
                  <a:pt x="24142" y="24201"/>
                </a:lnTo>
                <a:lnTo>
                  <a:pt x="24679" y="24739"/>
                </a:lnTo>
                <a:lnTo>
                  <a:pt x="25157" y="25336"/>
                </a:lnTo>
                <a:lnTo>
                  <a:pt x="25516" y="25934"/>
                </a:lnTo>
                <a:lnTo>
                  <a:pt x="25875" y="26591"/>
                </a:lnTo>
                <a:lnTo>
                  <a:pt x="26114" y="27308"/>
                </a:lnTo>
                <a:lnTo>
                  <a:pt x="26293" y="27965"/>
                </a:lnTo>
                <a:lnTo>
                  <a:pt x="26412" y="28683"/>
                </a:lnTo>
                <a:lnTo>
                  <a:pt x="26472" y="29459"/>
                </a:lnTo>
                <a:lnTo>
                  <a:pt x="26412" y="30176"/>
                </a:lnTo>
                <a:lnTo>
                  <a:pt x="26353" y="30953"/>
                </a:lnTo>
                <a:lnTo>
                  <a:pt x="26173" y="31670"/>
                </a:lnTo>
                <a:lnTo>
                  <a:pt x="25934" y="32447"/>
                </a:lnTo>
                <a:lnTo>
                  <a:pt x="25695" y="33224"/>
                </a:lnTo>
                <a:lnTo>
                  <a:pt x="25337" y="34001"/>
                </a:lnTo>
                <a:lnTo>
                  <a:pt x="24978" y="34778"/>
                </a:lnTo>
                <a:lnTo>
                  <a:pt x="24560" y="35495"/>
                </a:lnTo>
                <a:lnTo>
                  <a:pt x="24142" y="36212"/>
                </a:lnTo>
                <a:lnTo>
                  <a:pt x="23604" y="36929"/>
                </a:lnTo>
                <a:lnTo>
                  <a:pt x="23126" y="37586"/>
                </a:lnTo>
                <a:lnTo>
                  <a:pt x="22528" y="38243"/>
                </a:lnTo>
                <a:lnTo>
                  <a:pt x="21931" y="38841"/>
                </a:lnTo>
                <a:lnTo>
                  <a:pt x="21333" y="39379"/>
                </a:lnTo>
                <a:lnTo>
                  <a:pt x="20736" y="39857"/>
                </a:lnTo>
                <a:lnTo>
                  <a:pt x="20078" y="40335"/>
                </a:lnTo>
                <a:lnTo>
                  <a:pt x="19421" y="40693"/>
                </a:lnTo>
                <a:lnTo>
                  <a:pt x="18943" y="40932"/>
                </a:lnTo>
                <a:lnTo>
                  <a:pt x="18405" y="41171"/>
                </a:lnTo>
                <a:lnTo>
                  <a:pt x="17867" y="41351"/>
                </a:lnTo>
                <a:lnTo>
                  <a:pt x="17270" y="41470"/>
                </a:lnTo>
                <a:lnTo>
                  <a:pt x="16075" y="41649"/>
                </a:lnTo>
                <a:lnTo>
                  <a:pt x="14880" y="41709"/>
                </a:lnTo>
                <a:lnTo>
                  <a:pt x="13684" y="41709"/>
                </a:lnTo>
                <a:lnTo>
                  <a:pt x="12489" y="41590"/>
                </a:lnTo>
                <a:lnTo>
                  <a:pt x="11354" y="41470"/>
                </a:lnTo>
                <a:lnTo>
                  <a:pt x="10219" y="41291"/>
                </a:lnTo>
                <a:lnTo>
                  <a:pt x="9024" y="40992"/>
                </a:lnTo>
                <a:lnTo>
                  <a:pt x="7888" y="40634"/>
                </a:lnTo>
                <a:lnTo>
                  <a:pt x="6753" y="40215"/>
                </a:lnTo>
                <a:lnTo>
                  <a:pt x="5737" y="39678"/>
                </a:lnTo>
                <a:lnTo>
                  <a:pt x="4721" y="39080"/>
                </a:lnTo>
                <a:lnTo>
                  <a:pt x="4243" y="38721"/>
                </a:lnTo>
                <a:lnTo>
                  <a:pt x="3765" y="38303"/>
                </a:lnTo>
                <a:lnTo>
                  <a:pt x="3347" y="37885"/>
                </a:lnTo>
                <a:lnTo>
                  <a:pt x="2988" y="37467"/>
                </a:lnTo>
                <a:lnTo>
                  <a:pt x="2570" y="36989"/>
                </a:lnTo>
                <a:lnTo>
                  <a:pt x="2271" y="36451"/>
                </a:lnTo>
                <a:lnTo>
                  <a:pt x="2510" y="36451"/>
                </a:lnTo>
                <a:lnTo>
                  <a:pt x="2689" y="36331"/>
                </a:lnTo>
                <a:lnTo>
                  <a:pt x="2809" y="36271"/>
                </a:lnTo>
                <a:lnTo>
                  <a:pt x="2869" y="36092"/>
                </a:lnTo>
                <a:lnTo>
                  <a:pt x="2928" y="35973"/>
                </a:lnTo>
                <a:lnTo>
                  <a:pt x="2928" y="35793"/>
                </a:lnTo>
                <a:lnTo>
                  <a:pt x="2809" y="35495"/>
                </a:lnTo>
                <a:lnTo>
                  <a:pt x="2570" y="35256"/>
                </a:lnTo>
                <a:lnTo>
                  <a:pt x="2450" y="35196"/>
                </a:lnTo>
                <a:lnTo>
                  <a:pt x="2331" y="35136"/>
                </a:lnTo>
                <a:lnTo>
                  <a:pt x="2152" y="35136"/>
                </a:lnTo>
                <a:lnTo>
                  <a:pt x="2032" y="35256"/>
                </a:lnTo>
                <a:lnTo>
                  <a:pt x="1913" y="35375"/>
                </a:lnTo>
                <a:lnTo>
                  <a:pt x="1793" y="35554"/>
                </a:lnTo>
                <a:lnTo>
                  <a:pt x="1494" y="34897"/>
                </a:lnTo>
                <a:lnTo>
                  <a:pt x="1255" y="34240"/>
                </a:lnTo>
                <a:lnTo>
                  <a:pt x="1136" y="33582"/>
                </a:lnTo>
                <a:lnTo>
                  <a:pt x="1076" y="32925"/>
                </a:lnTo>
                <a:lnTo>
                  <a:pt x="1076" y="32268"/>
                </a:lnTo>
                <a:lnTo>
                  <a:pt x="1136" y="31670"/>
                </a:lnTo>
                <a:lnTo>
                  <a:pt x="1255" y="31013"/>
                </a:lnTo>
                <a:lnTo>
                  <a:pt x="1375" y="30415"/>
                </a:lnTo>
                <a:lnTo>
                  <a:pt x="1614" y="29818"/>
                </a:lnTo>
                <a:lnTo>
                  <a:pt x="1853" y="29220"/>
                </a:lnTo>
                <a:lnTo>
                  <a:pt x="2450" y="28025"/>
                </a:lnTo>
                <a:lnTo>
                  <a:pt x="3227" y="26890"/>
                </a:lnTo>
                <a:lnTo>
                  <a:pt x="4064" y="25755"/>
                </a:lnTo>
                <a:lnTo>
                  <a:pt x="4960" y="24619"/>
                </a:lnTo>
                <a:lnTo>
                  <a:pt x="5916" y="23484"/>
                </a:lnTo>
                <a:lnTo>
                  <a:pt x="7769" y="21273"/>
                </a:lnTo>
                <a:lnTo>
                  <a:pt x="8605" y="20197"/>
                </a:lnTo>
                <a:lnTo>
                  <a:pt x="9382" y="19062"/>
                </a:lnTo>
                <a:lnTo>
                  <a:pt x="10039" y="17927"/>
                </a:lnTo>
                <a:lnTo>
                  <a:pt x="10278" y="17389"/>
                </a:lnTo>
                <a:lnTo>
                  <a:pt x="10517" y="16791"/>
                </a:lnTo>
                <a:lnTo>
                  <a:pt x="11115" y="14819"/>
                </a:lnTo>
                <a:lnTo>
                  <a:pt x="11772" y="12788"/>
                </a:lnTo>
                <a:lnTo>
                  <a:pt x="12131" y="11772"/>
                </a:lnTo>
                <a:lnTo>
                  <a:pt x="12549" y="10816"/>
                </a:lnTo>
                <a:lnTo>
                  <a:pt x="13087" y="9919"/>
                </a:lnTo>
                <a:lnTo>
                  <a:pt x="13684" y="9083"/>
                </a:lnTo>
                <a:lnTo>
                  <a:pt x="14342" y="8366"/>
                </a:lnTo>
                <a:lnTo>
                  <a:pt x="14700" y="8067"/>
                </a:lnTo>
                <a:lnTo>
                  <a:pt x="15059" y="7828"/>
                </a:lnTo>
                <a:lnTo>
                  <a:pt x="15477" y="7589"/>
                </a:lnTo>
                <a:lnTo>
                  <a:pt x="15895" y="7350"/>
                </a:lnTo>
                <a:lnTo>
                  <a:pt x="16373" y="7230"/>
                </a:lnTo>
                <a:lnTo>
                  <a:pt x="16851" y="7171"/>
                </a:lnTo>
                <a:lnTo>
                  <a:pt x="17270" y="7171"/>
                </a:lnTo>
                <a:lnTo>
                  <a:pt x="17808" y="7230"/>
                </a:lnTo>
                <a:lnTo>
                  <a:pt x="18345" y="7290"/>
                </a:lnTo>
                <a:lnTo>
                  <a:pt x="18525" y="7290"/>
                </a:lnTo>
                <a:lnTo>
                  <a:pt x="18644" y="7230"/>
                </a:lnTo>
                <a:lnTo>
                  <a:pt x="18823" y="7051"/>
                </a:lnTo>
                <a:lnTo>
                  <a:pt x="18823" y="6932"/>
                </a:lnTo>
                <a:lnTo>
                  <a:pt x="18764" y="6812"/>
                </a:lnTo>
                <a:lnTo>
                  <a:pt x="18584" y="6693"/>
                </a:lnTo>
                <a:lnTo>
                  <a:pt x="18166" y="6513"/>
                </a:lnTo>
                <a:lnTo>
                  <a:pt x="17808" y="6454"/>
                </a:lnTo>
                <a:lnTo>
                  <a:pt x="17927" y="5856"/>
                </a:lnTo>
                <a:lnTo>
                  <a:pt x="18047" y="5617"/>
                </a:lnTo>
                <a:lnTo>
                  <a:pt x="18166" y="5378"/>
                </a:lnTo>
                <a:lnTo>
                  <a:pt x="18286" y="5259"/>
                </a:lnTo>
                <a:close/>
                <a:moveTo>
                  <a:pt x="19899" y="0"/>
                </a:moveTo>
                <a:lnTo>
                  <a:pt x="19720" y="120"/>
                </a:lnTo>
                <a:lnTo>
                  <a:pt x="19540" y="299"/>
                </a:lnTo>
                <a:lnTo>
                  <a:pt x="19122" y="777"/>
                </a:lnTo>
                <a:lnTo>
                  <a:pt x="18704" y="1315"/>
                </a:lnTo>
                <a:lnTo>
                  <a:pt x="18345" y="1912"/>
                </a:lnTo>
                <a:lnTo>
                  <a:pt x="17927" y="2689"/>
                </a:lnTo>
                <a:lnTo>
                  <a:pt x="17449" y="3585"/>
                </a:lnTo>
                <a:lnTo>
                  <a:pt x="17210" y="4004"/>
                </a:lnTo>
                <a:lnTo>
                  <a:pt x="17031" y="4422"/>
                </a:lnTo>
                <a:lnTo>
                  <a:pt x="16911" y="4661"/>
                </a:lnTo>
                <a:lnTo>
                  <a:pt x="16732" y="4960"/>
                </a:lnTo>
                <a:lnTo>
                  <a:pt x="16134" y="5796"/>
                </a:lnTo>
                <a:lnTo>
                  <a:pt x="15477" y="6513"/>
                </a:lnTo>
                <a:lnTo>
                  <a:pt x="15238" y="6752"/>
                </a:lnTo>
                <a:lnTo>
                  <a:pt x="15059" y="6932"/>
                </a:lnTo>
                <a:lnTo>
                  <a:pt x="14521" y="7171"/>
                </a:lnTo>
                <a:lnTo>
                  <a:pt x="14043" y="7529"/>
                </a:lnTo>
                <a:lnTo>
                  <a:pt x="13625" y="7888"/>
                </a:lnTo>
                <a:lnTo>
                  <a:pt x="13206" y="8306"/>
                </a:lnTo>
                <a:lnTo>
                  <a:pt x="12728" y="8784"/>
                </a:lnTo>
                <a:lnTo>
                  <a:pt x="12370" y="9262"/>
                </a:lnTo>
                <a:lnTo>
                  <a:pt x="12011" y="9800"/>
                </a:lnTo>
                <a:lnTo>
                  <a:pt x="11713" y="10397"/>
                </a:lnTo>
                <a:lnTo>
                  <a:pt x="11175" y="11533"/>
                </a:lnTo>
                <a:lnTo>
                  <a:pt x="10756" y="12788"/>
                </a:lnTo>
                <a:lnTo>
                  <a:pt x="9980" y="15238"/>
                </a:lnTo>
                <a:lnTo>
                  <a:pt x="9621" y="16492"/>
                </a:lnTo>
                <a:lnTo>
                  <a:pt x="9143" y="17628"/>
                </a:lnTo>
                <a:lnTo>
                  <a:pt x="8545" y="18703"/>
                </a:lnTo>
                <a:lnTo>
                  <a:pt x="7948" y="19719"/>
                </a:lnTo>
                <a:lnTo>
                  <a:pt x="7231" y="20675"/>
                </a:lnTo>
                <a:lnTo>
                  <a:pt x="6454" y="21631"/>
                </a:lnTo>
                <a:lnTo>
                  <a:pt x="4900" y="23424"/>
                </a:lnTo>
                <a:lnTo>
                  <a:pt x="3287" y="25217"/>
                </a:lnTo>
                <a:lnTo>
                  <a:pt x="2510" y="26173"/>
                </a:lnTo>
                <a:lnTo>
                  <a:pt x="1853" y="27189"/>
                </a:lnTo>
                <a:lnTo>
                  <a:pt x="1196" y="28205"/>
                </a:lnTo>
                <a:lnTo>
                  <a:pt x="718" y="29280"/>
                </a:lnTo>
                <a:lnTo>
                  <a:pt x="299" y="30415"/>
                </a:lnTo>
                <a:lnTo>
                  <a:pt x="180" y="31013"/>
                </a:lnTo>
                <a:lnTo>
                  <a:pt x="60" y="31611"/>
                </a:lnTo>
                <a:lnTo>
                  <a:pt x="0" y="32208"/>
                </a:lnTo>
                <a:lnTo>
                  <a:pt x="0" y="32806"/>
                </a:lnTo>
                <a:lnTo>
                  <a:pt x="60" y="33403"/>
                </a:lnTo>
                <a:lnTo>
                  <a:pt x="120" y="34061"/>
                </a:lnTo>
                <a:lnTo>
                  <a:pt x="239" y="34658"/>
                </a:lnTo>
                <a:lnTo>
                  <a:pt x="419" y="35256"/>
                </a:lnTo>
                <a:lnTo>
                  <a:pt x="598" y="35793"/>
                </a:lnTo>
                <a:lnTo>
                  <a:pt x="837" y="36331"/>
                </a:lnTo>
                <a:lnTo>
                  <a:pt x="1136" y="36869"/>
                </a:lnTo>
                <a:lnTo>
                  <a:pt x="1435" y="37407"/>
                </a:lnTo>
                <a:lnTo>
                  <a:pt x="1793" y="37885"/>
                </a:lnTo>
                <a:lnTo>
                  <a:pt x="2152" y="38363"/>
                </a:lnTo>
                <a:lnTo>
                  <a:pt x="2988" y="39199"/>
                </a:lnTo>
                <a:lnTo>
                  <a:pt x="3944" y="39976"/>
                </a:lnTo>
                <a:lnTo>
                  <a:pt x="4960" y="40634"/>
                </a:lnTo>
                <a:lnTo>
                  <a:pt x="6036" y="41231"/>
                </a:lnTo>
                <a:lnTo>
                  <a:pt x="7052" y="41649"/>
                </a:lnTo>
                <a:lnTo>
                  <a:pt x="8127" y="42008"/>
                </a:lnTo>
                <a:lnTo>
                  <a:pt x="9203" y="42366"/>
                </a:lnTo>
                <a:lnTo>
                  <a:pt x="10338" y="42606"/>
                </a:lnTo>
                <a:lnTo>
                  <a:pt x="11473" y="42785"/>
                </a:lnTo>
                <a:lnTo>
                  <a:pt x="12609" y="42904"/>
                </a:lnTo>
                <a:lnTo>
                  <a:pt x="13744" y="42964"/>
                </a:lnTo>
                <a:lnTo>
                  <a:pt x="14880" y="42904"/>
                </a:lnTo>
                <a:lnTo>
                  <a:pt x="16015" y="42785"/>
                </a:lnTo>
                <a:lnTo>
                  <a:pt x="17090" y="42546"/>
                </a:lnTo>
                <a:lnTo>
                  <a:pt x="18166" y="42247"/>
                </a:lnTo>
                <a:lnTo>
                  <a:pt x="19242" y="41888"/>
                </a:lnTo>
                <a:lnTo>
                  <a:pt x="20258" y="41351"/>
                </a:lnTo>
                <a:lnTo>
                  <a:pt x="21214" y="40813"/>
                </a:lnTo>
                <a:lnTo>
                  <a:pt x="22110" y="40096"/>
                </a:lnTo>
                <a:lnTo>
                  <a:pt x="22887" y="39319"/>
                </a:lnTo>
                <a:lnTo>
                  <a:pt x="23664" y="38482"/>
                </a:lnTo>
                <a:lnTo>
                  <a:pt x="24321" y="37586"/>
                </a:lnTo>
                <a:lnTo>
                  <a:pt x="24978" y="36630"/>
                </a:lnTo>
                <a:lnTo>
                  <a:pt x="25576" y="35674"/>
                </a:lnTo>
                <a:lnTo>
                  <a:pt x="26114" y="34598"/>
                </a:lnTo>
                <a:lnTo>
                  <a:pt x="26532" y="33582"/>
                </a:lnTo>
                <a:lnTo>
                  <a:pt x="26890" y="32447"/>
                </a:lnTo>
                <a:lnTo>
                  <a:pt x="27189" y="31372"/>
                </a:lnTo>
                <a:lnTo>
                  <a:pt x="27309" y="30236"/>
                </a:lnTo>
                <a:lnTo>
                  <a:pt x="27368" y="29161"/>
                </a:lnTo>
                <a:lnTo>
                  <a:pt x="27309" y="28085"/>
                </a:lnTo>
                <a:lnTo>
                  <a:pt x="27189" y="27547"/>
                </a:lnTo>
                <a:lnTo>
                  <a:pt x="27070" y="27009"/>
                </a:lnTo>
                <a:lnTo>
                  <a:pt x="26890" y="26531"/>
                </a:lnTo>
                <a:lnTo>
                  <a:pt x="26711" y="25994"/>
                </a:lnTo>
                <a:lnTo>
                  <a:pt x="26472" y="25516"/>
                </a:lnTo>
                <a:lnTo>
                  <a:pt x="26173" y="25037"/>
                </a:lnTo>
                <a:lnTo>
                  <a:pt x="25875" y="24559"/>
                </a:lnTo>
                <a:lnTo>
                  <a:pt x="25516" y="24081"/>
                </a:lnTo>
                <a:lnTo>
                  <a:pt x="25098" y="23663"/>
                </a:lnTo>
                <a:lnTo>
                  <a:pt x="24620" y="23185"/>
                </a:lnTo>
                <a:lnTo>
                  <a:pt x="24082" y="22707"/>
                </a:lnTo>
                <a:lnTo>
                  <a:pt x="23604" y="22229"/>
                </a:lnTo>
                <a:lnTo>
                  <a:pt x="23186" y="21691"/>
                </a:lnTo>
                <a:lnTo>
                  <a:pt x="22827" y="21213"/>
                </a:lnTo>
                <a:lnTo>
                  <a:pt x="22468" y="20675"/>
                </a:lnTo>
                <a:lnTo>
                  <a:pt x="22170" y="20138"/>
                </a:lnTo>
                <a:lnTo>
                  <a:pt x="21931" y="19540"/>
                </a:lnTo>
                <a:lnTo>
                  <a:pt x="21692" y="19002"/>
                </a:lnTo>
                <a:lnTo>
                  <a:pt x="21512" y="18405"/>
                </a:lnTo>
                <a:lnTo>
                  <a:pt x="21393" y="17807"/>
                </a:lnTo>
                <a:lnTo>
                  <a:pt x="21214" y="16552"/>
                </a:lnTo>
                <a:lnTo>
                  <a:pt x="21154" y="15238"/>
                </a:lnTo>
                <a:lnTo>
                  <a:pt x="21154" y="13804"/>
                </a:lnTo>
                <a:lnTo>
                  <a:pt x="21273" y="12608"/>
                </a:lnTo>
                <a:lnTo>
                  <a:pt x="21393" y="11174"/>
                </a:lnTo>
                <a:lnTo>
                  <a:pt x="21512" y="9680"/>
                </a:lnTo>
                <a:lnTo>
                  <a:pt x="21512" y="8963"/>
                </a:lnTo>
                <a:lnTo>
                  <a:pt x="21453" y="8187"/>
                </a:lnTo>
                <a:lnTo>
                  <a:pt x="21393" y="7469"/>
                </a:lnTo>
                <a:lnTo>
                  <a:pt x="21214" y="6812"/>
                </a:lnTo>
                <a:lnTo>
                  <a:pt x="21034" y="6155"/>
                </a:lnTo>
                <a:lnTo>
                  <a:pt x="20736" y="5617"/>
                </a:lnTo>
                <a:lnTo>
                  <a:pt x="20317" y="5079"/>
                </a:lnTo>
                <a:lnTo>
                  <a:pt x="19839" y="4661"/>
                </a:lnTo>
                <a:lnTo>
                  <a:pt x="19540" y="4482"/>
                </a:lnTo>
                <a:lnTo>
                  <a:pt x="19242" y="4362"/>
                </a:lnTo>
                <a:lnTo>
                  <a:pt x="18883" y="4243"/>
                </a:lnTo>
                <a:lnTo>
                  <a:pt x="18465" y="4123"/>
                </a:lnTo>
                <a:lnTo>
                  <a:pt x="18644" y="3765"/>
                </a:lnTo>
                <a:lnTo>
                  <a:pt x="18943" y="3287"/>
                </a:lnTo>
                <a:lnTo>
                  <a:pt x="19660" y="2211"/>
                </a:lnTo>
                <a:lnTo>
                  <a:pt x="19959" y="1673"/>
                </a:lnTo>
                <a:lnTo>
                  <a:pt x="20258" y="1135"/>
                </a:lnTo>
                <a:lnTo>
                  <a:pt x="20437" y="717"/>
                </a:lnTo>
                <a:lnTo>
                  <a:pt x="20437" y="478"/>
                </a:lnTo>
                <a:lnTo>
                  <a:pt x="20437" y="359"/>
                </a:lnTo>
                <a:lnTo>
                  <a:pt x="20377" y="120"/>
                </a:lnTo>
                <a:lnTo>
                  <a:pt x="20258" y="0"/>
                </a:lnTo>
                <a:close/>
              </a:path>
            </a:pathLst>
          </a:custGeom>
          <a:solidFill>
            <a:srgbClr val="FFFFFF"/>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solidFill>
                <a:srgbClr val="7A7D99"/>
              </a:solidFill>
            </a:endParaRPr>
          </a:p>
        </p:txBody>
      </p:sp>
      <p:sp>
        <p:nvSpPr>
          <p:cNvPr id="316" name="Google Shape;316;p12"/>
          <p:cNvSpPr/>
          <p:nvPr/>
        </p:nvSpPr>
        <p:spPr>
          <a:xfrm rot="5200625">
            <a:off x="5301971" y="-200998"/>
            <a:ext cx="935501" cy="829321"/>
          </a:xfrm>
          <a:custGeom>
            <a:avLst/>
            <a:gdLst/>
            <a:ahLst/>
            <a:cxnLst/>
            <a:rect l="l" t="t" r="r" b="b"/>
            <a:pathLst>
              <a:path w="32149" h="35077" extrusionOk="0">
                <a:moveTo>
                  <a:pt x="15656" y="13266"/>
                </a:moveTo>
                <a:lnTo>
                  <a:pt x="16791" y="13385"/>
                </a:lnTo>
                <a:lnTo>
                  <a:pt x="17688" y="13565"/>
                </a:lnTo>
                <a:lnTo>
                  <a:pt x="18524" y="13864"/>
                </a:lnTo>
                <a:lnTo>
                  <a:pt x="19301" y="14282"/>
                </a:lnTo>
                <a:lnTo>
                  <a:pt x="19660" y="14521"/>
                </a:lnTo>
                <a:lnTo>
                  <a:pt x="19958" y="14760"/>
                </a:lnTo>
                <a:lnTo>
                  <a:pt x="20257" y="15059"/>
                </a:lnTo>
                <a:lnTo>
                  <a:pt x="20496" y="15417"/>
                </a:lnTo>
                <a:lnTo>
                  <a:pt x="20675" y="15776"/>
                </a:lnTo>
                <a:lnTo>
                  <a:pt x="20795" y="16134"/>
                </a:lnTo>
                <a:lnTo>
                  <a:pt x="20914" y="16553"/>
                </a:lnTo>
                <a:lnTo>
                  <a:pt x="20914" y="16971"/>
                </a:lnTo>
                <a:lnTo>
                  <a:pt x="20855" y="17449"/>
                </a:lnTo>
                <a:lnTo>
                  <a:pt x="20735" y="17927"/>
                </a:lnTo>
                <a:lnTo>
                  <a:pt x="20496" y="18524"/>
                </a:lnTo>
                <a:lnTo>
                  <a:pt x="20197" y="19002"/>
                </a:lnTo>
                <a:lnTo>
                  <a:pt x="19899" y="19481"/>
                </a:lnTo>
                <a:lnTo>
                  <a:pt x="19540" y="19899"/>
                </a:lnTo>
                <a:lnTo>
                  <a:pt x="19122" y="20317"/>
                </a:lnTo>
                <a:lnTo>
                  <a:pt x="18644" y="20676"/>
                </a:lnTo>
                <a:lnTo>
                  <a:pt x="18166" y="20974"/>
                </a:lnTo>
                <a:lnTo>
                  <a:pt x="17688" y="21213"/>
                </a:lnTo>
                <a:lnTo>
                  <a:pt x="17150" y="21452"/>
                </a:lnTo>
                <a:lnTo>
                  <a:pt x="16612" y="21691"/>
                </a:lnTo>
                <a:lnTo>
                  <a:pt x="16015" y="21811"/>
                </a:lnTo>
                <a:lnTo>
                  <a:pt x="15477" y="21930"/>
                </a:lnTo>
                <a:lnTo>
                  <a:pt x="14879" y="21990"/>
                </a:lnTo>
                <a:lnTo>
                  <a:pt x="14341" y="22050"/>
                </a:lnTo>
                <a:lnTo>
                  <a:pt x="13206" y="22050"/>
                </a:lnTo>
                <a:lnTo>
                  <a:pt x="12608" y="21930"/>
                </a:lnTo>
                <a:lnTo>
                  <a:pt x="12071" y="21811"/>
                </a:lnTo>
                <a:lnTo>
                  <a:pt x="11533" y="21691"/>
                </a:lnTo>
                <a:lnTo>
                  <a:pt x="10995" y="21452"/>
                </a:lnTo>
                <a:lnTo>
                  <a:pt x="10517" y="21213"/>
                </a:lnTo>
                <a:lnTo>
                  <a:pt x="10039" y="20915"/>
                </a:lnTo>
                <a:lnTo>
                  <a:pt x="9621" y="20616"/>
                </a:lnTo>
                <a:lnTo>
                  <a:pt x="9202" y="20257"/>
                </a:lnTo>
                <a:lnTo>
                  <a:pt x="8904" y="19839"/>
                </a:lnTo>
                <a:lnTo>
                  <a:pt x="8665" y="19421"/>
                </a:lnTo>
                <a:lnTo>
                  <a:pt x="8485" y="19002"/>
                </a:lnTo>
                <a:lnTo>
                  <a:pt x="8426" y="18524"/>
                </a:lnTo>
                <a:lnTo>
                  <a:pt x="8426" y="18046"/>
                </a:lnTo>
                <a:lnTo>
                  <a:pt x="8545" y="17509"/>
                </a:lnTo>
                <a:lnTo>
                  <a:pt x="8784" y="16971"/>
                </a:lnTo>
                <a:lnTo>
                  <a:pt x="9143" y="16373"/>
                </a:lnTo>
                <a:lnTo>
                  <a:pt x="9501" y="15955"/>
                </a:lnTo>
                <a:lnTo>
                  <a:pt x="9860" y="15537"/>
                </a:lnTo>
                <a:lnTo>
                  <a:pt x="10278" y="15118"/>
                </a:lnTo>
                <a:lnTo>
                  <a:pt x="10696" y="14820"/>
                </a:lnTo>
                <a:lnTo>
                  <a:pt x="11115" y="14461"/>
                </a:lnTo>
                <a:lnTo>
                  <a:pt x="11593" y="14222"/>
                </a:lnTo>
                <a:lnTo>
                  <a:pt x="12071" y="13983"/>
                </a:lnTo>
                <a:lnTo>
                  <a:pt x="12549" y="13744"/>
                </a:lnTo>
                <a:lnTo>
                  <a:pt x="13027" y="13565"/>
                </a:lnTo>
                <a:lnTo>
                  <a:pt x="13565" y="13445"/>
                </a:lnTo>
                <a:lnTo>
                  <a:pt x="14043" y="13326"/>
                </a:lnTo>
                <a:lnTo>
                  <a:pt x="14580" y="13266"/>
                </a:lnTo>
                <a:close/>
                <a:moveTo>
                  <a:pt x="15716" y="12190"/>
                </a:moveTo>
                <a:lnTo>
                  <a:pt x="14640" y="12310"/>
                </a:lnTo>
                <a:lnTo>
                  <a:pt x="13565" y="12549"/>
                </a:lnTo>
                <a:lnTo>
                  <a:pt x="12489" y="12907"/>
                </a:lnTo>
                <a:lnTo>
                  <a:pt x="11473" y="13326"/>
                </a:lnTo>
                <a:lnTo>
                  <a:pt x="10935" y="13625"/>
                </a:lnTo>
                <a:lnTo>
                  <a:pt x="10398" y="13983"/>
                </a:lnTo>
                <a:lnTo>
                  <a:pt x="9860" y="14401"/>
                </a:lnTo>
                <a:lnTo>
                  <a:pt x="9382" y="14879"/>
                </a:lnTo>
                <a:lnTo>
                  <a:pt x="8904" y="15357"/>
                </a:lnTo>
                <a:lnTo>
                  <a:pt x="8485" y="15895"/>
                </a:lnTo>
                <a:lnTo>
                  <a:pt x="8127" y="16433"/>
                </a:lnTo>
                <a:lnTo>
                  <a:pt x="7828" y="17031"/>
                </a:lnTo>
                <a:lnTo>
                  <a:pt x="7649" y="17628"/>
                </a:lnTo>
                <a:lnTo>
                  <a:pt x="7470" y="18226"/>
                </a:lnTo>
                <a:lnTo>
                  <a:pt x="7470" y="18823"/>
                </a:lnTo>
                <a:lnTo>
                  <a:pt x="7529" y="19421"/>
                </a:lnTo>
                <a:lnTo>
                  <a:pt x="7649" y="19959"/>
                </a:lnTo>
                <a:lnTo>
                  <a:pt x="7948" y="20556"/>
                </a:lnTo>
                <a:lnTo>
                  <a:pt x="8366" y="21094"/>
                </a:lnTo>
                <a:lnTo>
                  <a:pt x="8963" y="21572"/>
                </a:lnTo>
                <a:lnTo>
                  <a:pt x="9501" y="21990"/>
                </a:lnTo>
                <a:lnTo>
                  <a:pt x="10099" y="22289"/>
                </a:lnTo>
                <a:lnTo>
                  <a:pt x="10696" y="22588"/>
                </a:lnTo>
                <a:lnTo>
                  <a:pt x="11354" y="22827"/>
                </a:lnTo>
                <a:lnTo>
                  <a:pt x="12011" y="22946"/>
                </a:lnTo>
                <a:lnTo>
                  <a:pt x="12668" y="23066"/>
                </a:lnTo>
                <a:lnTo>
                  <a:pt x="13385" y="23126"/>
                </a:lnTo>
                <a:lnTo>
                  <a:pt x="14102" y="23185"/>
                </a:lnTo>
                <a:lnTo>
                  <a:pt x="14760" y="23126"/>
                </a:lnTo>
                <a:lnTo>
                  <a:pt x="15477" y="23006"/>
                </a:lnTo>
                <a:lnTo>
                  <a:pt x="16134" y="22887"/>
                </a:lnTo>
                <a:lnTo>
                  <a:pt x="16791" y="22707"/>
                </a:lnTo>
                <a:lnTo>
                  <a:pt x="17449" y="22468"/>
                </a:lnTo>
                <a:lnTo>
                  <a:pt x="18046" y="22169"/>
                </a:lnTo>
                <a:lnTo>
                  <a:pt x="18644" y="21871"/>
                </a:lnTo>
                <a:lnTo>
                  <a:pt x="19182" y="21512"/>
                </a:lnTo>
                <a:lnTo>
                  <a:pt x="19660" y="21094"/>
                </a:lnTo>
                <a:lnTo>
                  <a:pt x="20138" y="20676"/>
                </a:lnTo>
                <a:lnTo>
                  <a:pt x="20556" y="20198"/>
                </a:lnTo>
                <a:lnTo>
                  <a:pt x="20914" y="19660"/>
                </a:lnTo>
                <a:lnTo>
                  <a:pt x="21213" y="19122"/>
                </a:lnTo>
                <a:lnTo>
                  <a:pt x="21452" y="18584"/>
                </a:lnTo>
                <a:lnTo>
                  <a:pt x="21691" y="18046"/>
                </a:lnTo>
                <a:lnTo>
                  <a:pt x="21811" y="17449"/>
                </a:lnTo>
                <a:lnTo>
                  <a:pt x="21871" y="16851"/>
                </a:lnTo>
                <a:lnTo>
                  <a:pt x="21871" y="16313"/>
                </a:lnTo>
                <a:lnTo>
                  <a:pt x="21811" y="15776"/>
                </a:lnTo>
                <a:lnTo>
                  <a:pt x="21632" y="15238"/>
                </a:lnTo>
                <a:lnTo>
                  <a:pt x="21333" y="14700"/>
                </a:lnTo>
                <a:lnTo>
                  <a:pt x="20974" y="14222"/>
                </a:lnTo>
                <a:lnTo>
                  <a:pt x="20556" y="13744"/>
                </a:lnTo>
                <a:lnTo>
                  <a:pt x="19958" y="13326"/>
                </a:lnTo>
                <a:lnTo>
                  <a:pt x="19480" y="13027"/>
                </a:lnTo>
                <a:lnTo>
                  <a:pt x="18943" y="12788"/>
                </a:lnTo>
                <a:lnTo>
                  <a:pt x="18405" y="12549"/>
                </a:lnTo>
                <a:lnTo>
                  <a:pt x="17867" y="12429"/>
                </a:lnTo>
                <a:lnTo>
                  <a:pt x="17329" y="12310"/>
                </a:lnTo>
                <a:lnTo>
                  <a:pt x="16791" y="12190"/>
                </a:lnTo>
                <a:close/>
                <a:moveTo>
                  <a:pt x="26651" y="897"/>
                </a:moveTo>
                <a:lnTo>
                  <a:pt x="26950" y="956"/>
                </a:lnTo>
                <a:lnTo>
                  <a:pt x="27249" y="1076"/>
                </a:lnTo>
                <a:lnTo>
                  <a:pt x="27547" y="1195"/>
                </a:lnTo>
                <a:lnTo>
                  <a:pt x="27786" y="1375"/>
                </a:lnTo>
                <a:lnTo>
                  <a:pt x="28264" y="1853"/>
                </a:lnTo>
                <a:lnTo>
                  <a:pt x="28683" y="2391"/>
                </a:lnTo>
                <a:lnTo>
                  <a:pt x="28981" y="2988"/>
                </a:lnTo>
                <a:lnTo>
                  <a:pt x="29161" y="3586"/>
                </a:lnTo>
                <a:lnTo>
                  <a:pt x="29220" y="4123"/>
                </a:lnTo>
                <a:lnTo>
                  <a:pt x="29220" y="4601"/>
                </a:lnTo>
                <a:lnTo>
                  <a:pt x="29161" y="5139"/>
                </a:lnTo>
                <a:lnTo>
                  <a:pt x="29101" y="5617"/>
                </a:lnTo>
                <a:lnTo>
                  <a:pt x="28862" y="6693"/>
                </a:lnTo>
                <a:lnTo>
                  <a:pt x="28503" y="7709"/>
                </a:lnTo>
                <a:lnTo>
                  <a:pt x="27727" y="9740"/>
                </a:lnTo>
                <a:lnTo>
                  <a:pt x="27308" y="10696"/>
                </a:lnTo>
                <a:lnTo>
                  <a:pt x="27010" y="11653"/>
                </a:lnTo>
                <a:lnTo>
                  <a:pt x="26472" y="13505"/>
                </a:lnTo>
                <a:lnTo>
                  <a:pt x="25994" y="15477"/>
                </a:lnTo>
                <a:lnTo>
                  <a:pt x="25575" y="17389"/>
                </a:lnTo>
                <a:lnTo>
                  <a:pt x="25038" y="19361"/>
                </a:lnTo>
                <a:lnTo>
                  <a:pt x="24679" y="20257"/>
                </a:lnTo>
                <a:lnTo>
                  <a:pt x="24380" y="21213"/>
                </a:lnTo>
                <a:lnTo>
                  <a:pt x="23962" y="22110"/>
                </a:lnTo>
                <a:lnTo>
                  <a:pt x="23544" y="23006"/>
                </a:lnTo>
                <a:lnTo>
                  <a:pt x="23006" y="23843"/>
                </a:lnTo>
                <a:lnTo>
                  <a:pt x="22468" y="24619"/>
                </a:lnTo>
                <a:lnTo>
                  <a:pt x="21811" y="25337"/>
                </a:lnTo>
                <a:lnTo>
                  <a:pt x="21094" y="26054"/>
                </a:lnTo>
                <a:lnTo>
                  <a:pt x="20377" y="26591"/>
                </a:lnTo>
                <a:lnTo>
                  <a:pt x="19719" y="27069"/>
                </a:lnTo>
                <a:lnTo>
                  <a:pt x="18943" y="27488"/>
                </a:lnTo>
                <a:lnTo>
                  <a:pt x="18166" y="27846"/>
                </a:lnTo>
                <a:lnTo>
                  <a:pt x="17389" y="28205"/>
                </a:lnTo>
                <a:lnTo>
                  <a:pt x="16612" y="28444"/>
                </a:lnTo>
                <a:lnTo>
                  <a:pt x="15776" y="28623"/>
                </a:lnTo>
                <a:lnTo>
                  <a:pt x="14939" y="28802"/>
                </a:lnTo>
                <a:lnTo>
                  <a:pt x="14102" y="28862"/>
                </a:lnTo>
                <a:lnTo>
                  <a:pt x="13206" y="28922"/>
                </a:lnTo>
                <a:lnTo>
                  <a:pt x="12369" y="28922"/>
                </a:lnTo>
                <a:lnTo>
                  <a:pt x="11533" y="28862"/>
                </a:lnTo>
                <a:lnTo>
                  <a:pt x="10637" y="28743"/>
                </a:lnTo>
                <a:lnTo>
                  <a:pt x="9800" y="28563"/>
                </a:lnTo>
                <a:lnTo>
                  <a:pt x="9023" y="28384"/>
                </a:lnTo>
                <a:lnTo>
                  <a:pt x="8187" y="28085"/>
                </a:lnTo>
                <a:lnTo>
                  <a:pt x="7350" y="27786"/>
                </a:lnTo>
                <a:lnTo>
                  <a:pt x="6513" y="27428"/>
                </a:lnTo>
                <a:lnTo>
                  <a:pt x="5737" y="26950"/>
                </a:lnTo>
                <a:lnTo>
                  <a:pt x="4960" y="26472"/>
                </a:lnTo>
                <a:lnTo>
                  <a:pt x="4243" y="25934"/>
                </a:lnTo>
                <a:lnTo>
                  <a:pt x="3585" y="25337"/>
                </a:lnTo>
                <a:lnTo>
                  <a:pt x="2988" y="24679"/>
                </a:lnTo>
                <a:lnTo>
                  <a:pt x="2450" y="24022"/>
                </a:lnTo>
                <a:lnTo>
                  <a:pt x="2032" y="23245"/>
                </a:lnTo>
                <a:lnTo>
                  <a:pt x="1673" y="22528"/>
                </a:lnTo>
                <a:lnTo>
                  <a:pt x="1374" y="21691"/>
                </a:lnTo>
                <a:lnTo>
                  <a:pt x="1255" y="20855"/>
                </a:lnTo>
                <a:lnTo>
                  <a:pt x="1195" y="20018"/>
                </a:lnTo>
                <a:lnTo>
                  <a:pt x="1315" y="19122"/>
                </a:lnTo>
                <a:lnTo>
                  <a:pt x="1494" y="18226"/>
                </a:lnTo>
                <a:lnTo>
                  <a:pt x="1853" y="17270"/>
                </a:lnTo>
                <a:lnTo>
                  <a:pt x="2331" y="16433"/>
                </a:lnTo>
                <a:lnTo>
                  <a:pt x="2868" y="15596"/>
                </a:lnTo>
                <a:lnTo>
                  <a:pt x="3406" y="14879"/>
                </a:lnTo>
                <a:lnTo>
                  <a:pt x="4063" y="14222"/>
                </a:lnTo>
                <a:lnTo>
                  <a:pt x="4781" y="13565"/>
                </a:lnTo>
                <a:lnTo>
                  <a:pt x="5498" y="13027"/>
                </a:lnTo>
                <a:lnTo>
                  <a:pt x="6334" y="12489"/>
                </a:lnTo>
                <a:lnTo>
                  <a:pt x="7111" y="11951"/>
                </a:lnTo>
                <a:lnTo>
                  <a:pt x="8844" y="11055"/>
                </a:lnTo>
                <a:lnTo>
                  <a:pt x="10577" y="10218"/>
                </a:lnTo>
                <a:lnTo>
                  <a:pt x="12310" y="9382"/>
                </a:lnTo>
                <a:lnTo>
                  <a:pt x="13983" y="8605"/>
                </a:lnTo>
                <a:lnTo>
                  <a:pt x="14879" y="8127"/>
                </a:lnTo>
                <a:lnTo>
                  <a:pt x="15716" y="7649"/>
                </a:lnTo>
                <a:lnTo>
                  <a:pt x="16552" y="7171"/>
                </a:lnTo>
                <a:lnTo>
                  <a:pt x="17329" y="6573"/>
                </a:lnTo>
                <a:lnTo>
                  <a:pt x="18106" y="6036"/>
                </a:lnTo>
                <a:lnTo>
                  <a:pt x="18883" y="5378"/>
                </a:lnTo>
                <a:lnTo>
                  <a:pt x="19600" y="4721"/>
                </a:lnTo>
                <a:lnTo>
                  <a:pt x="20257" y="4004"/>
                </a:lnTo>
                <a:lnTo>
                  <a:pt x="21273" y="2869"/>
                </a:lnTo>
                <a:lnTo>
                  <a:pt x="21811" y="2331"/>
                </a:lnTo>
                <a:lnTo>
                  <a:pt x="22408" y="1912"/>
                </a:lnTo>
                <a:lnTo>
                  <a:pt x="22767" y="1673"/>
                </a:lnTo>
                <a:lnTo>
                  <a:pt x="23066" y="1554"/>
                </a:lnTo>
                <a:lnTo>
                  <a:pt x="23484" y="1434"/>
                </a:lnTo>
                <a:lnTo>
                  <a:pt x="23842" y="1375"/>
                </a:lnTo>
                <a:lnTo>
                  <a:pt x="24201" y="1375"/>
                </a:lnTo>
                <a:lnTo>
                  <a:pt x="24739" y="1494"/>
                </a:lnTo>
                <a:lnTo>
                  <a:pt x="25157" y="1554"/>
                </a:lnTo>
                <a:lnTo>
                  <a:pt x="25336" y="1554"/>
                </a:lnTo>
                <a:lnTo>
                  <a:pt x="25456" y="1494"/>
                </a:lnTo>
                <a:lnTo>
                  <a:pt x="25456" y="1315"/>
                </a:lnTo>
                <a:lnTo>
                  <a:pt x="25336" y="1195"/>
                </a:lnTo>
                <a:lnTo>
                  <a:pt x="25635" y="1016"/>
                </a:lnTo>
                <a:lnTo>
                  <a:pt x="25994" y="897"/>
                </a:lnTo>
                <a:close/>
                <a:moveTo>
                  <a:pt x="29878" y="3287"/>
                </a:moveTo>
                <a:lnTo>
                  <a:pt x="30356" y="3705"/>
                </a:lnTo>
                <a:lnTo>
                  <a:pt x="30655" y="4243"/>
                </a:lnTo>
                <a:lnTo>
                  <a:pt x="30953" y="4781"/>
                </a:lnTo>
                <a:lnTo>
                  <a:pt x="31133" y="5319"/>
                </a:lnTo>
                <a:lnTo>
                  <a:pt x="31252" y="5916"/>
                </a:lnTo>
                <a:lnTo>
                  <a:pt x="31252" y="6514"/>
                </a:lnTo>
                <a:lnTo>
                  <a:pt x="31252" y="7171"/>
                </a:lnTo>
                <a:lnTo>
                  <a:pt x="31192" y="7828"/>
                </a:lnTo>
                <a:lnTo>
                  <a:pt x="31133" y="8426"/>
                </a:lnTo>
                <a:lnTo>
                  <a:pt x="30953" y="9083"/>
                </a:lnTo>
                <a:lnTo>
                  <a:pt x="30595" y="10338"/>
                </a:lnTo>
                <a:lnTo>
                  <a:pt x="30177" y="11533"/>
                </a:lnTo>
                <a:lnTo>
                  <a:pt x="29758" y="12609"/>
                </a:lnTo>
                <a:lnTo>
                  <a:pt x="29220" y="14103"/>
                </a:lnTo>
                <a:lnTo>
                  <a:pt x="28802" y="15596"/>
                </a:lnTo>
                <a:lnTo>
                  <a:pt x="28444" y="17090"/>
                </a:lnTo>
                <a:lnTo>
                  <a:pt x="28085" y="18644"/>
                </a:lnTo>
                <a:lnTo>
                  <a:pt x="27786" y="20138"/>
                </a:lnTo>
                <a:lnTo>
                  <a:pt x="27368" y="21691"/>
                </a:lnTo>
                <a:lnTo>
                  <a:pt x="26950" y="23185"/>
                </a:lnTo>
                <a:lnTo>
                  <a:pt x="26412" y="24619"/>
                </a:lnTo>
                <a:lnTo>
                  <a:pt x="25814" y="25815"/>
                </a:lnTo>
                <a:lnTo>
                  <a:pt x="25217" y="27010"/>
                </a:lnTo>
                <a:lnTo>
                  <a:pt x="24500" y="28085"/>
                </a:lnTo>
                <a:lnTo>
                  <a:pt x="23723" y="29161"/>
                </a:lnTo>
                <a:lnTo>
                  <a:pt x="22827" y="30117"/>
                </a:lnTo>
                <a:lnTo>
                  <a:pt x="21871" y="31013"/>
                </a:lnTo>
                <a:lnTo>
                  <a:pt x="20855" y="31850"/>
                </a:lnTo>
                <a:lnTo>
                  <a:pt x="19779" y="32567"/>
                </a:lnTo>
                <a:lnTo>
                  <a:pt x="19062" y="32925"/>
                </a:lnTo>
                <a:lnTo>
                  <a:pt x="18345" y="33224"/>
                </a:lnTo>
                <a:lnTo>
                  <a:pt x="17628" y="33523"/>
                </a:lnTo>
                <a:lnTo>
                  <a:pt x="16971" y="33702"/>
                </a:lnTo>
                <a:lnTo>
                  <a:pt x="16254" y="33882"/>
                </a:lnTo>
                <a:lnTo>
                  <a:pt x="15537" y="34001"/>
                </a:lnTo>
                <a:lnTo>
                  <a:pt x="14879" y="34061"/>
                </a:lnTo>
                <a:lnTo>
                  <a:pt x="14222" y="34121"/>
                </a:lnTo>
                <a:lnTo>
                  <a:pt x="13565" y="34061"/>
                </a:lnTo>
                <a:lnTo>
                  <a:pt x="12848" y="34001"/>
                </a:lnTo>
                <a:lnTo>
                  <a:pt x="12190" y="33941"/>
                </a:lnTo>
                <a:lnTo>
                  <a:pt x="11593" y="33762"/>
                </a:lnTo>
                <a:lnTo>
                  <a:pt x="10935" y="33642"/>
                </a:lnTo>
                <a:lnTo>
                  <a:pt x="10338" y="33403"/>
                </a:lnTo>
                <a:lnTo>
                  <a:pt x="9680" y="33164"/>
                </a:lnTo>
                <a:lnTo>
                  <a:pt x="9083" y="32866"/>
                </a:lnTo>
                <a:lnTo>
                  <a:pt x="7948" y="32208"/>
                </a:lnTo>
                <a:lnTo>
                  <a:pt x="6812" y="31432"/>
                </a:lnTo>
                <a:lnTo>
                  <a:pt x="5737" y="30535"/>
                </a:lnTo>
                <a:lnTo>
                  <a:pt x="4781" y="29519"/>
                </a:lnTo>
                <a:lnTo>
                  <a:pt x="3824" y="28444"/>
                </a:lnTo>
                <a:lnTo>
                  <a:pt x="2988" y="27249"/>
                </a:lnTo>
                <a:lnTo>
                  <a:pt x="2211" y="26054"/>
                </a:lnTo>
                <a:lnTo>
                  <a:pt x="1554" y="24739"/>
                </a:lnTo>
                <a:lnTo>
                  <a:pt x="1972" y="25277"/>
                </a:lnTo>
                <a:lnTo>
                  <a:pt x="2390" y="25815"/>
                </a:lnTo>
                <a:lnTo>
                  <a:pt x="2868" y="26293"/>
                </a:lnTo>
                <a:lnTo>
                  <a:pt x="3346" y="26711"/>
                </a:lnTo>
                <a:lnTo>
                  <a:pt x="3884" y="27189"/>
                </a:lnTo>
                <a:lnTo>
                  <a:pt x="4422" y="27547"/>
                </a:lnTo>
                <a:lnTo>
                  <a:pt x="5617" y="28265"/>
                </a:lnTo>
                <a:lnTo>
                  <a:pt x="6812" y="28862"/>
                </a:lnTo>
                <a:lnTo>
                  <a:pt x="8127" y="29340"/>
                </a:lnTo>
                <a:lnTo>
                  <a:pt x="9441" y="29699"/>
                </a:lnTo>
                <a:lnTo>
                  <a:pt x="10816" y="29938"/>
                </a:lnTo>
                <a:lnTo>
                  <a:pt x="12190" y="29997"/>
                </a:lnTo>
                <a:lnTo>
                  <a:pt x="13624" y="29997"/>
                </a:lnTo>
                <a:lnTo>
                  <a:pt x="14939" y="29878"/>
                </a:lnTo>
                <a:lnTo>
                  <a:pt x="16313" y="29579"/>
                </a:lnTo>
                <a:lnTo>
                  <a:pt x="17628" y="29221"/>
                </a:lnTo>
                <a:lnTo>
                  <a:pt x="18225" y="28982"/>
                </a:lnTo>
                <a:lnTo>
                  <a:pt x="18883" y="28683"/>
                </a:lnTo>
                <a:lnTo>
                  <a:pt x="19480" y="28384"/>
                </a:lnTo>
                <a:lnTo>
                  <a:pt x="20018" y="28026"/>
                </a:lnTo>
                <a:lnTo>
                  <a:pt x="20616" y="27667"/>
                </a:lnTo>
                <a:lnTo>
                  <a:pt x="21094" y="27249"/>
                </a:lnTo>
                <a:lnTo>
                  <a:pt x="21691" y="26771"/>
                </a:lnTo>
                <a:lnTo>
                  <a:pt x="22229" y="26173"/>
                </a:lnTo>
                <a:lnTo>
                  <a:pt x="22767" y="25635"/>
                </a:lnTo>
                <a:lnTo>
                  <a:pt x="23185" y="24978"/>
                </a:lnTo>
                <a:lnTo>
                  <a:pt x="23603" y="24380"/>
                </a:lnTo>
                <a:lnTo>
                  <a:pt x="24022" y="23723"/>
                </a:lnTo>
                <a:lnTo>
                  <a:pt x="24380" y="23066"/>
                </a:lnTo>
                <a:lnTo>
                  <a:pt x="24679" y="22349"/>
                </a:lnTo>
                <a:lnTo>
                  <a:pt x="25217" y="20915"/>
                </a:lnTo>
                <a:lnTo>
                  <a:pt x="25695" y="19481"/>
                </a:lnTo>
                <a:lnTo>
                  <a:pt x="26113" y="17987"/>
                </a:lnTo>
                <a:lnTo>
                  <a:pt x="26472" y="16493"/>
                </a:lnTo>
                <a:lnTo>
                  <a:pt x="27308" y="13027"/>
                </a:lnTo>
                <a:lnTo>
                  <a:pt x="27846" y="11354"/>
                </a:lnTo>
                <a:lnTo>
                  <a:pt x="28444" y="9681"/>
                </a:lnTo>
                <a:lnTo>
                  <a:pt x="29041" y="8127"/>
                </a:lnTo>
                <a:lnTo>
                  <a:pt x="29340" y="7350"/>
                </a:lnTo>
                <a:lnTo>
                  <a:pt x="29639" y="6514"/>
                </a:lnTo>
                <a:lnTo>
                  <a:pt x="29818" y="5737"/>
                </a:lnTo>
                <a:lnTo>
                  <a:pt x="29938" y="4960"/>
                </a:lnTo>
                <a:lnTo>
                  <a:pt x="29997" y="4123"/>
                </a:lnTo>
                <a:lnTo>
                  <a:pt x="29878" y="3287"/>
                </a:lnTo>
                <a:close/>
                <a:moveTo>
                  <a:pt x="26292" y="0"/>
                </a:moveTo>
                <a:lnTo>
                  <a:pt x="25994" y="60"/>
                </a:lnTo>
                <a:lnTo>
                  <a:pt x="25755" y="120"/>
                </a:lnTo>
                <a:lnTo>
                  <a:pt x="25336" y="359"/>
                </a:lnTo>
                <a:lnTo>
                  <a:pt x="24918" y="598"/>
                </a:lnTo>
                <a:lnTo>
                  <a:pt x="24500" y="777"/>
                </a:lnTo>
                <a:lnTo>
                  <a:pt x="24082" y="837"/>
                </a:lnTo>
                <a:lnTo>
                  <a:pt x="23245" y="837"/>
                </a:lnTo>
                <a:lnTo>
                  <a:pt x="23006" y="897"/>
                </a:lnTo>
                <a:lnTo>
                  <a:pt x="22767" y="956"/>
                </a:lnTo>
                <a:lnTo>
                  <a:pt x="22289" y="1195"/>
                </a:lnTo>
                <a:lnTo>
                  <a:pt x="21811" y="1434"/>
                </a:lnTo>
                <a:lnTo>
                  <a:pt x="21393" y="1793"/>
                </a:lnTo>
                <a:lnTo>
                  <a:pt x="20974" y="2151"/>
                </a:lnTo>
                <a:lnTo>
                  <a:pt x="20257" y="2928"/>
                </a:lnTo>
                <a:lnTo>
                  <a:pt x="19480" y="3705"/>
                </a:lnTo>
                <a:lnTo>
                  <a:pt x="18584" y="4601"/>
                </a:lnTo>
                <a:lnTo>
                  <a:pt x="17568" y="5378"/>
                </a:lnTo>
                <a:lnTo>
                  <a:pt x="16552" y="6095"/>
                </a:lnTo>
                <a:lnTo>
                  <a:pt x="15417" y="6753"/>
                </a:lnTo>
                <a:lnTo>
                  <a:pt x="14341" y="7350"/>
                </a:lnTo>
                <a:lnTo>
                  <a:pt x="13146" y="7948"/>
                </a:lnTo>
                <a:lnTo>
                  <a:pt x="10816" y="8964"/>
                </a:lnTo>
                <a:lnTo>
                  <a:pt x="8485" y="10099"/>
                </a:lnTo>
                <a:lnTo>
                  <a:pt x="7410" y="10637"/>
                </a:lnTo>
                <a:lnTo>
                  <a:pt x="6274" y="11294"/>
                </a:lnTo>
                <a:lnTo>
                  <a:pt x="5259" y="12011"/>
                </a:lnTo>
                <a:lnTo>
                  <a:pt x="4243" y="12788"/>
                </a:lnTo>
                <a:lnTo>
                  <a:pt x="3287" y="13625"/>
                </a:lnTo>
                <a:lnTo>
                  <a:pt x="2450" y="14581"/>
                </a:lnTo>
                <a:lnTo>
                  <a:pt x="2032" y="15059"/>
                </a:lnTo>
                <a:lnTo>
                  <a:pt x="1733" y="15596"/>
                </a:lnTo>
                <a:lnTo>
                  <a:pt x="1374" y="16134"/>
                </a:lnTo>
                <a:lnTo>
                  <a:pt x="1076" y="16732"/>
                </a:lnTo>
                <a:lnTo>
                  <a:pt x="837" y="17329"/>
                </a:lnTo>
                <a:lnTo>
                  <a:pt x="598" y="17927"/>
                </a:lnTo>
                <a:lnTo>
                  <a:pt x="418" y="18524"/>
                </a:lnTo>
                <a:lnTo>
                  <a:pt x="239" y="19182"/>
                </a:lnTo>
                <a:lnTo>
                  <a:pt x="120" y="19839"/>
                </a:lnTo>
                <a:lnTo>
                  <a:pt x="60" y="20496"/>
                </a:lnTo>
                <a:lnTo>
                  <a:pt x="0" y="21154"/>
                </a:lnTo>
                <a:lnTo>
                  <a:pt x="0" y="21751"/>
                </a:lnTo>
                <a:lnTo>
                  <a:pt x="0" y="22409"/>
                </a:lnTo>
                <a:lnTo>
                  <a:pt x="120" y="23006"/>
                </a:lnTo>
                <a:lnTo>
                  <a:pt x="239" y="23663"/>
                </a:lnTo>
                <a:lnTo>
                  <a:pt x="418" y="24261"/>
                </a:lnTo>
                <a:lnTo>
                  <a:pt x="956" y="25456"/>
                </a:lnTo>
                <a:lnTo>
                  <a:pt x="1554" y="26651"/>
                </a:lnTo>
                <a:lnTo>
                  <a:pt x="2331" y="27846"/>
                </a:lnTo>
                <a:lnTo>
                  <a:pt x="3167" y="29041"/>
                </a:lnTo>
                <a:lnTo>
                  <a:pt x="4063" y="30177"/>
                </a:lnTo>
                <a:lnTo>
                  <a:pt x="5020" y="31193"/>
                </a:lnTo>
                <a:lnTo>
                  <a:pt x="6035" y="32089"/>
                </a:lnTo>
                <a:lnTo>
                  <a:pt x="7051" y="32925"/>
                </a:lnTo>
                <a:lnTo>
                  <a:pt x="7589" y="33284"/>
                </a:lnTo>
                <a:lnTo>
                  <a:pt x="8187" y="33642"/>
                </a:lnTo>
                <a:lnTo>
                  <a:pt x="8784" y="33941"/>
                </a:lnTo>
                <a:lnTo>
                  <a:pt x="9322" y="34180"/>
                </a:lnTo>
                <a:lnTo>
                  <a:pt x="10517" y="34599"/>
                </a:lnTo>
                <a:lnTo>
                  <a:pt x="11712" y="34897"/>
                </a:lnTo>
                <a:lnTo>
                  <a:pt x="12907" y="35017"/>
                </a:lnTo>
                <a:lnTo>
                  <a:pt x="14162" y="35077"/>
                </a:lnTo>
                <a:lnTo>
                  <a:pt x="15357" y="34957"/>
                </a:lnTo>
                <a:lnTo>
                  <a:pt x="16552" y="34718"/>
                </a:lnTo>
                <a:lnTo>
                  <a:pt x="17688" y="34419"/>
                </a:lnTo>
                <a:lnTo>
                  <a:pt x="18823" y="33941"/>
                </a:lnTo>
                <a:lnTo>
                  <a:pt x="19958" y="33403"/>
                </a:lnTo>
                <a:lnTo>
                  <a:pt x="21034" y="32746"/>
                </a:lnTo>
                <a:lnTo>
                  <a:pt x="22050" y="32029"/>
                </a:lnTo>
                <a:lnTo>
                  <a:pt x="23006" y="31193"/>
                </a:lnTo>
                <a:lnTo>
                  <a:pt x="23902" y="30296"/>
                </a:lnTo>
                <a:lnTo>
                  <a:pt x="24679" y="29280"/>
                </a:lnTo>
                <a:lnTo>
                  <a:pt x="25575" y="28085"/>
                </a:lnTo>
                <a:lnTo>
                  <a:pt x="26292" y="26830"/>
                </a:lnTo>
                <a:lnTo>
                  <a:pt x="26890" y="25516"/>
                </a:lnTo>
                <a:lnTo>
                  <a:pt x="27428" y="24141"/>
                </a:lnTo>
                <a:lnTo>
                  <a:pt x="27846" y="22767"/>
                </a:lnTo>
                <a:lnTo>
                  <a:pt x="28264" y="21393"/>
                </a:lnTo>
                <a:lnTo>
                  <a:pt x="28922" y="18524"/>
                </a:lnTo>
                <a:lnTo>
                  <a:pt x="29280" y="17031"/>
                </a:lnTo>
                <a:lnTo>
                  <a:pt x="29699" y="15537"/>
                </a:lnTo>
                <a:lnTo>
                  <a:pt x="30117" y="14043"/>
                </a:lnTo>
                <a:lnTo>
                  <a:pt x="30655" y="12609"/>
                </a:lnTo>
                <a:lnTo>
                  <a:pt x="31252" y="11055"/>
                </a:lnTo>
                <a:lnTo>
                  <a:pt x="31551" y="10218"/>
                </a:lnTo>
                <a:lnTo>
                  <a:pt x="31790" y="9442"/>
                </a:lnTo>
                <a:lnTo>
                  <a:pt x="31969" y="8605"/>
                </a:lnTo>
                <a:lnTo>
                  <a:pt x="32089" y="7768"/>
                </a:lnTo>
                <a:lnTo>
                  <a:pt x="32148" y="6932"/>
                </a:lnTo>
                <a:lnTo>
                  <a:pt x="32089" y="6036"/>
                </a:lnTo>
                <a:lnTo>
                  <a:pt x="31969" y="5438"/>
                </a:lnTo>
                <a:lnTo>
                  <a:pt x="31790" y="4900"/>
                </a:lnTo>
                <a:lnTo>
                  <a:pt x="31611" y="4362"/>
                </a:lnTo>
                <a:lnTo>
                  <a:pt x="31372" y="3884"/>
                </a:lnTo>
                <a:lnTo>
                  <a:pt x="31073" y="3406"/>
                </a:lnTo>
                <a:lnTo>
                  <a:pt x="30714" y="2928"/>
                </a:lnTo>
                <a:lnTo>
                  <a:pt x="30296" y="2510"/>
                </a:lnTo>
                <a:lnTo>
                  <a:pt x="29878" y="2092"/>
                </a:lnTo>
                <a:lnTo>
                  <a:pt x="29101" y="1315"/>
                </a:lnTo>
                <a:lnTo>
                  <a:pt x="28742" y="956"/>
                </a:lnTo>
                <a:lnTo>
                  <a:pt x="28324" y="658"/>
                </a:lnTo>
                <a:lnTo>
                  <a:pt x="27846" y="359"/>
                </a:lnTo>
                <a:lnTo>
                  <a:pt x="27368" y="180"/>
                </a:lnTo>
                <a:lnTo>
                  <a:pt x="26830" y="0"/>
                </a:lnTo>
                <a:close/>
              </a:path>
            </a:pathLst>
          </a:custGeom>
          <a:solidFill>
            <a:srgbClr val="FFFFFF"/>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solidFill>
                <a:srgbClr val="7A7D99"/>
              </a:solidFill>
            </a:endParaRPr>
          </a:p>
        </p:txBody>
      </p:sp>
      <p:sp>
        <p:nvSpPr>
          <p:cNvPr id="317" name="Google Shape;317;p12"/>
          <p:cNvSpPr/>
          <p:nvPr/>
        </p:nvSpPr>
        <p:spPr>
          <a:xfrm rot="942660">
            <a:off x="4967491" y="5857452"/>
            <a:ext cx="902853" cy="646905"/>
          </a:xfrm>
          <a:custGeom>
            <a:avLst/>
            <a:gdLst/>
            <a:ahLst/>
            <a:cxnLst/>
            <a:rect l="l" t="t" r="r" b="b"/>
            <a:pathLst>
              <a:path w="38185" h="22230" extrusionOk="0">
                <a:moveTo>
                  <a:pt x="19481" y="6633"/>
                </a:moveTo>
                <a:lnTo>
                  <a:pt x="19003" y="6693"/>
                </a:lnTo>
                <a:lnTo>
                  <a:pt x="18465" y="6813"/>
                </a:lnTo>
                <a:lnTo>
                  <a:pt x="17808" y="7052"/>
                </a:lnTo>
                <a:lnTo>
                  <a:pt x="17509" y="7231"/>
                </a:lnTo>
                <a:lnTo>
                  <a:pt x="17270" y="7410"/>
                </a:lnTo>
                <a:lnTo>
                  <a:pt x="17151" y="7649"/>
                </a:lnTo>
                <a:lnTo>
                  <a:pt x="17151" y="7709"/>
                </a:lnTo>
                <a:lnTo>
                  <a:pt x="17151" y="7829"/>
                </a:lnTo>
                <a:lnTo>
                  <a:pt x="17330" y="8187"/>
                </a:lnTo>
                <a:lnTo>
                  <a:pt x="17569" y="8486"/>
                </a:lnTo>
                <a:lnTo>
                  <a:pt x="17868" y="8665"/>
                </a:lnTo>
                <a:lnTo>
                  <a:pt x="18226" y="8844"/>
                </a:lnTo>
                <a:lnTo>
                  <a:pt x="18645" y="8904"/>
                </a:lnTo>
                <a:lnTo>
                  <a:pt x="19123" y="8964"/>
                </a:lnTo>
                <a:lnTo>
                  <a:pt x="19601" y="8964"/>
                </a:lnTo>
                <a:lnTo>
                  <a:pt x="20079" y="8904"/>
                </a:lnTo>
                <a:lnTo>
                  <a:pt x="20975" y="8785"/>
                </a:lnTo>
                <a:lnTo>
                  <a:pt x="21752" y="8546"/>
                </a:lnTo>
                <a:lnTo>
                  <a:pt x="22051" y="8366"/>
                </a:lnTo>
                <a:lnTo>
                  <a:pt x="22230" y="8247"/>
                </a:lnTo>
                <a:lnTo>
                  <a:pt x="22349" y="8127"/>
                </a:lnTo>
                <a:lnTo>
                  <a:pt x="22290" y="7948"/>
                </a:lnTo>
                <a:lnTo>
                  <a:pt x="22409" y="8008"/>
                </a:lnTo>
                <a:lnTo>
                  <a:pt x="22529" y="7948"/>
                </a:lnTo>
                <a:lnTo>
                  <a:pt x="22708" y="7888"/>
                </a:lnTo>
                <a:lnTo>
                  <a:pt x="22768" y="7769"/>
                </a:lnTo>
                <a:lnTo>
                  <a:pt x="22768" y="7709"/>
                </a:lnTo>
                <a:lnTo>
                  <a:pt x="22768" y="7590"/>
                </a:lnTo>
                <a:lnTo>
                  <a:pt x="22708" y="7470"/>
                </a:lnTo>
                <a:lnTo>
                  <a:pt x="22290" y="7231"/>
                </a:lnTo>
                <a:lnTo>
                  <a:pt x="21871" y="6992"/>
                </a:lnTo>
                <a:lnTo>
                  <a:pt x="21393" y="6813"/>
                </a:lnTo>
                <a:lnTo>
                  <a:pt x="20915" y="6693"/>
                </a:lnTo>
                <a:lnTo>
                  <a:pt x="20437" y="6633"/>
                </a:lnTo>
                <a:close/>
                <a:moveTo>
                  <a:pt x="36452" y="1136"/>
                </a:moveTo>
                <a:lnTo>
                  <a:pt x="36033" y="1255"/>
                </a:lnTo>
                <a:lnTo>
                  <a:pt x="35555" y="1375"/>
                </a:lnTo>
                <a:lnTo>
                  <a:pt x="31253" y="2331"/>
                </a:lnTo>
                <a:lnTo>
                  <a:pt x="26951" y="3287"/>
                </a:lnTo>
                <a:lnTo>
                  <a:pt x="22648" y="4124"/>
                </a:lnTo>
                <a:lnTo>
                  <a:pt x="20437" y="4482"/>
                </a:lnTo>
                <a:lnTo>
                  <a:pt x="18286" y="4781"/>
                </a:lnTo>
                <a:lnTo>
                  <a:pt x="13804" y="5319"/>
                </a:lnTo>
                <a:lnTo>
                  <a:pt x="11593" y="5498"/>
                </a:lnTo>
                <a:lnTo>
                  <a:pt x="9323" y="5677"/>
                </a:lnTo>
                <a:lnTo>
                  <a:pt x="6873" y="5797"/>
                </a:lnTo>
                <a:lnTo>
                  <a:pt x="4363" y="5916"/>
                </a:lnTo>
                <a:lnTo>
                  <a:pt x="2092" y="6096"/>
                </a:lnTo>
                <a:lnTo>
                  <a:pt x="1256" y="6275"/>
                </a:lnTo>
                <a:lnTo>
                  <a:pt x="897" y="6394"/>
                </a:lnTo>
                <a:lnTo>
                  <a:pt x="838" y="6454"/>
                </a:lnTo>
                <a:lnTo>
                  <a:pt x="957" y="6514"/>
                </a:lnTo>
                <a:lnTo>
                  <a:pt x="2033" y="6633"/>
                </a:lnTo>
                <a:lnTo>
                  <a:pt x="1853" y="6872"/>
                </a:lnTo>
                <a:lnTo>
                  <a:pt x="1794" y="7171"/>
                </a:lnTo>
                <a:lnTo>
                  <a:pt x="1794" y="7530"/>
                </a:lnTo>
                <a:lnTo>
                  <a:pt x="1794" y="7948"/>
                </a:lnTo>
                <a:lnTo>
                  <a:pt x="1913" y="8366"/>
                </a:lnTo>
                <a:lnTo>
                  <a:pt x="2033" y="8844"/>
                </a:lnTo>
                <a:lnTo>
                  <a:pt x="2391" y="9741"/>
                </a:lnTo>
                <a:lnTo>
                  <a:pt x="2869" y="10697"/>
                </a:lnTo>
                <a:lnTo>
                  <a:pt x="3288" y="11533"/>
                </a:lnTo>
                <a:lnTo>
                  <a:pt x="4064" y="12728"/>
                </a:lnTo>
                <a:lnTo>
                  <a:pt x="4602" y="13386"/>
                </a:lnTo>
                <a:lnTo>
                  <a:pt x="5140" y="14043"/>
                </a:lnTo>
                <a:lnTo>
                  <a:pt x="5737" y="14700"/>
                </a:lnTo>
                <a:lnTo>
                  <a:pt x="6395" y="15298"/>
                </a:lnTo>
                <a:lnTo>
                  <a:pt x="7112" y="15836"/>
                </a:lnTo>
                <a:lnTo>
                  <a:pt x="7769" y="16374"/>
                </a:lnTo>
                <a:lnTo>
                  <a:pt x="8546" y="16852"/>
                </a:lnTo>
                <a:lnTo>
                  <a:pt x="9323" y="17270"/>
                </a:lnTo>
                <a:lnTo>
                  <a:pt x="10996" y="18106"/>
                </a:lnTo>
                <a:lnTo>
                  <a:pt x="12729" y="18823"/>
                </a:lnTo>
                <a:lnTo>
                  <a:pt x="14581" y="19421"/>
                </a:lnTo>
                <a:lnTo>
                  <a:pt x="16374" y="19899"/>
                </a:lnTo>
                <a:lnTo>
                  <a:pt x="17390" y="20078"/>
                </a:lnTo>
                <a:lnTo>
                  <a:pt x="18406" y="20138"/>
                </a:lnTo>
                <a:lnTo>
                  <a:pt x="19421" y="20198"/>
                </a:lnTo>
                <a:lnTo>
                  <a:pt x="20437" y="20258"/>
                </a:lnTo>
                <a:lnTo>
                  <a:pt x="21035" y="20138"/>
                </a:lnTo>
                <a:lnTo>
                  <a:pt x="21931" y="20019"/>
                </a:lnTo>
                <a:lnTo>
                  <a:pt x="23186" y="19780"/>
                </a:lnTo>
                <a:lnTo>
                  <a:pt x="22827" y="19600"/>
                </a:lnTo>
                <a:lnTo>
                  <a:pt x="22469" y="19541"/>
                </a:lnTo>
                <a:lnTo>
                  <a:pt x="22051" y="19481"/>
                </a:lnTo>
                <a:lnTo>
                  <a:pt x="21632" y="19481"/>
                </a:lnTo>
                <a:lnTo>
                  <a:pt x="20856" y="19600"/>
                </a:lnTo>
                <a:lnTo>
                  <a:pt x="20079" y="19660"/>
                </a:lnTo>
                <a:lnTo>
                  <a:pt x="19123" y="19600"/>
                </a:lnTo>
                <a:lnTo>
                  <a:pt x="18226" y="19541"/>
                </a:lnTo>
                <a:lnTo>
                  <a:pt x="17330" y="19421"/>
                </a:lnTo>
                <a:lnTo>
                  <a:pt x="16434" y="19242"/>
                </a:lnTo>
                <a:lnTo>
                  <a:pt x="14522" y="18764"/>
                </a:lnTo>
                <a:lnTo>
                  <a:pt x="13565" y="18465"/>
                </a:lnTo>
                <a:lnTo>
                  <a:pt x="12669" y="18166"/>
                </a:lnTo>
                <a:lnTo>
                  <a:pt x="11713" y="17748"/>
                </a:lnTo>
                <a:lnTo>
                  <a:pt x="10817" y="17389"/>
                </a:lnTo>
                <a:lnTo>
                  <a:pt x="9920" y="16911"/>
                </a:lnTo>
                <a:lnTo>
                  <a:pt x="9084" y="16493"/>
                </a:lnTo>
                <a:lnTo>
                  <a:pt x="8426" y="16075"/>
                </a:lnTo>
                <a:lnTo>
                  <a:pt x="7769" y="15597"/>
                </a:lnTo>
                <a:lnTo>
                  <a:pt x="7112" y="15119"/>
                </a:lnTo>
                <a:lnTo>
                  <a:pt x="6574" y="14581"/>
                </a:lnTo>
                <a:lnTo>
                  <a:pt x="5976" y="13983"/>
                </a:lnTo>
                <a:lnTo>
                  <a:pt x="5498" y="13446"/>
                </a:lnTo>
                <a:lnTo>
                  <a:pt x="4961" y="12788"/>
                </a:lnTo>
                <a:lnTo>
                  <a:pt x="4542" y="12131"/>
                </a:lnTo>
                <a:lnTo>
                  <a:pt x="4184" y="11533"/>
                </a:lnTo>
                <a:lnTo>
                  <a:pt x="3825" y="10876"/>
                </a:lnTo>
                <a:lnTo>
                  <a:pt x="3527" y="10278"/>
                </a:lnTo>
                <a:lnTo>
                  <a:pt x="3288" y="9621"/>
                </a:lnTo>
                <a:lnTo>
                  <a:pt x="3048" y="8844"/>
                </a:lnTo>
                <a:lnTo>
                  <a:pt x="2929" y="8068"/>
                </a:lnTo>
                <a:lnTo>
                  <a:pt x="2750" y="7350"/>
                </a:lnTo>
                <a:lnTo>
                  <a:pt x="2630" y="6992"/>
                </a:lnTo>
                <a:lnTo>
                  <a:pt x="2511" y="6633"/>
                </a:lnTo>
                <a:lnTo>
                  <a:pt x="4483" y="6633"/>
                </a:lnTo>
                <a:lnTo>
                  <a:pt x="6514" y="6454"/>
                </a:lnTo>
                <a:lnTo>
                  <a:pt x="7530" y="6335"/>
                </a:lnTo>
                <a:lnTo>
                  <a:pt x="8546" y="6275"/>
                </a:lnTo>
                <a:lnTo>
                  <a:pt x="9502" y="6275"/>
                </a:lnTo>
                <a:lnTo>
                  <a:pt x="10458" y="6394"/>
                </a:lnTo>
                <a:lnTo>
                  <a:pt x="10996" y="6454"/>
                </a:lnTo>
                <a:lnTo>
                  <a:pt x="11115" y="6454"/>
                </a:lnTo>
                <a:lnTo>
                  <a:pt x="11235" y="6514"/>
                </a:lnTo>
                <a:lnTo>
                  <a:pt x="11354" y="6753"/>
                </a:lnTo>
                <a:lnTo>
                  <a:pt x="11593" y="7291"/>
                </a:lnTo>
                <a:lnTo>
                  <a:pt x="11773" y="7530"/>
                </a:lnTo>
                <a:lnTo>
                  <a:pt x="12012" y="7769"/>
                </a:lnTo>
                <a:lnTo>
                  <a:pt x="12490" y="8187"/>
                </a:lnTo>
                <a:lnTo>
                  <a:pt x="13147" y="8665"/>
                </a:lnTo>
                <a:lnTo>
                  <a:pt x="13864" y="9024"/>
                </a:lnTo>
                <a:lnTo>
                  <a:pt x="15358" y="9681"/>
                </a:lnTo>
                <a:lnTo>
                  <a:pt x="16135" y="9980"/>
                </a:lnTo>
                <a:lnTo>
                  <a:pt x="16912" y="10278"/>
                </a:lnTo>
                <a:lnTo>
                  <a:pt x="17689" y="10518"/>
                </a:lnTo>
                <a:lnTo>
                  <a:pt x="18465" y="10697"/>
                </a:lnTo>
                <a:lnTo>
                  <a:pt x="19302" y="10876"/>
                </a:lnTo>
                <a:lnTo>
                  <a:pt x="20079" y="10936"/>
                </a:lnTo>
                <a:lnTo>
                  <a:pt x="20856" y="10996"/>
                </a:lnTo>
                <a:lnTo>
                  <a:pt x="21632" y="10936"/>
                </a:lnTo>
                <a:lnTo>
                  <a:pt x="22409" y="10816"/>
                </a:lnTo>
                <a:lnTo>
                  <a:pt x="23126" y="10637"/>
                </a:lnTo>
                <a:lnTo>
                  <a:pt x="23843" y="10398"/>
                </a:lnTo>
                <a:lnTo>
                  <a:pt x="24501" y="10039"/>
                </a:lnTo>
                <a:lnTo>
                  <a:pt x="25158" y="9621"/>
                </a:lnTo>
                <a:lnTo>
                  <a:pt x="25815" y="9083"/>
                </a:lnTo>
                <a:lnTo>
                  <a:pt x="26413" y="8486"/>
                </a:lnTo>
                <a:lnTo>
                  <a:pt x="26951" y="7769"/>
                </a:lnTo>
                <a:lnTo>
                  <a:pt x="27309" y="7171"/>
                </a:lnTo>
                <a:lnTo>
                  <a:pt x="27727" y="6454"/>
                </a:lnTo>
                <a:lnTo>
                  <a:pt x="28026" y="5737"/>
                </a:lnTo>
                <a:lnTo>
                  <a:pt x="28146" y="5379"/>
                </a:lnTo>
                <a:lnTo>
                  <a:pt x="28205" y="5080"/>
                </a:lnTo>
                <a:lnTo>
                  <a:pt x="28205" y="4482"/>
                </a:lnTo>
                <a:lnTo>
                  <a:pt x="28205" y="4363"/>
                </a:lnTo>
                <a:lnTo>
                  <a:pt x="28146" y="4303"/>
                </a:lnTo>
                <a:lnTo>
                  <a:pt x="28086" y="4363"/>
                </a:lnTo>
                <a:lnTo>
                  <a:pt x="27966" y="4482"/>
                </a:lnTo>
                <a:lnTo>
                  <a:pt x="27668" y="4960"/>
                </a:lnTo>
                <a:lnTo>
                  <a:pt x="26831" y="6514"/>
                </a:lnTo>
                <a:lnTo>
                  <a:pt x="26413" y="7231"/>
                </a:lnTo>
                <a:lnTo>
                  <a:pt x="25995" y="7888"/>
                </a:lnTo>
                <a:lnTo>
                  <a:pt x="25516" y="8546"/>
                </a:lnTo>
                <a:lnTo>
                  <a:pt x="24919" y="9143"/>
                </a:lnTo>
                <a:lnTo>
                  <a:pt x="24620" y="9382"/>
                </a:lnTo>
                <a:lnTo>
                  <a:pt x="24262" y="9621"/>
                </a:lnTo>
                <a:lnTo>
                  <a:pt x="23843" y="9800"/>
                </a:lnTo>
                <a:lnTo>
                  <a:pt x="23425" y="10039"/>
                </a:lnTo>
                <a:lnTo>
                  <a:pt x="22588" y="10278"/>
                </a:lnTo>
                <a:lnTo>
                  <a:pt x="21692" y="10398"/>
                </a:lnTo>
                <a:lnTo>
                  <a:pt x="20856" y="10458"/>
                </a:lnTo>
                <a:lnTo>
                  <a:pt x="19959" y="10398"/>
                </a:lnTo>
                <a:lnTo>
                  <a:pt x="19123" y="10278"/>
                </a:lnTo>
                <a:lnTo>
                  <a:pt x="18226" y="10099"/>
                </a:lnTo>
                <a:lnTo>
                  <a:pt x="17390" y="9800"/>
                </a:lnTo>
                <a:lnTo>
                  <a:pt x="16553" y="9561"/>
                </a:lnTo>
                <a:lnTo>
                  <a:pt x="15179" y="9024"/>
                </a:lnTo>
                <a:lnTo>
                  <a:pt x="14402" y="8725"/>
                </a:lnTo>
                <a:lnTo>
                  <a:pt x="13685" y="8366"/>
                </a:lnTo>
                <a:lnTo>
                  <a:pt x="12968" y="8008"/>
                </a:lnTo>
                <a:lnTo>
                  <a:pt x="12370" y="7530"/>
                </a:lnTo>
                <a:lnTo>
                  <a:pt x="12131" y="7231"/>
                </a:lnTo>
                <a:lnTo>
                  <a:pt x="11892" y="6932"/>
                </a:lnTo>
                <a:lnTo>
                  <a:pt x="11713" y="6633"/>
                </a:lnTo>
                <a:lnTo>
                  <a:pt x="11534" y="6275"/>
                </a:lnTo>
                <a:lnTo>
                  <a:pt x="14641" y="6036"/>
                </a:lnTo>
                <a:lnTo>
                  <a:pt x="17748" y="5737"/>
                </a:lnTo>
                <a:lnTo>
                  <a:pt x="20856" y="5379"/>
                </a:lnTo>
                <a:lnTo>
                  <a:pt x="24023" y="4901"/>
                </a:lnTo>
                <a:lnTo>
                  <a:pt x="27130" y="4363"/>
                </a:lnTo>
                <a:lnTo>
                  <a:pt x="30237" y="3705"/>
                </a:lnTo>
                <a:lnTo>
                  <a:pt x="31791" y="3347"/>
                </a:lnTo>
                <a:lnTo>
                  <a:pt x="33285" y="2929"/>
                </a:lnTo>
                <a:lnTo>
                  <a:pt x="34779" y="2510"/>
                </a:lnTo>
                <a:lnTo>
                  <a:pt x="36213" y="2032"/>
                </a:lnTo>
                <a:lnTo>
                  <a:pt x="36213" y="3526"/>
                </a:lnTo>
                <a:lnTo>
                  <a:pt x="36153" y="5140"/>
                </a:lnTo>
                <a:lnTo>
                  <a:pt x="36033" y="6693"/>
                </a:lnTo>
                <a:lnTo>
                  <a:pt x="35794" y="8187"/>
                </a:lnTo>
                <a:lnTo>
                  <a:pt x="35615" y="8964"/>
                </a:lnTo>
                <a:lnTo>
                  <a:pt x="35436" y="9741"/>
                </a:lnTo>
                <a:lnTo>
                  <a:pt x="35197" y="10458"/>
                </a:lnTo>
                <a:lnTo>
                  <a:pt x="34898" y="11175"/>
                </a:lnTo>
                <a:lnTo>
                  <a:pt x="34540" y="11832"/>
                </a:lnTo>
                <a:lnTo>
                  <a:pt x="34181" y="12549"/>
                </a:lnTo>
                <a:lnTo>
                  <a:pt x="33703" y="13147"/>
                </a:lnTo>
                <a:lnTo>
                  <a:pt x="33225" y="13804"/>
                </a:lnTo>
                <a:lnTo>
                  <a:pt x="32747" y="14342"/>
                </a:lnTo>
                <a:lnTo>
                  <a:pt x="32209" y="14880"/>
                </a:lnTo>
                <a:lnTo>
                  <a:pt x="31014" y="15836"/>
                </a:lnTo>
                <a:lnTo>
                  <a:pt x="29819" y="16732"/>
                </a:lnTo>
                <a:lnTo>
                  <a:pt x="28564" y="17569"/>
                </a:lnTo>
                <a:lnTo>
                  <a:pt x="27249" y="18405"/>
                </a:lnTo>
                <a:lnTo>
                  <a:pt x="26532" y="18764"/>
                </a:lnTo>
                <a:lnTo>
                  <a:pt x="25815" y="19063"/>
                </a:lnTo>
                <a:lnTo>
                  <a:pt x="24501" y="19720"/>
                </a:lnTo>
                <a:lnTo>
                  <a:pt x="23664" y="20019"/>
                </a:lnTo>
                <a:lnTo>
                  <a:pt x="23365" y="20138"/>
                </a:lnTo>
                <a:lnTo>
                  <a:pt x="23186" y="20138"/>
                </a:lnTo>
                <a:lnTo>
                  <a:pt x="23664" y="20198"/>
                </a:lnTo>
                <a:lnTo>
                  <a:pt x="24142" y="20198"/>
                </a:lnTo>
                <a:lnTo>
                  <a:pt x="24560" y="20138"/>
                </a:lnTo>
                <a:lnTo>
                  <a:pt x="25038" y="20019"/>
                </a:lnTo>
                <a:lnTo>
                  <a:pt x="25935" y="19720"/>
                </a:lnTo>
                <a:lnTo>
                  <a:pt x="26831" y="19302"/>
                </a:lnTo>
                <a:lnTo>
                  <a:pt x="27727" y="18823"/>
                </a:lnTo>
                <a:lnTo>
                  <a:pt x="28504" y="18226"/>
                </a:lnTo>
                <a:lnTo>
                  <a:pt x="30058" y="17150"/>
                </a:lnTo>
                <a:lnTo>
                  <a:pt x="31552" y="16015"/>
                </a:lnTo>
                <a:lnTo>
                  <a:pt x="32269" y="15417"/>
                </a:lnTo>
                <a:lnTo>
                  <a:pt x="32926" y="14820"/>
                </a:lnTo>
                <a:lnTo>
                  <a:pt x="33583" y="14103"/>
                </a:lnTo>
                <a:lnTo>
                  <a:pt x="34181" y="13386"/>
                </a:lnTo>
                <a:lnTo>
                  <a:pt x="34659" y="12609"/>
                </a:lnTo>
                <a:lnTo>
                  <a:pt x="35137" y="11772"/>
                </a:lnTo>
                <a:lnTo>
                  <a:pt x="35496" y="10936"/>
                </a:lnTo>
                <a:lnTo>
                  <a:pt x="35854" y="9980"/>
                </a:lnTo>
                <a:lnTo>
                  <a:pt x="36093" y="9083"/>
                </a:lnTo>
                <a:lnTo>
                  <a:pt x="36272" y="8127"/>
                </a:lnTo>
                <a:lnTo>
                  <a:pt x="36452" y="7171"/>
                </a:lnTo>
                <a:lnTo>
                  <a:pt x="36571" y="6215"/>
                </a:lnTo>
                <a:lnTo>
                  <a:pt x="36691" y="4303"/>
                </a:lnTo>
                <a:lnTo>
                  <a:pt x="36631" y="3347"/>
                </a:lnTo>
                <a:lnTo>
                  <a:pt x="36631" y="2929"/>
                </a:lnTo>
                <a:lnTo>
                  <a:pt x="36691" y="2451"/>
                </a:lnTo>
                <a:lnTo>
                  <a:pt x="36870" y="1913"/>
                </a:lnTo>
                <a:lnTo>
                  <a:pt x="36990" y="1614"/>
                </a:lnTo>
                <a:lnTo>
                  <a:pt x="37049" y="1554"/>
                </a:lnTo>
                <a:lnTo>
                  <a:pt x="36990" y="1315"/>
                </a:lnTo>
                <a:lnTo>
                  <a:pt x="36810" y="1196"/>
                </a:lnTo>
                <a:lnTo>
                  <a:pt x="36631" y="1136"/>
                </a:lnTo>
                <a:close/>
                <a:moveTo>
                  <a:pt x="37587" y="1"/>
                </a:moveTo>
                <a:lnTo>
                  <a:pt x="37408" y="60"/>
                </a:lnTo>
                <a:lnTo>
                  <a:pt x="37288" y="120"/>
                </a:lnTo>
                <a:lnTo>
                  <a:pt x="37169" y="240"/>
                </a:lnTo>
                <a:lnTo>
                  <a:pt x="37109" y="359"/>
                </a:lnTo>
                <a:lnTo>
                  <a:pt x="37109" y="718"/>
                </a:lnTo>
                <a:lnTo>
                  <a:pt x="37229" y="1255"/>
                </a:lnTo>
                <a:lnTo>
                  <a:pt x="37348" y="2690"/>
                </a:lnTo>
                <a:lnTo>
                  <a:pt x="37408" y="3347"/>
                </a:lnTo>
                <a:lnTo>
                  <a:pt x="37468" y="4064"/>
                </a:lnTo>
                <a:lnTo>
                  <a:pt x="37408" y="4960"/>
                </a:lnTo>
                <a:lnTo>
                  <a:pt x="37408" y="5797"/>
                </a:lnTo>
                <a:lnTo>
                  <a:pt x="37288" y="6693"/>
                </a:lnTo>
                <a:lnTo>
                  <a:pt x="37169" y="7530"/>
                </a:lnTo>
                <a:lnTo>
                  <a:pt x="36990" y="8426"/>
                </a:lnTo>
                <a:lnTo>
                  <a:pt x="36810" y="9263"/>
                </a:lnTo>
                <a:lnTo>
                  <a:pt x="36571" y="10099"/>
                </a:lnTo>
                <a:lnTo>
                  <a:pt x="36272" y="10936"/>
                </a:lnTo>
                <a:lnTo>
                  <a:pt x="35675" y="12250"/>
                </a:lnTo>
                <a:lnTo>
                  <a:pt x="34958" y="13505"/>
                </a:lnTo>
                <a:lnTo>
                  <a:pt x="34121" y="14760"/>
                </a:lnTo>
                <a:lnTo>
                  <a:pt x="33165" y="15836"/>
                </a:lnTo>
                <a:lnTo>
                  <a:pt x="32149" y="16911"/>
                </a:lnTo>
                <a:lnTo>
                  <a:pt x="31014" y="17867"/>
                </a:lnTo>
                <a:lnTo>
                  <a:pt x="29819" y="18704"/>
                </a:lnTo>
                <a:lnTo>
                  <a:pt x="28564" y="19421"/>
                </a:lnTo>
                <a:lnTo>
                  <a:pt x="27309" y="19959"/>
                </a:lnTo>
                <a:lnTo>
                  <a:pt x="25995" y="20437"/>
                </a:lnTo>
                <a:lnTo>
                  <a:pt x="24680" y="20795"/>
                </a:lnTo>
                <a:lnTo>
                  <a:pt x="23365" y="21034"/>
                </a:lnTo>
                <a:lnTo>
                  <a:pt x="21991" y="21214"/>
                </a:lnTo>
                <a:lnTo>
                  <a:pt x="20617" y="21273"/>
                </a:lnTo>
                <a:lnTo>
                  <a:pt x="19242" y="21273"/>
                </a:lnTo>
                <a:lnTo>
                  <a:pt x="17808" y="21154"/>
                </a:lnTo>
                <a:lnTo>
                  <a:pt x="16434" y="20975"/>
                </a:lnTo>
                <a:lnTo>
                  <a:pt x="15119" y="20676"/>
                </a:lnTo>
                <a:lnTo>
                  <a:pt x="13745" y="20317"/>
                </a:lnTo>
                <a:lnTo>
                  <a:pt x="12430" y="19839"/>
                </a:lnTo>
                <a:lnTo>
                  <a:pt x="11175" y="19361"/>
                </a:lnTo>
                <a:lnTo>
                  <a:pt x="9920" y="18764"/>
                </a:lnTo>
                <a:lnTo>
                  <a:pt x="8785" y="18047"/>
                </a:lnTo>
                <a:lnTo>
                  <a:pt x="7650" y="17330"/>
                </a:lnTo>
                <a:lnTo>
                  <a:pt x="6514" y="16433"/>
                </a:lnTo>
                <a:lnTo>
                  <a:pt x="5439" y="15477"/>
                </a:lnTo>
                <a:lnTo>
                  <a:pt x="4483" y="14402"/>
                </a:lnTo>
                <a:lnTo>
                  <a:pt x="3646" y="13266"/>
                </a:lnTo>
                <a:lnTo>
                  <a:pt x="2869" y="12071"/>
                </a:lnTo>
                <a:lnTo>
                  <a:pt x="2212" y="10816"/>
                </a:lnTo>
                <a:lnTo>
                  <a:pt x="1674" y="9502"/>
                </a:lnTo>
                <a:lnTo>
                  <a:pt x="1136" y="8187"/>
                </a:lnTo>
                <a:lnTo>
                  <a:pt x="838" y="6813"/>
                </a:lnTo>
                <a:lnTo>
                  <a:pt x="599" y="5976"/>
                </a:lnTo>
                <a:lnTo>
                  <a:pt x="479" y="5737"/>
                </a:lnTo>
                <a:lnTo>
                  <a:pt x="359" y="5618"/>
                </a:lnTo>
                <a:lnTo>
                  <a:pt x="180" y="5677"/>
                </a:lnTo>
                <a:lnTo>
                  <a:pt x="120" y="5797"/>
                </a:lnTo>
                <a:lnTo>
                  <a:pt x="61" y="6036"/>
                </a:lnTo>
                <a:lnTo>
                  <a:pt x="1" y="6275"/>
                </a:lnTo>
                <a:lnTo>
                  <a:pt x="61" y="6813"/>
                </a:lnTo>
                <a:lnTo>
                  <a:pt x="120" y="7231"/>
                </a:lnTo>
                <a:lnTo>
                  <a:pt x="240" y="8068"/>
                </a:lnTo>
                <a:lnTo>
                  <a:pt x="419" y="8844"/>
                </a:lnTo>
                <a:lnTo>
                  <a:pt x="658" y="9681"/>
                </a:lnTo>
                <a:lnTo>
                  <a:pt x="957" y="10458"/>
                </a:lnTo>
                <a:lnTo>
                  <a:pt x="1316" y="11175"/>
                </a:lnTo>
                <a:lnTo>
                  <a:pt x="1674" y="11952"/>
                </a:lnTo>
                <a:lnTo>
                  <a:pt x="2092" y="12669"/>
                </a:lnTo>
                <a:lnTo>
                  <a:pt x="2570" y="13386"/>
                </a:lnTo>
                <a:lnTo>
                  <a:pt x="3467" y="14581"/>
                </a:lnTo>
                <a:lnTo>
                  <a:pt x="4483" y="15776"/>
                </a:lnTo>
                <a:lnTo>
                  <a:pt x="5618" y="16852"/>
                </a:lnTo>
                <a:lnTo>
                  <a:pt x="6813" y="17808"/>
                </a:lnTo>
                <a:lnTo>
                  <a:pt x="8068" y="18704"/>
                </a:lnTo>
                <a:lnTo>
                  <a:pt x="9442" y="19481"/>
                </a:lnTo>
                <a:lnTo>
                  <a:pt x="10817" y="20198"/>
                </a:lnTo>
                <a:lnTo>
                  <a:pt x="12311" y="20795"/>
                </a:lnTo>
                <a:lnTo>
                  <a:pt x="13804" y="21273"/>
                </a:lnTo>
                <a:lnTo>
                  <a:pt x="15298" y="21692"/>
                </a:lnTo>
                <a:lnTo>
                  <a:pt x="16852" y="21991"/>
                </a:lnTo>
                <a:lnTo>
                  <a:pt x="18406" y="22170"/>
                </a:lnTo>
                <a:lnTo>
                  <a:pt x="19959" y="22230"/>
                </a:lnTo>
                <a:lnTo>
                  <a:pt x="21513" y="22170"/>
                </a:lnTo>
                <a:lnTo>
                  <a:pt x="23067" y="22050"/>
                </a:lnTo>
                <a:lnTo>
                  <a:pt x="24560" y="21751"/>
                </a:lnTo>
                <a:lnTo>
                  <a:pt x="25457" y="21572"/>
                </a:lnTo>
                <a:lnTo>
                  <a:pt x="26293" y="21333"/>
                </a:lnTo>
                <a:lnTo>
                  <a:pt x="27130" y="20975"/>
                </a:lnTo>
                <a:lnTo>
                  <a:pt x="27966" y="20676"/>
                </a:lnTo>
                <a:lnTo>
                  <a:pt x="28743" y="20258"/>
                </a:lnTo>
                <a:lnTo>
                  <a:pt x="29460" y="19839"/>
                </a:lnTo>
                <a:lnTo>
                  <a:pt x="30237" y="19361"/>
                </a:lnTo>
                <a:lnTo>
                  <a:pt x="30894" y="18823"/>
                </a:lnTo>
                <a:lnTo>
                  <a:pt x="31612" y="18286"/>
                </a:lnTo>
                <a:lnTo>
                  <a:pt x="32209" y="17748"/>
                </a:lnTo>
                <a:lnTo>
                  <a:pt x="32866" y="17150"/>
                </a:lnTo>
                <a:lnTo>
                  <a:pt x="33404" y="16493"/>
                </a:lnTo>
                <a:lnTo>
                  <a:pt x="34002" y="15836"/>
                </a:lnTo>
                <a:lnTo>
                  <a:pt x="34480" y="15178"/>
                </a:lnTo>
                <a:lnTo>
                  <a:pt x="35018" y="14461"/>
                </a:lnTo>
                <a:lnTo>
                  <a:pt x="35436" y="13744"/>
                </a:lnTo>
                <a:lnTo>
                  <a:pt x="35914" y="12967"/>
                </a:lnTo>
                <a:lnTo>
                  <a:pt x="36272" y="12191"/>
                </a:lnTo>
                <a:lnTo>
                  <a:pt x="36631" y="11414"/>
                </a:lnTo>
                <a:lnTo>
                  <a:pt x="36930" y="10577"/>
                </a:lnTo>
                <a:lnTo>
                  <a:pt x="37229" y="9741"/>
                </a:lnTo>
                <a:lnTo>
                  <a:pt x="37468" y="8904"/>
                </a:lnTo>
                <a:lnTo>
                  <a:pt x="37707" y="8068"/>
                </a:lnTo>
                <a:lnTo>
                  <a:pt x="37886" y="7231"/>
                </a:lnTo>
                <a:lnTo>
                  <a:pt x="38005" y="6394"/>
                </a:lnTo>
                <a:lnTo>
                  <a:pt x="38125" y="5498"/>
                </a:lnTo>
                <a:lnTo>
                  <a:pt x="38185" y="4602"/>
                </a:lnTo>
                <a:lnTo>
                  <a:pt x="38185" y="3765"/>
                </a:lnTo>
                <a:lnTo>
                  <a:pt x="38125" y="2869"/>
                </a:lnTo>
                <a:lnTo>
                  <a:pt x="38065" y="1973"/>
                </a:lnTo>
                <a:lnTo>
                  <a:pt x="37946" y="1136"/>
                </a:lnTo>
                <a:lnTo>
                  <a:pt x="37826" y="240"/>
                </a:lnTo>
                <a:lnTo>
                  <a:pt x="37707" y="60"/>
                </a:lnTo>
                <a:lnTo>
                  <a:pt x="37587" y="1"/>
                </a:lnTo>
                <a:close/>
              </a:path>
            </a:pathLst>
          </a:custGeom>
          <a:solidFill>
            <a:srgbClr val="FFFFFF"/>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solidFill>
                <a:srgbClr val="7A7D99"/>
              </a:solidFill>
            </a:endParaRPr>
          </a:p>
        </p:txBody>
      </p:sp>
      <p:sp>
        <p:nvSpPr>
          <p:cNvPr id="318" name="Google Shape;318;p12"/>
          <p:cNvSpPr/>
          <p:nvPr/>
        </p:nvSpPr>
        <p:spPr>
          <a:xfrm rot="-5506848">
            <a:off x="8858570" y="4858499"/>
            <a:ext cx="239023" cy="209530"/>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FFFFFF"/>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319" name="Google Shape;319;p12"/>
          <p:cNvSpPr/>
          <p:nvPr/>
        </p:nvSpPr>
        <p:spPr>
          <a:xfrm rot="-10292983">
            <a:off x="8755202" y="5069920"/>
            <a:ext cx="233149" cy="309593"/>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FFFFFF"/>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with color background 2">
  <p:cSld name="BLANK_1_1">
    <p:bg>
      <p:bgPr>
        <a:solidFill>
          <a:srgbClr val="FF7B59"/>
        </a:solidFill>
        <a:effectLst/>
      </p:bgPr>
    </p:bg>
    <p:spTree>
      <p:nvGrpSpPr>
        <p:cNvPr id="1" name="Shape 320"/>
        <p:cNvGrpSpPr/>
        <p:nvPr/>
      </p:nvGrpSpPr>
      <p:grpSpPr>
        <a:xfrm>
          <a:off x="0" y="0"/>
          <a:ext cx="0" cy="0"/>
          <a:chOff x="0" y="0"/>
          <a:chExt cx="0" cy="0"/>
        </a:xfrm>
      </p:grpSpPr>
      <p:sp>
        <p:nvSpPr>
          <p:cNvPr id="321" name="Google Shape;321;p13"/>
          <p:cNvSpPr txBox="1">
            <a:spLocks noGrp="1"/>
          </p:cNvSpPr>
          <p:nvPr>
            <p:ph type="sldNum" idx="12"/>
          </p:nvPr>
        </p:nvSpPr>
        <p:spPr>
          <a:xfrm>
            <a:off x="9269849" y="6333135"/>
            <a:ext cx="594425" cy="524800"/>
          </a:xfrm>
          <a:prstGeom prst="rect">
            <a:avLst/>
          </a:prstGeom>
        </p:spPr>
        <p:txBody>
          <a:bodyPr spcFirstLastPara="1" wrap="square" lIns="107269" tIns="107269" rIns="107269" bIns="107269"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fld id="{00000000-1234-1234-1234-123412341234}" type="slidenum">
              <a:rPr lang="en" smtClean="0"/>
              <a:pPr/>
              <a:t>‹#›</a:t>
            </a:fld>
            <a:endParaRPr lang="en"/>
          </a:p>
        </p:txBody>
      </p:sp>
      <p:sp>
        <p:nvSpPr>
          <p:cNvPr id="322" name="Google Shape;322;p13"/>
          <p:cNvSpPr/>
          <p:nvPr/>
        </p:nvSpPr>
        <p:spPr>
          <a:xfrm rot="1318871">
            <a:off x="8510900" y="1110481"/>
            <a:ext cx="666755" cy="1285207"/>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FFFFFF"/>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323" name="Google Shape;323;p13"/>
          <p:cNvSpPr/>
          <p:nvPr/>
        </p:nvSpPr>
        <p:spPr>
          <a:xfrm>
            <a:off x="8916543" y="-204717"/>
            <a:ext cx="906865" cy="1141076"/>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FFFFFF"/>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324" name="Google Shape;324;p13"/>
          <p:cNvSpPr/>
          <p:nvPr/>
        </p:nvSpPr>
        <p:spPr>
          <a:xfrm rot="-548659">
            <a:off x="9344515" y="5384373"/>
            <a:ext cx="829675" cy="76468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FFFFFF"/>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325" name="Google Shape;325;p13"/>
          <p:cNvSpPr/>
          <p:nvPr/>
        </p:nvSpPr>
        <p:spPr>
          <a:xfrm rot="-9290062">
            <a:off x="9217208" y="2269409"/>
            <a:ext cx="841729" cy="1139187"/>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FFFFFF"/>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326" name="Google Shape;326;p13"/>
          <p:cNvSpPr/>
          <p:nvPr/>
        </p:nvSpPr>
        <p:spPr>
          <a:xfrm rot="5503490">
            <a:off x="8454476" y="5801784"/>
            <a:ext cx="1306627" cy="953149"/>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FFFFFF"/>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327" name="Google Shape;327;p13"/>
          <p:cNvSpPr/>
          <p:nvPr/>
        </p:nvSpPr>
        <p:spPr>
          <a:xfrm>
            <a:off x="8917959" y="3574813"/>
            <a:ext cx="238655" cy="316907"/>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FFFFFF"/>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328" name="Google Shape;328;p13"/>
          <p:cNvSpPr/>
          <p:nvPr/>
        </p:nvSpPr>
        <p:spPr>
          <a:xfrm rot="-830047">
            <a:off x="8516180" y="3141736"/>
            <a:ext cx="310986" cy="980923"/>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FFFFFF"/>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329" name="Google Shape;329;p13"/>
          <p:cNvSpPr/>
          <p:nvPr/>
        </p:nvSpPr>
        <p:spPr>
          <a:xfrm>
            <a:off x="8269855" y="-87894"/>
            <a:ext cx="496117" cy="466423"/>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FFFFFF"/>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330" name="Google Shape;330;p13"/>
          <p:cNvSpPr/>
          <p:nvPr/>
        </p:nvSpPr>
        <p:spPr>
          <a:xfrm rot="8224608">
            <a:off x="9009459" y="4204361"/>
            <a:ext cx="543826" cy="1028904"/>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FFFFFF"/>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536433" indent="0" algn="ctr">
              <a:buNone/>
              <a:defRPr>
                <a:solidFill>
                  <a:schemeClr val="tx1">
                    <a:tint val="75000"/>
                  </a:schemeClr>
                </a:solidFill>
              </a:defRPr>
            </a:lvl2pPr>
            <a:lvl3pPr marL="1072866" indent="0" algn="ctr">
              <a:buNone/>
              <a:defRPr>
                <a:solidFill>
                  <a:schemeClr val="tx1">
                    <a:tint val="75000"/>
                  </a:schemeClr>
                </a:solidFill>
              </a:defRPr>
            </a:lvl3pPr>
            <a:lvl4pPr marL="1609298" indent="0" algn="ctr">
              <a:buNone/>
              <a:defRPr>
                <a:solidFill>
                  <a:schemeClr val="tx1">
                    <a:tint val="75000"/>
                  </a:schemeClr>
                </a:solidFill>
              </a:defRPr>
            </a:lvl4pPr>
            <a:lvl5pPr marL="2145731" indent="0" algn="ctr">
              <a:buNone/>
              <a:defRPr>
                <a:solidFill>
                  <a:schemeClr val="tx1">
                    <a:tint val="75000"/>
                  </a:schemeClr>
                </a:solidFill>
              </a:defRPr>
            </a:lvl5pPr>
            <a:lvl6pPr marL="2682164" indent="0" algn="ctr">
              <a:buNone/>
              <a:defRPr>
                <a:solidFill>
                  <a:schemeClr val="tx1">
                    <a:tint val="75000"/>
                  </a:schemeClr>
                </a:solidFill>
              </a:defRPr>
            </a:lvl6pPr>
            <a:lvl7pPr marL="3218597" indent="0" algn="ctr">
              <a:buNone/>
              <a:defRPr>
                <a:solidFill>
                  <a:schemeClr val="tx1">
                    <a:tint val="75000"/>
                  </a:schemeClr>
                </a:solidFill>
              </a:defRPr>
            </a:lvl7pPr>
            <a:lvl8pPr marL="3755029" indent="0" algn="ctr">
              <a:buNone/>
              <a:defRPr>
                <a:solidFill>
                  <a:schemeClr val="tx1">
                    <a:tint val="75000"/>
                  </a:schemeClr>
                </a:solidFill>
              </a:defRPr>
            </a:lvl8pPr>
            <a:lvl9pPr marL="429146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79F386A-5224-4954-A0A2-0557B329AEDE}" type="slidenum">
              <a:rPr lang="en-US" altLang="en-US"/>
              <a:pPr>
                <a:defRPr/>
              </a:pPr>
              <a:t>‹#›</a:t>
            </a:fld>
            <a:endParaRPr lang="en-US" altLang="en-US"/>
          </a:p>
        </p:txBody>
      </p:sp>
    </p:spTree>
    <p:extLst>
      <p:ext uri="{BB962C8B-B14F-4D97-AF65-F5344CB8AC3E}">
        <p14:creationId xmlns:p14="http://schemas.microsoft.com/office/powerpoint/2010/main" val="22677514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C55B917-6550-4187-97DD-4FCDDD95FFE8}" type="slidenum">
              <a:rPr lang="en-US" altLang="en-US"/>
              <a:pPr>
                <a:defRPr/>
              </a:pPr>
              <a:t>‹#›</a:t>
            </a:fld>
            <a:endParaRPr lang="en-US" altLang="en-US"/>
          </a:p>
        </p:txBody>
      </p:sp>
    </p:spTree>
    <p:extLst>
      <p:ext uri="{BB962C8B-B14F-4D97-AF65-F5344CB8AC3E}">
        <p14:creationId xmlns:p14="http://schemas.microsoft.com/office/powerpoint/2010/main" val="40171544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700" b="1" cap="all"/>
            </a:lvl1pPr>
          </a:lstStyle>
          <a:p>
            <a:r>
              <a:rPr lang="en-US"/>
              <a:t>Click to edit Master title style</a:t>
            </a:r>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300">
                <a:solidFill>
                  <a:schemeClr val="tx1">
                    <a:tint val="75000"/>
                  </a:schemeClr>
                </a:solidFill>
              </a:defRPr>
            </a:lvl1pPr>
            <a:lvl2pPr marL="536433" indent="0">
              <a:buNone/>
              <a:defRPr sz="2100">
                <a:solidFill>
                  <a:schemeClr val="tx1">
                    <a:tint val="75000"/>
                  </a:schemeClr>
                </a:solidFill>
              </a:defRPr>
            </a:lvl2pPr>
            <a:lvl3pPr marL="1072866" indent="0">
              <a:buNone/>
              <a:defRPr sz="1900">
                <a:solidFill>
                  <a:schemeClr val="tx1">
                    <a:tint val="75000"/>
                  </a:schemeClr>
                </a:solidFill>
              </a:defRPr>
            </a:lvl3pPr>
            <a:lvl4pPr marL="1609298" indent="0">
              <a:buNone/>
              <a:defRPr sz="1600">
                <a:solidFill>
                  <a:schemeClr val="tx1">
                    <a:tint val="75000"/>
                  </a:schemeClr>
                </a:solidFill>
              </a:defRPr>
            </a:lvl4pPr>
            <a:lvl5pPr marL="2145731" indent="0">
              <a:buNone/>
              <a:defRPr sz="1600">
                <a:solidFill>
                  <a:schemeClr val="tx1">
                    <a:tint val="75000"/>
                  </a:schemeClr>
                </a:solidFill>
              </a:defRPr>
            </a:lvl5pPr>
            <a:lvl6pPr marL="2682164" indent="0">
              <a:buNone/>
              <a:defRPr sz="1600">
                <a:solidFill>
                  <a:schemeClr val="tx1">
                    <a:tint val="75000"/>
                  </a:schemeClr>
                </a:solidFill>
              </a:defRPr>
            </a:lvl6pPr>
            <a:lvl7pPr marL="3218597" indent="0">
              <a:buNone/>
              <a:defRPr sz="1600">
                <a:solidFill>
                  <a:schemeClr val="tx1">
                    <a:tint val="75000"/>
                  </a:schemeClr>
                </a:solidFill>
              </a:defRPr>
            </a:lvl7pPr>
            <a:lvl8pPr marL="3755029" indent="0">
              <a:buNone/>
              <a:defRPr sz="1600">
                <a:solidFill>
                  <a:schemeClr val="tx1">
                    <a:tint val="75000"/>
                  </a:schemeClr>
                </a:solidFill>
              </a:defRPr>
            </a:lvl8pPr>
            <a:lvl9pPr marL="4291462"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C4877A4-6947-48EB-9563-14275ECC5601}" type="slidenum">
              <a:rPr lang="en-US" altLang="en-US"/>
              <a:pPr>
                <a:defRPr/>
              </a:pPr>
              <a:t>‹#›</a:t>
            </a:fld>
            <a:endParaRPr lang="en-US" altLang="en-US"/>
          </a:p>
        </p:txBody>
      </p:sp>
    </p:spTree>
    <p:extLst>
      <p:ext uri="{BB962C8B-B14F-4D97-AF65-F5344CB8AC3E}">
        <p14:creationId xmlns:p14="http://schemas.microsoft.com/office/powerpoint/2010/main" val="3379851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600201"/>
            <a:ext cx="4375150" cy="4525963"/>
          </a:xfrm>
        </p:spPr>
        <p:txBody>
          <a:bodyPr/>
          <a:lstStyle>
            <a:lvl1pPr>
              <a:defRPr sz="3300"/>
            </a:lvl1pPr>
            <a:lvl2pPr>
              <a:defRPr sz="28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600201"/>
            <a:ext cx="4375150" cy="4525963"/>
          </a:xfrm>
        </p:spPr>
        <p:txBody>
          <a:bodyPr/>
          <a:lstStyle>
            <a:lvl1pPr>
              <a:defRPr sz="3300"/>
            </a:lvl1pPr>
            <a:lvl2pPr>
              <a:defRPr sz="28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D245B08-4305-4A26-A19B-7E817DB25D48}" type="slidenum">
              <a:rPr lang="en-US" altLang="en-US"/>
              <a:pPr>
                <a:defRPr/>
              </a:pPr>
              <a:t>‹#›</a:t>
            </a:fld>
            <a:endParaRPr lang="en-US" altLang="en-US"/>
          </a:p>
        </p:txBody>
      </p:sp>
    </p:spTree>
    <p:extLst>
      <p:ext uri="{BB962C8B-B14F-4D97-AF65-F5344CB8AC3E}">
        <p14:creationId xmlns:p14="http://schemas.microsoft.com/office/powerpoint/2010/main" val="2820517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870" cy="639763"/>
          </a:xfrm>
        </p:spPr>
        <p:txBody>
          <a:bodyPr anchor="b"/>
          <a:lstStyle>
            <a:lvl1pPr marL="0" indent="0">
              <a:buNone/>
              <a:defRPr sz="2800" b="1"/>
            </a:lvl1pPr>
            <a:lvl2pPr marL="536433" indent="0">
              <a:buNone/>
              <a:defRPr sz="2300" b="1"/>
            </a:lvl2pPr>
            <a:lvl3pPr marL="1072866" indent="0">
              <a:buNone/>
              <a:defRPr sz="2100" b="1"/>
            </a:lvl3pPr>
            <a:lvl4pPr marL="1609298" indent="0">
              <a:buNone/>
              <a:defRPr sz="1900" b="1"/>
            </a:lvl4pPr>
            <a:lvl5pPr marL="2145731" indent="0">
              <a:buNone/>
              <a:defRPr sz="1900" b="1"/>
            </a:lvl5pPr>
            <a:lvl6pPr marL="2682164" indent="0">
              <a:buNone/>
              <a:defRPr sz="1900" b="1"/>
            </a:lvl6pPr>
            <a:lvl7pPr marL="3218597" indent="0">
              <a:buNone/>
              <a:defRPr sz="1900" b="1"/>
            </a:lvl7pPr>
            <a:lvl8pPr marL="3755029" indent="0">
              <a:buNone/>
              <a:defRPr sz="1900" b="1"/>
            </a:lvl8pPr>
            <a:lvl9pPr marL="4291462" indent="0">
              <a:buNone/>
              <a:defRPr sz="19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8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2" y="1535113"/>
            <a:ext cx="4378590" cy="639763"/>
          </a:xfrm>
        </p:spPr>
        <p:txBody>
          <a:bodyPr anchor="b"/>
          <a:lstStyle>
            <a:lvl1pPr marL="0" indent="0">
              <a:buNone/>
              <a:defRPr sz="2800" b="1"/>
            </a:lvl1pPr>
            <a:lvl2pPr marL="536433" indent="0">
              <a:buNone/>
              <a:defRPr sz="2300" b="1"/>
            </a:lvl2pPr>
            <a:lvl3pPr marL="1072866" indent="0">
              <a:buNone/>
              <a:defRPr sz="2100" b="1"/>
            </a:lvl3pPr>
            <a:lvl4pPr marL="1609298" indent="0">
              <a:buNone/>
              <a:defRPr sz="1900" b="1"/>
            </a:lvl4pPr>
            <a:lvl5pPr marL="2145731" indent="0">
              <a:buNone/>
              <a:defRPr sz="1900" b="1"/>
            </a:lvl5pPr>
            <a:lvl6pPr marL="2682164" indent="0">
              <a:buNone/>
              <a:defRPr sz="1900" b="1"/>
            </a:lvl6pPr>
            <a:lvl7pPr marL="3218597" indent="0">
              <a:buNone/>
              <a:defRPr sz="1900" b="1"/>
            </a:lvl7pPr>
            <a:lvl8pPr marL="3755029" indent="0">
              <a:buNone/>
              <a:defRPr sz="1900" b="1"/>
            </a:lvl8pPr>
            <a:lvl9pPr marL="4291462" indent="0">
              <a:buNone/>
              <a:defRPr sz="1900" b="1"/>
            </a:lvl9pPr>
          </a:lstStyle>
          <a:p>
            <a:pPr lvl="0"/>
            <a:r>
              <a:rPr lang="en-US"/>
              <a:t>Click to edit Master text styles</a:t>
            </a:r>
          </a:p>
        </p:txBody>
      </p:sp>
      <p:sp>
        <p:nvSpPr>
          <p:cNvPr id="6" name="Content Placeholder 5"/>
          <p:cNvSpPr>
            <a:spLocks noGrp="1"/>
          </p:cNvSpPr>
          <p:nvPr>
            <p:ph sz="quarter" idx="4"/>
          </p:nvPr>
        </p:nvSpPr>
        <p:spPr>
          <a:xfrm>
            <a:off x="5032112" y="2174875"/>
            <a:ext cx="4378590" cy="3951288"/>
          </a:xfrm>
        </p:spPr>
        <p:txBody>
          <a:bodyPr/>
          <a:lstStyle>
            <a:lvl1pPr>
              <a:defRPr sz="28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5F246F3E-15BE-4049-BD3E-8558FD42B7B7}" type="slidenum">
              <a:rPr lang="en-US" altLang="en-US"/>
              <a:pPr>
                <a:defRPr/>
              </a:pPr>
              <a:t>‹#›</a:t>
            </a:fld>
            <a:endParaRPr lang="en-US" altLang="en-US"/>
          </a:p>
        </p:txBody>
      </p:sp>
    </p:spTree>
    <p:extLst>
      <p:ext uri="{BB962C8B-B14F-4D97-AF65-F5344CB8AC3E}">
        <p14:creationId xmlns:p14="http://schemas.microsoft.com/office/powerpoint/2010/main" val="32997907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F3A2DBBD-3D5E-4246-946C-8AF2CD555BD2}" type="slidenum">
              <a:rPr lang="en-US" altLang="en-US"/>
              <a:pPr>
                <a:defRPr/>
              </a:pPr>
              <a:t>‹#›</a:t>
            </a:fld>
            <a:endParaRPr lang="en-US" altLang="en-US"/>
          </a:p>
        </p:txBody>
      </p:sp>
    </p:spTree>
    <p:extLst>
      <p:ext uri="{BB962C8B-B14F-4D97-AF65-F5344CB8AC3E}">
        <p14:creationId xmlns:p14="http://schemas.microsoft.com/office/powerpoint/2010/main" val="29116647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617D42D-1C96-4E16-B793-3B79E88B84AE}" type="slidenum">
              <a:rPr lang="en-US" altLang="en-US"/>
              <a:pPr>
                <a:defRPr/>
              </a:pPr>
              <a:t>‹#›</a:t>
            </a:fld>
            <a:endParaRPr lang="en-US" altLang="en-US"/>
          </a:p>
        </p:txBody>
      </p:sp>
    </p:spTree>
    <p:extLst>
      <p:ext uri="{BB962C8B-B14F-4D97-AF65-F5344CB8AC3E}">
        <p14:creationId xmlns:p14="http://schemas.microsoft.com/office/powerpoint/2010/main" val="388830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solidFill>
          <a:schemeClr val="lt2"/>
        </a:solidFill>
        <a:effectLst/>
      </p:bgPr>
    </p:bg>
    <p:spTree>
      <p:nvGrpSpPr>
        <p:cNvPr id="1" name="Shape 51"/>
        <p:cNvGrpSpPr/>
        <p:nvPr/>
      </p:nvGrpSpPr>
      <p:grpSpPr>
        <a:xfrm>
          <a:off x="0" y="0"/>
          <a:ext cx="0" cy="0"/>
          <a:chOff x="0" y="0"/>
          <a:chExt cx="0" cy="0"/>
        </a:xfrm>
      </p:grpSpPr>
      <p:sp>
        <p:nvSpPr>
          <p:cNvPr id="52" name="Google Shape;52;p3"/>
          <p:cNvSpPr/>
          <p:nvPr/>
        </p:nvSpPr>
        <p:spPr>
          <a:xfrm rot="2523318">
            <a:off x="236918" y="-614320"/>
            <a:ext cx="5771345" cy="7272048"/>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FFFFFF"/>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53" name="Google Shape;53;p3"/>
          <p:cNvSpPr txBox="1">
            <a:spLocks noGrp="1"/>
          </p:cNvSpPr>
          <p:nvPr>
            <p:ph type="ctrTitle"/>
          </p:nvPr>
        </p:nvSpPr>
        <p:spPr>
          <a:xfrm>
            <a:off x="742950" y="2111133"/>
            <a:ext cx="4807400" cy="1546400"/>
          </a:xfrm>
          <a:prstGeom prst="rect">
            <a:avLst/>
          </a:prstGeom>
        </p:spPr>
        <p:txBody>
          <a:bodyPr spcFirstLastPara="1" wrap="square" lIns="107269" tIns="107269" rIns="107269" bIns="107269" anchor="b" anchorCtr="0">
            <a:noAutofit/>
          </a:bodyPr>
          <a:lstStyle>
            <a:lvl1pPr lvl="0" rtl="0">
              <a:spcBef>
                <a:spcPts val="0"/>
              </a:spcBef>
              <a:spcAft>
                <a:spcPts val="0"/>
              </a:spcAft>
              <a:buSzPts val="4400"/>
              <a:buNone/>
              <a:defRPr sz="5200"/>
            </a:lvl1pPr>
            <a:lvl2pPr lvl="1" rtl="0">
              <a:spcBef>
                <a:spcPts val="0"/>
              </a:spcBef>
              <a:spcAft>
                <a:spcPts val="0"/>
              </a:spcAft>
              <a:buSzPts val="4800"/>
              <a:buNone/>
              <a:defRPr sz="5600"/>
            </a:lvl2pPr>
            <a:lvl3pPr lvl="2" rtl="0">
              <a:spcBef>
                <a:spcPts val="0"/>
              </a:spcBef>
              <a:spcAft>
                <a:spcPts val="0"/>
              </a:spcAft>
              <a:buSzPts val="4800"/>
              <a:buNone/>
              <a:defRPr sz="5600"/>
            </a:lvl3pPr>
            <a:lvl4pPr lvl="3" rtl="0">
              <a:spcBef>
                <a:spcPts val="0"/>
              </a:spcBef>
              <a:spcAft>
                <a:spcPts val="0"/>
              </a:spcAft>
              <a:buSzPts val="4800"/>
              <a:buNone/>
              <a:defRPr sz="5600"/>
            </a:lvl4pPr>
            <a:lvl5pPr lvl="4" rtl="0">
              <a:spcBef>
                <a:spcPts val="0"/>
              </a:spcBef>
              <a:spcAft>
                <a:spcPts val="0"/>
              </a:spcAft>
              <a:buSzPts val="4800"/>
              <a:buNone/>
              <a:defRPr sz="5600"/>
            </a:lvl5pPr>
            <a:lvl6pPr lvl="5" rtl="0">
              <a:spcBef>
                <a:spcPts val="0"/>
              </a:spcBef>
              <a:spcAft>
                <a:spcPts val="0"/>
              </a:spcAft>
              <a:buSzPts val="4800"/>
              <a:buNone/>
              <a:defRPr sz="5600"/>
            </a:lvl6pPr>
            <a:lvl7pPr lvl="6" rtl="0">
              <a:spcBef>
                <a:spcPts val="0"/>
              </a:spcBef>
              <a:spcAft>
                <a:spcPts val="0"/>
              </a:spcAft>
              <a:buSzPts val="4800"/>
              <a:buNone/>
              <a:defRPr sz="5600"/>
            </a:lvl7pPr>
            <a:lvl8pPr lvl="7" rtl="0">
              <a:spcBef>
                <a:spcPts val="0"/>
              </a:spcBef>
              <a:spcAft>
                <a:spcPts val="0"/>
              </a:spcAft>
              <a:buSzPts val="4800"/>
              <a:buNone/>
              <a:defRPr sz="5600"/>
            </a:lvl8pPr>
            <a:lvl9pPr lvl="8" rtl="0">
              <a:spcBef>
                <a:spcPts val="0"/>
              </a:spcBef>
              <a:spcAft>
                <a:spcPts val="0"/>
              </a:spcAft>
              <a:buSzPts val="4800"/>
              <a:buNone/>
              <a:defRPr sz="5600"/>
            </a:lvl9pPr>
          </a:lstStyle>
          <a:p>
            <a:endParaRPr/>
          </a:p>
        </p:txBody>
      </p:sp>
      <p:sp>
        <p:nvSpPr>
          <p:cNvPr id="54" name="Google Shape;54;p3"/>
          <p:cNvSpPr txBox="1">
            <a:spLocks noGrp="1"/>
          </p:cNvSpPr>
          <p:nvPr>
            <p:ph type="subTitle" idx="1"/>
          </p:nvPr>
        </p:nvSpPr>
        <p:spPr>
          <a:xfrm>
            <a:off x="742950" y="3786735"/>
            <a:ext cx="4807400" cy="1046400"/>
          </a:xfrm>
          <a:prstGeom prst="rect">
            <a:avLst/>
          </a:prstGeom>
        </p:spPr>
        <p:txBody>
          <a:bodyPr spcFirstLastPara="1" wrap="square" lIns="107269" tIns="107269" rIns="107269" bIns="107269" anchor="t" anchorCtr="0">
            <a:noAutofit/>
          </a:bodyPr>
          <a:lstStyle>
            <a:lvl1pPr lvl="0" rtl="0">
              <a:spcBef>
                <a:spcPts val="0"/>
              </a:spcBef>
              <a:spcAft>
                <a:spcPts val="0"/>
              </a:spcAft>
              <a:buClr>
                <a:schemeClr val="dk2"/>
              </a:buClr>
              <a:buSzPts val="1800"/>
              <a:buNone/>
              <a:defRPr sz="2100">
                <a:solidFill>
                  <a:schemeClr val="dk2"/>
                </a:solidFill>
              </a:defRPr>
            </a:lvl1pPr>
            <a:lvl2pPr lvl="1" rtl="0">
              <a:spcBef>
                <a:spcPts val="0"/>
              </a:spcBef>
              <a:spcAft>
                <a:spcPts val="0"/>
              </a:spcAft>
              <a:buSzPts val="1800"/>
              <a:buNone/>
              <a:defRPr sz="2100">
                <a:solidFill>
                  <a:schemeClr val="dk2"/>
                </a:solidFill>
              </a:defRPr>
            </a:lvl2pPr>
            <a:lvl3pPr lvl="2" rtl="0">
              <a:spcBef>
                <a:spcPts val="0"/>
              </a:spcBef>
              <a:spcAft>
                <a:spcPts val="0"/>
              </a:spcAft>
              <a:buSzPts val="1800"/>
              <a:buNone/>
              <a:defRPr sz="2100">
                <a:solidFill>
                  <a:schemeClr val="dk2"/>
                </a:solidFill>
              </a:defRPr>
            </a:lvl3pPr>
            <a:lvl4pPr lvl="3" rtl="0">
              <a:spcBef>
                <a:spcPts val="0"/>
              </a:spcBef>
              <a:spcAft>
                <a:spcPts val="0"/>
              </a:spcAft>
              <a:buClr>
                <a:schemeClr val="dk2"/>
              </a:buClr>
              <a:buSzPts val="1800"/>
              <a:buNone/>
              <a:defRPr sz="2100">
                <a:solidFill>
                  <a:schemeClr val="dk2"/>
                </a:solidFill>
              </a:defRPr>
            </a:lvl4pPr>
            <a:lvl5pPr lvl="4" rtl="0">
              <a:spcBef>
                <a:spcPts val="0"/>
              </a:spcBef>
              <a:spcAft>
                <a:spcPts val="0"/>
              </a:spcAft>
              <a:buClr>
                <a:schemeClr val="dk2"/>
              </a:buClr>
              <a:buSzPts val="1800"/>
              <a:buNone/>
              <a:defRPr sz="2100">
                <a:solidFill>
                  <a:schemeClr val="dk2"/>
                </a:solidFill>
              </a:defRPr>
            </a:lvl5pPr>
            <a:lvl6pPr lvl="5" rtl="0">
              <a:spcBef>
                <a:spcPts val="0"/>
              </a:spcBef>
              <a:spcAft>
                <a:spcPts val="0"/>
              </a:spcAft>
              <a:buClr>
                <a:schemeClr val="dk2"/>
              </a:buClr>
              <a:buSzPts val="1800"/>
              <a:buNone/>
              <a:defRPr sz="2100">
                <a:solidFill>
                  <a:schemeClr val="dk2"/>
                </a:solidFill>
              </a:defRPr>
            </a:lvl6pPr>
            <a:lvl7pPr lvl="6" rtl="0">
              <a:spcBef>
                <a:spcPts val="0"/>
              </a:spcBef>
              <a:spcAft>
                <a:spcPts val="0"/>
              </a:spcAft>
              <a:buClr>
                <a:schemeClr val="dk2"/>
              </a:buClr>
              <a:buSzPts val="1800"/>
              <a:buNone/>
              <a:defRPr sz="2100">
                <a:solidFill>
                  <a:schemeClr val="dk2"/>
                </a:solidFill>
              </a:defRPr>
            </a:lvl7pPr>
            <a:lvl8pPr lvl="7" rtl="0">
              <a:spcBef>
                <a:spcPts val="0"/>
              </a:spcBef>
              <a:spcAft>
                <a:spcPts val="0"/>
              </a:spcAft>
              <a:buClr>
                <a:schemeClr val="dk2"/>
              </a:buClr>
              <a:buSzPts val="1800"/>
              <a:buNone/>
              <a:defRPr sz="2100">
                <a:solidFill>
                  <a:schemeClr val="dk2"/>
                </a:solidFill>
              </a:defRPr>
            </a:lvl8pPr>
            <a:lvl9pPr lvl="8" rtl="0">
              <a:spcBef>
                <a:spcPts val="0"/>
              </a:spcBef>
              <a:spcAft>
                <a:spcPts val="0"/>
              </a:spcAft>
              <a:buClr>
                <a:schemeClr val="dk2"/>
              </a:buClr>
              <a:buSzPts val="1800"/>
              <a:buNone/>
              <a:defRPr sz="2100">
                <a:solidFill>
                  <a:schemeClr val="dk2"/>
                </a:solidFill>
              </a:defRPr>
            </a:lvl9pPr>
          </a:lstStyle>
          <a:p>
            <a:endParaRPr/>
          </a:p>
        </p:txBody>
      </p:sp>
      <p:sp>
        <p:nvSpPr>
          <p:cNvPr id="55" name="Google Shape;55;p3"/>
          <p:cNvSpPr/>
          <p:nvPr/>
        </p:nvSpPr>
        <p:spPr>
          <a:xfrm rot="6668499">
            <a:off x="5622672" y="5111098"/>
            <a:ext cx="1189645" cy="718028"/>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C2ED2D">
              <a:alpha val="73850"/>
            </a:srgbClr>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56" name="Google Shape;56;p3"/>
          <p:cNvSpPr/>
          <p:nvPr/>
        </p:nvSpPr>
        <p:spPr>
          <a:xfrm rot="-3835491">
            <a:off x="5613932" y="5321345"/>
            <a:ext cx="622720" cy="458558"/>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57" name="Google Shape;57;p3"/>
          <p:cNvSpPr/>
          <p:nvPr/>
        </p:nvSpPr>
        <p:spPr>
          <a:xfrm rot="-6648350">
            <a:off x="9040598" y="934334"/>
            <a:ext cx="1230440" cy="820876"/>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58" name="Google Shape;58;p3"/>
          <p:cNvSpPr/>
          <p:nvPr/>
        </p:nvSpPr>
        <p:spPr>
          <a:xfrm rot="-2488733">
            <a:off x="8936475" y="5106889"/>
            <a:ext cx="1076608" cy="98421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59" name="Google Shape;59;p3"/>
          <p:cNvSpPr/>
          <p:nvPr/>
        </p:nvSpPr>
        <p:spPr>
          <a:xfrm rot="-10736906">
            <a:off x="9110385" y="3167615"/>
            <a:ext cx="893996" cy="99705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60" name="Google Shape;60;p3"/>
          <p:cNvSpPr/>
          <p:nvPr/>
        </p:nvSpPr>
        <p:spPr>
          <a:xfrm rot="-9528265">
            <a:off x="9180620" y="3644046"/>
            <a:ext cx="454667" cy="56672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61" name="Google Shape;61;p3"/>
          <p:cNvSpPr/>
          <p:nvPr/>
        </p:nvSpPr>
        <p:spPr>
          <a:xfrm rot="10491037">
            <a:off x="6923601" y="3162088"/>
            <a:ext cx="1052169" cy="1349283"/>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62" name="Google Shape;62;p3"/>
          <p:cNvSpPr/>
          <p:nvPr/>
        </p:nvSpPr>
        <p:spPr>
          <a:xfrm rot="-7367623">
            <a:off x="7353844" y="4142555"/>
            <a:ext cx="729807" cy="607063"/>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63" name="Google Shape;63;p3"/>
          <p:cNvSpPr/>
          <p:nvPr/>
        </p:nvSpPr>
        <p:spPr>
          <a:xfrm rot="-10076712">
            <a:off x="8965684" y="3267535"/>
            <a:ext cx="1007859" cy="928907"/>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64" name="Google Shape;64;p3"/>
          <p:cNvSpPr/>
          <p:nvPr/>
        </p:nvSpPr>
        <p:spPr>
          <a:xfrm rot="1200934">
            <a:off x="7151943" y="2995677"/>
            <a:ext cx="1022631" cy="1384019"/>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65" name="Google Shape;65;p3"/>
          <p:cNvSpPr/>
          <p:nvPr/>
        </p:nvSpPr>
        <p:spPr>
          <a:xfrm rot="-2801891">
            <a:off x="8952970" y="670109"/>
            <a:ext cx="990460" cy="1263328"/>
          </a:xfrm>
          <a:custGeom>
            <a:avLst/>
            <a:gdLst/>
            <a:ahLst/>
            <a:cxnLst/>
            <a:rect l="l" t="t" r="r" b="b"/>
            <a:pathLst>
              <a:path w="27369" h="42965" extrusionOk="0">
                <a:moveTo>
                  <a:pt x="7709" y="23066"/>
                </a:moveTo>
                <a:lnTo>
                  <a:pt x="7530" y="23125"/>
                </a:lnTo>
                <a:lnTo>
                  <a:pt x="7350" y="23185"/>
                </a:lnTo>
                <a:lnTo>
                  <a:pt x="7291" y="23305"/>
                </a:lnTo>
                <a:lnTo>
                  <a:pt x="7231" y="23424"/>
                </a:lnTo>
                <a:lnTo>
                  <a:pt x="7231" y="23544"/>
                </a:lnTo>
                <a:lnTo>
                  <a:pt x="7231" y="23723"/>
                </a:lnTo>
                <a:lnTo>
                  <a:pt x="7350" y="24022"/>
                </a:lnTo>
                <a:lnTo>
                  <a:pt x="7589" y="24201"/>
                </a:lnTo>
                <a:lnTo>
                  <a:pt x="7709" y="24320"/>
                </a:lnTo>
                <a:lnTo>
                  <a:pt x="7948" y="24320"/>
                </a:lnTo>
                <a:lnTo>
                  <a:pt x="8067" y="24261"/>
                </a:lnTo>
                <a:lnTo>
                  <a:pt x="8187" y="24141"/>
                </a:lnTo>
                <a:lnTo>
                  <a:pt x="8306" y="23962"/>
                </a:lnTo>
                <a:lnTo>
                  <a:pt x="8366" y="23783"/>
                </a:lnTo>
                <a:lnTo>
                  <a:pt x="8366" y="23603"/>
                </a:lnTo>
                <a:lnTo>
                  <a:pt x="8306" y="23484"/>
                </a:lnTo>
                <a:lnTo>
                  <a:pt x="8247" y="23305"/>
                </a:lnTo>
                <a:lnTo>
                  <a:pt x="8187" y="23185"/>
                </a:lnTo>
                <a:lnTo>
                  <a:pt x="8067" y="23125"/>
                </a:lnTo>
                <a:lnTo>
                  <a:pt x="7888" y="23066"/>
                </a:lnTo>
                <a:close/>
                <a:moveTo>
                  <a:pt x="6633" y="25934"/>
                </a:moveTo>
                <a:lnTo>
                  <a:pt x="6514" y="25994"/>
                </a:lnTo>
                <a:lnTo>
                  <a:pt x="6335" y="26053"/>
                </a:lnTo>
                <a:lnTo>
                  <a:pt x="6215" y="26173"/>
                </a:lnTo>
                <a:lnTo>
                  <a:pt x="5976" y="26531"/>
                </a:lnTo>
                <a:lnTo>
                  <a:pt x="5856" y="26830"/>
                </a:lnTo>
                <a:lnTo>
                  <a:pt x="5856" y="27009"/>
                </a:lnTo>
                <a:lnTo>
                  <a:pt x="5916" y="27129"/>
                </a:lnTo>
                <a:lnTo>
                  <a:pt x="5976" y="27248"/>
                </a:lnTo>
                <a:lnTo>
                  <a:pt x="6096" y="27308"/>
                </a:lnTo>
                <a:lnTo>
                  <a:pt x="6215" y="27308"/>
                </a:lnTo>
                <a:lnTo>
                  <a:pt x="6454" y="27248"/>
                </a:lnTo>
                <a:lnTo>
                  <a:pt x="6813" y="27129"/>
                </a:lnTo>
                <a:lnTo>
                  <a:pt x="6932" y="27069"/>
                </a:lnTo>
                <a:lnTo>
                  <a:pt x="7052" y="26950"/>
                </a:lnTo>
                <a:lnTo>
                  <a:pt x="7111" y="26830"/>
                </a:lnTo>
                <a:lnTo>
                  <a:pt x="7171" y="26651"/>
                </a:lnTo>
                <a:lnTo>
                  <a:pt x="7171" y="26531"/>
                </a:lnTo>
                <a:lnTo>
                  <a:pt x="7111" y="26352"/>
                </a:lnTo>
                <a:lnTo>
                  <a:pt x="6932" y="26113"/>
                </a:lnTo>
                <a:lnTo>
                  <a:pt x="6813" y="25994"/>
                </a:lnTo>
                <a:lnTo>
                  <a:pt x="6633" y="25934"/>
                </a:lnTo>
                <a:close/>
                <a:moveTo>
                  <a:pt x="8545" y="28981"/>
                </a:moveTo>
                <a:lnTo>
                  <a:pt x="8366" y="29041"/>
                </a:lnTo>
                <a:lnTo>
                  <a:pt x="8247" y="29161"/>
                </a:lnTo>
                <a:lnTo>
                  <a:pt x="8127" y="29340"/>
                </a:lnTo>
                <a:lnTo>
                  <a:pt x="8127" y="29459"/>
                </a:lnTo>
                <a:lnTo>
                  <a:pt x="8127" y="29639"/>
                </a:lnTo>
                <a:lnTo>
                  <a:pt x="8306" y="29818"/>
                </a:lnTo>
                <a:lnTo>
                  <a:pt x="8486" y="29937"/>
                </a:lnTo>
                <a:lnTo>
                  <a:pt x="8665" y="29937"/>
                </a:lnTo>
                <a:lnTo>
                  <a:pt x="8844" y="29878"/>
                </a:lnTo>
                <a:lnTo>
                  <a:pt x="8964" y="29818"/>
                </a:lnTo>
                <a:lnTo>
                  <a:pt x="9083" y="29639"/>
                </a:lnTo>
                <a:lnTo>
                  <a:pt x="9083" y="29459"/>
                </a:lnTo>
                <a:lnTo>
                  <a:pt x="9024" y="29220"/>
                </a:lnTo>
                <a:lnTo>
                  <a:pt x="8844" y="29041"/>
                </a:lnTo>
                <a:lnTo>
                  <a:pt x="8725" y="28981"/>
                </a:lnTo>
                <a:close/>
                <a:moveTo>
                  <a:pt x="5976" y="29280"/>
                </a:moveTo>
                <a:lnTo>
                  <a:pt x="5797" y="29400"/>
                </a:lnTo>
                <a:lnTo>
                  <a:pt x="5617" y="29579"/>
                </a:lnTo>
                <a:lnTo>
                  <a:pt x="5558" y="29758"/>
                </a:lnTo>
                <a:lnTo>
                  <a:pt x="5558" y="29997"/>
                </a:lnTo>
                <a:lnTo>
                  <a:pt x="5617" y="30117"/>
                </a:lnTo>
                <a:lnTo>
                  <a:pt x="5677" y="30176"/>
                </a:lnTo>
                <a:lnTo>
                  <a:pt x="5797" y="30236"/>
                </a:lnTo>
                <a:lnTo>
                  <a:pt x="6096" y="30236"/>
                </a:lnTo>
                <a:lnTo>
                  <a:pt x="6215" y="30176"/>
                </a:lnTo>
                <a:lnTo>
                  <a:pt x="6394" y="29997"/>
                </a:lnTo>
                <a:lnTo>
                  <a:pt x="6394" y="29818"/>
                </a:lnTo>
                <a:lnTo>
                  <a:pt x="6335" y="29519"/>
                </a:lnTo>
                <a:lnTo>
                  <a:pt x="6275" y="29400"/>
                </a:lnTo>
                <a:lnTo>
                  <a:pt x="6155" y="29340"/>
                </a:lnTo>
                <a:lnTo>
                  <a:pt x="6096" y="29280"/>
                </a:lnTo>
                <a:close/>
                <a:moveTo>
                  <a:pt x="2869" y="29818"/>
                </a:moveTo>
                <a:lnTo>
                  <a:pt x="2749" y="29878"/>
                </a:lnTo>
                <a:lnTo>
                  <a:pt x="2570" y="30057"/>
                </a:lnTo>
                <a:lnTo>
                  <a:pt x="2510" y="30296"/>
                </a:lnTo>
                <a:lnTo>
                  <a:pt x="2510" y="30595"/>
                </a:lnTo>
                <a:lnTo>
                  <a:pt x="2570" y="30834"/>
                </a:lnTo>
                <a:lnTo>
                  <a:pt x="2630" y="30893"/>
                </a:lnTo>
                <a:lnTo>
                  <a:pt x="2749" y="30953"/>
                </a:lnTo>
                <a:lnTo>
                  <a:pt x="2869" y="31013"/>
                </a:lnTo>
                <a:lnTo>
                  <a:pt x="2988" y="31013"/>
                </a:lnTo>
                <a:lnTo>
                  <a:pt x="3227" y="30953"/>
                </a:lnTo>
                <a:lnTo>
                  <a:pt x="3407" y="30834"/>
                </a:lnTo>
                <a:lnTo>
                  <a:pt x="3526" y="30714"/>
                </a:lnTo>
                <a:lnTo>
                  <a:pt x="3646" y="30535"/>
                </a:lnTo>
                <a:lnTo>
                  <a:pt x="3705" y="30356"/>
                </a:lnTo>
                <a:lnTo>
                  <a:pt x="3646" y="30176"/>
                </a:lnTo>
                <a:lnTo>
                  <a:pt x="3526" y="30057"/>
                </a:lnTo>
                <a:lnTo>
                  <a:pt x="3347" y="29878"/>
                </a:lnTo>
                <a:lnTo>
                  <a:pt x="3167" y="29818"/>
                </a:lnTo>
                <a:close/>
                <a:moveTo>
                  <a:pt x="3227" y="32806"/>
                </a:moveTo>
                <a:lnTo>
                  <a:pt x="3048" y="32925"/>
                </a:lnTo>
                <a:lnTo>
                  <a:pt x="2928" y="33104"/>
                </a:lnTo>
                <a:lnTo>
                  <a:pt x="2869" y="33284"/>
                </a:lnTo>
                <a:lnTo>
                  <a:pt x="2809" y="33523"/>
                </a:lnTo>
                <a:lnTo>
                  <a:pt x="2869" y="33702"/>
                </a:lnTo>
                <a:lnTo>
                  <a:pt x="2988" y="33821"/>
                </a:lnTo>
                <a:lnTo>
                  <a:pt x="3227" y="33881"/>
                </a:lnTo>
                <a:lnTo>
                  <a:pt x="3466" y="33881"/>
                </a:lnTo>
                <a:lnTo>
                  <a:pt x="3646" y="33762"/>
                </a:lnTo>
                <a:lnTo>
                  <a:pt x="3765" y="33582"/>
                </a:lnTo>
                <a:lnTo>
                  <a:pt x="3825" y="33403"/>
                </a:lnTo>
                <a:lnTo>
                  <a:pt x="3885" y="33164"/>
                </a:lnTo>
                <a:lnTo>
                  <a:pt x="3825" y="32985"/>
                </a:lnTo>
                <a:lnTo>
                  <a:pt x="3646" y="32865"/>
                </a:lnTo>
                <a:lnTo>
                  <a:pt x="3466" y="32806"/>
                </a:lnTo>
                <a:close/>
                <a:moveTo>
                  <a:pt x="6932" y="32746"/>
                </a:moveTo>
                <a:lnTo>
                  <a:pt x="6633" y="32865"/>
                </a:lnTo>
                <a:lnTo>
                  <a:pt x="6454" y="33045"/>
                </a:lnTo>
                <a:lnTo>
                  <a:pt x="6335" y="33224"/>
                </a:lnTo>
                <a:lnTo>
                  <a:pt x="6335" y="33463"/>
                </a:lnTo>
                <a:lnTo>
                  <a:pt x="6335" y="33642"/>
                </a:lnTo>
                <a:lnTo>
                  <a:pt x="6454" y="33821"/>
                </a:lnTo>
                <a:lnTo>
                  <a:pt x="6633" y="33941"/>
                </a:lnTo>
                <a:lnTo>
                  <a:pt x="6872" y="33941"/>
                </a:lnTo>
                <a:lnTo>
                  <a:pt x="7111" y="33881"/>
                </a:lnTo>
                <a:lnTo>
                  <a:pt x="7350" y="33702"/>
                </a:lnTo>
                <a:lnTo>
                  <a:pt x="7470" y="33463"/>
                </a:lnTo>
                <a:lnTo>
                  <a:pt x="7470" y="33284"/>
                </a:lnTo>
                <a:lnTo>
                  <a:pt x="7410" y="33045"/>
                </a:lnTo>
                <a:lnTo>
                  <a:pt x="7291" y="32865"/>
                </a:lnTo>
                <a:lnTo>
                  <a:pt x="7171" y="32806"/>
                </a:lnTo>
                <a:lnTo>
                  <a:pt x="6932" y="32746"/>
                </a:lnTo>
                <a:close/>
                <a:moveTo>
                  <a:pt x="9263" y="34658"/>
                </a:moveTo>
                <a:lnTo>
                  <a:pt x="9024" y="34778"/>
                </a:lnTo>
                <a:lnTo>
                  <a:pt x="8904" y="34957"/>
                </a:lnTo>
                <a:lnTo>
                  <a:pt x="8844" y="35076"/>
                </a:lnTo>
                <a:lnTo>
                  <a:pt x="8844" y="35196"/>
                </a:lnTo>
                <a:lnTo>
                  <a:pt x="8904" y="35315"/>
                </a:lnTo>
                <a:lnTo>
                  <a:pt x="9024" y="35435"/>
                </a:lnTo>
                <a:lnTo>
                  <a:pt x="9203" y="35674"/>
                </a:lnTo>
                <a:lnTo>
                  <a:pt x="9382" y="35734"/>
                </a:lnTo>
                <a:lnTo>
                  <a:pt x="9442" y="35734"/>
                </a:lnTo>
                <a:lnTo>
                  <a:pt x="9502" y="35674"/>
                </a:lnTo>
                <a:lnTo>
                  <a:pt x="9681" y="35315"/>
                </a:lnTo>
                <a:lnTo>
                  <a:pt x="9741" y="35136"/>
                </a:lnTo>
                <a:lnTo>
                  <a:pt x="9741" y="34957"/>
                </a:lnTo>
                <a:lnTo>
                  <a:pt x="9741" y="34837"/>
                </a:lnTo>
                <a:lnTo>
                  <a:pt x="9681" y="34718"/>
                </a:lnTo>
                <a:lnTo>
                  <a:pt x="9561" y="34658"/>
                </a:lnTo>
                <a:close/>
                <a:moveTo>
                  <a:pt x="5558" y="35196"/>
                </a:moveTo>
                <a:lnTo>
                  <a:pt x="5199" y="35315"/>
                </a:lnTo>
                <a:lnTo>
                  <a:pt x="5020" y="35495"/>
                </a:lnTo>
                <a:lnTo>
                  <a:pt x="4841" y="35793"/>
                </a:lnTo>
                <a:lnTo>
                  <a:pt x="4781" y="36092"/>
                </a:lnTo>
                <a:lnTo>
                  <a:pt x="4781" y="36331"/>
                </a:lnTo>
                <a:lnTo>
                  <a:pt x="4841" y="36570"/>
                </a:lnTo>
                <a:lnTo>
                  <a:pt x="4960" y="36690"/>
                </a:lnTo>
                <a:lnTo>
                  <a:pt x="5020" y="36750"/>
                </a:lnTo>
                <a:lnTo>
                  <a:pt x="5139" y="36690"/>
                </a:lnTo>
                <a:lnTo>
                  <a:pt x="5378" y="36510"/>
                </a:lnTo>
                <a:lnTo>
                  <a:pt x="5617" y="36451"/>
                </a:lnTo>
                <a:lnTo>
                  <a:pt x="5916" y="36271"/>
                </a:lnTo>
                <a:lnTo>
                  <a:pt x="6155" y="36092"/>
                </a:lnTo>
                <a:lnTo>
                  <a:pt x="6275" y="35853"/>
                </a:lnTo>
                <a:lnTo>
                  <a:pt x="6275" y="35674"/>
                </a:lnTo>
                <a:lnTo>
                  <a:pt x="6215" y="35435"/>
                </a:lnTo>
                <a:lnTo>
                  <a:pt x="6036" y="35315"/>
                </a:lnTo>
                <a:lnTo>
                  <a:pt x="5797" y="35196"/>
                </a:lnTo>
                <a:close/>
                <a:moveTo>
                  <a:pt x="6574" y="38004"/>
                </a:moveTo>
                <a:lnTo>
                  <a:pt x="6155" y="38064"/>
                </a:lnTo>
                <a:lnTo>
                  <a:pt x="5916" y="38124"/>
                </a:lnTo>
                <a:lnTo>
                  <a:pt x="5737" y="38243"/>
                </a:lnTo>
                <a:lnTo>
                  <a:pt x="5617" y="38363"/>
                </a:lnTo>
                <a:lnTo>
                  <a:pt x="5498" y="38542"/>
                </a:lnTo>
                <a:lnTo>
                  <a:pt x="5378" y="38901"/>
                </a:lnTo>
                <a:lnTo>
                  <a:pt x="5378" y="39199"/>
                </a:lnTo>
                <a:lnTo>
                  <a:pt x="5378" y="39319"/>
                </a:lnTo>
                <a:lnTo>
                  <a:pt x="5498" y="39438"/>
                </a:lnTo>
                <a:lnTo>
                  <a:pt x="5558" y="39558"/>
                </a:lnTo>
                <a:lnTo>
                  <a:pt x="5737" y="39618"/>
                </a:lnTo>
                <a:lnTo>
                  <a:pt x="5856" y="39618"/>
                </a:lnTo>
                <a:lnTo>
                  <a:pt x="6036" y="39558"/>
                </a:lnTo>
                <a:lnTo>
                  <a:pt x="6275" y="39438"/>
                </a:lnTo>
                <a:lnTo>
                  <a:pt x="6514" y="39319"/>
                </a:lnTo>
                <a:lnTo>
                  <a:pt x="6753" y="39080"/>
                </a:lnTo>
                <a:lnTo>
                  <a:pt x="6872" y="38841"/>
                </a:lnTo>
                <a:lnTo>
                  <a:pt x="6992" y="38602"/>
                </a:lnTo>
                <a:lnTo>
                  <a:pt x="6992" y="38363"/>
                </a:lnTo>
                <a:lnTo>
                  <a:pt x="6992" y="38184"/>
                </a:lnTo>
                <a:lnTo>
                  <a:pt x="6813" y="38004"/>
                </a:lnTo>
                <a:close/>
                <a:moveTo>
                  <a:pt x="12370" y="38243"/>
                </a:moveTo>
                <a:lnTo>
                  <a:pt x="12250" y="38303"/>
                </a:lnTo>
                <a:lnTo>
                  <a:pt x="12131" y="38363"/>
                </a:lnTo>
                <a:lnTo>
                  <a:pt x="11892" y="38662"/>
                </a:lnTo>
                <a:lnTo>
                  <a:pt x="11772" y="39020"/>
                </a:lnTo>
                <a:lnTo>
                  <a:pt x="11713" y="39379"/>
                </a:lnTo>
                <a:lnTo>
                  <a:pt x="11772" y="39678"/>
                </a:lnTo>
                <a:lnTo>
                  <a:pt x="11832" y="39797"/>
                </a:lnTo>
                <a:lnTo>
                  <a:pt x="11952" y="39857"/>
                </a:lnTo>
                <a:lnTo>
                  <a:pt x="12191" y="39857"/>
                </a:lnTo>
                <a:lnTo>
                  <a:pt x="12370" y="39737"/>
                </a:lnTo>
                <a:lnTo>
                  <a:pt x="12549" y="39498"/>
                </a:lnTo>
                <a:lnTo>
                  <a:pt x="12788" y="39140"/>
                </a:lnTo>
                <a:lnTo>
                  <a:pt x="12848" y="38901"/>
                </a:lnTo>
                <a:lnTo>
                  <a:pt x="12908" y="38662"/>
                </a:lnTo>
                <a:lnTo>
                  <a:pt x="12908" y="38482"/>
                </a:lnTo>
                <a:lnTo>
                  <a:pt x="12848" y="38303"/>
                </a:lnTo>
                <a:lnTo>
                  <a:pt x="12669" y="38243"/>
                </a:lnTo>
                <a:close/>
                <a:moveTo>
                  <a:pt x="9442" y="38721"/>
                </a:moveTo>
                <a:lnTo>
                  <a:pt x="9203" y="38781"/>
                </a:lnTo>
                <a:lnTo>
                  <a:pt x="9024" y="38901"/>
                </a:lnTo>
                <a:lnTo>
                  <a:pt x="8844" y="39080"/>
                </a:lnTo>
                <a:lnTo>
                  <a:pt x="8784" y="39259"/>
                </a:lnTo>
                <a:lnTo>
                  <a:pt x="8784" y="39498"/>
                </a:lnTo>
                <a:lnTo>
                  <a:pt x="8844" y="39678"/>
                </a:lnTo>
                <a:lnTo>
                  <a:pt x="8964" y="39857"/>
                </a:lnTo>
                <a:lnTo>
                  <a:pt x="9203" y="39917"/>
                </a:lnTo>
                <a:lnTo>
                  <a:pt x="9442" y="39917"/>
                </a:lnTo>
                <a:lnTo>
                  <a:pt x="9621" y="39797"/>
                </a:lnTo>
                <a:lnTo>
                  <a:pt x="9800" y="39558"/>
                </a:lnTo>
                <a:lnTo>
                  <a:pt x="9860" y="39379"/>
                </a:lnTo>
                <a:lnTo>
                  <a:pt x="9860" y="39140"/>
                </a:lnTo>
                <a:lnTo>
                  <a:pt x="9800" y="38901"/>
                </a:lnTo>
                <a:lnTo>
                  <a:pt x="9681" y="38781"/>
                </a:lnTo>
                <a:lnTo>
                  <a:pt x="9442" y="38721"/>
                </a:lnTo>
                <a:close/>
                <a:moveTo>
                  <a:pt x="18465" y="5259"/>
                </a:moveTo>
                <a:lnTo>
                  <a:pt x="18764" y="5318"/>
                </a:lnTo>
                <a:lnTo>
                  <a:pt x="19062" y="5498"/>
                </a:lnTo>
                <a:lnTo>
                  <a:pt x="19421" y="5737"/>
                </a:lnTo>
                <a:lnTo>
                  <a:pt x="19660" y="5976"/>
                </a:lnTo>
                <a:lnTo>
                  <a:pt x="19899" y="6334"/>
                </a:lnTo>
                <a:lnTo>
                  <a:pt x="20078" y="6693"/>
                </a:lnTo>
                <a:lnTo>
                  <a:pt x="20198" y="7171"/>
                </a:lnTo>
                <a:lnTo>
                  <a:pt x="20317" y="7649"/>
                </a:lnTo>
                <a:lnTo>
                  <a:pt x="20437" y="8127"/>
                </a:lnTo>
                <a:lnTo>
                  <a:pt x="20437" y="8605"/>
                </a:lnTo>
                <a:lnTo>
                  <a:pt x="20497" y="9621"/>
                </a:lnTo>
                <a:lnTo>
                  <a:pt x="20437" y="10636"/>
                </a:lnTo>
                <a:lnTo>
                  <a:pt x="20258" y="13086"/>
                </a:lnTo>
                <a:lnTo>
                  <a:pt x="20138" y="14341"/>
                </a:lnTo>
                <a:lnTo>
                  <a:pt x="20138" y="15536"/>
                </a:lnTo>
                <a:lnTo>
                  <a:pt x="20138" y="16791"/>
                </a:lnTo>
                <a:lnTo>
                  <a:pt x="20258" y="17986"/>
                </a:lnTo>
                <a:lnTo>
                  <a:pt x="20377" y="18584"/>
                </a:lnTo>
                <a:lnTo>
                  <a:pt x="20497" y="19181"/>
                </a:lnTo>
                <a:lnTo>
                  <a:pt x="20676" y="19779"/>
                </a:lnTo>
                <a:lnTo>
                  <a:pt x="20915" y="20377"/>
                </a:lnTo>
                <a:lnTo>
                  <a:pt x="21273" y="21094"/>
                </a:lnTo>
                <a:lnTo>
                  <a:pt x="21632" y="21691"/>
                </a:lnTo>
                <a:lnTo>
                  <a:pt x="22110" y="22229"/>
                </a:lnTo>
                <a:lnTo>
                  <a:pt x="22588" y="22707"/>
                </a:lnTo>
                <a:lnTo>
                  <a:pt x="23604" y="23723"/>
                </a:lnTo>
                <a:lnTo>
                  <a:pt x="24142" y="24201"/>
                </a:lnTo>
                <a:lnTo>
                  <a:pt x="24679" y="24739"/>
                </a:lnTo>
                <a:lnTo>
                  <a:pt x="25157" y="25336"/>
                </a:lnTo>
                <a:lnTo>
                  <a:pt x="25516" y="25934"/>
                </a:lnTo>
                <a:lnTo>
                  <a:pt x="25875" y="26591"/>
                </a:lnTo>
                <a:lnTo>
                  <a:pt x="26114" y="27308"/>
                </a:lnTo>
                <a:lnTo>
                  <a:pt x="26293" y="27965"/>
                </a:lnTo>
                <a:lnTo>
                  <a:pt x="26412" y="28683"/>
                </a:lnTo>
                <a:lnTo>
                  <a:pt x="26472" y="29459"/>
                </a:lnTo>
                <a:lnTo>
                  <a:pt x="26412" y="30176"/>
                </a:lnTo>
                <a:lnTo>
                  <a:pt x="26353" y="30953"/>
                </a:lnTo>
                <a:lnTo>
                  <a:pt x="26173" y="31670"/>
                </a:lnTo>
                <a:lnTo>
                  <a:pt x="25934" y="32447"/>
                </a:lnTo>
                <a:lnTo>
                  <a:pt x="25695" y="33224"/>
                </a:lnTo>
                <a:lnTo>
                  <a:pt x="25337" y="34001"/>
                </a:lnTo>
                <a:lnTo>
                  <a:pt x="24978" y="34778"/>
                </a:lnTo>
                <a:lnTo>
                  <a:pt x="24560" y="35495"/>
                </a:lnTo>
                <a:lnTo>
                  <a:pt x="24142" y="36212"/>
                </a:lnTo>
                <a:lnTo>
                  <a:pt x="23604" y="36929"/>
                </a:lnTo>
                <a:lnTo>
                  <a:pt x="23126" y="37586"/>
                </a:lnTo>
                <a:lnTo>
                  <a:pt x="22528" y="38243"/>
                </a:lnTo>
                <a:lnTo>
                  <a:pt x="21931" y="38841"/>
                </a:lnTo>
                <a:lnTo>
                  <a:pt x="21333" y="39379"/>
                </a:lnTo>
                <a:lnTo>
                  <a:pt x="20736" y="39857"/>
                </a:lnTo>
                <a:lnTo>
                  <a:pt x="20078" y="40335"/>
                </a:lnTo>
                <a:lnTo>
                  <a:pt x="19421" y="40693"/>
                </a:lnTo>
                <a:lnTo>
                  <a:pt x="18943" y="40932"/>
                </a:lnTo>
                <a:lnTo>
                  <a:pt x="18405" y="41171"/>
                </a:lnTo>
                <a:lnTo>
                  <a:pt x="17867" y="41351"/>
                </a:lnTo>
                <a:lnTo>
                  <a:pt x="17270" y="41470"/>
                </a:lnTo>
                <a:lnTo>
                  <a:pt x="16075" y="41649"/>
                </a:lnTo>
                <a:lnTo>
                  <a:pt x="14880" y="41709"/>
                </a:lnTo>
                <a:lnTo>
                  <a:pt x="13684" y="41709"/>
                </a:lnTo>
                <a:lnTo>
                  <a:pt x="12489" y="41590"/>
                </a:lnTo>
                <a:lnTo>
                  <a:pt x="11354" y="41470"/>
                </a:lnTo>
                <a:lnTo>
                  <a:pt x="10219" y="41291"/>
                </a:lnTo>
                <a:lnTo>
                  <a:pt x="9024" y="40992"/>
                </a:lnTo>
                <a:lnTo>
                  <a:pt x="7888" y="40634"/>
                </a:lnTo>
                <a:lnTo>
                  <a:pt x="6753" y="40215"/>
                </a:lnTo>
                <a:lnTo>
                  <a:pt x="5737" y="39678"/>
                </a:lnTo>
                <a:lnTo>
                  <a:pt x="4721" y="39080"/>
                </a:lnTo>
                <a:lnTo>
                  <a:pt x="4243" y="38721"/>
                </a:lnTo>
                <a:lnTo>
                  <a:pt x="3765" y="38303"/>
                </a:lnTo>
                <a:lnTo>
                  <a:pt x="3347" y="37885"/>
                </a:lnTo>
                <a:lnTo>
                  <a:pt x="2988" y="37467"/>
                </a:lnTo>
                <a:lnTo>
                  <a:pt x="2570" y="36989"/>
                </a:lnTo>
                <a:lnTo>
                  <a:pt x="2271" y="36451"/>
                </a:lnTo>
                <a:lnTo>
                  <a:pt x="2510" y="36451"/>
                </a:lnTo>
                <a:lnTo>
                  <a:pt x="2689" y="36331"/>
                </a:lnTo>
                <a:lnTo>
                  <a:pt x="2809" y="36271"/>
                </a:lnTo>
                <a:lnTo>
                  <a:pt x="2869" y="36092"/>
                </a:lnTo>
                <a:lnTo>
                  <a:pt x="2928" y="35973"/>
                </a:lnTo>
                <a:lnTo>
                  <a:pt x="2928" y="35793"/>
                </a:lnTo>
                <a:lnTo>
                  <a:pt x="2809" y="35495"/>
                </a:lnTo>
                <a:lnTo>
                  <a:pt x="2570" y="35256"/>
                </a:lnTo>
                <a:lnTo>
                  <a:pt x="2450" y="35196"/>
                </a:lnTo>
                <a:lnTo>
                  <a:pt x="2331" y="35136"/>
                </a:lnTo>
                <a:lnTo>
                  <a:pt x="2152" y="35136"/>
                </a:lnTo>
                <a:lnTo>
                  <a:pt x="2032" y="35256"/>
                </a:lnTo>
                <a:lnTo>
                  <a:pt x="1913" y="35375"/>
                </a:lnTo>
                <a:lnTo>
                  <a:pt x="1793" y="35554"/>
                </a:lnTo>
                <a:lnTo>
                  <a:pt x="1494" y="34897"/>
                </a:lnTo>
                <a:lnTo>
                  <a:pt x="1255" y="34240"/>
                </a:lnTo>
                <a:lnTo>
                  <a:pt x="1136" y="33582"/>
                </a:lnTo>
                <a:lnTo>
                  <a:pt x="1076" y="32925"/>
                </a:lnTo>
                <a:lnTo>
                  <a:pt x="1076" y="32268"/>
                </a:lnTo>
                <a:lnTo>
                  <a:pt x="1136" y="31670"/>
                </a:lnTo>
                <a:lnTo>
                  <a:pt x="1255" y="31013"/>
                </a:lnTo>
                <a:lnTo>
                  <a:pt x="1375" y="30415"/>
                </a:lnTo>
                <a:lnTo>
                  <a:pt x="1614" y="29818"/>
                </a:lnTo>
                <a:lnTo>
                  <a:pt x="1853" y="29220"/>
                </a:lnTo>
                <a:lnTo>
                  <a:pt x="2450" y="28025"/>
                </a:lnTo>
                <a:lnTo>
                  <a:pt x="3227" y="26890"/>
                </a:lnTo>
                <a:lnTo>
                  <a:pt x="4064" y="25755"/>
                </a:lnTo>
                <a:lnTo>
                  <a:pt x="4960" y="24619"/>
                </a:lnTo>
                <a:lnTo>
                  <a:pt x="5916" y="23484"/>
                </a:lnTo>
                <a:lnTo>
                  <a:pt x="7769" y="21273"/>
                </a:lnTo>
                <a:lnTo>
                  <a:pt x="8605" y="20197"/>
                </a:lnTo>
                <a:lnTo>
                  <a:pt x="9382" y="19062"/>
                </a:lnTo>
                <a:lnTo>
                  <a:pt x="10039" y="17927"/>
                </a:lnTo>
                <a:lnTo>
                  <a:pt x="10278" y="17389"/>
                </a:lnTo>
                <a:lnTo>
                  <a:pt x="10517" y="16791"/>
                </a:lnTo>
                <a:lnTo>
                  <a:pt x="11115" y="14819"/>
                </a:lnTo>
                <a:lnTo>
                  <a:pt x="11772" y="12788"/>
                </a:lnTo>
                <a:lnTo>
                  <a:pt x="12131" y="11772"/>
                </a:lnTo>
                <a:lnTo>
                  <a:pt x="12549" y="10816"/>
                </a:lnTo>
                <a:lnTo>
                  <a:pt x="13087" y="9919"/>
                </a:lnTo>
                <a:lnTo>
                  <a:pt x="13684" y="9083"/>
                </a:lnTo>
                <a:lnTo>
                  <a:pt x="14342" y="8366"/>
                </a:lnTo>
                <a:lnTo>
                  <a:pt x="14700" y="8067"/>
                </a:lnTo>
                <a:lnTo>
                  <a:pt x="15059" y="7828"/>
                </a:lnTo>
                <a:lnTo>
                  <a:pt x="15477" y="7589"/>
                </a:lnTo>
                <a:lnTo>
                  <a:pt x="15895" y="7350"/>
                </a:lnTo>
                <a:lnTo>
                  <a:pt x="16373" y="7230"/>
                </a:lnTo>
                <a:lnTo>
                  <a:pt x="16851" y="7171"/>
                </a:lnTo>
                <a:lnTo>
                  <a:pt x="17270" y="7171"/>
                </a:lnTo>
                <a:lnTo>
                  <a:pt x="17808" y="7230"/>
                </a:lnTo>
                <a:lnTo>
                  <a:pt x="18345" y="7290"/>
                </a:lnTo>
                <a:lnTo>
                  <a:pt x="18525" y="7290"/>
                </a:lnTo>
                <a:lnTo>
                  <a:pt x="18644" y="7230"/>
                </a:lnTo>
                <a:lnTo>
                  <a:pt x="18823" y="7051"/>
                </a:lnTo>
                <a:lnTo>
                  <a:pt x="18823" y="6932"/>
                </a:lnTo>
                <a:lnTo>
                  <a:pt x="18764" y="6812"/>
                </a:lnTo>
                <a:lnTo>
                  <a:pt x="18584" y="6693"/>
                </a:lnTo>
                <a:lnTo>
                  <a:pt x="18166" y="6513"/>
                </a:lnTo>
                <a:lnTo>
                  <a:pt x="17808" y="6454"/>
                </a:lnTo>
                <a:lnTo>
                  <a:pt x="17927" y="5856"/>
                </a:lnTo>
                <a:lnTo>
                  <a:pt x="18047" y="5617"/>
                </a:lnTo>
                <a:lnTo>
                  <a:pt x="18166" y="5378"/>
                </a:lnTo>
                <a:lnTo>
                  <a:pt x="18286" y="5259"/>
                </a:lnTo>
                <a:close/>
                <a:moveTo>
                  <a:pt x="19899" y="0"/>
                </a:moveTo>
                <a:lnTo>
                  <a:pt x="19720" y="120"/>
                </a:lnTo>
                <a:lnTo>
                  <a:pt x="19540" y="299"/>
                </a:lnTo>
                <a:lnTo>
                  <a:pt x="19122" y="777"/>
                </a:lnTo>
                <a:lnTo>
                  <a:pt x="18704" y="1315"/>
                </a:lnTo>
                <a:lnTo>
                  <a:pt x="18345" y="1912"/>
                </a:lnTo>
                <a:lnTo>
                  <a:pt x="17927" y="2689"/>
                </a:lnTo>
                <a:lnTo>
                  <a:pt x="17449" y="3585"/>
                </a:lnTo>
                <a:lnTo>
                  <a:pt x="17210" y="4004"/>
                </a:lnTo>
                <a:lnTo>
                  <a:pt x="17031" y="4422"/>
                </a:lnTo>
                <a:lnTo>
                  <a:pt x="16911" y="4661"/>
                </a:lnTo>
                <a:lnTo>
                  <a:pt x="16732" y="4960"/>
                </a:lnTo>
                <a:lnTo>
                  <a:pt x="16134" y="5796"/>
                </a:lnTo>
                <a:lnTo>
                  <a:pt x="15477" y="6513"/>
                </a:lnTo>
                <a:lnTo>
                  <a:pt x="15238" y="6752"/>
                </a:lnTo>
                <a:lnTo>
                  <a:pt x="15059" y="6932"/>
                </a:lnTo>
                <a:lnTo>
                  <a:pt x="14521" y="7171"/>
                </a:lnTo>
                <a:lnTo>
                  <a:pt x="14043" y="7529"/>
                </a:lnTo>
                <a:lnTo>
                  <a:pt x="13625" y="7888"/>
                </a:lnTo>
                <a:lnTo>
                  <a:pt x="13206" y="8306"/>
                </a:lnTo>
                <a:lnTo>
                  <a:pt x="12728" y="8784"/>
                </a:lnTo>
                <a:lnTo>
                  <a:pt x="12370" y="9262"/>
                </a:lnTo>
                <a:lnTo>
                  <a:pt x="12011" y="9800"/>
                </a:lnTo>
                <a:lnTo>
                  <a:pt x="11713" y="10397"/>
                </a:lnTo>
                <a:lnTo>
                  <a:pt x="11175" y="11533"/>
                </a:lnTo>
                <a:lnTo>
                  <a:pt x="10756" y="12788"/>
                </a:lnTo>
                <a:lnTo>
                  <a:pt x="9980" y="15238"/>
                </a:lnTo>
                <a:lnTo>
                  <a:pt x="9621" y="16492"/>
                </a:lnTo>
                <a:lnTo>
                  <a:pt x="9143" y="17628"/>
                </a:lnTo>
                <a:lnTo>
                  <a:pt x="8545" y="18703"/>
                </a:lnTo>
                <a:lnTo>
                  <a:pt x="7948" y="19719"/>
                </a:lnTo>
                <a:lnTo>
                  <a:pt x="7231" y="20675"/>
                </a:lnTo>
                <a:lnTo>
                  <a:pt x="6454" y="21631"/>
                </a:lnTo>
                <a:lnTo>
                  <a:pt x="4900" y="23424"/>
                </a:lnTo>
                <a:lnTo>
                  <a:pt x="3287" y="25217"/>
                </a:lnTo>
                <a:lnTo>
                  <a:pt x="2510" y="26173"/>
                </a:lnTo>
                <a:lnTo>
                  <a:pt x="1853" y="27189"/>
                </a:lnTo>
                <a:lnTo>
                  <a:pt x="1196" y="28205"/>
                </a:lnTo>
                <a:lnTo>
                  <a:pt x="718" y="29280"/>
                </a:lnTo>
                <a:lnTo>
                  <a:pt x="299" y="30415"/>
                </a:lnTo>
                <a:lnTo>
                  <a:pt x="180" y="31013"/>
                </a:lnTo>
                <a:lnTo>
                  <a:pt x="60" y="31611"/>
                </a:lnTo>
                <a:lnTo>
                  <a:pt x="0" y="32208"/>
                </a:lnTo>
                <a:lnTo>
                  <a:pt x="0" y="32806"/>
                </a:lnTo>
                <a:lnTo>
                  <a:pt x="60" y="33403"/>
                </a:lnTo>
                <a:lnTo>
                  <a:pt x="120" y="34061"/>
                </a:lnTo>
                <a:lnTo>
                  <a:pt x="239" y="34658"/>
                </a:lnTo>
                <a:lnTo>
                  <a:pt x="419" y="35256"/>
                </a:lnTo>
                <a:lnTo>
                  <a:pt x="598" y="35793"/>
                </a:lnTo>
                <a:lnTo>
                  <a:pt x="837" y="36331"/>
                </a:lnTo>
                <a:lnTo>
                  <a:pt x="1136" y="36869"/>
                </a:lnTo>
                <a:lnTo>
                  <a:pt x="1435" y="37407"/>
                </a:lnTo>
                <a:lnTo>
                  <a:pt x="1793" y="37885"/>
                </a:lnTo>
                <a:lnTo>
                  <a:pt x="2152" y="38363"/>
                </a:lnTo>
                <a:lnTo>
                  <a:pt x="2988" y="39199"/>
                </a:lnTo>
                <a:lnTo>
                  <a:pt x="3944" y="39976"/>
                </a:lnTo>
                <a:lnTo>
                  <a:pt x="4960" y="40634"/>
                </a:lnTo>
                <a:lnTo>
                  <a:pt x="6036" y="41231"/>
                </a:lnTo>
                <a:lnTo>
                  <a:pt x="7052" y="41649"/>
                </a:lnTo>
                <a:lnTo>
                  <a:pt x="8127" y="42008"/>
                </a:lnTo>
                <a:lnTo>
                  <a:pt x="9203" y="42366"/>
                </a:lnTo>
                <a:lnTo>
                  <a:pt x="10338" y="42606"/>
                </a:lnTo>
                <a:lnTo>
                  <a:pt x="11473" y="42785"/>
                </a:lnTo>
                <a:lnTo>
                  <a:pt x="12609" y="42904"/>
                </a:lnTo>
                <a:lnTo>
                  <a:pt x="13744" y="42964"/>
                </a:lnTo>
                <a:lnTo>
                  <a:pt x="14880" y="42904"/>
                </a:lnTo>
                <a:lnTo>
                  <a:pt x="16015" y="42785"/>
                </a:lnTo>
                <a:lnTo>
                  <a:pt x="17090" y="42546"/>
                </a:lnTo>
                <a:lnTo>
                  <a:pt x="18166" y="42247"/>
                </a:lnTo>
                <a:lnTo>
                  <a:pt x="19242" y="41888"/>
                </a:lnTo>
                <a:lnTo>
                  <a:pt x="20258" y="41351"/>
                </a:lnTo>
                <a:lnTo>
                  <a:pt x="21214" y="40813"/>
                </a:lnTo>
                <a:lnTo>
                  <a:pt x="22110" y="40096"/>
                </a:lnTo>
                <a:lnTo>
                  <a:pt x="22887" y="39319"/>
                </a:lnTo>
                <a:lnTo>
                  <a:pt x="23664" y="38482"/>
                </a:lnTo>
                <a:lnTo>
                  <a:pt x="24321" y="37586"/>
                </a:lnTo>
                <a:lnTo>
                  <a:pt x="24978" y="36630"/>
                </a:lnTo>
                <a:lnTo>
                  <a:pt x="25576" y="35674"/>
                </a:lnTo>
                <a:lnTo>
                  <a:pt x="26114" y="34598"/>
                </a:lnTo>
                <a:lnTo>
                  <a:pt x="26532" y="33582"/>
                </a:lnTo>
                <a:lnTo>
                  <a:pt x="26890" y="32447"/>
                </a:lnTo>
                <a:lnTo>
                  <a:pt x="27189" y="31372"/>
                </a:lnTo>
                <a:lnTo>
                  <a:pt x="27309" y="30236"/>
                </a:lnTo>
                <a:lnTo>
                  <a:pt x="27368" y="29161"/>
                </a:lnTo>
                <a:lnTo>
                  <a:pt x="27309" y="28085"/>
                </a:lnTo>
                <a:lnTo>
                  <a:pt x="27189" y="27547"/>
                </a:lnTo>
                <a:lnTo>
                  <a:pt x="27070" y="27009"/>
                </a:lnTo>
                <a:lnTo>
                  <a:pt x="26890" y="26531"/>
                </a:lnTo>
                <a:lnTo>
                  <a:pt x="26711" y="25994"/>
                </a:lnTo>
                <a:lnTo>
                  <a:pt x="26472" y="25516"/>
                </a:lnTo>
                <a:lnTo>
                  <a:pt x="26173" y="25037"/>
                </a:lnTo>
                <a:lnTo>
                  <a:pt x="25875" y="24559"/>
                </a:lnTo>
                <a:lnTo>
                  <a:pt x="25516" y="24081"/>
                </a:lnTo>
                <a:lnTo>
                  <a:pt x="25098" y="23663"/>
                </a:lnTo>
                <a:lnTo>
                  <a:pt x="24620" y="23185"/>
                </a:lnTo>
                <a:lnTo>
                  <a:pt x="24082" y="22707"/>
                </a:lnTo>
                <a:lnTo>
                  <a:pt x="23604" y="22229"/>
                </a:lnTo>
                <a:lnTo>
                  <a:pt x="23186" y="21691"/>
                </a:lnTo>
                <a:lnTo>
                  <a:pt x="22827" y="21213"/>
                </a:lnTo>
                <a:lnTo>
                  <a:pt x="22468" y="20675"/>
                </a:lnTo>
                <a:lnTo>
                  <a:pt x="22170" y="20138"/>
                </a:lnTo>
                <a:lnTo>
                  <a:pt x="21931" y="19540"/>
                </a:lnTo>
                <a:lnTo>
                  <a:pt x="21692" y="19002"/>
                </a:lnTo>
                <a:lnTo>
                  <a:pt x="21512" y="18405"/>
                </a:lnTo>
                <a:lnTo>
                  <a:pt x="21393" y="17807"/>
                </a:lnTo>
                <a:lnTo>
                  <a:pt x="21214" y="16552"/>
                </a:lnTo>
                <a:lnTo>
                  <a:pt x="21154" y="15238"/>
                </a:lnTo>
                <a:lnTo>
                  <a:pt x="21154" y="13804"/>
                </a:lnTo>
                <a:lnTo>
                  <a:pt x="21273" y="12608"/>
                </a:lnTo>
                <a:lnTo>
                  <a:pt x="21393" y="11174"/>
                </a:lnTo>
                <a:lnTo>
                  <a:pt x="21512" y="9680"/>
                </a:lnTo>
                <a:lnTo>
                  <a:pt x="21512" y="8963"/>
                </a:lnTo>
                <a:lnTo>
                  <a:pt x="21453" y="8187"/>
                </a:lnTo>
                <a:lnTo>
                  <a:pt x="21393" y="7469"/>
                </a:lnTo>
                <a:lnTo>
                  <a:pt x="21214" y="6812"/>
                </a:lnTo>
                <a:lnTo>
                  <a:pt x="21034" y="6155"/>
                </a:lnTo>
                <a:lnTo>
                  <a:pt x="20736" y="5617"/>
                </a:lnTo>
                <a:lnTo>
                  <a:pt x="20317" y="5079"/>
                </a:lnTo>
                <a:lnTo>
                  <a:pt x="19839" y="4661"/>
                </a:lnTo>
                <a:lnTo>
                  <a:pt x="19540" y="4482"/>
                </a:lnTo>
                <a:lnTo>
                  <a:pt x="19242" y="4362"/>
                </a:lnTo>
                <a:lnTo>
                  <a:pt x="18883" y="4243"/>
                </a:lnTo>
                <a:lnTo>
                  <a:pt x="18465" y="4123"/>
                </a:lnTo>
                <a:lnTo>
                  <a:pt x="18644" y="3765"/>
                </a:lnTo>
                <a:lnTo>
                  <a:pt x="18943" y="3287"/>
                </a:lnTo>
                <a:lnTo>
                  <a:pt x="19660" y="2211"/>
                </a:lnTo>
                <a:lnTo>
                  <a:pt x="19959" y="1673"/>
                </a:lnTo>
                <a:lnTo>
                  <a:pt x="20258" y="1135"/>
                </a:lnTo>
                <a:lnTo>
                  <a:pt x="20437" y="717"/>
                </a:lnTo>
                <a:lnTo>
                  <a:pt x="20437" y="478"/>
                </a:lnTo>
                <a:lnTo>
                  <a:pt x="20437" y="359"/>
                </a:lnTo>
                <a:lnTo>
                  <a:pt x="20377" y="120"/>
                </a:lnTo>
                <a:lnTo>
                  <a:pt x="20258" y="0"/>
                </a:lnTo>
                <a:close/>
              </a:path>
            </a:pathLst>
          </a:custGeom>
          <a:solidFill>
            <a:srgbClr val="140E4F">
              <a:alpha val="57309"/>
            </a:srgbClr>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solidFill>
                <a:srgbClr val="7A7D99"/>
              </a:solidFill>
            </a:endParaRPr>
          </a:p>
        </p:txBody>
      </p:sp>
      <p:sp>
        <p:nvSpPr>
          <p:cNvPr id="66" name="Google Shape;66;p3"/>
          <p:cNvSpPr/>
          <p:nvPr/>
        </p:nvSpPr>
        <p:spPr>
          <a:xfrm>
            <a:off x="8974865" y="4766678"/>
            <a:ext cx="945321" cy="1269436"/>
          </a:xfrm>
          <a:custGeom>
            <a:avLst/>
            <a:gdLst/>
            <a:ahLst/>
            <a:cxnLst/>
            <a:rect l="l" t="t" r="r" b="b"/>
            <a:pathLst>
              <a:path w="32149" h="35077" extrusionOk="0">
                <a:moveTo>
                  <a:pt x="15656" y="13266"/>
                </a:moveTo>
                <a:lnTo>
                  <a:pt x="16791" y="13385"/>
                </a:lnTo>
                <a:lnTo>
                  <a:pt x="17688" y="13565"/>
                </a:lnTo>
                <a:lnTo>
                  <a:pt x="18524" y="13864"/>
                </a:lnTo>
                <a:lnTo>
                  <a:pt x="19301" y="14282"/>
                </a:lnTo>
                <a:lnTo>
                  <a:pt x="19660" y="14521"/>
                </a:lnTo>
                <a:lnTo>
                  <a:pt x="19958" y="14760"/>
                </a:lnTo>
                <a:lnTo>
                  <a:pt x="20257" y="15059"/>
                </a:lnTo>
                <a:lnTo>
                  <a:pt x="20496" y="15417"/>
                </a:lnTo>
                <a:lnTo>
                  <a:pt x="20675" y="15776"/>
                </a:lnTo>
                <a:lnTo>
                  <a:pt x="20795" y="16134"/>
                </a:lnTo>
                <a:lnTo>
                  <a:pt x="20914" y="16553"/>
                </a:lnTo>
                <a:lnTo>
                  <a:pt x="20914" y="16971"/>
                </a:lnTo>
                <a:lnTo>
                  <a:pt x="20855" y="17449"/>
                </a:lnTo>
                <a:lnTo>
                  <a:pt x="20735" y="17927"/>
                </a:lnTo>
                <a:lnTo>
                  <a:pt x="20496" y="18524"/>
                </a:lnTo>
                <a:lnTo>
                  <a:pt x="20197" y="19002"/>
                </a:lnTo>
                <a:lnTo>
                  <a:pt x="19899" y="19481"/>
                </a:lnTo>
                <a:lnTo>
                  <a:pt x="19540" y="19899"/>
                </a:lnTo>
                <a:lnTo>
                  <a:pt x="19122" y="20317"/>
                </a:lnTo>
                <a:lnTo>
                  <a:pt x="18644" y="20676"/>
                </a:lnTo>
                <a:lnTo>
                  <a:pt x="18166" y="20974"/>
                </a:lnTo>
                <a:lnTo>
                  <a:pt x="17688" y="21213"/>
                </a:lnTo>
                <a:lnTo>
                  <a:pt x="17150" y="21452"/>
                </a:lnTo>
                <a:lnTo>
                  <a:pt x="16612" y="21691"/>
                </a:lnTo>
                <a:lnTo>
                  <a:pt x="16015" y="21811"/>
                </a:lnTo>
                <a:lnTo>
                  <a:pt x="15477" y="21930"/>
                </a:lnTo>
                <a:lnTo>
                  <a:pt x="14879" y="21990"/>
                </a:lnTo>
                <a:lnTo>
                  <a:pt x="14341" y="22050"/>
                </a:lnTo>
                <a:lnTo>
                  <a:pt x="13206" y="22050"/>
                </a:lnTo>
                <a:lnTo>
                  <a:pt x="12608" y="21930"/>
                </a:lnTo>
                <a:lnTo>
                  <a:pt x="12071" y="21811"/>
                </a:lnTo>
                <a:lnTo>
                  <a:pt x="11533" y="21691"/>
                </a:lnTo>
                <a:lnTo>
                  <a:pt x="10995" y="21452"/>
                </a:lnTo>
                <a:lnTo>
                  <a:pt x="10517" y="21213"/>
                </a:lnTo>
                <a:lnTo>
                  <a:pt x="10039" y="20915"/>
                </a:lnTo>
                <a:lnTo>
                  <a:pt x="9621" y="20616"/>
                </a:lnTo>
                <a:lnTo>
                  <a:pt x="9202" y="20257"/>
                </a:lnTo>
                <a:lnTo>
                  <a:pt x="8904" y="19839"/>
                </a:lnTo>
                <a:lnTo>
                  <a:pt x="8665" y="19421"/>
                </a:lnTo>
                <a:lnTo>
                  <a:pt x="8485" y="19002"/>
                </a:lnTo>
                <a:lnTo>
                  <a:pt x="8426" y="18524"/>
                </a:lnTo>
                <a:lnTo>
                  <a:pt x="8426" y="18046"/>
                </a:lnTo>
                <a:lnTo>
                  <a:pt x="8545" y="17509"/>
                </a:lnTo>
                <a:lnTo>
                  <a:pt x="8784" y="16971"/>
                </a:lnTo>
                <a:lnTo>
                  <a:pt x="9143" y="16373"/>
                </a:lnTo>
                <a:lnTo>
                  <a:pt x="9501" y="15955"/>
                </a:lnTo>
                <a:lnTo>
                  <a:pt x="9860" y="15537"/>
                </a:lnTo>
                <a:lnTo>
                  <a:pt x="10278" y="15118"/>
                </a:lnTo>
                <a:lnTo>
                  <a:pt x="10696" y="14820"/>
                </a:lnTo>
                <a:lnTo>
                  <a:pt x="11115" y="14461"/>
                </a:lnTo>
                <a:lnTo>
                  <a:pt x="11593" y="14222"/>
                </a:lnTo>
                <a:lnTo>
                  <a:pt x="12071" y="13983"/>
                </a:lnTo>
                <a:lnTo>
                  <a:pt x="12549" y="13744"/>
                </a:lnTo>
                <a:lnTo>
                  <a:pt x="13027" y="13565"/>
                </a:lnTo>
                <a:lnTo>
                  <a:pt x="13565" y="13445"/>
                </a:lnTo>
                <a:lnTo>
                  <a:pt x="14043" y="13326"/>
                </a:lnTo>
                <a:lnTo>
                  <a:pt x="14580" y="13266"/>
                </a:lnTo>
                <a:close/>
                <a:moveTo>
                  <a:pt x="15716" y="12190"/>
                </a:moveTo>
                <a:lnTo>
                  <a:pt x="14640" y="12310"/>
                </a:lnTo>
                <a:lnTo>
                  <a:pt x="13565" y="12549"/>
                </a:lnTo>
                <a:lnTo>
                  <a:pt x="12489" y="12907"/>
                </a:lnTo>
                <a:lnTo>
                  <a:pt x="11473" y="13326"/>
                </a:lnTo>
                <a:lnTo>
                  <a:pt x="10935" y="13625"/>
                </a:lnTo>
                <a:lnTo>
                  <a:pt x="10398" y="13983"/>
                </a:lnTo>
                <a:lnTo>
                  <a:pt x="9860" y="14401"/>
                </a:lnTo>
                <a:lnTo>
                  <a:pt x="9382" y="14879"/>
                </a:lnTo>
                <a:lnTo>
                  <a:pt x="8904" y="15357"/>
                </a:lnTo>
                <a:lnTo>
                  <a:pt x="8485" y="15895"/>
                </a:lnTo>
                <a:lnTo>
                  <a:pt x="8127" y="16433"/>
                </a:lnTo>
                <a:lnTo>
                  <a:pt x="7828" y="17031"/>
                </a:lnTo>
                <a:lnTo>
                  <a:pt x="7649" y="17628"/>
                </a:lnTo>
                <a:lnTo>
                  <a:pt x="7470" y="18226"/>
                </a:lnTo>
                <a:lnTo>
                  <a:pt x="7470" y="18823"/>
                </a:lnTo>
                <a:lnTo>
                  <a:pt x="7529" y="19421"/>
                </a:lnTo>
                <a:lnTo>
                  <a:pt x="7649" y="19959"/>
                </a:lnTo>
                <a:lnTo>
                  <a:pt x="7948" y="20556"/>
                </a:lnTo>
                <a:lnTo>
                  <a:pt x="8366" y="21094"/>
                </a:lnTo>
                <a:lnTo>
                  <a:pt x="8963" y="21572"/>
                </a:lnTo>
                <a:lnTo>
                  <a:pt x="9501" y="21990"/>
                </a:lnTo>
                <a:lnTo>
                  <a:pt x="10099" y="22289"/>
                </a:lnTo>
                <a:lnTo>
                  <a:pt x="10696" y="22588"/>
                </a:lnTo>
                <a:lnTo>
                  <a:pt x="11354" y="22827"/>
                </a:lnTo>
                <a:lnTo>
                  <a:pt x="12011" y="22946"/>
                </a:lnTo>
                <a:lnTo>
                  <a:pt x="12668" y="23066"/>
                </a:lnTo>
                <a:lnTo>
                  <a:pt x="13385" y="23126"/>
                </a:lnTo>
                <a:lnTo>
                  <a:pt x="14102" y="23185"/>
                </a:lnTo>
                <a:lnTo>
                  <a:pt x="14760" y="23126"/>
                </a:lnTo>
                <a:lnTo>
                  <a:pt x="15477" y="23006"/>
                </a:lnTo>
                <a:lnTo>
                  <a:pt x="16134" y="22887"/>
                </a:lnTo>
                <a:lnTo>
                  <a:pt x="16791" y="22707"/>
                </a:lnTo>
                <a:lnTo>
                  <a:pt x="17449" y="22468"/>
                </a:lnTo>
                <a:lnTo>
                  <a:pt x="18046" y="22169"/>
                </a:lnTo>
                <a:lnTo>
                  <a:pt x="18644" y="21871"/>
                </a:lnTo>
                <a:lnTo>
                  <a:pt x="19182" y="21512"/>
                </a:lnTo>
                <a:lnTo>
                  <a:pt x="19660" y="21094"/>
                </a:lnTo>
                <a:lnTo>
                  <a:pt x="20138" y="20676"/>
                </a:lnTo>
                <a:lnTo>
                  <a:pt x="20556" y="20198"/>
                </a:lnTo>
                <a:lnTo>
                  <a:pt x="20914" y="19660"/>
                </a:lnTo>
                <a:lnTo>
                  <a:pt x="21213" y="19122"/>
                </a:lnTo>
                <a:lnTo>
                  <a:pt x="21452" y="18584"/>
                </a:lnTo>
                <a:lnTo>
                  <a:pt x="21691" y="18046"/>
                </a:lnTo>
                <a:lnTo>
                  <a:pt x="21811" y="17449"/>
                </a:lnTo>
                <a:lnTo>
                  <a:pt x="21871" y="16851"/>
                </a:lnTo>
                <a:lnTo>
                  <a:pt x="21871" y="16313"/>
                </a:lnTo>
                <a:lnTo>
                  <a:pt x="21811" y="15776"/>
                </a:lnTo>
                <a:lnTo>
                  <a:pt x="21632" y="15238"/>
                </a:lnTo>
                <a:lnTo>
                  <a:pt x="21333" y="14700"/>
                </a:lnTo>
                <a:lnTo>
                  <a:pt x="20974" y="14222"/>
                </a:lnTo>
                <a:lnTo>
                  <a:pt x="20556" y="13744"/>
                </a:lnTo>
                <a:lnTo>
                  <a:pt x="19958" y="13326"/>
                </a:lnTo>
                <a:lnTo>
                  <a:pt x="19480" y="13027"/>
                </a:lnTo>
                <a:lnTo>
                  <a:pt x="18943" y="12788"/>
                </a:lnTo>
                <a:lnTo>
                  <a:pt x="18405" y="12549"/>
                </a:lnTo>
                <a:lnTo>
                  <a:pt x="17867" y="12429"/>
                </a:lnTo>
                <a:lnTo>
                  <a:pt x="17329" y="12310"/>
                </a:lnTo>
                <a:lnTo>
                  <a:pt x="16791" y="12190"/>
                </a:lnTo>
                <a:close/>
                <a:moveTo>
                  <a:pt x="26651" y="897"/>
                </a:moveTo>
                <a:lnTo>
                  <a:pt x="26950" y="956"/>
                </a:lnTo>
                <a:lnTo>
                  <a:pt x="27249" y="1076"/>
                </a:lnTo>
                <a:lnTo>
                  <a:pt x="27547" y="1195"/>
                </a:lnTo>
                <a:lnTo>
                  <a:pt x="27786" y="1375"/>
                </a:lnTo>
                <a:lnTo>
                  <a:pt x="28264" y="1853"/>
                </a:lnTo>
                <a:lnTo>
                  <a:pt x="28683" y="2391"/>
                </a:lnTo>
                <a:lnTo>
                  <a:pt x="28981" y="2988"/>
                </a:lnTo>
                <a:lnTo>
                  <a:pt x="29161" y="3586"/>
                </a:lnTo>
                <a:lnTo>
                  <a:pt x="29220" y="4123"/>
                </a:lnTo>
                <a:lnTo>
                  <a:pt x="29220" y="4601"/>
                </a:lnTo>
                <a:lnTo>
                  <a:pt x="29161" y="5139"/>
                </a:lnTo>
                <a:lnTo>
                  <a:pt x="29101" y="5617"/>
                </a:lnTo>
                <a:lnTo>
                  <a:pt x="28862" y="6693"/>
                </a:lnTo>
                <a:lnTo>
                  <a:pt x="28503" y="7709"/>
                </a:lnTo>
                <a:lnTo>
                  <a:pt x="27727" y="9740"/>
                </a:lnTo>
                <a:lnTo>
                  <a:pt x="27308" y="10696"/>
                </a:lnTo>
                <a:lnTo>
                  <a:pt x="27010" y="11653"/>
                </a:lnTo>
                <a:lnTo>
                  <a:pt x="26472" y="13505"/>
                </a:lnTo>
                <a:lnTo>
                  <a:pt x="25994" y="15477"/>
                </a:lnTo>
                <a:lnTo>
                  <a:pt x="25575" y="17389"/>
                </a:lnTo>
                <a:lnTo>
                  <a:pt x="25038" y="19361"/>
                </a:lnTo>
                <a:lnTo>
                  <a:pt x="24679" y="20257"/>
                </a:lnTo>
                <a:lnTo>
                  <a:pt x="24380" y="21213"/>
                </a:lnTo>
                <a:lnTo>
                  <a:pt x="23962" y="22110"/>
                </a:lnTo>
                <a:lnTo>
                  <a:pt x="23544" y="23006"/>
                </a:lnTo>
                <a:lnTo>
                  <a:pt x="23006" y="23843"/>
                </a:lnTo>
                <a:lnTo>
                  <a:pt x="22468" y="24619"/>
                </a:lnTo>
                <a:lnTo>
                  <a:pt x="21811" y="25337"/>
                </a:lnTo>
                <a:lnTo>
                  <a:pt x="21094" y="26054"/>
                </a:lnTo>
                <a:lnTo>
                  <a:pt x="20377" y="26591"/>
                </a:lnTo>
                <a:lnTo>
                  <a:pt x="19719" y="27069"/>
                </a:lnTo>
                <a:lnTo>
                  <a:pt x="18943" y="27488"/>
                </a:lnTo>
                <a:lnTo>
                  <a:pt x="18166" y="27846"/>
                </a:lnTo>
                <a:lnTo>
                  <a:pt x="17389" y="28205"/>
                </a:lnTo>
                <a:lnTo>
                  <a:pt x="16612" y="28444"/>
                </a:lnTo>
                <a:lnTo>
                  <a:pt x="15776" y="28623"/>
                </a:lnTo>
                <a:lnTo>
                  <a:pt x="14939" y="28802"/>
                </a:lnTo>
                <a:lnTo>
                  <a:pt x="14102" y="28862"/>
                </a:lnTo>
                <a:lnTo>
                  <a:pt x="13206" y="28922"/>
                </a:lnTo>
                <a:lnTo>
                  <a:pt x="12369" y="28922"/>
                </a:lnTo>
                <a:lnTo>
                  <a:pt x="11533" y="28862"/>
                </a:lnTo>
                <a:lnTo>
                  <a:pt x="10637" y="28743"/>
                </a:lnTo>
                <a:lnTo>
                  <a:pt x="9800" y="28563"/>
                </a:lnTo>
                <a:lnTo>
                  <a:pt x="9023" y="28384"/>
                </a:lnTo>
                <a:lnTo>
                  <a:pt x="8187" y="28085"/>
                </a:lnTo>
                <a:lnTo>
                  <a:pt x="7350" y="27786"/>
                </a:lnTo>
                <a:lnTo>
                  <a:pt x="6513" y="27428"/>
                </a:lnTo>
                <a:lnTo>
                  <a:pt x="5737" y="26950"/>
                </a:lnTo>
                <a:lnTo>
                  <a:pt x="4960" y="26472"/>
                </a:lnTo>
                <a:lnTo>
                  <a:pt x="4243" y="25934"/>
                </a:lnTo>
                <a:lnTo>
                  <a:pt x="3585" y="25337"/>
                </a:lnTo>
                <a:lnTo>
                  <a:pt x="2988" y="24679"/>
                </a:lnTo>
                <a:lnTo>
                  <a:pt x="2450" y="24022"/>
                </a:lnTo>
                <a:lnTo>
                  <a:pt x="2032" y="23245"/>
                </a:lnTo>
                <a:lnTo>
                  <a:pt x="1673" y="22528"/>
                </a:lnTo>
                <a:lnTo>
                  <a:pt x="1374" y="21691"/>
                </a:lnTo>
                <a:lnTo>
                  <a:pt x="1255" y="20855"/>
                </a:lnTo>
                <a:lnTo>
                  <a:pt x="1195" y="20018"/>
                </a:lnTo>
                <a:lnTo>
                  <a:pt x="1315" y="19122"/>
                </a:lnTo>
                <a:lnTo>
                  <a:pt x="1494" y="18226"/>
                </a:lnTo>
                <a:lnTo>
                  <a:pt x="1853" y="17270"/>
                </a:lnTo>
                <a:lnTo>
                  <a:pt x="2331" y="16433"/>
                </a:lnTo>
                <a:lnTo>
                  <a:pt x="2868" y="15596"/>
                </a:lnTo>
                <a:lnTo>
                  <a:pt x="3406" y="14879"/>
                </a:lnTo>
                <a:lnTo>
                  <a:pt x="4063" y="14222"/>
                </a:lnTo>
                <a:lnTo>
                  <a:pt x="4781" y="13565"/>
                </a:lnTo>
                <a:lnTo>
                  <a:pt x="5498" y="13027"/>
                </a:lnTo>
                <a:lnTo>
                  <a:pt x="6334" y="12489"/>
                </a:lnTo>
                <a:lnTo>
                  <a:pt x="7111" y="11951"/>
                </a:lnTo>
                <a:lnTo>
                  <a:pt x="8844" y="11055"/>
                </a:lnTo>
                <a:lnTo>
                  <a:pt x="10577" y="10218"/>
                </a:lnTo>
                <a:lnTo>
                  <a:pt x="12310" y="9382"/>
                </a:lnTo>
                <a:lnTo>
                  <a:pt x="13983" y="8605"/>
                </a:lnTo>
                <a:lnTo>
                  <a:pt x="14879" y="8127"/>
                </a:lnTo>
                <a:lnTo>
                  <a:pt x="15716" y="7649"/>
                </a:lnTo>
                <a:lnTo>
                  <a:pt x="16552" y="7171"/>
                </a:lnTo>
                <a:lnTo>
                  <a:pt x="17329" y="6573"/>
                </a:lnTo>
                <a:lnTo>
                  <a:pt x="18106" y="6036"/>
                </a:lnTo>
                <a:lnTo>
                  <a:pt x="18883" y="5378"/>
                </a:lnTo>
                <a:lnTo>
                  <a:pt x="19600" y="4721"/>
                </a:lnTo>
                <a:lnTo>
                  <a:pt x="20257" y="4004"/>
                </a:lnTo>
                <a:lnTo>
                  <a:pt x="21273" y="2869"/>
                </a:lnTo>
                <a:lnTo>
                  <a:pt x="21811" y="2331"/>
                </a:lnTo>
                <a:lnTo>
                  <a:pt x="22408" y="1912"/>
                </a:lnTo>
                <a:lnTo>
                  <a:pt x="22767" y="1673"/>
                </a:lnTo>
                <a:lnTo>
                  <a:pt x="23066" y="1554"/>
                </a:lnTo>
                <a:lnTo>
                  <a:pt x="23484" y="1434"/>
                </a:lnTo>
                <a:lnTo>
                  <a:pt x="23842" y="1375"/>
                </a:lnTo>
                <a:lnTo>
                  <a:pt x="24201" y="1375"/>
                </a:lnTo>
                <a:lnTo>
                  <a:pt x="24739" y="1494"/>
                </a:lnTo>
                <a:lnTo>
                  <a:pt x="25157" y="1554"/>
                </a:lnTo>
                <a:lnTo>
                  <a:pt x="25336" y="1554"/>
                </a:lnTo>
                <a:lnTo>
                  <a:pt x="25456" y="1494"/>
                </a:lnTo>
                <a:lnTo>
                  <a:pt x="25456" y="1315"/>
                </a:lnTo>
                <a:lnTo>
                  <a:pt x="25336" y="1195"/>
                </a:lnTo>
                <a:lnTo>
                  <a:pt x="25635" y="1016"/>
                </a:lnTo>
                <a:lnTo>
                  <a:pt x="25994" y="897"/>
                </a:lnTo>
                <a:close/>
                <a:moveTo>
                  <a:pt x="29878" y="3287"/>
                </a:moveTo>
                <a:lnTo>
                  <a:pt x="30356" y="3705"/>
                </a:lnTo>
                <a:lnTo>
                  <a:pt x="30655" y="4243"/>
                </a:lnTo>
                <a:lnTo>
                  <a:pt x="30953" y="4781"/>
                </a:lnTo>
                <a:lnTo>
                  <a:pt x="31133" y="5319"/>
                </a:lnTo>
                <a:lnTo>
                  <a:pt x="31252" y="5916"/>
                </a:lnTo>
                <a:lnTo>
                  <a:pt x="31252" y="6514"/>
                </a:lnTo>
                <a:lnTo>
                  <a:pt x="31252" y="7171"/>
                </a:lnTo>
                <a:lnTo>
                  <a:pt x="31192" y="7828"/>
                </a:lnTo>
                <a:lnTo>
                  <a:pt x="31133" y="8426"/>
                </a:lnTo>
                <a:lnTo>
                  <a:pt x="30953" y="9083"/>
                </a:lnTo>
                <a:lnTo>
                  <a:pt x="30595" y="10338"/>
                </a:lnTo>
                <a:lnTo>
                  <a:pt x="30177" y="11533"/>
                </a:lnTo>
                <a:lnTo>
                  <a:pt x="29758" y="12609"/>
                </a:lnTo>
                <a:lnTo>
                  <a:pt x="29220" y="14103"/>
                </a:lnTo>
                <a:lnTo>
                  <a:pt x="28802" y="15596"/>
                </a:lnTo>
                <a:lnTo>
                  <a:pt x="28444" y="17090"/>
                </a:lnTo>
                <a:lnTo>
                  <a:pt x="28085" y="18644"/>
                </a:lnTo>
                <a:lnTo>
                  <a:pt x="27786" y="20138"/>
                </a:lnTo>
                <a:lnTo>
                  <a:pt x="27368" y="21691"/>
                </a:lnTo>
                <a:lnTo>
                  <a:pt x="26950" y="23185"/>
                </a:lnTo>
                <a:lnTo>
                  <a:pt x="26412" y="24619"/>
                </a:lnTo>
                <a:lnTo>
                  <a:pt x="25814" y="25815"/>
                </a:lnTo>
                <a:lnTo>
                  <a:pt x="25217" y="27010"/>
                </a:lnTo>
                <a:lnTo>
                  <a:pt x="24500" y="28085"/>
                </a:lnTo>
                <a:lnTo>
                  <a:pt x="23723" y="29161"/>
                </a:lnTo>
                <a:lnTo>
                  <a:pt x="22827" y="30117"/>
                </a:lnTo>
                <a:lnTo>
                  <a:pt x="21871" y="31013"/>
                </a:lnTo>
                <a:lnTo>
                  <a:pt x="20855" y="31850"/>
                </a:lnTo>
                <a:lnTo>
                  <a:pt x="19779" y="32567"/>
                </a:lnTo>
                <a:lnTo>
                  <a:pt x="19062" y="32925"/>
                </a:lnTo>
                <a:lnTo>
                  <a:pt x="18345" y="33224"/>
                </a:lnTo>
                <a:lnTo>
                  <a:pt x="17628" y="33523"/>
                </a:lnTo>
                <a:lnTo>
                  <a:pt x="16971" y="33702"/>
                </a:lnTo>
                <a:lnTo>
                  <a:pt x="16254" y="33882"/>
                </a:lnTo>
                <a:lnTo>
                  <a:pt x="15537" y="34001"/>
                </a:lnTo>
                <a:lnTo>
                  <a:pt x="14879" y="34061"/>
                </a:lnTo>
                <a:lnTo>
                  <a:pt x="14222" y="34121"/>
                </a:lnTo>
                <a:lnTo>
                  <a:pt x="13565" y="34061"/>
                </a:lnTo>
                <a:lnTo>
                  <a:pt x="12848" y="34001"/>
                </a:lnTo>
                <a:lnTo>
                  <a:pt x="12190" y="33941"/>
                </a:lnTo>
                <a:lnTo>
                  <a:pt x="11593" y="33762"/>
                </a:lnTo>
                <a:lnTo>
                  <a:pt x="10935" y="33642"/>
                </a:lnTo>
                <a:lnTo>
                  <a:pt x="10338" y="33403"/>
                </a:lnTo>
                <a:lnTo>
                  <a:pt x="9680" y="33164"/>
                </a:lnTo>
                <a:lnTo>
                  <a:pt x="9083" y="32866"/>
                </a:lnTo>
                <a:lnTo>
                  <a:pt x="7948" y="32208"/>
                </a:lnTo>
                <a:lnTo>
                  <a:pt x="6812" y="31432"/>
                </a:lnTo>
                <a:lnTo>
                  <a:pt x="5737" y="30535"/>
                </a:lnTo>
                <a:lnTo>
                  <a:pt x="4781" y="29519"/>
                </a:lnTo>
                <a:lnTo>
                  <a:pt x="3824" y="28444"/>
                </a:lnTo>
                <a:lnTo>
                  <a:pt x="2988" y="27249"/>
                </a:lnTo>
                <a:lnTo>
                  <a:pt x="2211" y="26054"/>
                </a:lnTo>
                <a:lnTo>
                  <a:pt x="1554" y="24739"/>
                </a:lnTo>
                <a:lnTo>
                  <a:pt x="1972" y="25277"/>
                </a:lnTo>
                <a:lnTo>
                  <a:pt x="2390" y="25815"/>
                </a:lnTo>
                <a:lnTo>
                  <a:pt x="2868" y="26293"/>
                </a:lnTo>
                <a:lnTo>
                  <a:pt x="3346" y="26711"/>
                </a:lnTo>
                <a:lnTo>
                  <a:pt x="3884" y="27189"/>
                </a:lnTo>
                <a:lnTo>
                  <a:pt x="4422" y="27547"/>
                </a:lnTo>
                <a:lnTo>
                  <a:pt x="5617" y="28265"/>
                </a:lnTo>
                <a:lnTo>
                  <a:pt x="6812" y="28862"/>
                </a:lnTo>
                <a:lnTo>
                  <a:pt x="8127" y="29340"/>
                </a:lnTo>
                <a:lnTo>
                  <a:pt x="9441" y="29699"/>
                </a:lnTo>
                <a:lnTo>
                  <a:pt x="10816" y="29938"/>
                </a:lnTo>
                <a:lnTo>
                  <a:pt x="12190" y="29997"/>
                </a:lnTo>
                <a:lnTo>
                  <a:pt x="13624" y="29997"/>
                </a:lnTo>
                <a:lnTo>
                  <a:pt x="14939" y="29878"/>
                </a:lnTo>
                <a:lnTo>
                  <a:pt x="16313" y="29579"/>
                </a:lnTo>
                <a:lnTo>
                  <a:pt x="17628" y="29221"/>
                </a:lnTo>
                <a:lnTo>
                  <a:pt x="18225" y="28982"/>
                </a:lnTo>
                <a:lnTo>
                  <a:pt x="18883" y="28683"/>
                </a:lnTo>
                <a:lnTo>
                  <a:pt x="19480" y="28384"/>
                </a:lnTo>
                <a:lnTo>
                  <a:pt x="20018" y="28026"/>
                </a:lnTo>
                <a:lnTo>
                  <a:pt x="20616" y="27667"/>
                </a:lnTo>
                <a:lnTo>
                  <a:pt x="21094" y="27249"/>
                </a:lnTo>
                <a:lnTo>
                  <a:pt x="21691" y="26771"/>
                </a:lnTo>
                <a:lnTo>
                  <a:pt x="22229" y="26173"/>
                </a:lnTo>
                <a:lnTo>
                  <a:pt x="22767" y="25635"/>
                </a:lnTo>
                <a:lnTo>
                  <a:pt x="23185" y="24978"/>
                </a:lnTo>
                <a:lnTo>
                  <a:pt x="23603" y="24380"/>
                </a:lnTo>
                <a:lnTo>
                  <a:pt x="24022" y="23723"/>
                </a:lnTo>
                <a:lnTo>
                  <a:pt x="24380" y="23066"/>
                </a:lnTo>
                <a:lnTo>
                  <a:pt x="24679" y="22349"/>
                </a:lnTo>
                <a:lnTo>
                  <a:pt x="25217" y="20915"/>
                </a:lnTo>
                <a:lnTo>
                  <a:pt x="25695" y="19481"/>
                </a:lnTo>
                <a:lnTo>
                  <a:pt x="26113" y="17987"/>
                </a:lnTo>
                <a:lnTo>
                  <a:pt x="26472" y="16493"/>
                </a:lnTo>
                <a:lnTo>
                  <a:pt x="27308" y="13027"/>
                </a:lnTo>
                <a:lnTo>
                  <a:pt x="27846" y="11354"/>
                </a:lnTo>
                <a:lnTo>
                  <a:pt x="28444" y="9681"/>
                </a:lnTo>
                <a:lnTo>
                  <a:pt x="29041" y="8127"/>
                </a:lnTo>
                <a:lnTo>
                  <a:pt x="29340" y="7350"/>
                </a:lnTo>
                <a:lnTo>
                  <a:pt x="29639" y="6514"/>
                </a:lnTo>
                <a:lnTo>
                  <a:pt x="29818" y="5737"/>
                </a:lnTo>
                <a:lnTo>
                  <a:pt x="29938" y="4960"/>
                </a:lnTo>
                <a:lnTo>
                  <a:pt x="29997" y="4123"/>
                </a:lnTo>
                <a:lnTo>
                  <a:pt x="29878" y="3287"/>
                </a:lnTo>
                <a:close/>
                <a:moveTo>
                  <a:pt x="26292" y="0"/>
                </a:moveTo>
                <a:lnTo>
                  <a:pt x="25994" y="60"/>
                </a:lnTo>
                <a:lnTo>
                  <a:pt x="25755" y="120"/>
                </a:lnTo>
                <a:lnTo>
                  <a:pt x="25336" y="359"/>
                </a:lnTo>
                <a:lnTo>
                  <a:pt x="24918" y="598"/>
                </a:lnTo>
                <a:lnTo>
                  <a:pt x="24500" y="777"/>
                </a:lnTo>
                <a:lnTo>
                  <a:pt x="24082" y="837"/>
                </a:lnTo>
                <a:lnTo>
                  <a:pt x="23245" y="837"/>
                </a:lnTo>
                <a:lnTo>
                  <a:pt x="23006" y="897"/>
                </a:lnTo>
                <a:lnTo>
                  <a:pt x="22767" y="956"/>
                </a:lnTo>
                <a:lnTo>
                  <a:pt x="22289" y="1195"/>
                </a:lnTo>
                <a:lnTo>
                  <a:pt x="21811" y="1434"/>
                </a:lnTo>
                <a:lnTo>
                  <a:pt x="21393" y="1793"/>
                </a:lnTo>
                <a:lnTo>
                  <a:pt x="20974" y="2151"/>
                </a:lnTo>
                <a:lnTo>
                  <a:pt x="20257" y="2928"/>
                </a:lnTo>
                <a:lnTo>
                  <a:pt x="19480" y="3705"/>
                </a:lnTo>
                <a:lnTo>
                  <a:pt x="18584" y="4601"/>
                </a:lnTo>
                <a:lnTo>
                  <a:pt x="17568" y="5378"/>
                </a:lnTo>
                <a:lnTo>
                  <a:pt x="16552" y="6095"/>
                </a:lnTo>
                <a:lnTo>
                  <a:pt x="15417" y="6753"/>
                </a:lnTo>
                <a:lnTo>
                  <a:pt x="14341" y="7350"/>
                </a:lnTo>
                <a:lnTo>
                  <a:pt x="13146" y="7948"/>
                </a:lnTo>
                <a:lnTo>
                  <a:pt x="10816" y="8964"/>
                </a:lnTo>
                <a:lnTo>
                  <a:pt x="8485" y="10099"/>
                </a:lnTo>
                <a:lnTo>
                  <a:pt x="7410" y="10637"/>
                </a:lnTo>
                <a:lnTo>
                  <a:pt x="6274" y="11294"/>
                </a:lnTo>
                <a:lnTo>
                  <a:pt x="5259" y="12011"/>
                </a:lnTo>
                <a:lnTo>
                  <a:pt x="4243" y="12788"/>
                </a:lnTo>
                <a:lnTo>
                  <a:pt x="3287" y="13625"/>
                </a:lnTo>
                <a:lnTo>
                  <a:pt x="2450" y="14581"/>
                </a:lnTo>
                <a:lnTo>
                  <a:pt x="2032" y="15059"/>
                </a:lnTo>
                <a:lnTo>
                  <a:pt x="1733" y="15596"/>
                </a:lnTo>
                <a:lnTo>
                  <a:pt x="1374" y="16134"/>
                </a:lnTo>
                <a:lnTo>
                  <a:pt x="1076" y="16732"/>
                </a:lnTo>
                <a:lnTo>
                  <a:pt x="837" y="17329"/>
                </a:lnTo>
                <a:lnTo>
                  <a:pt x="598" y="17927"/>
                </a:lnTo>
                <a:lnTo>
                  <a:pt x="418" y="18524"/>
                </a:lnTo>
                <a:lnTo>
                  <a:pt x="239" y="19182"/>
                </a:lnTo>
                <a:lnTo>
                  <a:pt x="120" y="19839"/>
                </a:lnTo>
                <a:lnTo>
                  <a:pt x="60" y="20496"/>
                </a:lnTo>
                <a:lnTo>
                  <a:pt x="0" y="21154"/>
                </a:lnTo>
                <a:lnTo>
                  <a:pt x="0" y="21751"/>
                </a:lnTo>
                <a:lnTo>
                  <a:pt x="0" y="22409"/>
                </a:lnTo>
                <a:lnTo>
                  <a:pt x="120" y="23006"/>
                </a:lnTo>
                <a:lnTo>
                  <a:pt x="239" y="23663"/>
                </a:lnTo>
                <a:lnTo>
                  <a:pt x="418" y="24261"/>
                </a:lnTo>
                <a:lnTo>
                  <a:pt x="956" y="25456"/>
                </a:lnTo>
                <a:lnTo>
                  <a:pt x="1554" y="26651"/>
                </a:lnTo>
                <a:lnTo>
                  <a:pt x="2331" y="27846"/>
                </a:lnTo>
                <a:lnTo>
                  <a:pt x="3167" y="29041"/>
                </a:lnTo>
                <a:lnTo>
                  <a:pt x="4063" y="30177"/>
                </a:lnTo>
                <a:lnTo>
                  <a:pt x="5020" y="31193"/>
                </a:lnTo>
                <a:lnTo>
                  <a:pt x="6035" y="32089"/>
                </a:lnTo>
                <a:lnTo>
                  <a:pt x="7051" y="32925"/>
                </a:lnTo>
                <a:lnTo>
                  <a:pt x="7589" y="33284"/>
                </a:lnTo>
                <a:lnTo>
                  <a:pt x="8187" y="33642"/>
                </a:lnTo>
                <a:lnTo>
                  <a:pt x="8784" y="33941"/>
                </a:lnTo>
                <a:lnTo>
                  <a:pt x="9322" y="34180"/>
                </a:lnTo>
                <a:lnTo>
                  <a:pt x="10517" y="34599"/>
                </a:lnTo>
                <a:lnTo>
                  <a:pt x="11712" y="34897"/>
                </a:lnTo>
                <a:lnTo>
                  <a:pt x="12907" y="35017"/>
                </a:lnTo>
                <a:lnTo>
                  <a:pt x="14162" y="35077"/>
                </a:lnTo>
                <a:lnTo>
                  <a:pt x="15357" y="34957"/>
                </a:lnTo>
                <a:lnTo>
                  <a:pt x="16552" y="34718"/>
                </a:lnTo>
                <a:lnTo>
                  <a:pt x="17688" y="34419"/>
                </a:lnTo>
                <a:lnTo>
                  <a:pt x="18823" y="33941"/>
                </a:lnTo>
                <a:lnTo>
                  <a:pt x="19958" y="33403"/>
                </a:lnTo>
                <a:lnTo>
                  <a:pt x="21034" y="32746"/>
                </a:lnTo>
                <a:lnTo>
                  <a:pt x="22050" y="32029"/>
                </a:lnTo>
                <a:lnTo>
                  <a:pt x="23006" y="31193"/>
                </a:lnTo>
                <a:lnTo>
                  <a:pt x="23902" y="30296"/>
                </a:lnTo>
                <a:lnTo>
                  <a:pt x="24679" y="29280"/>
                </a:lnTo>
                <a:lnTo>
                  <a:pt x="25575" y="28085"/>
                </a:lnTo>
                <a:lnTo>
                  <a:pt x="26292" y="26830"/>
                </a:lnTo>
                <a:lnTo>
                  <a:pt x="26890" y="25516"/>
                </a:lnTo>
                <a:lnTo>
                  <a:pt x="27428" y="24141"/>
                </a:lnTo>
                <a:lnTo>
                  <a:pt x="27846" y="22767"/>
                </a:lnTo>
                <a:lnTo>
                  <a:pt x="28264" y="21393"/>
                </a:lnTo>
                <a:lnTo>
                  <a:pt x="28922" y="18524"/>
                </a:lnTo>
                <a:lnTo>
                  <a:pt x="29280" y="17031"/>
                </a:lnTo>
                <a:lnTo>
                  <a:pt x="29699" y="15537"/>
                </a:lnTo>
                <a:lnTo>
                  <a:pt x="30117" y="14043"/>
                </a:lnTo>
                <a:lnTo>
                  <a:pt x="30655" y="12609"/>
                </a:lnTo>
                <a:lnTo>
                  <a:pt x="31252" y="11055"/>
                </a:lnTo>
                <a:lnTo>
                  <a:pt x="31551" y="10218"/>
                </a:lnTo>
                <a:lnTo>
                  <a:pt x="31790" y="9442"/>
                </a:lnTo>
                <a:lnTo>
                  <a:pt x="31969" y="8605"/>
                </a:lnTo>
                <a:lnTo>
                  <a:pt x="32089" y="7768"/>
                </a:lnTo>
                <a:lnTo>
                  <a:pt x="32148" y="6932"/>
                </a:lnTo>
                <a:lnTo>
                  <a:pt x="32089" y="6036"/>
                </a:lnTo>
                <a:lnTo>
                  <a:pt x="31969" y="5438"/>
                </a:lnTo>
                <a:lnTo>
                  <a:pt x="31790" y="4900"/>
                </a:lnTo>
                <a:lnTo>
                  <a:pt x="31611" y="4362"/>
                </a:lnTo>
                <a:lnTo>
                  <a:pt x="31372" y="3884"/>
                </a:lnTo>
                <a:lnTo>
                  <a:pt x="31073" y="3406"/>
                </a:lnTo>
                <a:lnTo>
                  <a:pt x="30714" y="2928"/>
                </a:lnTo>
                <a:lnTo>
                  <a:pt x="30296" y="2510"/>
                </a:lnTo>
                <a:lnTo>
                  <a:pt x="29878" y="2092"/>
                </a:lnTo>
                <a:lnTo>
                  <a:pt x="29101" y="1315"/>
                </a:lnTo>
                <a:lnTo>
                  <a:pt x="28742" y="956"/>
                </a:lnTo>
                <a:lnTo>
                  <a:pt x="28324" y="658"/>
                </a:lnTo>
                <a:lnTo>
                  <a:pt x="27846" y="359"/>
                </a:lnTo>
                <a:lnTo>
                  <a:pt x="27368" y="180"/>
                </a:lnTo>
                <a:lnTo>
                  <a:pt x="26830" y="0"/>
                </a:lnTo>
                <a:close/>
              </a:path>
            </a:pathLst>
          </a:custGeom>
          <a:solidFill>
            <a:srgbClr val="140E4F">
              <a:alpha val="57309"/>
            </a:srgbClr>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solidFill>
                <a:srgbClr val="7A7D99"/>
              </a:solidFill>
            </a:endParaRPr>
          </a:p>
        </p:txBody>
      </p:sp>
      <p:sp>
        <p:nvSpPr>
          <p:cNvPr id="67" name="Google Shape;67;p3"/>
          <p:cNvSpPr/>
          <p:nvPr/>
        </p:nvSpPr>
        <p:spPr>
          <a:xfrm rot="-3835551">
            <a:off x="5399653" y="5259721"/>
            <a:ext cx="1381909" cy="653656"/>
          </a:xfrm>
          <a:custGeom>
            <a:avLst/>
            <a:gdLst/>
            <a:ahLst/>
            <a:cxnLst/>
            <a:rect l="l" t="t" r="r" b="b"/>
            <a:pathLst>
              <a:path w="38185" h="22230" extrusionOk="0">
                <a:moveTo>
                  <a:pt x="19481" y="6633"/>
                </a:moveTo>
                <a:lnTo>
                  <a:pt x="19003" y="6693"/>
                </a:lnTo>
                <a:lnTo>
                  <a:pt x="18465" y="6813"/>
                </a:lnTo>
                <a:lnTo>
                  <a:pt x="17808" y="7052"/>
                </a:lnTo>
                <a:lnTo>
                  <a:pt x="17509" y="7231"/>
                </a:lnTo>
                <a:lnTo>
                  <a:pt x="17270" y="7410"/>
                </a:lnTo>
                <a:lnTo>
                  <a:pt x="17151" y="7649"/>
                </a:lnTo>
                <a:lnTo>
                  <a:pt x="17151" y="7709"/>
                </a:lnTo>
                <a:lnTo>
                  <a:pt x="17151" y="7829"/>
                </a:lnTo>
                <a:lnTo>
                  <a:pt x="17330" y="8187"/>
                </a:lnTo>
                <a:lnTo>
                  <a:pt x="17569" y="8486"/>
                </a:lnTo>
                <a:lnTo>
                  <a:pt x="17868" y="8665"/>
                </a:lnTo>
                <a:lnTo>
                  <a:pt x="18226" y="8844"/>
                </a:lnTo>
                <a:lnTo>
                  <a:pt x="18645" y="8904"/>
                </a:lnTo>
                <a:lnTo>
                  <a:pt x="19123" y="8964"/>
                </a:lnTo>
                <a:lnTo>
                  <a:pt x="19601" y="8964"/>
                </a:lnTo>
                <a:lnTo>
                  <a:pt x="20079" y="8904"/>
                </a:lnTo>
                <a:lnTo>
                  <a:pt x="20975" y="8785"/>
                </a:lnTo>
                <a:lnTo>
                  <a:pt x="21752" y="8546"/>
                </a:lnTo>
                <a:lnTo>
                  <a:pt x="22051" y="8366"/>
                </a:lnTo>
                <a:lnTo>
                  <a:pt x="22230" y="8247"/>
                </a:lnTo>
                <a:lnTo>
                  <a:pt x="22349" y="8127"/>
                </a:lnTo>
                <a:lnTo>
                  <a:pt x="22290" y="7948"/>
                </a:lnTo>
                <a:lnTo>
                  <a:pt x="22409" y="8008"/>
                </a:lnTo>
                <a:lnTo>
                  <a:pt x="22529" y="7948"/>
                </a:lnTo>
                <a:lnTo>
                  <a:pt x="22708" y="7888"/>
                </a:lnTo>
                <a:lnTo>
                  <a:pt x="22768" y="7769"/>
                </a:lnTo>
                <a:lnTo>
                  <a:pt x="22768" y="7709"/>
                </a:lnTo>
                <a:lnTo>
                  <a:pt x="22768" y="7590"/>
                </a:lnTo>
                <a:lnTo>
                  <a:pt x="22708" y="7470"/>
                </a:lnTo>
                <a:lnTo>
                  <a:pt x="22290" y="7231"/>
                </a:lnTo>
                <a:lnTo>
                  <a:pt x="21871" y="6992"/>
                </a:lnTo>
                <a:lnTo>
                  <a:pt x="21393" y="6813"/>
                </a:lnTo>
                <a:lnTo>
                  <a:pt x="20915" y="6693"/>
                </a:lnTo>
                <a:lnTo>
                  <a:pt x="20437" y="6633"/>
                </a:lnTo>
                <a:close/>
                <a:moveTo>
                  <a:pt x="36452" y="1136"/>
                </a:moveTo>
                <a:lnTo>
                  <a:pt x="36033" y="1255"/>
                </a:lnTo>
                <a:lnTo>
                  <a:pt x="35555" y="1375"/>
                </a:lnTo>
                <a:lnTo>
                  <a:pt x="31253" y="2331"/>
                </a:lnTo>
                <a:lnTo>
                  <a:pt x="26951" y="3287"/>
                </a:lnTo>
                <a:lnTo>
                  <a:pt x="22648" y="4124"/>
                </a:lnTo>
                <a:lnTo>
                  <a:pt x="20437" y="4482"/>
                </a:lnTo>
                <a:lnTo>
                  <a:pt x="18286" y="4781"/>
                </a:lnTo>
                <a:lnTo>
                  <a:pt x="13804" y="5319"/>
                </a:lnTo>
                <a:lnTo>
                  <a:pt x="11593" y="5498"/>
                </a:lnTo>
                <a:lnTo>
                  <a:pt x="9323" y="5677"/>
                </a:lnTo>
                <a:lnTo>
                  <a:pt x="6873" y="5797"/>
                </a:lnTo>
                <a:lnTo>
                  <a:pt x="4363" y="5916"/>
                </a:lnTo>
                <a:lnTo>
                  <a:pt x="2092" y="6096"/>
                </a:lnTo>
                <a:lnTo>
                  <a:pt x="1256" y="6275"/>
                </a:lnTo>
                <a:lnTo>
                  <a:pt x="897" y="6394"/>
                </a:lnTo>
                <a:lnTo>
                  <a:pt x="838" y="6454"/>
                </a:lnTo>
                <a:lnTo>
                  <a:pt x="957" y="6514"/>
                </a:lnTo>
                <a:lnTo>
                  <a:pt x="2033" y="6633"/>
                </a:lnTo>
                <a:lnTo>
                  <a:pt x="1853" y="6872"/>
                </a:lnTo>
                <a:lnTo>
                  <a:pt x="1794" y="7171"/>
                </a:lnTo>
                <a:lnTo>
                  <a:pt x="1794" y="7530"/>
                </a:lnTo>
                <a:lnTo>
                  <a:pt x="1794" y="7948"/>
                </a:lnTo>
                <a:lnTo>
                  <a:pt x="1913" y="8366"/>
                </a:lnTo>
                <a:lnTo>
                  <a:pt x="2033" y="8844"/>
                </a:lnTo>
                <a:lnTo>
                  <a:pt x="2391" y="9741"/>
                </a:lnTo>
                <a:lnTo>
                  <a:pt x="2869" y="10697"/>
                </a:lnTo>
                <a:lnTo>
                  <a:pt x="3288" y="11533"/>
                </a:lnTo>
                <a:lnTo>
                  <a:pt x="4064" y="12728"/>
                </a:lnTo>
                <a:lnTo>
                  <a:pt x="4602" y="13386"/>
                </a:lnTo>
                <a:lnTo>
                  <a:pt x="5140" y="14043"/>
                </a:lnTo>
                <a:lnTo>
                  <a:pt x="5737" y="14700"/>
                </a:lnTo>
                <a:lnTo>
                  <a:pt x="6395" y="15298"/>
                </a:lnTo>
                <a:lnTo>
                  <a:pt x="7112" y="15836"/>
                </a:lnTo>
                <a:lnTo>
                  <a:pt x="7769" y="16374"/>
                </a:lnTo>
                <a:lnTo>
                  <a:pt x="8546" y="16852"/>
                </a:lnTo>
                <a:lnTo>
                  <a:pt x="9323" y="17270"/>
                </a:lnTo>
                <a:lnTo>
                  <a:pt x="10996" y="18106"/>
                </a:lnTo>
                <a:lnTo>
                  <a:pt x="12729" y="18823"/>
                </a:lnTo>
                <a:lnTo>
                  <a:pt x="14581" y="19421"/>
                </a:lnTo>
                <a:lnTo>
                  <a:pt x="16374" y="19899"/>
                </a:lnTo>
                <a:lnTo>
                  <a:pt x="17390" y="20078"/>
                </a:lnTo>
                <a:lnTo>
                  <a:pt x="18406" y="20138"/>
                </a:lnTo>
                <a:lnTo>
                  <a:pt x="19421" y="20198"/>
                </a:lnTo>
                <a:lnTo>
                  <a:pt x="20437" y="20258"/>
                </a:lnTo>
                <a:lnTo>
                  <a:pt x="21035" y="20138"/>
                </a:lnTo>
                <a:lnTo>
                  <a:pt x="21931" y="20019"/>
                </a:lnTo>
                <a:lnTo>
                  <a:pt x="23186" y="19780"/>
                </a:lnTo>
                <a:lnTo>
                  <a:pt x="22827" y="19600"/>
                </a:lnTo>
                <a:lnTo>
                  <a:pt x="22469" y="19541"/>
                </a:lnTo>
                <a:lnTo>
                  <a:pt x="22051" y="19481"/>
                </a:lnTo>
                <a:lnTo>
                  <a:pt x="21632" y="19481"/>
                </a:lnTo>
                <a:lnTo>
                  <a:pt x="20856" y="19600"/>
                </a:lnTo>
                <a:lnTo>
                  <a:pt x="20079" y="19660"/>
                </a:lnTo>
                <a:lnTo>
                  <a:pt x="19123" y="19600"/>
                </a:lnTo>
                <a:lnTo>
                  <a:pt x="18226" y="19541"/>
                </a:lnTo>
                <a:lnTo>
                  <a:pt x="17330" y="19421"/>
                </a:lnTo>
                <a:lnTo>
                  <a:pt x="16434" y="19242"/>
                </a:lnTo>
                <a:lnTo>
                  <a:pt x="14522" y="18764"/>
                </a:lnTo>
                <a:lnTo>
                  <a:pt x="13565" y="18465"/>
                </a:lnTo>
                <a:lnTo>
                  <a:pt x="12669" y="18166"/>
                </a:lnTo>
                <a:lnTo>
                  <a:pt x="11713" y="17748"/>
                </a:lnTo>
                <a:lnTo>
                  <a:pt x="10817" y="17389"/>
                </a:lnTo>
                <a:lnTo>
                  <a:pt x="9920" y="16911"/>
                </a:lnTo>
                <a:lnTo>
                  <a:pt x="9084" y="16493"/>
                </a:lnTo>
                <a:lnTo>
                  <a:pt x="8426" y="16075"/>
                </a:lnTo>
                <a:lnTo>
                  <a:pt x="7769" y="15597"/>
                </a:lnTo>
                <a:lnTo>
                  <a:pt x="7112" y="15119"/>
                </a:lnTo>
                <a:lnTo>
                  <a:pt x="6574" y="14581"/>
                </a:lnTo>
                <a:lnTo>
                  <a:pt x="5976" y="13983"/>
                </a:lnTo>
                <a:lnTo>
                  <a:pt x="5498" y="13446"/>
                </a:lnTo>
                <a:lnTo>
                  <a:pt x="4961" y="12788"/>
                </a:lnTo>
                <a:lnTo>
                  <a:pt x="4542" y="12131"/>
                </a:lnTo>
                <a:lnTo>
                  <a:pt x="4184" y="11533"/>
                </a:lnTo>
                <a:lnTo>
                  <a:pt x="3825" y="10876"/>
                </a:lnTo>
                <a:lnTo>
                  <a:pt x="3527" y="10278"/>
                </a:lnTo>
                <a:lnTo>
                  <a:pt x="3288" y="9621"/>
                </a:lnTo>
                <a:lnTo>
                  <a:pt x="3048" y="8844"/>
                </a:lnTo>
                <a:lnTo>
                  <a:pt x="2929" y="8068"/>
                </a:lnTo>
                <a:lnTo>
                  <a:pt x="2750" y="7350"/>
                </a:lnTo>
                <a:lnTo>
                  <a:pt x="2630" y="6992"/>
                </a:lnTo>
                <a:lnTo>
                  <a:pt x="2511" y="6633"/>
                </a:lnTo>
                <a:lnTo>
                  <a:pt x="4483" y="6633"/>
                </a:lnTo>
                <a:lnTo>
                  <a:pt x="6514" y="6454"/>
                </a:lnTo>
                <a:lnTo>
                  <a:pt x="7530" y="6335"/>
                </a:lnTo>
                <a:lnTo>
                  <a:pt x="8546" y="6275"/>
                </a:lnTo>
                <a:lnTo>
                  <a:pt x="9502" y="6275"/>
                </a:lnTo>
                <a:lnTo>
                  <a:pt x="10458" y="6394"/>
                </a:lnTo>
                <a:lnTo>
                  <a:pt x="10996" y="6454"/>
                </a:lnTo>
                <a:lnTo>
                  <a:pt x="11115" y="6454"/>
                </a:lnTo>
                <a:lnTo>
                  <a:pt x="11235" y="6514"/>
                </a:lnTo>
                <a:lnTo>
                  <a:pt x="11354" y="6753"/>
                </a:lnTo>
                <a:lnTo>
                  <a:pt x="11593" y="7291"/>
                </a:lnTo>
                <a:lnTo>
                  <a:pt x="11773" y="7530"/>
                </a:lnTo>
                <a:lnTo>
                  <a:pt x="12012" y="7769"/>
                </a:lnTo>
                <a:lnTo>
                  <a:pt x="12490" y="8187"/>
                </a:lnTo>
                <a:lnTo>
                  <a:pt x="13147" y="8665"/>
                </a:lnTo>
                <a:lnTo>
                  <a:pt x="13864" y="9024"/>
                </a:lnTo>
                <a:lnTo>
                  <a:pt x="15358" y="9681"/>
                </a:lnTo>
                <a:lnTo>
                  <a:pt x="16135" y="9980"/>
                </a:lnTo>
                <a:lnTo>
                  <a:pt x="16912" y="10278"/>
                </a:lnTo>
                <a:lnTo>
                  <a:pt x="17689" y="10518"/>
                </a:lnTo>
                <a:lnTo>
                  <a:pt x="18465" y="10697"/>
                </a:lnTo>
                <a:lnTo>
                  <a:pt x="19302" y="10876"/>
                </a:lnTo>
                <a:lnTo>
                  <a:pt x="20079" y="10936"/>
                </a:lnTo>
                <a:lnTo>
                  <a:pt x="20856" y="10996"/>
                </a:lnTo>
                <a:lnTo>
                  <a:pt x="21632" y="10936"/>
                </a:lnTo>
                <a:lnTo>
                  <a:pt x="22409" y="10816"/>
                </a:lnTo>
                <a:lnTo>
                  <a:pt x="23126" y="10637"/>
                </a:lnTo>
                <a:lnTo>
                  <a:pt x="23843" y="10398"/>
                </a:lnTo>
                <a:lnTo>
                  <a:pt x="24501" y="10039"/>
                </a:lnTo>
                <a:lnTo>
                  <a:pt x="25158" y="9621"/>
                </a:lnTo>
                <a:lnTo>
                  <a:pt x="25815" y="9083"/>
                </a:lnTo>
                <a:lnTo>
                  <a:pt x="26413" y="8486"/>
                </a:lnTo>
                <a:lnTo>
                  <a:pt x="26951" y="7769"/>
                </a:lnTo>
                <a:lnTo>
                  <a:pt x="27309" y="7171"/>
                </a:lnTo>
                <a:lnTo>
                  <a:pt x="27727" y="6454"/>
                </a:lnTo>
                <a:lnTo>
                  <a:pt x="28026" y="5737"/>
                </a:lnTo>
                <a:lnTo>
                  <a:pt x="28146" y="5379"/>
                </a:lnTo>
                <a:lnTo>
                  <a:pt x="28205" y="5080"/>
                </a:lnTo>
                <a:lnTo>
                  <a:pt x="28205" y="4482"/>
                </a:lnTo>
                <a:lnTo>
                  <a:pt x="28205" y="4363"/>
                </a:lnTo>
                <a:lnTo>
                  <a:pt x="28146" y="4303"/>
                </a:lnTo>
                <a:lnTo>
                  <a:pt x="28086" y="4363"/>
                </a:lnTo>
                <a:lnTo>
                  <a:pt x="27966" y="4482"/>
                </a:lnTo>
                <a:lnTo>
                  <a:pt x="27668" y="4960"/>
                </a:lnTo>
                <a:lnTo>
                  <a:pt x="26831" y="6514"/>
                </a:lnTo>
                <a:lnTo>
                  <a:pt x="26413" y="7231"/>
                </a:lnTo>
                <a:lnTo>
                  <a:pt x="25995" y="7888"/>
                </a:lnTo>
                <a:lnTo>
                  <a:pt x="25516" y="8546"/>
                </a:lnTo>
                <a:lnTo>
                  <a:pt x="24919" y="9143"/>
                </a:lnTo>
                <a:lnTo>
                  <a:pt x="24620" y="9382"/>
                </a:lnTo>
                <a:lnTo>
                  <a:pt x="24262" y="9621"/>
                </a:lnTo>
                <a:lnTo>
                  <a:pt x="23843" y="9800"/>
                </a:lnTo>
                <a:lnTo>
                  <a:pt x="23425" y="10039"/>
                </a:lnTo>
                <a:lnTo>
                  <a:pt x="22588" y="10278"/>
                </a:lnTo>
                <a:lnTo>
                  <a:pt x="21692" y="10398"/>
                </a:lnTo>
                <a:lnTo>
                  <a:pt x="20856" y="10458"/>
                </a:lnTo>
                <a:lnTo>
                  <a:pt x="19959" y="10398"/>
                </a:lnTo>
                <a:lnTo>
                  <a:pt x="19123" y="10278"/>
                </a:lnTo>
                <a:lnTo>
                  <a:pt x="18226" y="10099"/>
                </a:lnTo>
                <a:lnTo>
                  <a:pt x="17390" y="9800"/>
                </a:lnTo>
                <a:lnTo>
                  <a:pt x="16553" y="9561"/>
                </a:lnTo>
                <a:lnTo>
                  <a:pt x="15179" y="9024"/>
                </a:lnTo>
                <a:lnTo>
                  <a:pt x="14402" y="8725"/>
                </a:lnTo>
                <a:lnTo>
                  <a:pt x="13685" y="8366"/>
                </a:lnTo>
                <a:lnTo>
                  <a:pt x="12968" y="8008"/>
                </a:lnTo>
                <a:lnTo>
                  <a:pt x="12370" y="7530"/>
                </a:lnTo>
                <a:lnTo>
                  <a:pt x="12131" y="7231"/>
                </a:lnTo>
                <a:lnTo>
                  <a:pt x="11892" y="6932"/>
                </a:lnTo>
                <a:lnTo>
                  <a:pt x="11713" y="6633"/>
                </a:lnTo>
                <a:lnTo>
                  <a:pt x="11534" y="6275"/>
                </a:lnTo>
                <a:lnTo>
                  <a:pt x="14641" y="6036"/>
                </a:lnTo>
                <a:lnTo>
                  <a:pt x="17748" y="5737"/>
                </a:lnTo>
                <a:lnTo>
                  <a:pt x="20856" y="5379"/>
                </a:lnTo>
                <a:lnTo>
                  <a:pt x="24023" y="4901"/>
                </a:lnTo>
                <a:lnTo>
                  <a:pt x="27130" y="4363"/>
                </a:lnTo>
                <a:lnTo>
                  <a:pt x="30237" y="3705"/>
                </a:lnTo>
                <a:lnTo>
                  <a:pt x="31791" y="3347"/>
                </a:lnTo>
                <a:lnTo>
                  <a:pt x="33285" y="2929"/>
                </a:lnTo>
                <a:lnTo>
                  <a:pt x="34779" y="2510"/>
                </a:lnTo>
                <a:lnTo>
                  <a:pt x="36213" y="2032"/>
                </a:lnTo>
                <a:lnTo>
                  <a:pt x="36213" y="3526"/>
                </a:lnTo>
                <a:lnTo>
                  <a:pt x="36153" y="5140"/>
                </a:lnTo>
                <a:lnTo>
                  <a:pt x="36033" y="6693"/>
                </a:lnTo>
                <a:lnTo>
                  <a:pt x="35794" y="8187"/>
                </a:lnTo>
                <a:lnTo>
                  <a:pt x="35615" y="8964"/>
                </a:lnTo>
                <a:lnTo>
                  <a:pt x="35436" y="9741"/>
                </a:lnTo>
                <a:lnTo>
                  <a:pt x="35197" y="10458"/>
                </a:lnTo>
                <a:lnTo>
                  <a:pt x="34898" y="11175"/>
                </a:lnTo>
                <a:lnTo>
                  <a:pt x="34540" y="11832"/>
                </a:lnTo>
                <a:lnTo>
                  <a:pt x="34181" y="12549"/>
                </a:lnTo>
                <a:lnTo>
                  <a:pt x="33703" y="13147"/>
                </a:lnTo>
                <a:lnTo>
                  <a:pt x="33225" y="13804"/>
                </a:lnTo>
                <a:lnTo>
                  <a:pt x="32747" y="14342"/>
                </a:lnTo>
                <a:lnTo>
                  <a:pt x="32209" y="14880"/>
                </a:lnTo>
                <a:lnTo>
                  <a:pt x="31014" y="15836"/>
                </a:lnTo>
                <a:lnTo>
                  <a:pt x="29819" y="16732"/>
                </a:lnTo>
                <a:lnTo>
                  <a:pt x="28564" y="17569"/>
                </a:lnTo>
                <a:lnTo>
                  <a:pt x="27249" y="18405"/>
                </a:lnTo>
                <a:lnTo>
                  <a:pt x="26532" y="18764"/>
                </a:lnTo>
                <a:lnTo>
                  <a:pt x="25815" y="19063"/>
                </a:lnTo>
                <a:lnTo>
                  <a:pt x="24501" y="19720"/>
                </a:lnTo>
                <a:lnTo>
                  <a:pt x="23664" y="20019"/>
                </a:lnTo>
                <a:lnTo>
                  <a:pt x="23365" y="20138"/>
                </a:lnTo>
                <a:lnTo>
                  <a:pt x="23186" y="20138"/>
                </a:lnTo>
                <a:lnTo>
                  <a:pt x="23664" y="20198"/>
                </a:lnTo>
                <a:lnTo>
                  <a:pt x="24142" y="20198"/>
                </a:lnTo>
                <a:lnTo>
                  <a:pt x="24560" y="20138"/>
                </a:lnTo>
                <a:lnTo>
                  <a:pt x="25038" y="20019"/>
                </a:lnTo>
                <a:lnTo>
                  <a:pt x="25935" y="19720"/>
                </a:lnTo>
                <a:lnTo>
                  <a:pt x="26831" y="19302"/>
                </a:lnTo>
                <a:lnTo>
                  <a:pt x="27727" y="18823"/>
                </a:lnTo>
                <a:lnTo>
                  <a:pt x="28504" y="18226"/>
                </a:lnTo>
                <a:lnTo>
                  <a:pt x="30058" y="17150"/>
                </a:lnTo>
                <a:lnTo>
                  <a:pt x="31552" y="16015"/>
                </a:lnTo>
                <a:lnTo>
                  <a:pt x="32269" y="15417"/>
                </a:lnTo>
                <a:lnTo>
                  <a:pt x="32926" y="14820"/>
                </a:lnTo>
                <a:lnTo>
                  <a:pt x="33583" y="14103"/>
                </a:lnTo>
                <a:lnTo>
                  <a:pt x="34181" y="13386"/>
                </a:lnTo>
                <a:lnTo>
                  <a:pt x="34659" y="12609"/>
                </a:lnTo>
                <a:lnTo>
                  <a:pt x="35137" y="11772"/>
                </a:lnTo>
                <a:lnTo>
                  <a:pt x="35496" y="10936"/>
                </a:lnTo>
                <a:lnTo>
                  <a:pt x="35854" y="9980"/>
                </a:lnTo>
                <a:lnTo>
                  <a:pt x="36093" y="9083"/>
                </a:lnTo>
                <a:lnTo>
                  <a:pt x="36272" y="8127"/>
                </a:lnTo>
                <a:lnTo>
                  <a:pt x="36452" y="7171"/>
                </a:lnTo>
                <a:lnTo>
                  <a:pt x="36571" y="6215"/>
                </a:lnTo>
                <a:lnTo>
                  <a:pt x="36691" y="4303"/>
                </a:lnTo>
                <a:lnTo>
                  <a:pt x="36631" y="3347"/>
                </a:lnTo>
                <a:lnTo>
                  <a:pt x="36631" y="2929"/>
                </a:lnTo>
                <a:lnTo>
                  <a:pt x="36691" y="2451"/>
                </a:lnTo>
                <a:lnTo>
                  <a:pt x="36870" y="1913"/>
                </a:lnTo>
                <a:lnTo>
                  <a:pt x="36990" y="1614"/>
                </a:lnTo>
                <a:lnTo>
                  <a:pt x="37049" y="1554"/>
                </a:lnTo>
                <a:lnTo>
                  <a:pt x="36990" y="1315"/>
                </a:lnTo>
                <a:lnTo>
                  <a:pt x="36810" y="1196"/>
                </a:lnTo>
                <a:lnTo>
                  <a:pt x="36631" y="1136"/>
                </a:lnTo>
                <a:close/>
                <a:moveTo>
                  <a:pt x="37587" y="1"/>
                </a:moveTo>
                <a:lnTo>
                  <a:pt x="37408" y="60"/>
                </a:lnTo>
                <a:lnTo>
                  <a:pt x="37288" y="120"/>
                </a:lnTo>
                <a:lnTo>
                  <a:pt x="37169" y="240"/>
                </a:lnTo>
                <a:lnTo>
                  <a:pt x="37109" y="359"/>
                </a:lnTo>
                <a:lnTo>
                  <a:pt x="37109" y="718"/>
                </a:lnTo>
                <a:lnTo>
                  <a:pt x="37229" y="1255"/>
                </a:lnTo>
                <a:lnTo>
                  <a:pt x="37348" y="2690"/>
                </a:lnTo>
                <a:lnTo>
                  <a:pt x="37408" y="3347"/>
                </a:lnTo>
                <a:lnTo>
                  <a:pt x="37468" y="4064"/>
                </a:lnTo>
                <a:lnTo>
                  <a:pt x="37408" y="4960"/>
                </a:lnTo>
                <a:lnTo>
                  <a:pt x="37408" y="5797"/>
                </a:lnTo>
                <a:lnTo>
                  <a:pt x="37288" y="6693"/>
                </a:lnTo>
                <a:lnTo>
                  <a:pt x="37169" y="7530"/>
                </a:lnTo>
                <a:lnTo>
                  <a:pt x="36990" y="8426"/>
                </a:lnTo>
                <a:lnTo>
                  <a:pt x="36810" y="9263"/>
                </a:lnTo>
                <a:lnTo>
                  <a:pt x="36571" y="10099"/>
                </a:lnTo>
                <a:lnTo>
                  <a:pt x="36272" y="10936"/>
                </a:lnTo>
                <a:lnTo>
                  <a:pt x="35675" y="12250"/>
                </a:lnTo>
                <a:lnTo>
                  <a:pt x="34958" y="13505"/>
                </a:lnTo>
                <a:lnTo>
                  <a:pt x="34121" y="14760"/>
                </a:lnTo>
                <a:lnTo>
                  <a:pt x="33165" y="15836"/>
                </a:lnTo>
                <a:lnTo>
                  <a:pt x="32149" y="16911"/>
                </a:lnTo>
                <a:lnTo>
                  <a:pt x="31014" y="17867"/>
                </a:lnTo>
                <a:lnTo>
                  <a:pt x="29819" y="18704"/>
                </a:lnTo>
                <a:lnTo>
                  <a:pt x="28564" y="19421"/>
                </a:lnTo>
                <a:lnTo>
                  <a:pt x="27309" y="19959"/>
                </a:lnTo>
                <a:lnTo>
                  <a:pt x="25995" y="20437"/>
                </a:lnTo>
                <a:lnTo>
                  <a:pt x="24680" y="20795"/>
                </a:lnTo>
                <a:lnTo>
                  <a:pt x="23365" y="21034"/>
                </a:lnTo>
                <a:lnTo>
                  <a:pt x="21991" y="21214"/>
                </a:lnTo>
                <a:lnTo>
                  <a:pt x="20617" y="21273"/>
                </a:lnTo>
                <a:lnTo>
                  <a:pt x="19242" y="21273"/>
                </a:lnTo>
                <a:lnTo>
                  <a:pt x="17808" y="21154"/>
                </a:lnTo>
                <a:lnTo>
                  <a:pt x="16434" y="20975"/>
                </a:lnTo>
                <a:lnTo>
                  <a:pt x="15119" y="20676"/>
                </a:lnTo>
                <a:lnTo>
                  <a:pt x="13745" y="20317"/>
                </a:lnTo>
                <a:lnTo>
                  <a:pt x="12430" y="19839"/>
                </a:lnTo>
                <a:lnTo>
                  <a:pt x="11175" y="19361"/>
                </a:lnTo>
                <a:lnTo>
                  <a:pt x="9920" y="18764"/>
                </a:lnTo>
                <a:lnTo>
                  <a:pt x="8785" y="18047"/>
                </a:lnTo>
                <a:lnTo>
                  <a:pt x="7650" y="17330"/>
                </a:lnTo>
                <a:lnTo>
                  <a:pt x="6514" y="16433"/>
                </a:lnTo>
                <a:lnTo>
                  <a:pt x="5439" y="15477"/>
                </a:lnTo>
                <a:lnTo>
                  <a:pt x="4483" y="14402"/>
                </a:lnTo>
                <a:lnTo>
                  <a:pt x="3646" y="13266"/>
                </a:lnTo>
                <a:lnTo>
                  <a:pt x="2869" y="12071"/>
                </a:lnTo>
                <a:lnTo>
                  <a:pt x="2212" y="10816"/>
                </a:lnTo>
                <a:lnTo>
                  <a:pt x="1674" y="9502"/>
                </a:lnTo>
                <a:lnTo>
                  <a:pt x="1136" y="8187"/>
                </a:lnTo>
                <a:lnTo>
                  <a:pt x="838" y="6813"/>
                </a:lnTo>
                <a:lnTo>
                  <a:pt x="599" y="5976"/>
                </a:lnTo>
                <a:lnTo>
                  <a:pt x="479" y="5737"/>
                </a:lnTo>
                <a:lnTo>
                  <a:pt x="359" y="5618"/>
                </a:lnTo>
                <a:lnTo>
                  <a:pt x="180" y="5677"/>
                </a:lnTo>
                <a:lnTo>
                  <a:pt x="120" y="5797"/>
                </a:lnTo>
                <a:lnTo>
                  <a:pt x="61" y="6036"/>
                </a:lnTo>
                <a:lnTo>
                  <a:pt x="1" y="6275"/>
                </a:lnTo>
                <a:lnTo>
                  <a:pt x="61" y="6813"/>
                </a:lnTo>
                <a:lnTo>
                  <a:pt x="120" y="7231"/>
                </a:lnTo>
                <a:lnTo>
                  <a:pt x="240" y="8068"/>
                </a:lnTo>
                <a:lnTo>
                  <a:pt x="419" y="8844"/>
                </a:lnTo>
                <a:lnTo>
                  <a:pt x="658" y="9681"/>
                </a:lnTo>
                <a:lnTo>
                  <a:pt x="957" y="10458"/>
                </a:lnTo>
                <a:lnTo>
                  <a:pt x="1316" y="11175"/>
                </a:lnTo>
                <a:lnTo>
                  <a:pt x="1674" y="11952"/>
                </a:lnTo>
                <a:lnTo>
                  <a:pt x="2092" y="12669"/>
                </a:lnTo>
                <a:lnTo>
                  <a:pt x="2570" y="13386"/>
                </a:lnTo>
                <a:lnTo>
                  <a:pt x="3467" y="14581"/>
                </a:lnTo>
                <a:lnTo>
                  <a:pt x="4483" y="15776"/>
                </a:lnTo>
                <a:lnTo>
                  <a:pt x="5618" y="16852"/>
                </a:lnTo>
                <a:lnTo>
                  <a:pt x="6813" y="17808"/>
                </a:lnTo>
                <a:lnTo>
                  <a:pt x="8068" y="18704"/>
                </a:lnTo>
                <a:lnTo>
                  <a:pt x="9442" y="19481"/>
                </a:lnTo>
                <a:lnTo>
                  <a:pt x="10817" y="20198"/>
                </a:lnTo>
                <a:lnTo>
                  <a:pt x="12311" y="20795"/>
                </a:lnTo>
                <a:lnTo>
                  <a:pt x="13804" y="21273"/>
                </a:lnTo>
                <a:lnTo>
                  <a:pt x="15298" y="21692"/>
                </a:lnTo>
                <a:lnTo>
                  <a:pt x="16852" y="21991"/>
                </a:lnTo>
                <a:lnTo>
                  <a:pt x="18406" y="22170"/>
                </a:lnTo>
                <a:lnTo>
                  <a:pt x="19959" y="22230"/>
                </a:lnTo>
                <a:lnTo>
                  <a:pt x="21513" y="22170"/>
                </a:lnTo>
                <a:lnTo>
                  <a:pt x="23067" y="22050"/>
                </a:lnTo>
                <a:lnTo>
                  <a:pt x="24560" y="21751"/>
                </a:lnTo>
                <a:lnTo>
                  <a:pt x="25457" y="21572"/>
                </a:lnTo>
                <a:lnTo>
                  <a:pt x="26293" y="21333"/>
                </a:lnTo>
                <a:lnTo>
                  <a:pt x="27130" y="20975"/>
                </a:lnTo>
                <a:lnTo>
                  <a:pt x="27966" y="20676"/>
                </a:lnTo>
                <a:lnTo>
                  <a:pt x="28743" y="20258"/>
                </a:lnTo>
                <a:lnTo>
                  <a:pt x="29460" y="19839"/>
                </a:lnTo>
                <a:lnTo>
                  <a:pt x="30237" y="19361"/>
                </a:lnTo>
                <a:lnTo>
                  <a:pt x="30894" y="18823"/>
                </a:lnTo>
                <a:lnTo>
                  <a:pt x="31612" y="18286"/>
                </a:lnTo>
                <a:lnTo>
                  <a:pt x="32209" y="17748"/>
                </a:lnTo>
                <a:lnTo>
                  <a:pt x="32866" y="17150"/>
                </a:lnTo>
                <a:lnTo>
                  <a:pt x="33404" y="16493"/>
                </a:lnTo>
                <a:lnTo>
                  <a:pt x="34002" y="15836"/>
                </a:lnTo>
                <a:lnTo>
                  <a:pt x="34480" y="15178"/>
                </a:lnTo>
                <a:lnTo>
                  <a:pt x="35018" y="14461"/>
                </a:lnTo>
                <a:lnTo>
                  <a:pt x="35436" y="13744"/>
                </a:lnTo>
                <a:lnTo>
                  <a:pt x="35914" y="12967"/>
                </a:lnTo>
                <a:lnTo>
                  <a:pt x="36272" y="12191"/>
                </a:lnTo>
                <a:lnTo>
                  <a:pt x="36631" y="11414"/>
                </a:lnTo>
                <a:lnTo>
                  <a:pt x="36930" y="10577"/>
                </a:lnTo>
                <a:lnTo>
                  <a:pt x="37229" y="9741"/>
                </a:lnTo>
                <a:lnTo>
                  <a:pt x="37468" y="8904"/>
                </a:lnTo>
                <a:lnTo>
                  <a:pt x="37707" y="8068"/>
                </a:lnTo>
                <a:lnTo>
                  <a:pt x="37886" y="7231"/>
                </a:lnTo>
                <a:lnTo>
                  <a:pt x="38005" y="6394"/>
                </a:lnTo>
                <a:lnTo>
                  <a:pt x="38125" y="5498"/>
                </a:lnTo>
                <a:lnTo>
                  <a:pt x="38185" y="4602"/>
                </a:lnTo>
                <a:lnTo>
                  <a:pt x="38185" y="3765"/>
                </a:lnTo>
                <a:lnTo>
                  <a:pt x="38125" y="2869"/>
                </a:lnTo>
                <a:lnTo>
                  <a:pt x="38065" y="1973"/>
                </a:lnTo>
                <a:lnTo>
                  <a:pt x="37946" y="1136"/>
                </a:lnTo>
                <a:lnTo>
                  <a:pt x="37826" y="240"/>
                </a:lnTo>
                <a:lnTo>
                  <a:pt x="37707" y="60"/>
                </a:lnTo>
                <a:lnTo>
                  <a:pt x="37587" y="1"/>
                </a:lnTo>
                <a:close/>
              </a:path>
            </a:pathLst>
          </a:custGeom>
          <a:solidFill>
            <a:srgbClr val="140E4F">
              <a:alpha val="57309"/>
            </a:srgbClr>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solidFill>
                <a:srgbClr val="7A7D99"/>
              </a:solidFill>
            </a:endParaRPr>
          </a:p>
        </p:txBody>
      </p:sp>
      <p:sp>
        <p:nvSpPr>
          <p:cNvPr id="68" name="Google Shape;68;p3"/>
          <p:cNvSpPr/>
          <p:nvPr/>
        </p:nvSpPr>
        <p:spPr>
          <a:xfrm>
            <a:off x="7131197" y="5615026"/>
            <a:ext cx="1052186" cy="1311500"/>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69" name="Google Shape;69;p3"/>
          <p:cNvSpPr/>
          <p:nvPr/>
        </p:nvSpPr>
        <p:spPr>
          <a:xfrm>
            <a:off x="7272558" y="5987446"/>
            <a:ext cx="454645" cy="566692"/>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70" name="Google Shape;70;p3"/>
          <p:cNvSpPr/>
          <p:nvPr/>
        </p:nvSpPr>
        <p:spPr>
          <a:xfrm>
            <a:off x="6949026" y="5577668"/>
            <a:ext cx="1101694" cy="1386221"/>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71" name="Google Shape;71;p3"/>
          <p:cNvSpPr/>
          <p:nvPr/>
        </p:nvSpPr>
        <p:spPr>
          <a:xfrm>
            <a:off x="7991857" y="1562035"/>
            <a:ext cx="505989" cy="637560"/>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72" name="Google Shape;72;p3"/>
          <p:cNvSpPr/>
          <p:nvPr/>
        </p:nvSpPr>
        <p:spPr>
          <a:xfrm>
            <a:off x="7841072" y="1632989"/>
            <a:ext cx="602702" cy="566627"/>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73" name="Google Shape;73;p3"/>
          <p:cNvSpPr/>
          <p:nvPr/>
        </p:nvSpPr>
        <p:spPr>
          <a:xfrm rot="-7924870">
            <a:off x="7670176" y="-110915"/>
            <a:ext cx="1121632" cy="676973"/>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74" name="Google Shape;74;p3"/>
          <p:cNvSpPr/>
          <p:nvPr/>
        </p:nvSpPr>
        <p:spPr>
          <a:xfrm rot="-1232320">
            <a:off x="8390807" y="-349957"/>
            <a:ext cx="369813" cy="46597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75" name="Google Shape;75;p3"/>
          <p:cNvSpPr/>
          <p:nvPr/>
        </p:nvSpPr>
        <p:spPr>
          <a:xfrm rot="-1232584">
            <a:off x="8442911" y="-129512"/>
            <a:ext cx="289939" cy="385005"/>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76" name="Google Shape;76;p3"/>
          <p:cNvSpPr/>
          <p:nvPr/>
        </p:nvSpPr>
        <p:spPr>
          <a:xfrm rot="-2062504">
            <a:off x="7948036" y="-456001"/>
            <a:ext cx="377791" cy="1191639"/>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77" name="Google Shape;77;p3"/>
          <p:cNvSpPr/>
          <p:nvPr/>
        </p:nvSpPr>
        <p:spPr>
          <a:xfrm>
            <a:off x="6140452" y="527116"/>
            <a:ext cx="1225967" cy="136728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78" name="Google Shape;78;p3"/>
          <p:cNvSpPr/>
          <p:nvPr/>
        </p:nvSpPr>
        <p:spPr>
          <a:xfrm>
            <a:off x="6789460" y="1441362"/>
            <a:ext cx="454645" cy="566692"/>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79" name="Google Shape;79;p3"/>
          <p:cNvSpPr/>
          <p:nvPr/>
        </p:nvSpPr>
        <p:spPr>
          <a:xfrm rot="1319022">
            <a:off x="6305861" y="564144"/>
            <a:ext cx="809985" cy="1561289"/>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2" y="273049"/>
            <a:ext cx="3259006" cy="1162051"/>
          </a:xfrm>
        </p:spPr>
        <p:txBody>
          <a:bodyPr anchor="b"/>
          <a:lstStyle>
            <a:lvl1pPr algn="l">
              <a:defRPr sz="2300" b="1"/>
            </a:lvl1pPr>
          </a:lstStyle>
          <a:p>
            <a:r>
              <a:rPr lang="en-US"/>
              <a:t>Click to edit Master title style</a:t>
            </a:r>
          </a:p>
        </p:txBody>
      </p:sp>
      <p:sp>
        <p:nvSpPr>
          <p:cNvPr id="3" name="Content Placeholder 2"/>
          <p:cNvSpPr>
            <a:spLocks noGrp="1"/>
          </p:cNvSpPr>
          <p:nvPr>
            <p:ph idx="1"/>
          </p:nvPr>
        </p:nvSpPr>
        <p:spPr>
          <a:xfrm>
            <a:off x="3872971" y="273052"/>
            <a:ext cx="5537729" cy="5853113"/>
          </a:xfrm>
        </p:spPr>
        <p:txBody>
          <a:bodyPr/>
          <a:lstStyle>
            <a:lvl1pPr>
              <a:defRPr sz="3800"/>
            </a:lvl1pPr>
            <a:lvl2pPr>
              <a:defRPr sz="3300"/>
            </a:lvl2pPr>
            <a:lvl3pPr>
              <a:defRPr sz="28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2" y="1435102"/>
            <a:ext cx="3259006" cy="4691063"/>
          </a:xfrm>
        </p:spPr>
        <p:txBody>
          <a:bodyPr/>
          <a:lstStyle>
            <a:lvl1pPr marL="0" indent="0">
              <a:buNone/>
              <a:defRPr sz="1600"/>
            </a:lvl1pPr>
            <a:lvl2pPr marL="536433" indent="0">
              <a:buNone/>
              <a:defRPr sz="1400"/>
            </a:lvl2pPr>
            <a:lvl3pPr marL="1072866" indent="0">
              <a:buNone/>
              <a:defRPr sz="1200"/>
            </a:lvl3pPr>
            <a:lvl4pPr marL="1609298" indent="0">
              <a:buNone/>
              <a:defRPr sz="1100"/>
            </a:lvl4pPr>
            <a:lvl5pPr marL="2145731" indent="0">
              <a:buNone/>
              <a:defRPr sz="1100"/>
            </a:lvl5pPr>
            <a:lvl6pPr marL="2682164" indent="0">
              <a:buNone/>
              <a:defRPr sz="1100"/>
            </a:lvl6pPr>
            <a:lvl7pPr marL="3218597" indent="0">
              <a:buNone/>
              <a:defRPr sz="1100"/>
            </a:lvl7pPr>
            <a:lvl8pPr marL="3755029" indent="0">
              <a:buNone/>
              <a:defRPr sz="1100"/>
            </a:lvl8pPr>
            <a:lvl9pPr marL="4291462" indent="0">
              <a:buNone/>
              <a:defRPr sz="11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8A570B0-6701-4FE7-938A-377F453C7D32}" type="slidenum">
              <a:rPr lang="en-US" altLang="en-US"/>
              <a:pPr>
                <a:defRPr/>
              </a:pPr>
              <a:t>‹#›</a:t>
            </a:fld>
            <a:endParaRPr lang="en-US" altLang="en-US"/>
          </a:p>
        </p:txBody>
      </p:sp>
    </p:spTree>
    <p:extLst>
      <p:ext uri="{BB962C8B-B14F-4D97-AF65-F5344CB8AC3E}">
        <p14:creationId xmlns:p14="http://schemas.microsoft.com/office/powerpoint/2010/main" val="4958042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9"/>
          </a:xfrm>
        </p:spPr>
        <p:txBody>
          <a:bodyPr anchor="b"/>
          <a:lstStyle>
            <a:lvl1pPr algn="l">
              <a:defRPr sz="2300"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p:spPr>
        <p:txBody>
          <a:bodyPr rtlCol="0">
            <a:normAutofit/>
          </a:bodyPr>
          <a:lstStyle>
            <a:lvl1pPr marL="0" indent="0">
              <a:buNone/>
              <a:defRPr sz="3800"/>
            </a:lvl1pPr>
            <a:lvl2pPr marL="536433" indent="0">
              <a:buNone/>
              <a:defRPr sz="3300"/>
            </a:lvl2pPr>
            <a:lvl3pPr marL="1072866" indent="0">
              <a:buNone/>
              <a:defRPr sz="2800"/>
            </a:lvl3pPr>
            <a:lvl4pPr marL="1609298" indent="0">
              <a:buNone/>
              <a:defRPr sz="2300"/>
            </a:lvl4pPr>
            <a:lvl5pPr marL="2145731" indent="0">
              <a:buNone/>
              <a:defRPr sz="2300"/>
            </a:lvl5pPr>
            <a:lvl6pPr marL="2682164" indent="0">
              <a:buNone/>
              <a:defRPr sz="2300"/>
            </a:lvl6pPr>
            <a:lvl7pPr marL="3218597" indent="0">
              <a:buNone/>
              <a:defRPr sz="2300"/>
            </a:lvl7pPr>
            <a:lvl8pPr marL="3755029" indent="0">
              <a:buNone/>
              <a:defRPr sz="2300"/>
            </a:lvl8pPr>
            <a:lvl9pPr marL="4291462" indent="0">
              <a:buNone/>
              <a:defRPr sz="2300"/>
            </a:lvl9pPr>
          </a:lstStyle>
          <a:p>
            <a:pPr lvl="0"/>
            <a:endParaRPr lang="en-US" noProof="0"/>
          </a:p>
        </p:txBody>
      </p:sp>
      <p:sp>
        <p:nvSpPr>
          <p:cNvPr id="4" name="Text Placeholder 3"/>
          <p:cNvSpPr>
            <a:spLocks noGrp="1"/>
          </p:cNvSpPr>
          <p:nvPr>
            <p:ph type="body" sz="half" idx="2"/>
          </p:nvPr>
        </p:nvSpPr>
        <p:spPr>
          <a:xfrm>
            <a:off x="1941645" y="5367338"/>
            <a:ext cx="5943600" cy="804863"/>
          </a:xfrm>
        </p:spPr>
        <p:txBody>
          <a:bodyPr/>
          <a:lstStyle>
            <a:lvl1pPr marL="0" indent="0">
              <a:buNone/>
              <a:defRPr sz="1600"/>
            </a:lvl1pPr>
            <a:lvl2pPr marL="536433" indent="0">
              <a:buNone/>
              <a:defRPr sz="1400"/>
            </a:lvl2pPr>
            <a:lvl3pPr marL="1072866" indent="0">
              <a:buNone/>
              <a:defRPr sz="1200"/>
            </a:lvl3pPr>
            <a:lvl4pPr marL="1609298" indent="0">
              <a:buNone/>
              <a:defRPr sz="1100"/>
            </a:lvl4pPr>
            <a:lvl5pPr marL="2145731" indent="0">
              <a:buNone/>
              <a:defRPr sz="1100"/>
            </a:lvl5pPr>
            <a:lvl6pPr marL="2682164" indent="0">
              <a:buNone/>
              <a:defRPr sz="1100"/>
            </a:lvl6pPr>
            <a:lvl7pPr marL="3218597" indent="0">
              <a:buNone/>
              <a:defRPr sz="1100"/>
            </a:lvl7pPr>
            <a:lvl8pPr marL="3755029" indent="0">
              <a:buNone/>
              <a:defRPr sz="1100"/>
            </a:lvl8pPr>
            <a:lvl9pPr marL="4291462" indent="0">
              <a:buNone/>
              <a:defRPr sz="11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865BF5D-89EA-4D1E-AE32-8E8959856969}" type="slidenum">
              <a:rPr lang="en-US" altLang="en-US"/>
              <a:pPr>
                <a:defRPr/>
              </a:pPr>
              <a:t>‹#›</a:t>
            </a:fld>
            <a:endParaRPr lang="en-US" altLang="en-US"/>
          </a:p>
        </p:txBody>
      </p:sp>
    </p:spTree>
    <p:extLst>
      <p:ext uri="{BB962C8B-B14F-4D97-AF65-F5344CB8AC3E}">
        <p14:creationId xmlns:p14="http://schemas.microsoft.com/office/powerpoint/2010/main" val="37422306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980BAD9-741F-4D16-9BB7-2525A696AF94}" type="slidenum">
              <a:rPr lang="en-US" altLang="en-US"/>
              <a:pPr>
                <a:defRPr/>
              </a:pPr>
              <a:t>‹#›</a:t>
            </a:fld>
            <a:endParaRPr lang="en-US" altLang="en-US"/>
          </a:p>
        </p:txBody>
      </p:sp>
    </p:spTree>
    <p:extLst>
      <p:ext uri="{BB962C8B-B14F-4D97-AF65-F5344CB8AC3E}">
        <p14:creationId xmlns:p14="http://schemas.microsoft.com/office/powerpoint/2010/main" val="41341189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0C7C053-3D20-4FF1-B68A-51B98989E415}" type="slidenum">
              <a:rPr lang="en-US" altLang="en-US"/>
              <a:pPr>
                <a:defRPr/>
              </a:pPr>
              <a:t>‹#›</a:t>
            </a:fld>
            <a:endParaRPr lang="en-US" altLang="en-US"/>
          </a:p>
        </p:txBody>
      </p:sp>
    </p:spTree>
    <p:extLst>
      <p:ext uri="{BB962C8B-B14F-4D97-AF65-F5344CB8AC3E}">
        <p14:creationId xmlns:p14="http://schemas.microsoft.com/office/powerpoint/2010/main" val="2063928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80"/>
        <p:cNvGrpSpPr/>
        <p:nvPr/>
      </p:nvGrpSpPr>
      <p:grpSpPr>
        <a:xfrm>
          <a:off x="0" y="0"/>
          <a:ext cx="0" cy="0"/>
          <a:chOff x="0" y="0"/>
          <a:chExt cx="0" cy="0"/>
        </a:xfrm>
      </p:grpSpPr>
      <p:sp>
        <p:nvSpPr>
          <p:cNvPr id="81" name="Google Shape;81;p4"/>
          <p:cNvSpPr/>
          <p:nvPr/>
        </p:nvSpPr>
        <p:spPr>
          <a:xfrm rot="-497398">
            <a:off x="4645863" y="784517"/>
            <a:ext cx="617119" cy="77758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chemeClr val="accent3"/>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82" name="Google Shape;82;p4"/>
          <p:cNvSpPr txBox="1">
            <a:spLocks noGrp="1"/>
          </p:cNvSpPr>
          <p:nvPr>
            <p:ph type="body" idx="1"/>
          </p:nvPr>
        </p:nvSpPr>
        <p:spPr>
          <a:xfrm>
            <a:off x="2261648" y="1663200"/>
            <a:ext cx="5382650" cy="4043200"/>
          </a:xfrm>
          <a:prstGeom prst="rect">
            <a:avLst/>
          </a:prstGeom>
        </p:spPr>
        <p:txBody>
          <a:bodyPr spcFirstLastPara="1" wrap="square" lIns="107269" tIns="107269" rIns="107269" bIns="107269" anchor="t" anchorCtr="0">
            <a:noAutofit/>
          </a:bodyPr>
          <a:lstStyle>
            <a:lvl1pPr marL="536433" lvl="0" indent="-506631" algn="ctr" rtl="0">
              <a:spcBef>
                <a:spcPts val="704"/>
              </a:spcBef>
              <a:spcAft>
                <a:spcPts val="0"/>
              </a:spcAft>
              <a:buSzPts val="3200"/>
              <a:buFont typeface="Shadows Into Light Two"/>
              <a:buChar char="༝"/>
              <a:defRPr sz="3800">
                <a:latin typeface="Shadows Into Light Two"/>
                <a:ea typeface="Shadows Into Light Two"/>
                <a:cs typeface="Shadows Into Light Two"/>
                <a:sym typeface="Shadows Into Light Two"/>
              </a:defRPr>
            </a:lvl1pPr>
            <a:lvl2pPr marL="1072866" lvl="1" indent="-506631" algn="ctr" rtl="0">
              <a:spcBef>
                <a:spcPts val="0"/>
              </a:spcBef>
              <a:spcAft>
                <a:spcPts val="0"/>
              </a:spcAft>
              <a:buSzPts val="3200"/>
              <a:buFont typeface="Shadows Into Light Two"/>
              <a:buChar char="○"/>
              <a:defRPr sz="3800">
                <a:latin typeface="Shadows Into Light Two"/>
                <a:ea typeface="Shadows Into Light Two"/>
                <a:cs typeface="Shadows Into Light Two"/>
                <a:sym typeface="Shadows Into Light Two"/>
              </a:defRPr>
            </a:lvl2pPr>
            <a:lvl3pPr marL="1609298" lvl="2" indent="-506631" algn="ctr" rtl="0">
              <a:spcBef>
                <a:spcPts val="0"/>
              </a:spcBef>
              <a:spcAft>
                <a:spcPts val="0"/>
              </a:spcAft>
              <a:buSzPts val="3200"/>
              <a:buFont typeface="Shadows Into Light Two"/>
              <a:buChar char="■"/>
              <a:defRPr sz="3800">
                <a:latin typeface="Shadows Into Light Two"/>
                <a:ea typeface="Shadows Into Light Two"/>
                <a:cs typeface="Shadows Into Light Two"/>
                <a:sym typeface="Shadows Into Light Two"/>
              </a:defRPr>
            </a:lvl3pPr>
            <a:lvl4pPr marL="2145731" lvl="3" indent="-506631" algn="ctr" rtl="0">
              <a:spcBef>
                <a:spcPts val="0"/>
              </a:spcBef>
              <a:spcAft>
                <a:spcPts val="0"/>
              </a:spcAft>
              <a:buSzPts val="3200"/>
              <a:buFont typeface="Shadows Into Light Two"/>
              <a:buChar char="●"/>
              <a:defRPr sz="3800">
                <a:latin typeface="Shadows Into Light Two"/>
                <a:ea typeface="Shadows Into Light Two"/>
                <a:cs typeface="Shadows Into Light Two"/>
                <a:sym typeface="Shadows Into Light Two"/>
              </a:defRPr>
            </a:lvl4pPr>
            <a:lvl5pPr marL="2682164" lvl="4" indent="-506631" algn="ctr" rtl="0">
              <a:spcBef>
                <a:spcPts val="0"/>
              </a:spcBef>
              <a:spcAft>
                <a:spcPts val="0"/>
              </a:spcAft>
              <a:buSzPts val="3200"/>
              <a:buFont typeface="Shadows Into Light Two"/>
              <a:buChar char="○"/>
              <a:defRPr sz="3800">
                <a:latin typeface="Shadows Into Light Two"/>
                <a:ea typeface="Shadows Into Light Two"/>
                <a:cs typeface="Shadows Into Light Two"/>
                <a:sym typeface="Shadows Into Light Two"/>
              </a:defRPr>
            </a:lvl5pPr>
            <a:lvl6pPr marL="3218597" lvl="5" indent="-506631" algn="ctr" rtl="0">
              <a:spcBef>
                <a:spcPts val="0"/>
              </a:spcBef>
              <a:spcAft>
                <a:spcPts val="0"/>
              </a:spcAft>
              <a:buSzPts val="3200"/>
              <a:buFont typeface="Shadows Into Light Two"/>
              <a:buChar char="■"/>
              <a:defRPr sz="3800">
                <a:latin typeface="Shadows Into Light Two"/>
                <a:ea typeface="Shadows Into Light Two"/>
                <a:cs typeface="Shadows Into Light Two"/>
                <a:sym typeface="Shadows Into Light Two"/>
              </a:defRPr>
            </a:lvl6pPr>
            <a:lvl7pPr marL="3755029" lvl="6" indent="-506631" algn="ctr" rtl="0">
              <a:spcBef>
                <a:spcPts val="0"/>
              </a:spcBef>
              <a:spcAft>
                <a:spcPts val="0"/>
              </a:spcAft>
              <a:buSzPts val="3200"/>
              <a:buFont typeface="Shadows Into Light Two"/>
              <a:buChar char="●"/>
              <a:defRPr sz="3800">
                <a:latin typeface="Shadows Into Light Two"/>
                <a:ea typeface="Shadows Into Light Two"/>
                <a:cs typeface="Shadows Into Light Two"/>
                <a:sym typeface="Shadows Into Light Two"/>
              </a:defRPr>
            </a:lvl7pPr>
            <a:lvl8pPr marL="4291462" lvl="7" indent="-506631" algn="ctr" rtl="0">
              <a:spcBef>
                <a:spcPts val="0"/>
              </a:spcBef>
              <a:spcAft>
                <a:spcPts val="0"/>
              </a:spcAft>
              <a:buSzPts val="3200"/>
              <a:buFont typeface="Shadows Into Light Two"/>
              <a:buChar char="○"/>
              <a:defRPr sz="3800">
                <a:latin typeface="Shadows Into Light Two"/>
                <a:ea typeface="Shadows Into Light Two"/>
                <a:cs typeface="Shadows Into Light Two"/>
                <a:sym typeface="Shadows Into Light Two"/>
              </a:defRPr>
            </a:lvl8pPr>
            <a:lvl9pPr marL="4827895" lvl="8" indent="-506631" algn="ctr">
              <a:spcBef>
                <a:spcPts val="0"/>
              </a:spcBef>
              <a:spcAft>
                <a:spcPts val="0"/>
              </a:spcAft>
              <a:buSzPts val="3200"/>
              <a:buFont typeface="Shadows Into Light Two"/>
              <a:buChar char="■"/>
              <a:defRPr sz="3800">
                <a:latin typeface="Shadows Into Light Two"/>
                <a:ea typeface="Shadows Into Light Two"/>
                <a:cs typeface="Shadows Into Light Two"/>
                <a:sym typeface="Shadows Into Light Two"/>
              </a:defRPr>
            </a:lvl9pPr>
          </a:lstStyle>
          <a:p>
            <a:endParaRPr/>
          </a:p>
        </p:txBody>
      </p:sp>
      <p:sp>
        <p:nvSpPr>
          <p:cNvPr id="83" name="Google Shape;83;p4"/>
          <p:cNvSpPr txBox="1"/>
          <p:nvPr/>
        </p:nvSpPr>
        <p:spPr>
          <a:xfrm>
            <a:off x="3892850" y="432233"/>
            <a:ext cx="2120300" cy="806400"/>
          </a:xfrm>
          <a:prstGeom prst="rect">
            <a:avLst/>
          </a:prstGeom>
          <a:noFill/>
          <a:ln>
            <a:noFill/>
          </a:ln>
        </p:spPr>
        <p:txBody>
          <a:bodyPr spcFirstLastPara="1" wrap="square" lIns="107269" tIns="107269" rIns="107269" bIns="107269" anchor="t" anchorCtr="0">
            <a:noAutofit/>
          </a:bodyPr>
          <a:lstStyle/>
          <a:p>
            <a:pPr marL="0" lvl="0" indent="0" algn="ctr" rtl="0">
              <a:spcBef>
                <a:spcPts val="0"/>
              </a:spcBef>
              <a:spcAft>
                <a:spcPts val="0"/>
              </a:spcAft>
              <a:buNone/>
            </a:pPr>
            <a:r>
              <a:rPr lang="en" sz="11300">
                <a:solidFill>
                  <a:schemeClr val="dk1"/>
                </a:solidFill>
                <a:latin typeface="Chivo"/>
                <a:ea typeface="Chivo"/>
                <a:cs typeface="Chivo"/>
                <a:sym typeface="Chivo"/>
              </a:rPr>
              <a:t>“</a:t>
            </a:r>
            <a:endParaRPr sz="11300">
              <a:solidFill>
                <a:schemeClr val="dk1"/>
              </a:solidFill>
              <a:latin typeface="Chivo"/>
              <a:ea typeface="Chivo"/>
              <a:cs typeface="Chivo"/>
              <a:sym typeface="Chivo"/>
            </a:endParaRPr>
          </a:p>
        </p:txBody>
      </p:sp>
      <p:sp>
        <p:nvSpPr>
          <p:cNvPr id="84" name="Google Shape;84;p4"/>
          <p:cNvSpPr txBox="1">
            <a:spLocks noGrp="1"/>
          </p:cNvSpPr>
          <p:nvPr>
            <p:ph type="sldNum" idx="12"/>
          </p:nvPr>
        </p:nvSpPr>
        <p:spPr>
          <a:xfrm>
            <a:off x="9269849" y="6333135"/>
            <a:ext cx="594425" cy="524800"/>
          </a:xfrm>
          <a:prstGeom prst="rect">
            <a:avLst/>
          </a:prstGeom>
        </p:spPr>
        <p:txBody>
          <a:bodyPr spcFirstLastPara="1" wrap="square" lIns="107269" tIns="107269" rIns="107269" bIns="107269"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85" name="Google Shape;85;p4"/>
          <p:cNvSpPr/>
          <p:nvPr/>
        </p:nvSpPr>
        <p:spPr>
          <a:xfrm rot="-6974255">
            <a:off x="8783642" y="5000609"/>
            <a:ext cx="284784" cy="304444"/>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86" name="Google Shape;86;p4"/>
          <p:cNvSpPr/>
          <p:nvPr/>
        </p:nvSpPr>
        <p:spPr>
          <a:xfrm>
            <a:off x="2794842" y="-181614"/>
            <a:ext cx="846097" cy="1054620"/>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87" name="Google Shape;87;p4"/>
          <p:cNvSpPr/>
          <p:nvPr/>
        </p:nvSpPr>
        <p:spPr>
          <a:xfrm>
            <a:off x="2908512" y="117853"/>
            <a:ext cx="365564" cy="45565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88" name="Google Shape;88;p4"/>
          <p:cNvSpPr/>
          <p:nvPr/>
        </p:nvSpPr>
        <p:spPr>
          <a:xfrm rot="4358823">
            <a:off x="4222579" y="6566567"/>
            <a:ext cx="500733" cy="41203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AAED97"/>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89" name="Google Shape;89;p4"/>
          <p:cNvSpPr/>
          <p:nvPr/>
        </p:nvSpPr>
        <p:spPr>
          <a:xfrm rot="1151692">
            <a:off x="9137344" y="5635825"/>
            <a:ext cx="387693" cy="483063"/>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7B59"/>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90" name="Google Shape;90;p4"/>
          <p:cNvSpPr/>
          <p:nvPr/>
        </p:nvSpPr>
        <p:spPr>
          <a:xfrm rot="-10153158">
            <a:off x="5123451" y="5932336"/>
            <a:ext cx="777257" cy="71062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C2ED2D">
              <a:alpha val="73850"/>
            </a:srgbClr>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91" name="Google Shape;91;p4"/>
          <p:cNvSpPr/>
          <p:nvPr/>
        </p:nvSpPr>
        <p:spPr>
          <a:xfrm rot="943073">
            <a:off x="5214647" y="5787889"/>
            <a:ext cx="406796" cy="45379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92" name="Google Shape;92;p4"/>
          <p:cNvSpPr/>
          <p:nvPr/>
        </p:nvSpPr>
        <p:spPr>
          <a:xfrm rot="-6648331">
            <a:off x="9184854" y="1658612"/>
            <a:ext cx="989404" cy="660066"/>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93" name="Google Shape;93;p4"/>
          <p:cNvSpPr/>
          <p:nvPr/>
        </p:nvSpPr>
        <p:spPr>
          <a:xfrm rot="2711984">
            <a:off x="5191881" y="-71723"/>
            <a:ext cx="1065461" cy="642983"/>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94" name="Google Shape;94;p4"/>
          <p:cNvSpPr/>
          <p:nvPr/>
        </p:nvSpPr>
        <p:spPr>
          <a:xfrm>
            <a:off x="7355924" y="6055587"/>
            <a:ext cx="846097" cy="1054620"/>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95" name="Google Shape;95;p4"/>
          <p:cNvSpPr/>
          <p:nvPr/>
        </p:nvSpPr>
        <p:spPr>
          <a:xfrm rot="-5990705">
            <a:off x="8878145" y="3549514"/>
            <a:ext cx="884719" cy="651378"/>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96" name="Google Shape;96;p4"/>
          <p:cNvSpPr/>
          <p:nvPr/>
        </p:nvSpPr>
        <p:spPr>
          <a:xfrm rot="-4782675">
            <a:off x="8905144" y="3584535"/>
            <a:ext cx="449941" cy="370235"/>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97" name="Google Shape;97;p4"/>
          <p:cNvSpPr/>
          <p:nvPr/>
        </p:nvSpPr>
        <p:spPr>
          <a:xfrm>
            <a:off x="1148079" y="334759"/>
            <a:ext cx="406876" cy="51267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98" name="Google Shape;98;p4"/>
          <p:cNvSpPr/>
          <p:nvPr/>
        </p:nvSpPr>
        <p:spPr>
          <a:xfrm>
            <a:off x="7642063" y="421853"/>
            <a:ext cx="846079" cy="1084996"/>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99" name="Google Shape;99;p4"/>
          <p:cNvSpPr/>
          <p:nvPr/>
        </p:nvSpPr>
        <p:spPr>
          <a:xfrm rot="3741390">
            <a:off x="7591902" y="208349"/>
            <a:ext cx="586860" cy="488159"/>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100" name="Google Shape;100;p4"/>
          <p:cNvSpPr/>
          <p:nvPr/>
        </p:nvSpPr>
        <p:spPr>
          <a:xfrm>
            <a:off x="-188727" y="1313939"/>
            <a:ext cx="985838" cy="109947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101" name="Google Shape;101;p4"/>
          <p:cNvSpPr/>
          <p:nvPr/>
        </p:nvSpPr>
        <p:spPr>
          <a:xfrm>
            <a:off x="333149" y="2049097"/>
            <a:ext cx="365564" cy="45565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102" name="Google Shape;102;p4"/>
          <p:cNvSpPr/>
          <p:nvPr/>
        </p:nvSpPr>
        <p:spPr>
          <a:xfrm rot="10592571">
            <a:off x="2092786" y="6229299"/>
            <a:ext cx="949917" cy="86847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D03C"/>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103" name="Google Shape;103;p4"/>
          <p:cNvSpPr/>
          <p:nvPr/>
        </p:nvSpPr>
        <p:spPr>
          <a:xfrm rot="-7924689">
            <a:off x="53845" y="3699507"/>
            <a:ext cx="901887" cy="54438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104" name="Google Shape;104;p4"/>
          <p:cNvSpPr/>
          <p:nvPr/>
        </p:nvSpPr>
        <p:spPr>
          <a:xfrm rot="-1232342">
            <a:off x="633270" y="3507316"/>
            <a:ext cx="297380" cy="374707"/>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105" name="Google Shape;105;p4"/>
          <p:cNvSpPr/>
          <p:nvPr/>
        </p:nvSpPr>
        <p:spPr>
          <a:xfrm rot="5968943">
            <a:off x="328704" y="5385979"/>
            <a:ext cx="884628" cy="727930"/>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7B59"/>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106" name="Google Shape;106;p4"/>
          <p:cNvSpPr/>
          <p:nvPr/>
        </p:nvSpPr>
        <p:spPr>
          <a:xfrm rot="1319053">
            <a:off x="-55725" y="1343717"/>
            <a:ext cx="651321" cy="1255457"/>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107" name="Google Shape;107;p4"/>
          <p:cNvSpPr/>
          <p:nvPr/>
        </p:nvSpPr>
        <p:spPr>
          <a:xfrm>
            <a:off x="2648356" y="-211654"/>
            <a:ext cx="885860" cy="1114647"/>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108" name="Google Shape;108;p4"/>
          <p:cNvSpPr/>
          <p:nvPr/>
        </p:nvSpPr>
        <p:spPr>
          <a:xfrm rot="-5330471">
            <a:off x="8766191" y="3496412"/>
            <a:ext cx="997512" cy="606928"/>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109" name="Google Shape;109;p4"/>
          <p:cNvSpPr/>
          <p:nvPr/>
        </p:nvSpPr>
        <p:spPr>
          <a:xfrm rot="-9290112">
            <a:off x="7474201" y="508350"/>
            <a:ext cx="822262" cy="1112841"/>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110" name="Google Shape;110;p4"/>
          <p:cNvSpPr/>
          <p:nvPr/>
        </p:nvSpPr>
        <p:spPr>
          <a:xfrm rot="831478">
            <a:off x="1888517" y="5912183"/>
            <a:ext cx="1037052" cy="1145944"/>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140E4F">
              <a:alpha val="57309"/>
            </a:srgbClr>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111" name="Google Shape;111;p4"/>
          <p:cNvSpPr/>
          <p:nvPr/>
        </p:nvSpPr>
        <p:spPr>
          <a:xfrm rot="-1232764">
            <a:off x="675168" y="3684577"/>
            <a:ext cx="233137" cy="309577"/>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112" name="Google Shape;112;p4"/>
          <p:cNvSpPr/>
          <p:nvPr/>
        </p:nvSpPr>
        <p:spPr>
          <a:xfrm rot="-2062359">
            <a:off x="277225" y="3422064"/>
            <a:ext cx="303792" cy="958229"/>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113" name="Google Shape;113;p4"/>
          <p:cNvSpPr/>
          <p:nvPr/>
        </p:nvSpPr>
        <p:spPr>
          <a:xfrm>
            <a:off x="1026833" y="391815"/>
            <a:ext cx="484626" cy="455619"/>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114" name="Google Shape;114;p4"/>
          <p:cNvSpPr/>
          <p:nvPr/>
        </p:nvSpPr>
        <p:spPr>
          <a:xfrm rot="-7406442">
            <a:off x="375524" y="5468796"/>
            <a:ext cx="653865" cy="816677"/>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140E4F">
              <a:alpha val="57309"/>
            </a:srgbClr>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115" name="Google Shape;115;p4"/>
          <p:cNvSpPr/>
          <p:nvPr/>
        </p:nvSpPr>
        <p:spPr>
          <a:xfrm>
            <a:off x="7220121" y="6189600"/>
            <a:ext cx="830770" cy="919909"/>
          </a:xfrm>
          <a:custGeom>
            <a:avLst/>
            <a:gdLst/>
            <a:ahLst/>
            <a:cxnLst/>
            <a:rect l="l" t="t" r="r" b="b"/>
            <a:pathLst>
              <a:path w="35137" h="31612" extrusionOk="0">
                <a:moveTo>
                  <a:pt x="18405" y="3287"/>
                </a:moveTo>
                <a:lnTo>
                  <a:pt x="18166" y="3347"/>
                </a:lnTo>
                <a:lnTo>
                  <a:pt x="18166" y="3407"/>
                </a:lnTo>
                <a:lnTo>
                  <a:pt x="18106" y="3466"/>
                </a:lnTo>
                <a:lnTo>
                  <a:pt x="18225" y="3646"/>
                </a:lnTo>
                <a:lnTo>
                  <a:pt x="18464" y="3944"/>
                </a:lnTo>
                <a:lnTo>
                  <a:pt x="18942" y="4183"/>
                </a:lnTo>
                <a:lnTo>
                  <a:pt x="19241" y="4423"/>
                </a:lnTo>
                <a:lnTo>
                  <a:pt x="19660" y="4781"/>
                </a:lnTo>
                <a:lnTo>
                  <a:pt x="19899" y="4901"/>
                </a:lnTo>
                <a:lnTo>
                  <a:pt x="20138" y="5020"/>
                </a:lnTo>
                <a:lnTo>
                  <a:pt x="20317" y="5020"/>
                </a:lnTo>
                <a:lnTo>
                  <a:pt x="20496" y="4960"/>
                </a:lnTo>
                <a:lnTo>
                  <a:pt x="20556" y="4781"/>
                </a:lnTo>
                <a:lnTo>
                  <a:pt x="20556" y="4542"/>
                </a:lnTo>
                <a:lnTo>
                  <a:pt x="20436" y="4363"/>
                </a:lnTo>
                <a:lnTo>
                  <a:pt x="20257" y="4183"/>
                </a:lnTo>
                <a:lnTo>
                  <a:pt x="19839" y="3825"/>
                </a:lnTo>
                <a:lnTo>
                  <a:pt x="19540" y="3646"/>
                </a:lnTo>
                <a:lnTo>
                  <a:pt x="19062" y="3407"/>
                </a:lnTo>
                <a:lnTo>
                  <a:pt x="18703" y="3347"/>
                </a:lnTo>
                <a:lnTo>
                  <a:pt x="18405" y="3287"/>
                </a:lnTo>
                <a:close/>
                <a:moveTo>
                  <a:pt x="28384" y="5677"/>
                </a:moveTo>
                <a:lnTo>
                  <a:pt x="27009" y="5737"/>
                </a:lnTo>
                <a:lnTo>
                  <a:pt x="26053" y="5857"/>
                </a:lnTo>
                <a:lnTo>
                  <a:pt x="25575" y="5916"/>
                </a:lnTo>
                <a:lnTo>
                  <a:pt x="25277" y="5916"/>
                </a:lnTo>
                <a:lnTo>
                  <a:pt x="26053" y="6155"/>
                </a:lnTo>
                <a:lnTo>
                  <a:pt x="26770" y="6275"/>
                </a:lnTo>
                <a:lnTo>
                  <a:pt x="27547" y="6335"/>
                </a:lnTo>
                <a:lnTo>
                  <a:pt x="29041" y="6335"/>
                </a:lnTo>
                <a:lnTo>
                  <a:pt x="29400" y="6275"/>
                </a:lnTo>
                <a:lnTo>
                  <a:pt x="29579" y="6275"/>
                </a:lnTo>
                <a:lnTo>
                  <a:pt x="29639" y="6215"/>
                </a:lnTo>
                <a:lnTo>
                  <a:pt x="29758" y="6096"/>
                </a:lnTo>
                <a:lnTo>
                  <a:pt x="29878" y="5916"/>
                </a:lnTo>
                <a:lnTo>
                  <a:pt x="29878" y="5857"/>
                </a:lnTo>
                <a:lnTo>
                  <a:pt x="29878" y="5797"/>
                </a:lnTo>
                <a:lnTo>
                  <a:pt x="29818" y="5737"/>
                </a:lnTo>
                <a:lnTo>
                  <a:pt x="29698" y="5737"/>
                </a:lnTo>
                <a:lnTo>
                  <a:pt x="28384" y="5677"/>
                </a:lnTo>
                <a:close/>
                <a:moveTo>
                  <a:pt x="21512" y="4781"/>
                </a:moveTo>
                <a:lnTo>
                  <a:pt x="21213" y="4841"/>
                </a:lnTo>
                <a:lnTo>
                  <a:pt x="20914" y="4960"/>
                </a:lnTo>
                <a:lnTo>
                  <a:pt x="20675" y="5080"/>
                </a:lnTo>
                <a:lnTo>
                  <a:pt x="20496" y="5379"/>
                </a:lnTo>
                <a:lnTo>
                  <a:pt x="20377" y="5558"/>
                </a:lnTo>
                <a:lnTo>
                  <a:pt x="20436" y="5737"/>
                </a:lnTo>
                <a:lnTo>
                  <a:pt x="20556" y="5857"/>
                </a:lnTo>
                <a:lnTo>
                  <a:pt x="20914" y="6036"/>
                </a:lnTo>
                <a:lnTo>
                  <a:pt x="21333" y="6275"/>
                </a:lnTo>
                <a:lnTo>
                  <a:pt x="21631" y="6454"/>
                </a:lnTo>
                <a:lnTo>
                  <a:pt x="21870" y="6753"/>
                </a:lnTo>
                <a:lnTo>
                  <a:pt x="22109" y="6992"/>
                </a:lnTo>
                <a:lnTo>
                  <a:pt x="22408" y="7171"/>
                </a:lnTo>
                <a:lnTo>
                  <a:pt x="22647" y="7291"/>
                </a:lnTo>
                <a:lnTo>
                  <a:pt x="22946" y="7291"/>
                </a:lnTo>
                <a:lnTo>
                  <a:pt x="23305" y="7171"/>
                </a:lnTo>
                <a:lnTo>
                  <a:pt x="23663" y="6872"/>
                </a:lnTo>
                <a:lnTo>
                  <a:pt x="23842" y="6574"/>
                </a:lnTo>
                <a:lnTo>
                  <a:pt x="23962" y="6275"/>
                </a:lnTo>
                <a:lnTo>
                  <a:pt x="24022" y="5976"/>
                </a:lnTo>
                <a:lnTo>
                  <a:pt x="24022" y="5677"/>
                </a:lnTo>
                <a:lnTo>
                  <a:pt x="23902" y="5379"/>
                </a:lnTo>
                <a:lnTo>
                  <a:pt x="23663" y="5199"/>
                </a:lnTo>
                <a:lnTo>
                  <a:pt x="23424" y="5020"/>
                </a:lnTo>
                <a:lnTo>
                  <a:pt x="23066" y="4901"/>
                </a:lnTo>
                <a:lnTo>
                  <a:pt x="22528" y="4841"/>
                </a:lnTo>
                <a:lnTo>
                  <a:pt x="21870" y="4781"/>
                </a:lnTo>
                <a:close/>
                <a:moveTo>
                  <a:pt x="6573" y="7888"/>
                </a:moveTo>
                <a:lnTo>
                  <a:pt x="6334" y="7948"/>
                </a:lnTo>
                <a:lnTo>
                  <a:pt x="6215" y="8068"/>
                </a:lnTo>
                <a:lnTo>
                  <a:pt x="6095" y="8187"/>
                </a:lnTo>
                <a:lnTo>
                  <a:pt x="6035" y="8366"/>
                </a:lnTo>
                <a:lnTo>
                  <a:pt x="6035" y="8546"/>
                </a:lnTo>
                <a:lnTo>
                  <a:pt x="6095" y="8665"/>
                </a:lnTo>
                <a:lnTo>
                  <a:pt x="6215" y="8785"/>
                </a:lnTo>
                <a:lnTo>
                  <a:pt x="6334" y="8844"/>
                </a:lnTo>
                <a:lnTo>
                  <a:pt x="6573" y="8785"/>
                </a:lnTo>
                <a:lnTo>
                  <a:pt x="6693" y="8665"/>
                </a:lnTo>
                <a:lnTo>
                  <a:pt x="6812" y="8546"/>
                </a:lnTo>
                <a:lnTo>
                  <a:pt x="6872" y="8366"/>
                </a:lnTo>
                <a:lnTo>
                  <a:pt x="6872" y="8187"/>
                </a:lnTo>
                <a:lnTo>
                  <a:pt x="6812" y="8068"/>
                </a:lnTo>
                <a:lnTo>
                  <a:pt x="6693" y="7948"/>
                </a:lnTo>
                <a:lnTo>
                  <a:pt x="6573" y="7888"/>
                </a:lnTo>
                <a:close/>
                <a:moveTo>
                  <a:pt x="20974" y="6753"/>
                </a:moveTo>
                <a:lnTo>
                  <a:pt x="20436" y="6992"/>
                </a:lnTo>
                <a:lnTo>
                  <a:pt x="19600" y="7470"/>
                </a:lnTo>
                <a:lnTo>
                  <a:pt x="18584" y="8068"/>
                </a:lnTo>
                <a:lnTo>
                  <a:pt x="17508" y="8785"/>
                </a:lnTo>
                <a:lnTo>
                  <a:pt x="16552" y="9561"/>
                </a:lnTo>
                <a:lnTo>
                  <a:pt x="16134" y="9980"/>
                </a:lnTo>
                <a:lnTo>
                  <a:pt x="15835" y="10338"/>
                </a:lnTo>
                <a:lnTo>
                  <a:pt x="15596" y="10697"/>
                </a:lnTo>
                <a:lnTo>
                  <a:pt x="15477" y="10996"/>
                </a:lnTo>
                <a:lnTo>
                  <a:pt x="15477" y="11294"/>
                </a:lnTo>
                <a:lnTo>
                  <a:pt x="15536" y="11414"/>
                </a:lnTo>
                <a:lnTo>
                  <a:pt x="15596" y="11533"/>
                </a:lnTo>
                <a:lnTo>
                  <a:pt x="15716" y="11474"/>
                </a:lnTo>
                <a:lnTo>
                  <a:pt x="15895" y="11354"/>
                </a:lnTo>
                <a:lnTo>
                  <a:pt x="16492" y="10876"/>
                </a:lnTo>
                <a:lnTo>
                  <a:pt x="18285" y="9263"/>
                </a:lnTo>
                <a:lnTo>
                  <a:pt x="20018" y="7590"/>
                </a:lnTo>
                <a:lnTo>
                  <a:pt x="20675" y="6992"/>
                </a:lnTo>
                <a:lnTo>
                  <a:pt x="20974" y="6753"/>
                </a:lnTo>
                <a:close/>
                <a:moveTo>
                  <a:pt x="6513" y="10816"/>
                </a:moveTo>
                <a:lnTo>
                  <a:pt x="6334" y="10876"/>
                </a:lnTo>
                <a:lnTo>
                  <a:pt x="6155" y="10996"/>
                </a:lnTo>
                <a:lnTo>
                  <a:pt x="6095" y="11175"/>
                </a:lnTo>
                <a:lnTo>
                  <a:pt x="6095" y="11354"/>
                </a:lnTo>
                <a:lnTo>
                  <a:pt x="6155" y="11533"/>
                </a:lnTo>
                <a:lnTo>
                  <a:pt x="6274" y="11653"/>
                </a:lnTo>
                <a:lnTo>
                  <a:pt x="6633" y="11653"/>
                </a:lnTo>
                <a:lnTo>
                  <a:pt x="6812" y="11533"/>
                </a:lnTo>
                <a:lnTo>
                  <a:pt x="6932" y="11414"/>
                </a:lnTo>
                <a:lnTo>
                  <a:pt x="6991" y="11294"/>
                </a:lnTo>
                <a:lnTo>
                  <a:pt x="7051" y="11115"/>
                </a:lnTo>
                <a:lnTo>
                  <a:pt x="6991" y="10996"/>
                </a:lnTo>
                <a:lnTo>
                  <a:pt x="6932" y="10876"/>
                </a:lnTo>
                <a:lnTo>
                  <a:pt x="6752" y="10816"/>
                </a:lnTo>
                <a:close/>
                <a:moveTo>
                  <a:pt x="22588" y="8127"/>
                </a:moveTo>
                <a:lnTo>
                  <a:pt x="22588" y="8904"/>
                </a:lnTo>
                <a:lnTo>
                  <a:pt x="22588" y="10398"/>
                </a:lnTo>
                <a:lnTo>
                  <a:pt x="22647" y="11175"/>
                </a:lnTo>
                <a:lnTo>
                  <a:pt x="22767" y="11832"/>
                </a:lnTo>
                <a:lnTo>
                  <a:pt x="22886" y="12071"/>
                </a:lnTo>
                <a:lnTo>
                  <a:pt x="23006" y="12250"/>
                </a:lnTo>
                <a:lnTo>
                  <a:pt x="23125" y="12370"/>
                </a:lnTo>
                <a:lnTo>
                  <a:pt x="23305" y="12370"/>
                </a:lnTo>
                <a:lnTo>
                  <a:pt x="23484" y="12250"/>
                </a:lnTo>
                <a:lnTo>
                  <a:pt x="23544" y="12071"/>
                </a:lnTo>
                <a:lnTo>
                  <a:pt x="23305" y="11055"/>
                </a:lnTo>
                <a:lnTo>
                  <a:pt x="23006" y="10099"/>
                </a:lnTo>
                <a:lnTo>
                  <a:pt x="22767" y="9083"/>
                </a:lnTo>
                <a:lnTo>
                  <a:pt x="22588" y="8127"/>
                </a:lnTo>
                <a:close/>
                <a:moveTo>
                  <a:pt x="4183" y="12549"/>
                </a:moveTo>
                <a:lnTo>
                  <a:pt x="3944" y="12609"/>
                </a:lnTo>
                <a:lnTo>
                  <a:pt x="3765" y="12728"/>
                </a:lnTo>
                <a:lnTo>
                  <a:pt x="3645" y="12908"/>
                </a:lnTo>
                <a:lnTo>
                  <a:pt x="3526" y="13147"/>
                </a:lnTo>
                <a:lnTo>
                  <a:pt x="3526" y="13386"/>
                </a:lnTo>
                <a:lnTo>
                  <a:pt x="3585" y="13565"/>
                </a:lnTo>
                <a:lnTo>
                  <a:pt x="3705" y="13685"/>
                </a:lnTo>
                <a:lnTo>
                  <a:pt x="3944" y="13744"/>
                </a:lnTo>
                <a:lnTo>
                  <a:pt x="4183" y="13685"/>
                </a:lnTo>
                <a:lnTo>
                  <a:pt x="4362" y="13565"/>
                </a:lnTo>
                <a:lnTo>
                  <a:pt x="4482" y="13386"/>
                </a:lnTo>
                <a:lnTo>
                  <a:pt x="4601" y="13147"/>
                </a:lnTo>
                <a:lnTo>
                  <a:pt x="4601" y="12908"/>
                </a:lnTo>
                <a:lnTo>
                  <a:pt x="4541" y="12728"/>
                </a:lnTo>
                <a:lnTo>
                  <a:pt x="4422" y="12609"/>
                </a:lnTo>
                <a:lnTo>
                  <a:pt x="4183" y="12549"/>
                </a:lnTo>
                <a:close/>
                <a:moveTo>
                  <a:pt x="6752" y="14700"/>
                </a:moveTo>
                <a:lnTo>
                  <a:pt x="6573" y="14760"/>
                </a:lnTo>
                <a:lnTo>
                  <a:pt x="6454" y="14760"/>
                </a:lnTo>
                <a:lnTo>
                  <a:pt x="6334" y="14880"/>
                </a:lnTo>
                <a:lnTo>
                  <a:pt x="6215" y="15059"/>
                </a:lnTo>
                <a:lnTo>
                  <a:pt x="6155" y="15298"/>
                </a:lnTo>
                <a:lnTo>
                  <a:pt x="6215" y="15597"/>
                </a:lnTo>
                <a:lnTo>
                  <a:pt x="6394" y="15776"/>
                </a:lnTo>
                <a:lnTo>
                  <a:pt x="6573" y="15896"/>
                </a:lnTo>
                <a:lnTo>
                  <a:pt x="6693" y="15896"/>
                </a:lnTo>
                <a:lnTo>
                  <a:pt x="6812" y="15836"/>
                </a:lnTo>
                <a:lnTo>
                  <a:pt x="6991" y="15776"/>
                </a:lnTo>
                <a:lnTo>
                  <a:pt x="7111" y="15656"/>
                </a:lnTo>
                <a:lnTo>
                  <a:pt x="7230" y="15477"/>
                </a:lnTo>
                <a:lnTo>
                  <a:pt x="7290" y="15298"/>
                </a:lnTo>
                <a:lnTo>
                  <a:pt x="7290" y="15119"/>
                </a:lnTo>
                <a:lnTo>
                  <a:pt x="7171" y="14999"/>
                </a:lnTo>
                <a:lnTo>
                  <a:pt x="7111" y="14880"/>
                </a:lnTo>
                <a:lnTo>
                  <a:pt x="6932" y="14760"/>
                </a:lnTo>
                <a:lnTo>
                  <a:pt x="6752" y="14700"/>
                </a:lnTo>
                <a:close/>
                <a:moveTo>
                  <a:pt x="3167" y="15597"/>
                </a:moveTo>
                <a:lnTo>
                  <a:pt x="2988" y="15716"/>
                </a:lnTo>
                <a:lnTo>
                  <a:pt x="2809" y="15836"/>
                </a:lnTo>
                <a:lnTo>
                  <a:pt x="2749" y="16135"/>
                </a:lnTo>
                <a:lnTo>
                  <a:pt x="2689" y="16314"/>
                </a:lnTo>
                <a:lnTo>
                  <a:pt x="2749" y="16493"/>
                </a:lnTo>
                <a:lnTo>
                  <a:pt x="2868" y="16553"/>
                </a:lnTo>
                <a:lnTo>
                  <a:pt x="3048" y="16613"/>
                </a:lnTo>
                <a:lnTo>
                  <a:pt x="3227" y="16613"/>
                </a:lnTo>
                <a:lnTo>
                  <a:pt x="3406" y="16553"/>
                </a:lnTo>
                <a:lnTo>
                  <a:pt x="3526" y="16493"/>
                </a:lnTo>
                <a:lnTo>
                  <a:pt x="3645" y="16314"/>
                </a:lnTo>
                <a:lnTo>
                  <a:pt x="3705" y="16015"/>
                </a:lnTo>
                <a:lnTo>
                  <a:pt x="3645" y="15836"/>
                </a:lnTo>
                <a:lnTo>
                  <a:pt x="3526" y="15716"/>
                </a:lnTo>
                <a:lnTo>
                  <a:pt x="3346" y="15597"/>
                </a:lnTo>
                <a:close/>
                <a:moveTo>
                  <a:pt x="8186" y="17688"/>
                </a:moveTo>
                <a:lnTo>
                  <a:pt x="8067" y="17748"/>
                </a:lnTo>
                <a:lnTo>
                  <a:pt x="7947" y="17808"/>
                </a:lnTo>
                <a:lnTo>
                  <a:pt x="7828" y="17987"/>
                </a:lnTo>
                <a:lnTo>
                  <a:pt x="7768" y="18166"/>
                </a:lnTo>
                <a:lnTo>
                  <a:pt x="7708" y="18405"/>
                </a:lnTo>
                <a:lnTo>
                  <a:pt x="7768" y="18584"/>
                </a:lnTo>
                <a:lnTo>
                  <a:pt x="7828" y="18764"/>
                </a:lnTo>
                <a:lnTo>
                  <a:pt x="7947" y="18824"/>
                </a:lnTo>
                <a:lnTo>
                  <a:pt x="8127" y="18824"/>
                </a:lnTo>
                <a:lnTo>
                  <a:pt x="8366" y="18764"/>
                </a:lnTo>
                <a:lnTo>
                  <a:pt x="8545" y="18644"/>
                </a:lnTo>
                <a:lnTo>
                  <a:pt x="8724" y="18525"/>
                </a:lnTo>
                <a:lnTo>
                  <a:pt x="8844" y="18465"/>
                </a:lnTo>
                <a:lnTo>
                  <a:pt x="8904" y="18345"/>
                </a:lnTo>
                <a:lnTo>
                  <a:pt x="8904" y="18286"/>
                </a:lnTo>
                <a:lnTo>
                  <a:pt x="8904" y="18166"/>
                </a:lnTo>
                <a:lnTo>
                  <a:pt x="8844" y="17927"/>
                </a:lnTo>
                <a:lnTo>
                  <a:pt x="8665" y="17808"/>
                </a:lnTo>
                <a:lnTo>
                  <a:pt x="8426" y="17688"/>
                </a:lnTo>
                <a:close/>
                <a:moveTo>
                  <a:pt x="5258" y="18883"/>
                </a:moveTo>
                <a:lnTo>
                  <a:pt x="5079" y="18943"/>
                </a:lnTo>
                <a:lnTo>
                  <a:pt x="4900" y="19063"/>
                </a:lnTo>
                <a:lnTo>
                  <a:pt x="4840" y="19242"/>
                </a:lnTo>
                <a:lnTo>
                  <a:pt x="4840" y="19421"/>
                </a:lnTo>
                <a:lnTo>
                  <a:pt x="4840" y="19600"/>
                </a:lnTo>
                <a:lnTo>
                  <a:pt x="4900" y="19780"/>
                </a:lnTo>
                <a:lnTo>
                  <a:pt x="5019" y="19959"/>
                </a:lnTo>
                <a:lnTo>
                  <a:pt x="5139" y="20019"/>
                </a:lnTo>
                <a:lnTo>
                  <a:pt x="5318" y="19959"/>
                </a:lnTo>
                <a:lnTo>
                  <a:pt x="5497" y="19839"/>
                </a:lnTo>
                <a:lnTo>
                  <a:pt x="5617" y="19660"/>
                </a:lnTo>
                <a:lnTo>
                  <a:pt x="5677" y="19421"/>
                </a:lnTo>
                <a:lnTo>
                  <a:pt x="5677" y="19182"/>
                </a:lnTo>
                <a:lnTo>
                  <a:pt x="5617" y="19003"/>
                </a:lnTo>
                <a:lnTo>
                  <a:pt x="5497" y="18883"/>
                </a:lnTo>
                <a:close/>
                <a:moveTo>
                  <a:pt x="7768" y="21094"/>
                </a:moveTo>
                <a:lnTo>
                  <a:pt x="7589" y="21214"/>
                </a:lnTo>
                <a:lnTo>
                  <a:pt x="7529" y="21393"/>
                </a:lnTo>
                <a:lnTo>
                  <a:pt x="7529" y="21572"/>
                </a:lnTo>
                <a:lnTo>
                  <a:pt x="7529" y="21692"/>
                </a:lnTo>
                <a:lnTo>
                  <a:pt x="7589" y="21871"/>
                </a:lnTo>
                <a:lnTo>
                  <a:pt x="7708" y="21931"/>
                </a:lnTo>
                <a:lnTo>
                  <a:pt x="7828" y="21931"/>
                </a:lnTo>
                <a:lnTo>
                  <a:pt x="8067" y="21752"/>
                </a:lnTo>
                <a:lnTo>
                  <a:pt x="8246" y="21453"/>
                </a:lnTo>
                <a:lnTo>
                  <a:pt x="8306" y="21333"/>
                </a:lnTo>
                <a:lnTo>
                  <a:pt x="8306" y="21214"/>
                </a:lnTo>
                <a:lnTo>
                  <a:pt x="8186" y="21094"/>
                </a:lnTo>
                <a:close/>
                <a:moveTo>
                  <a:pt x="11354" y="21991"/>
                </a:moveTo>
                <a:lnTo>
                  <a:pt x="11114" y="22050"/>
                </a:lnTo>
                <a:lnTo>
                  <a:pt x="10995" y="22110"/>
                </a:lnTo>
                <a:lnTo>
                  <a:pt x="10875" y="22289"/>
                </a:lnTo>
                <a:lnTo>
                  <a:pt x="10816" y="22409"/>
                </a:lnTo>
                <a:lnTo>
                  <a:pt x="10816" y="22588"/>
                </a:lnTo>
                <a:lnTo>
                  <a:pt x="10816" y="22767"/>
                </a:lnTo>
                <a:lnTo>
                  <a:pt x="10935" y="22887"/>
                </a:lnTo>
                <a:lnTo>
                  <a:pt x="11114" y="22947"/>
                </a:lnTo>
                <a:lnTo>
                  <a:pt x="11354" y="22947"/>
                </a:lnTo>
                <a:lnTo>
                  <a:pt x="11473" y="22827"/>
                </a:lnTo>
                <a:lnTo>
                  <a:pt x="11593" y="22708"/>
                </a:lnTo>
                <a:lnTo>
                  <a:pt x="11652" y="22528"/>
                </a:lnTo>
                <a:lnTo>
                  <a:pt x="11652" y="22349"/>
                </a:lnTo>
                <a:lnTo>
                  <a:pt x="11593" y="22170"/>
                </a:lnTo>
                <a:lnTo>
                  <a:pt x="11533" y="22050"/>
                </a:lnTo>
                <a:lnTo>
                  <a:pt x="11354" y="21991"/>
                </a:lnTo>
                <a:close/>
                <a:moveTo>
                  <a:pt x="5079" y="21871"/>
                </a:moveTo>
                <a:lnTo>
                  <a:pt x="4840" y="21931"/>
                </a:lnTo>
                <a:lnTo>
                  <a:pt x="4721" y="21991"/>
                </a:lnTo>
                <a:lnTo>
                  <a:pt x="4601" y="22170"/>
                </a:lnTo>
                <a:lnTo>
                  <a:pt x="4482" y="22349"/>
                </a:lnTo>
                <a:lnTo>
                  <a:pt x="4482" y="22528"/>
                </a:lnTo>
                <a:lnTo>
                  <a:pt x="4482" y="22708"/>
                </a:lnTo>
                <a:lnTo>
                  <a:pt x="4601" y="22827"/>
                </a:lnTo>
                <a:lnTo>
                  <a:pt x="4661" y="22947"/>
                </a:lnTo>
                <a:lnTo>
                  <a:pt x="4840" y="23006"/>
                </a:lnTo>
                <a:lnTo>
                  <a:pt x="4960" y="23066"/>
                </a:lnTo>
                <a:lnTo>
                  <a:pt x="5079" y="23066"/>
                </a:lnTo>
                <a:lnTo>
                  <a:pt x="5199" y="23006"/>
                </a:lnTo>
                <a:lnTo>
                  <a:pt x="5378" y="22827"/>
                </a:lnTo>
                <a:lnTo>
                  <a:pt x="5497" y="22588"/>
                </a:lnTo>
                <a:lnTo>
                  <a:pt x="5557" y="22349"/>
                </a:lnTo>
                <a:lnTo>
                  <a:pt x="5497" y="22110"/>
                </a:lnTo>
                <a:lnTo>
                  <a:pt x="5318" y="21931"/>
                </a:lnTo>
                <a:lnTo>
                  <a:pt x="5199" y="21871"/>
                </a:lnTo>
                <a:close/>
                <a:moveTo>
                  <a:pt x="7171" y="24919"/>
                </a:moveTo>
                <a:lnTo>
                  <a:pt x="6932" y="25038"/>
                </a:lnTo>
                <a:lnTo>
                  <a:pt x="6812" y="25217"/>
                </a:lnTo>
                <a:lnTo>
                  <a:pt x="6752" y="25397"/>
                </a:lnTo>
                <a:lnTo>
                  <a:pt x="6752" y="25636"/>
                </a:lnTo>
                <a:lnTo>
                  <a:pt x="6812" y="25815"/>
                </a:lnTo>
                <a:lnTo>
                  <a:pt x="6932" y="25934"/>
                </a:lnTo>
                <a:lnTo>
                  <a:pt x="7111" y="25994"/>
                </a:lnTo>
                <a:lnTo>
                  <a:pt x="7350" y="25934"/>
                </a:lnTo>
                <a:lnTo>
                  <a:pt x="7469" y="25815"/>
                </a:lnTo>
                <a:lnTo>
                  <a:pt x="7529" y="25695"/>
                </a:lnTo>
                <a:lnTo>
                  <a:pt x="7589" y="25516"/>
                </a:lnTo>
                <a:lnTo>
                  <a:pt x="7589" y="25337"/>
                </a:lnTo>
                <a:lnTo>
                  <a:pt x="7529" y="25158"/>
                </a:lnTo>
                <a:lnTo>
                  <a:pt x="7469" y="25038"/>
                </a:lnTo>
                <a:lnTo>
                  <a:pt x="7350" y="24978"/>
                </a:lnTo>
                <a:lnTo>
                  <a:pt x="7171" y="24919"/>
                </a:lnTo>
                <a:close/>
                <a:moveTo>
                  <a:pt x="13684" y="25158"/>
                </a:moveTo>
                <a:lnTo>
                  <a:pt x="13445" y="25337"/>
                </a:lnTo>
                <a:lnTo>
                  <a:pt x="13266" y="25636"/>
                </a:lnTo>
                <a:lnTo>
                  <a:pt x="13206" y="25755"/>
                </a:lnTo>
                <a:lnTo>
                  <a:pt x="13266" y="25875"/>
                </a:lnTo>
                <a:lnTo>
                  <a:pt x="13325" y="25994"/>
                </a:lnTo>
                <a:lnTo>
                  <a:pt x="13564" y="25994"/>
                </a:lnTo>
                <a:lnTo>
                  <a:pt x="13744" y="25934"/>
                </a:lnTo>
                <a:lnTo>
                  <a:pt x="13863" y="25875"/>
                </a:lnTo>
                <a:lnTo>
                  <a:pt x="13983" y="25695"/>
                </a:lnTo>
                <a:lnTo>
                  <a:pt x="13983" y="25516"/>
                </a:lnTo>
                <a:lnTo>
                  <a:pt x="13983" y="25397"/>
                </a:lnTo>
                <a:lnTo>
                  <a:pt x="13923" y="25217"/>
                </a:lnTo>
                <a:lnTo>
                  <a:pt x="13803" y="25158"/>
                </a:lnTo>
                <a:close/>
                <a:moveTo>
                  <a:pt x="11114" y="25815"/>
                </a:moveTo>
                <a:lnTo>
                  <a:pt x="10875" y="25875"/>
                </a:lnTo>
                <a:lnTo>
                  <a:pt x="10756" y="25994"/>
                </a:lnTo>
                <a:lnTo>
                  <a:pt x="10636" y="26114"/>
                </a:lnTo>
                <a:lnTo>
                  <a:pt x="10577" y="26293"/>
                </a:lnTo>
                <a:lnTo>
                  <a:pt x="10577" y="26472"/>
                </a:lnTo>
                <a:lnTo>
                  <a:pt x="10577" y="26592"/>
                </a:lnTo>
                <a:lnTo>
                  <a:pt x="10696" y="26711"/>
                </a:lnTo>
                <a:lnTo>
                  <a:pt x="10875" y="26771"/>
                </a:lnTo>
                <a:lnTo>
                  <a:pt x="11114" y="26711"/>
                </a:lnTo>
                <a:lnTo>
                  <a:pt x="11234" y="26592"/>
                </a:lnTo>
                <a:lnTo>
                  <a:pt x="11354" y="26472"/>
                </a:lnTo>
                <a:lnTo>
                  <a:pt x="11413" y="26293"/>
                </a:lnTo>
                <a:lnTo>
                  <a:pt x="11413" y="26114"/>
                </a:lnTo>
                <a:lnTo>
                  <a:pt x="11413" y="25994"/>
                </a:lnTo>
                <a:lnTo>
                  <a:pt x="11294" y="25875"/>
                </a:lnTo>
                <a:lnTo>
                  <a:pt x="11114" y="25815"/>
                </a:lnTo>
                <a:close/>
                <a:moveTo>
                  <a:pt x="23364" y="26173"/>
                </a:moveTo>
                <a:lnTo>
                  <a:pt x="23245" y="26233"/>
                </a:lnTo>
                <a:lnTo>
                  <a:pt x="23125" y="26293"/>
                </a:lnTo>
                <a:lnTo>
                  <a:pt x="23066" y="26472"/>
                </a:lnTo>
                <a:lnTo>
                  <a:pt x="23066" y="26592"/>
                </a:lnTo>
                <a:lnTo>
                  <a:pt x="23066" y="26771"/>
                </a:lnTo>
                <a:lnTo>
                  <a:pt x="23185" y="26950"/>
                </a:lnTo>
                <a:lnTo>
                  <a:pt x="23364" y="27010"/>
                </a:lnTo>
                <a:lnTo>
                  <a:pt x="23484" y="27010"/>
                </a:lnTo>
                <a:lnTo>
                  <a:pt x="23663" y="26890"/>
                </a:lnTo>
                <a:lnTo>
                  <a:pt x="23723" y="26771"/>
                </a:lnTo>
                <a:lnTo>
                  <a:pt x="23842" y="26651"/>
                </a:lnTo>
                <a:lnTo>
                  <a:pt x="23842" y="26472"/>
                </a:lnTo>
                <a:lnTo>
                  <a:pt x="23783" y="26353"/>
                </a:lnTo>
                <a:lnTo>
                  <a:pt x="23663" y="26233"/>
                </a:lnTo>
                <a:lnTo>
                  <a:pt x="23484" y="26173"/>
                </a:lnTo>
                <a:close/>
                <a:moveTo>
                  <a:pt x="20795" y="26173"/>
                </a:moveTo>
                <a:lnTo>
                  <a:pt x="20675" y="26233"/>
                </a:lnTo>
                <a:lnTo>
                  <a:pt x="20556" y="26353"/>
                </a:lnTo>
                <a:lnTo>
                  <a:pt x="20436" y="26532"/>
                </a:lnTo>
                <a:lnTo>
                  <a:pt x="20377" y="26711"/>
                </a:lnTo>
                <a:lnTo>
                  <a:pt x="20436" y="26890"/>
                </a:lnTo>
                <a:lnTo>
                  <a:pt x="20496" y="27070"/>
                </a:lnTo>
                <a:lnTo>
                  <a:pt x="20616" y="27189"/>
                </a:lnTo>
                <a:lnTo>
                  <a:pt x="20914" y="27189"/>
                </a:lnTo>
                <a:lnTo>
                  <a:pt x="21034" y="27070"/>
                </a:lnTo>
                <a:lnTo>
                  <a:pt x="21094" y="26890"/>
                </a:lnTo>
                <a:lnTo>
                  <a:pt x="21153" y="26711"/>
                </a:lnTo>
                <a:lnTo>
                  <a:pt x="21153" y="26532"/>
                </a:lnTo>
                <a:lnTo>
                  <a:pt x="21034" y="26353"/>
                </a:lnTo>
                <a:lnTo>
                  <a:pt x="20914" y="26233"/>
                </a:lnTo>
                <a:lnTo>
                  <a:pt x="20795" y="26173"/>
                </a:lnTo>
                <a:close/>
                <a:moveTo>
                  <a:pt x="17329" y="27189"/>
                </a:moveTo>
                <a:lnTo>
                  <a:pt x="17090" y="27249"/>
                </a:lnTo>
                <a:lnTo>
                  <a:pt x="16971" y="27369"/>
                </a:lnTo>
                <a:lnTo>
                  <a:pt x="16851" y="27488"/>
                </a:lnTo>
                <a:lnTo>
                  <a:pt x="16731" y="27667"/>
                </a:lnTo>
                <a:lnTo>
                  <a:pt x="16731" y="27847"/>
                </a:lnTo>
                <a:lnTo>
                  <a:pt x="16791" y="28026"/>
                </a:lnTo>
                <a:lnTo>
                  <a:pt x="16911" y="28145"/>
                </a:lnTo>
                <a:lnTo>
                  <a:pt x="17090" y="28265"/>
                </a:lnTo>
                <a:lnTo>
                  <a:pt x="17329" y="28205"/>
                </a:lnTo>
                <a:lnTo>
                  <a:pt x="17508" y="28145"/>
                </a:lnTo>
                <a:lnTo>
                  <a:pt x="17628" y="27966"/>
                </a:lnTo>
                <a:lnTo>
                  <a:pt x="17688" y="27787"/>
                </a:lnTo>
                <a:lnTo>
                  <a:pt x="17688" y="27548"/>
                </a:lnTo>
                <a:lnTo>
                  <a:pt x="17628" y="27369"/>
                </a:lnTo>
                <a:lnTo>
                  <a:pt x="17508" y="27249"/>
                </a:lnTo>
                <a:lnTo>
                  <a:pt x="17329" y="27189"/>
                </a:lnTo>
                <a:close/>
                <a:moveTo>
                  <a:pt x="13624" y="27309"/>
                </a:moveTo>
                <a:lnTo>
                  <a:pt x="13445" y="27369"/>
                </a:lnTo>
                <a:lnTo>
                  <a:pt x="13325" y="27488"/>
                </a:lnTo>
                <a:lnTo>
                  <a:pt x="13266" y="27667"/>
                </a:lnTo>
                <a:lnTo>
                  <a:pt x="13206" y="27847"/>
                </a:lnTo>
                <a:lnTo>
                  <a:pt x="13206" y="28026"/>
                </a:lnTo>
                <a:lnTo>
                  <a:pt x="13266" y="28205"/>
                </a:lnTo>
                <a:lnTo>
                  <a:pt x="13385" y="28265"/>
                </a:lnTo>
                <a:lnTo>
                  <a:pt x="13505" y="28325"/>
                </a:lnTo>
                <a:lnTo>
                  <a:pt x="13744" y="28325"/>
                </a:lnTo>
                <a:lnTo>
                  <a:pt x="13863" y="28145"/>
                </a:lnTo>
                <a:lnTo>
                  <a:pt x="13983" y="28026"/>
                </a:lnTo>
                <a:lnTo>
                  <a:pt x="14043" y="27787"/>
                </a:lnTo>
                <a:lnTo>
                  <a:pt x="14043" y="27608"/>
                </a:lnTo>
                <a:lnTo>
                  <a:pt x="13923" y="27428"/>
                </a:lnTo>
                <a:lnTo>
                  <a:pt x="13803" y="27309"/>
                </a:lnTo>
                <a:close/>
                <a:moveTo>
                  <a:pt x="9202" y="27369"/>
                </a:moveTo>
                <a:lnTo>
                  <a:pt x="8963" y="27428"/>
                </a:lnTo>
                <a:lnTo>
                  <a:pt x="8784" y="27548"/>
                </a:lnTo>
                <a:lnTo>
                  <a:pt x="8605" y="27727"/>
                </a:lnTo>
                <a:lnTo>
                  <a:pt x="8545" y="27966"/>
                </a:lnTo>
                <a:lnTo>
                  <a:pt x="8545" y="28205"/>
                </a:lnTo>
                <a:lnTo>
                  <a:pt x="8605" y="28384"/>
                </a:lnTo>
                <a:lnTo>
                  <a:pt x="8724" y="28504"/>
                </a:lnTo>
                <a:lnTo>
                  <a:pt x="8963" y="28564"/>
                </a:lnTo>
                <a:lnTo>
                  <a:pt x="9202" y="28504"/>
                </a:lnTo>
                <a:lnTo>
                  <a:pt x="9382" y="28384"/>
                </a:lnTo>
                <a:lnTo>
                  <a:pt x="9561" y="28205"/>
                </a:lnTo>
                <a:lnTo>
                  <a:pt x="9621" y="27966"/>
                </a:lnTo>
                <a:lnTo>
                  <a:pt x="9621" y="27727"/>
                </a:lnTo>
                <a:lnTo>
                  <a:pt x="9561" y="27548"/>
                </a:lnTo>
                <a:lnTo>
                  <a:pt x="9441" y="27428"/>
                </a:lnTo>
                <a:lnTo>
                  <a:pt x="9202" y="27369"/>
                </a:lnTo>
                <a:close/>
                <a:moveTo>
                  <a:pt x="18763" y="28504"/>
                </a:moveTo>
                <a:lnTo>
                  <a:pt x="18644" y="28623"/>
                </a:lnTo>
                <a:lnTo>
                  <a:pt x="18524" y="28743"/>
                </a:lnTo>
                <a:lnTo>
                  <a:pt x="18464" y="28922"/>
                </a:lnTo>
                <a:lnTo>
                  <a:pt x="18464" y="29101"/>
                </a:lnTo>
                <a:lnTo>
                  <a:pt x="18524" y="29221"/>
                </a:lnTo>
                <a:lnTo>
                  <a:pt x="18644" y="29340"/>
                </a:lnTo>
                <a:lnTo>
                  <a:pt x="19002" y="29340"/>
                </a:lnTo>
                <a:lnTo>
                  <a:pt x="19122" y="29221"/>
                </a:lnTo>
                <a:lnTo>
                  <a:pt x="19241" y="29101"/>
                </a:lnTo>
                <a:lnTo>
                  <a:pt x="19301" y="28922"/>
                </a:lnTo>
                <a:lnTo>
                  <a:pt x="19301" y="28743"/>
                </a:lnTo>
                <a:lnTo>
                  <a:pt x="19241" y="28623"/>
                </a:lnTo>
                <a:lnTo>
                  <a:pt x="19122" y="28504"/>
                </a:lnTo>
                <a:close/>
                <a:moveTo>
                  <a:pt x="20556" y="1196"/>
                </a:moveTo>
                <a:lnTo>
                  <a:pt x="21153" y="1255"/>
                </a:lnTo>
                <a:lnTo>
                  <a:pt x="22289" y="1375"/>
                </a:lnTo>
                <a:lnTo>
                  <a:pt x="23424" y="1614"/>
                </a:lnTo>
                <a:lnTo>
                  <a:pt x="24500" y="1973"/>
                </a:lnTo>
                <a:lnTo>
                  <a:pt x="23603" y="2929"/>
                </a:lnTo>
                <a:lnTo>
                  <a:pt x="23066" y="3526"/>
                </a:lnTo>
                <a:lnTo>
                  <a:pt x="22886" y="3765"/>
                </a:lnTo>
                <a:lnTo>
                  <a:pt x="22886" y="3885"/>
                </a:lnTo>
                <a:lnTo>
                  <a:pt x="23006" y="3885"/>
                </a:lnTo>
                <a:lnTo>
                  <a:pt x="23125" y="3765"/>
                </a:lnTo>
                <a:lnTo>
                  <a:pt x="23603" y="3407"/>
                </a:lnTo>
                <a:lnTo>
                  <a:pt x="24380" y="2809"/>
                </a:lnTo>
                <a:lnTo>
                  <a:pt x="24918" y="2510"/>
                </a:lnTo>
                <a:lnTo>
                  <a:pt x="25157" y="2391"/>
                </a:lnTo>
                <a:lnTo>
                  <a:pt x="25336" y="2391"/>
                </a:lnTo>
                <a:lnTo>
                  <a:pt x="25516" y="2451"/>
                </a:lnTo>
                <a:lnTo>
                  <a:pt x="25755" y="2510"/>
                </a:lnTo>
                <a:lnTo>
                  <a:pt x="26352" y="2869"/>
                </a:lnTo>
                <a:lnTo>
                  <a:pt x="27368" y="3407"/>
                </a:lnTo>
                <a:lnTo>
                  <a:pt x="28324" y="4064"/>
                </a:lnTo>
                <a:lnTo>
                  <a:pt x="29280" y="4721"/>
                </a:lnTo>
                <a:lnTo>
                  <a:pt x="30176" y="5438"/>
                </a:lnTo>
                <a:lnTo>
                  <a:pt x="30953" y="6155"/>
                </a:lnTo>
                <a:lnTo>
                  <a:pt x="31670" y="6932"/>
                </a:lnTo>
                <a:lnTo>
                  <a:pt x="32268" y="7769"/>
                </a:lnTo>
                <a:lnTo>
                  <a:pt x="32806" y="8665"/>
                </a:lnTo>
                <a:lnTo>
                  <a:pt x="33224" y="9561"/>
                </a:lnTo>
                <a:lnTo>
                  <a:pt x="33582" y="10518"/>
                </a:lnTo>
                <a:lnTo>
                  <a:pt x="33822" y="11533"/>
                </a:lnTo>
                <a:lnTo>
                  <a:pt x="33881" y="12609"/>
                </a:lnTo>
                <a:lnTo>
                  <a:pt x="33941" y="13804"/>
                </a:lnTo>
                <a:lnTo>
                  <a:pt x="33822" y="14939"/>
                </a:lnTo>
                <a:lnTo>
                  <a:pt x="33642" y="16075"/>
                </a:lnTo>
                <a:lnTo>
                  <a:pt x="33343" y="17210"/>
                </a:lnTo>
                <a:lnTo>
                  <a:pt x="32985" y="18345"/>
                </a:lnTo>
                <a:lnTo>
                  <a:pt x="32567" y="19421"/>
                </a:lnTo>
                <a:lnTo>
                  <a:pt x="32029" y="20497"/>
                </a:lnTo>
                <a:lnTo>
                  <a:pt x="31491" y="21572"/>
                </a:lnTo>
                <a:lnTo>
                  <a:pt x="30834" y="22528"/>
                </a:lnTo>
                <a:lnTo>
                  <a:pt x="30117" y="23484"/>
                </a:lnTo>
                <a:lnTo>
                  <a:pt x="29340" y="24440"/>
                </a:lnTo>
                <a:lnTo>
                  <a:pt x="28563" y="25277"/>
                </a:lnTo>
                <a:lnTo>
                  <a:pt x="27726" y="26114"/>
                </a:lnTo>
                <a:lnTo>
                  <a:pt x="26830" y="26831"/>
                </a:lnTo>
                <a:lnTo>
                  <a:pt x="25874" y="27548"/>
                </a:lnTo>
                <a:lnTo>
                  <a:pt x="24918" y="28145"/>
                </a:lnTo>
                <a:lnTo>
                  <a:pt x="23783" y="28803"/>
                </a:lnTo>
                <a:lnTo>
                  <a:pt x="22588" y="29281"/>
                </a:lnTo>
                <a:lnTo>
                  <a:pt x="21392" y="29699"/>
                </a:lnTo>
                <a:lnTo>
                  <a:pt x="20197" y="30057"/>
                </a:lnTo>
                <a:lnTo>
                  <a:pt x="18942" y="30297"/>
                </a:lnTo>
                <a:lnTo>
                  <a:pt x="17688" y="30416"/>
                </a:lnTo>
                <a:lnTo>
                  <a:pt x="16373" y="30476"/>
                </a:lnTo>
                <a:lnTo>
                  <a:pt x="15118" y="30416"/>
                </a:lnTo>
                <a:lnTo>
                  <a:pt x="15357" y="30416"/>
                </a:lnTo>
                <a:lnTo>
                  <a:pt x="15477" y="30297"/>
                </a:lnTo>
                <a:lnTo>
                  <a:pt x="15656" y="30057"/>
                </a:lnTo>
                <a:lnTo>
                  <a:pt x="15775" y="29699"/>
                </a:lnTo>
                <a:lnTo>
                  <a:pt x="15835" y="29520"/>
                </a:lnTo>
                <a:lnTo>
                  <a:pt x="15775" y="29340"/>
                </a:lnTo>
                <a:lnTo>
                  <a:pt x="15716" y="29221"/>
                </a:lnTo>
                <a:lnTo>
                  <a:pt x="15656" y="29101"/>
                </a:lnTo>
                <a:lnTo>
                  <a:pt x="15297" y="29101"/>
                </a:lnTo>
                <a:lnTo>
                  <a:pt x="15058" y="29161"/>
                </a:lnTo>
                <a:lnTo>
                  <a:pt x="14879" y="29400"/>
                </a:lnTo>
                <a:lnTo>
                  <a:pt x="14760" y="29639"/>
                </a:lnTo>
                <a:lnTo>
                  <a:pt x="14760" y="29818"/>
                </a:lnTo>
                <a:lnTo>
                  <a:pt x="14879" y="30117"/>
                </a:lnTo>
                <a:lnTo>
                  <a:pt x="14999" y="30297"/>
                </a:lnTo>
                <a:lnTo>
                  <a:pt x="15054" y="30407"/>
                </a:lnTo>
                <a:lnTo>
                  <a:pt x="15054" y="30407"/>
                </a:lnTo>
                <a:lnTo>
                  <a:pt x="13863" y="30237"/>
                </a:lnTo>
                <a:lnTo>
                  <a:pt x="12608" y="29998"/>
                </a:lnTo>
                <a:lnTo>
                  <a:pt x="11413" y="29699"/>
                </a:lnTo>
                <a:lnTo>
                  <a:pt x="10218" y="29221"/>
                </a:lnTo>
                <a:lnTo>
                  <a:pt x="9023" y="28683"/>
                </a:lnTo>
                <a:lnTo>
                  <a:pt x="7947" y="28086"/>
                </a:lnTo>
                <a:lnTo>
                  <a:pt x="6872" y="27369"/>
                </a:lnTo>
                <a:lnTo>
                  <a:pt x="5856" y="26592"/>
                </a:lnTo>
                <a:lnTo>
                  <a:pt x="5019" y="25815"/>
                </a:lnTo>
                <a:lnTo>
                  <a:pt x="4243" y="24978"/>
                </a:lnTo>
                <a:lnTo>
                  <a:pt x="3526" y="24022"/>
                </a:lnTo>
                <a:lnTo>
                  <a:pt x="2928" y="23066"/>
                </a:lnTo>
                <a:lnTo>
                  <a:pt x="2330" y="22050"/>
                </a:lnTo>
                <a:lnTo>
                  <a:pt x="1852" y="20915"/>
                </a:lnTo>
                <a:lnTo>
                  <a:pt x="1494" y="19839"/>
                </a:lnTo>
                <a:lnTo>
                  <a:pt x="1613" y="19720"/>
                </a:lnTo>
                <a:lnTo>
                  <a:pt x="1733" y="19600"/>
                </a:lnTo>
                <a:lnTo>
                  <a:pt x="1793" y="19481"/>
                </a:lnTo>
                <a:lnTo>
                  <a:pt x="1852" y="19302"/>
                </a:lnTo>
                <a:lnTo>
                  <a:pt x="1733" y="19063"/>
                </a:lnTo>
                <a:lnTo>
                  <a:pt x="1554" y="18824"/>
                </a:lnTo>
                <a:lnTo>
                  <a:pt x="1315" y="18525"/>
                </a:lnTo>
                <a:lnTo>
                  <a:pt x="1135" y="18226"/>
                </a:lnTo>
                <a:lnTo>
                  <a:pt x="1076" y="17927"/>
                </a:lnTo>
                <a:lnTo>
                  <a:pt x="1016" y="17628"/>
                </a:lnTo>
                <a:lnTo>
                  <a:pt x="1016" y="16971"/>
                </a:lnTo>
                <a:lnTo>
                  <a:pt x="1076" y="15656"/>
                </a:lnTo>
                <a:lnTo>
                  <a:pt x="1135" y="14999"/>
                </a:lnTo>
                <a:lnTo>
                  <a:pt x="1255" y="14342"/>
                </a:lnTo>
                <a:lnTo>
                  <a:pt x="1434" y="13744"/>
                </a:lnTo>
                <a:lnTo>
                  <a:pt x="1613" y="13087"/>
                </a:lnTo>
                <a:lnTo>
                  <a:pt x="2091" y="11892"/>
                </a:lnTo>
                <a:lnTo>
                  <a:pt x="2689" y="10697"/>
                </a:lnTo>
                <a:lnTo>
                  <a:pt x="2868" y="10876"/>
                </a:lnTo>
                <a:lnTo>
                  <a:pt x="3048" y="10876"/>
                </a:lnTo>
                <a:lnTo>
                  <a:pt x="3227" y="10816"/>
                </a:lnTo>
                <a:lnTo>
                  <a:pt x="3346" y="10637"/>
                </a:lnTo>
                <a:lnTo>
                  <a:pt x="3406" y="10458"/>
                </a:lnTo>
                <a:lnTo>
                  <a:pt x="3406" y="10279"/>
                </a:lnTo>
                <a:lnTo>
                  <a:pt x="3287" y="10099"/>
                </a:lnTo>
                <a:lnTo>
                  <a:pt x="3107" y="9980"/>
                </a:lnTo>
                <a:lnTo>
                  <a:pt x="3884" y="8844"/>
                </a:lnTo>
                <a:lnTo>
                  <a:pt x="4780" y="7709"/>
                </a:lnTo>
                <a:lnTo>
                  <a:pt x="5677" y="6633"/>
                </a:lnTo>
                <a:lnTo>
                  <a:pt x="6752" y="5618"/>
                </a:lnTo>
                <a:lnTo>
                  <a:pt x="7828" y="4721"/>
                </a:lnTo>
                <a:lnTo>
                  <a:pt x="8963" y="3885"/>
                </a:lnTo>
                <a:lnTo>
                  <a:pt x="10158" y="3108"/>
                </a:lnTo>
                <a:lnTo>
                  <a:pt x="11473" y="2510"/>
                </a:lnTo>
                <a:lnTo>
                  <a:pt x="12668" y="1973"/>
                </a:lnTo>
                <a:lnTo>
                  <a:pt x="13983" y="1614"/>
                </a:lnTo>
                <a:lnTo>
                  <a:pt x="14640" y="1435"/>
                </a:lnTo>
                <a:lnTo>
                  <a:pt x="15297" y="1375"/>
                </a:lnTo>
                <a:lnTo>
                  <a:pt x="15955" y="1315"/>
                </a:lnTo>
                <a:lnTo>
                  <a:pt x="16612" y="1255"/>
                </a:lnTo>
                <a:lnTo>
                  <a:pt x="17688" y="1435"/>
                </a:lnTo>
                <a:lnTo>
                  <a:pt x="19480" y="1853"/>
                </a:lnTo>
                <a:lnTo>
                  <a:pt x="21094" y="2271"/>
                </a:lnTo>
                <a:lnTo>
                  <a:pt x="21631" y="2451"/>
                </a:lnTo>
                <a:lnTo>
                  <a:pt x="21751" y="2510"/>
                </a:lnTo>
                <a:lnTo>
                  <a:pt x="21751" y="2570"/>
                </a:lnTo>
                <a:lnTo>
                  <a:pt x="21811" y="2451"/>
                </a:lnTo>
                <a:lnTo>
                  <a:pt x="21751" y="2391"/>
                </a:lnTo>
                <a:lnTo>
                  <a:pt x="21631" y="2212"/>
                </a:lnTo>
                <a:lnTo>
                  <a:pt x="21392" y="1973"/>
                </a:lnTo>
                <a:lnTo>
                  <a:pt x="21034" y="1793"/>
                </a:lnTo>
                <a:lnTo>
                  <a:pt x="20377" y="1435"/>
                </a:lnTo>
                <a:lnTo>
                  <a:pt x="19958" y="1255"/>
                </a:lnTo>
                <a:lnTo>
                  <a:pt x="20556" y="1196"/>
                </a:lnTo>
                <a:close/>
                <a:moveTo>
                  <a:pt x="20974" y="1"/>
                </a:moveTo>
                <a:lnTo>
                  <a:pt x="20377" y="60"/>
                </a:lnTo>
                <a:lnTo>
                  <a:pt x="19779" y="180"/>
                </a:lnTo>
                <a:lnTo>
                  <a:pt x="18644" y="359"/>
                </a:lnTo>
                <a:lnTo>
                  <a:pt x="17568" y="479"/>
                </a:lnTo>
                <a:lnTo>
                  <a:pt x="16373" y="538"/>
                </a:lnTo>
                <a:lnTo>
                  <a:pt x="15178" y="538"/>
                </a:lnTo>
                <a:lnTo>
                  <a:pt x="14580" y="598"/>
                </a:lnTo>
                <a:lnTo>
                  <a:pt x="13983" y="658"/>
                </a:lnTo>
                <a:lnTo>
                  <a:pt x="13385" y="777"/>
                </a:lnTo>
                <a:lnTo>
                  <a:pt x="12728" y="957"/>
                </a:lnTo>
                <a:lnTo>
                  <a:pt x="11473" y="1435"/>
                </a:lnTo>
                <a:lnTo>
                  <a:pt x="10218" y="2032"/>
                </a:lnTo>
                <a:lnTo>
                  <a:pt x="9023" y="2690"/>
                </a:lnTo>
                <a:lnTo>
                  <a:pt x="7888" y="3466"/>
                </a:lnTo>
                <a:lnTo>
                  <a:pt x="6872" y="4303"/>
                </a:lnTo>
                <a:lnTo>
                  <a:pt x="5856" y="5140"/>
                </a:lnTo>
                <a:lnTo>
                  <a:pt x="4900" y="6096"/>
                </a:lnTo>
                <a:lnTo>
                  <a:pt x="4004" y="7052"/>
                </a:lnTo>
                <a:lnTo>
                  <a:pt x="3167" y="8127"/>
                </a:lnTo>
                <a:lnTo>
                  <a:pt x="2390" y="9203"/>
                </a:lnTo>
                <a:lnTo>
                  <a:pt x="1733" y="10338"/>
                </a:lnTo>
                <a:lnTo>
                  <a:pt x="1135" y="11533"/>
                </a:lnTo>
                <a:lnTo>
                  <a:pt x="657" y="12788"/>
                </a:lnTo>
                <a:lnTo>
                  <a:pt x="299" y="14043"/>
                </a:lnTo>
                <a:lnTo>
                  <a:pt x="60" y="15298"/>
                </a:lnTo>
                <a:lnTo>
                  <a:pt x="0" y="16613"/>
                </a:lnTo>
                <a:lnTo>
                  <a:pt x="60" y="17867"/>
                </a:lnTo>
                <a:lnTo>
                  <a:pt x="239" y="19063"/>
                </a:lnTo>
                <a:lnTo>
                  <a:pt x="478" y="20317"/>
                </a:lnTo>
                <a:lnTo>
                  <a:pt x="896" y="21512"/>
                </a:lnTo>
                <a:lnTo>
                  <a:pt x="1374" y="22648"/>
                </a:lnTo>
                <a:lnTo>
                  <a:pt x="2032" y="23723"/>
                </a:lnTo>
                <a:lnTo>
                  <a:pt x="2689" y="24799"/>
                </a:lnTo>
                <a:lnTo>
                  <a:pt x="3466" y="25815"/>
                </a:lnTo>
                <a:lnTo>
                  <a:pt x="4362" y="26771"/>
                </a:lnTo>
                <a:lnTo>
                  <a:pt x="5318" y="27608"/>
                </a:lnTo>
                <a:lnTo>
                  <a:pt x="6334" y="28444"/>
                </a:lnTo>
                <a:lnTo>
                  <a:pt x="7469" y="29161"/>
                </a:lnTo>
                <a:lnTo>
                  <a:pt x="8545" y="29759"/>
                </a:lnTo>
                <a:lnTo>
                  <a:pt x="9680" y="30297"/>
                </a:lnTo>
                <a:lnTo>
                  <a:pt x="10875" y="30715"/>
                </a:lnTo>
                <a:lnTo>
                  <a:pt x="12071" y="31073"/>
                </a:lnTo>
                <a:lnTo>
                  <a:pt x="13266" y="31312"/>
                </a:lnTo>
                <a:lnTo>
                  <a:pt x="14521" y="31492"/>
                </a:lnTo>
                <a:lnTo>
                  <a:pt x="15716" y="31611"/>
                </a:lnTo>
                <a:lnTo>
                  <a:pt x="16971" y="31611"/>
                </a:lnTo>
                <a:lnTo>
                  <a:pt x="18225" y="31492"/>
                </a:lnTo>
                <a:lnTo>
                  <a:pt x="19420" y="31372"/>
                </a:lnTo>
                <a:lnTo>
                  <a:pt x="20616" y="31073"/>
                </a:lnTo>
                <a:lnTo>
                  <a:pt x="21811" y="30775"/>
                </a:lnTo>
                <a:lnTo>
                  <a:pt x="23006" y="30356"/>
                </a:lnTo>
                <a:lnTo>
                  <a:pt x="24141" y="29818"/>
                </a:lnTo>
                <a:lnTo>
                  <a:pt x="25277" y="29221"/>
                </a:lnTo>
                <a:lnTo>
                  <a:pt x="26352" y="28564"/>
                </a:lnTo>
                <a:lnTo>
                  <a:pt x="27428" y="27787"/>
                </a:lnTo>
                <a:lnTo>
                  <a:pt x="28444" y="26890"/>
                </a:lnTo>
                <a:lnTo>
                  <a:pt x="29459" y="25875"/>
                </a:lnTo>
                <a:lnTo>
                  <a:pt x="30415" y="24799"/>
                </a:lnTo>
                <a:lnTo>
                  <a:pt x="31372" y="23664"/>
                </a:lnTo>
                <a:lnTo>
                  <a:pt x="32148" y="22469"/>
                </a:lnTo>
                <a:lnTo>
                  <a:pt x="32925" y="21154"/>
                </a:lnTo>
                <a:lnTo>
                  <a:pt x="33582" y="19899"/>
                </a:lnTo>
                <a:lnTo>
                  <a:pt x="34120" y="18525"/>
                </a:lnTo>
                <a:lnTo>
                  <a:pt x="34598" y="17150"/>
                </a:lnTo>
                <a:lnTo>
                  <a:pt x="34897" y="15776"/>
                </a:lnTo>
                <a:lnTo>
                  <a:pt x="35076" y="14342"/>
                </a:lnTo>
                <a:lnTo>
                  <a:pt x="35136" y="13625"/>
                </a:lnTo>
                <a:lnTo>
                  <a:pt x="35136" y="12967"/>
                </a:lnTo>
                <a:lnTo>
                  <a:pt x="35136" y="12250"/>
                </a:lnTo>
                <a:lnTo>
                  <a:pt x="35076" y="11533"/>
                </a:lnTo>
                <a:lnTo>
                  <a:pt x="34957" y="10876"/>
                </a:lnTo>
                <a:lnTo>
                  <a:pt x="34778" y="10159"/>
                </a:lnTo>
                <a:lnTo>
                  <a:pt x="34598" y="9502"/>
                </a:lnTo>
                <a:lnTo>
                  <a:pt x="34359" y="8785"/>
                </a:lnTo>
                <a:lnTo>
                  <a:pt x="34061" y="8247"/>
                </a:lnTo>
                <a:lnTo>
                  <a:pt x="33822" y="7649"/>
                </a:lnTo>
                <a:lnTo>
                  <a:pt x="33463" y="7111"/>
                </a:lnTo>
                <a:lnTo>
                  <a:pt x="33104" y="6574"/>
                </a:lnTo>
                <a:lnTo>
                  <a:pt x="32268" y="5618"/>
                </a:lnTo>
                <a:lnTo>
                  <a:pt x="31312" y="4721"/>
                </a:lnTo>
                <a:lnTo>
                  <a:pt x="30296" y="3885"/>
                </a:lnTo>
                <a:lnTo>
                  <a:pt x="29220" y="3108"/>
                </a:lnTo>
                <a:lnTo>
                  <a:pt x="28145" y="2391"/>
                </a:lnTo>
                <a:lnTo>
                  <a:pt x="27069" y="1793"/>
                </a:lnTo>
                <a:lnTo>
                  <a:pt x="25934" y="1196"/>
                </a:lnTo>
                <a:lnTo>
                  <a:pt x="24739" y="718"/>
                </a:lnTo>
                <a:lnTo>
                  <a:pt x="23484" y="359"/>
                </a:lnTo>
                <a:lnTo>
                  <a:pt x="22827" y="180"/>
                </a:lnTo>
                <a:lnTo>
                  <a:pt x="22229" y="60"/>
                </a:lnTo>
                <a:lnTo>
                  <a:pt x="21572" y="1"/>
                </a:lnTo>
                <a:close/>
              </a:path>
            </a:pathLst>
          </a:custGeom>
          <a:solidFill>
            <a:srgbClr val="140E4F">
              <a:alpha val="57309"/>
            </a:srgbClr>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solidFill>
                <a:srgbClr val="7A7D99"/>
              </a:solidFill>
            </a:endParaRPr>
          </a:p>
        </p:txBody>
      </p:sp>
      <p:sp>
        <p:nvSpPr>
          <p:cNvPr id="116" name="Google Shape;116;p4"/>
          <p:cNvSpPr/>
          <p:nvPr/>
        </p:nvSpPr>
        <p:spPr>
          <a:xfrm rot="1151678">
            <a:off x="9154967" y="5280392"/>
            <a:ext cx="353209" cy="765093"/>
          </a:xfrm>
          <a:custGeom>
            <a:avLst/>
            <a:gdLst/>
            <a:ahLst/>
            <a:cxnLst/>
            <a:rect l="l" t="t" r="r" b="b"/>
            <a:pathLst>
              <a:path w="14940" h="26294" extrusionOk="0">
                <a:moveTo>
                  <a:pt x="4483" y="14880"/>
                </a:moveTo>
                <a:lnTo>
                  <a:pt x="5140" y="14940"/>
                </a:lnTo>
                <a:lnTo>
                  <a:pt x="5498" y="14999"/>
                </a:lnTo>
                <a:lnTo>
                  <a:pt x="5797" y="15059"/>
                </a:lnTo>
                <a:lnTo>
                  <a:pt x="6454" y="15358"/>
                </a:lnTo>
                <a:lnTo>
                  <a:pt x="7052" y="15657"/>
                </a:lnTo>
                <a:lnTo>
                  <a:pt x="7650" y="15896"/>
                </a:lnTo>
                <a:lnTo>
                  <a:pt x="8128" y="16015"/>
                </a:lnTo>
                <a:lnTo>
                  <a:pt x="8665" y="16015"/>
                </a:lnTo>
                <a:lnTo>
                  <a:pt x="8785" y="15896"/>
                </a:lnTo>
                <a:lnTo>
                  <a:pt x="8964" y="15716"/>
                </a:lnTo>
                <a:lnTo>
                  <a:pt x="9084" y="15537"/>
                </a:lnTo>
                <a:lnTo>
                  <a:pt x="9263" y="15418"/>
                </a:lnTo>
                <a:lnTo>
                  <a:pt x="9861" y="15298"/>
                </a:lnTo>
                <a:lnTo>
                  <a:pt x="10458" y="15298"/>
                </a:lnTo>
                <a:lnTo>
                  <a:pt x="11115" y="15358"/>
                </a:lnTo>
                <a:lnTo>
                  <a:pt x="11773" y="15597"/>
                </a:lnTo>
                <a:lnTo>
                  <a:pt x="12370" y="15836"/>
                </a:lnTo>
                <a:lnTo>
                  <a:pt x="12908" y="16194"/>
                </a:lnTo>
                <a:lnTo>
                  <a:pt x="13326" y="16613"/>
                </a:lnTo>
                <a:lnTo>
                  <a:pt x="13685" y="17091"/>
                </a:lnTo>
                <a:lnTo>
                  <a:pt x="13924" y="17629"/>
                </a:lnTo>
                <a:lnTo>
                  <a:pt x="14043" y="18166"/>
                </a:lnTo>
                <a:lnTo>
                  <a:pt x="14103" y="18764"/>
                </a:lnTo>
                <a:lnTo>
                  <a:pt x="14043" y="19361"/>
                </a:lnTo>
                <a:lnTo>
                  <a:pt x="13924" y="19899"/>
                </a:lnTo>
                <a:lnTo>
                  <a:pt x="13745" y="20497"/>
                </a:lnTo>
                <a:lnTo>
                  <a:pt x="13506" y="21035"/>
                </a:lnTo>
                <a:lnTo>
                  <a:pt x="13267" y="21513"/>
                </a:lnTo>
                <a:lnTo>
                  <a:pt x="12968" y="22050"/>
                </a:lnTo>
                <a:lnTo>
                  <a:pt x="12609" y="22588"/>
                </a:lnTo>
                <a:lnTo>
                  <a:pt x="12251" y="23007"/>
                </a:lnTo>
                <a:lnTo>
                  <a:pt x="11832" y="23425"/>
                </a:lnTo>
                <a:lnTo>
                  <a:pt x="11414" y="23843"/>
                </a:lnTo>
                <a:lnTo>
                  <a:pt x="10936" y="24202"/>
                </a:lnTo>
                <a:lnTo>
                  <a:pt x="10458" y="24441"/>
                </a:lnTo>
                <a:lnTo>
                  <a:pt x="9920" y="24739"/>
                </a:lnTo>
                <a:lnTo>
                  <a:pt x="9383" y="24919"/>
                </a:lnTo>
                <a:lnTo>
                  <a:pt x="8845" y="25098"/>
                </a:lnTo>
                <a:lnTo>
                  <a:pt x="8307" y="25158"/>
                </a:lnTo>
                <a:lnTo>
                  <a:pt x="7709" y="25217"/>
                </a:lnTo>
                <a:lnTo>
                  <a:pt x="7112" y="25217"/>
                </a:lnTo>
                <a:lnTo>
                  <a:pt x="6574" y="25158"/>
                </a:lnTo>
                <a:lnTo>
                  <a:pt x="5976" y="25038"/>
                </a:lnTo>
                <a:lnTo>
                  <a:pt x="5379" y="24919"/>
                </a:lnTo>
                <a:lnTo>
                  <a:pt x="4781" y="24680"/>
                </a:lnTo>
                <a:lnTo>
                  <a:pt x="4244" y="24381"/>
                </a:lnTo>
                <a:lnTo>
                  <a:pt x="3706" y="24082"/>
                </a:lnTo>
                <a:lnTo>
                  <a:pt x="3168" y="23724"/>
                </a:lnTo>
                <a:lnTo>
                  <a:pt x="2750" y="23365"/>
                </a:lnTo>
                <a:lnTo>
                  <a:pt x="2272" y="22947"/>
                </a:lnTo>
                <a:lnTo>
                  <a:pt x="1913" y="22469"/>
                </a:lnTo>
                <a:lnTo>
                  <a:pt x="1555" y="21991"/>
                </a:lnTo>
                <a:lnTo>
                  <a:pt x="1256" y="21513"/>
                </a:lnTo>
                <a:lnTo>
                  <a:pt x="1017" y="20975"/>
                </a:lnTo>
                <a:lnTo>
                  <a:pt x="897" y="20377"/>
                </a:lnTo>
                <a:lnTo>
                  <a:pt x="778" y="19839"/>
                </a:lnTo>
                <a:lnTo>
                  <a:pt x="778" y="19242"/>
                </a:lnTo>
                <a:lnTo>
                  <a:pt x="778" y="18644"/>
                </a:lnTo>
                <a:lnTo>
                  <a:pt x="957" y="17987"/>
                </a:lnTo>
                <a:lnTo>
                  <a:pt x="1136" y="17390"/>
                </a:lnTo>
                <a:lnTo>
                  <a:pt x="1435" y="16792"/>
                </a:lnTo>
                <a:lnTo>
                  <a:pt x="1794" y="16314"/>
                </a:lnTo>
                <a:lnTo>
                  <a:pt x="2272" y="15836"/>
                </a:lnTo>
                <a:lnTo>
                  <a:pt x="2750" y="15477"/>
                </a:lnTo>
                <a:lnTo>
                  <a:pt x="3287" y="15179"/>
                </a:lnTo>
                <a:lnTo>
                  <a:pt x="3885" y="14999"/>
                </a:lnTo>
                <a:lnTo>
                  <a:pt x="4483" y="14880"/>
                </a:lnTo>
                <a:close/>
                <a:moveTo>
                  <a:pt x="12848" y="1"/>
                </a:moveTo>
                <a:lnTo>
                  <a:pt x="12789" y="61"/>
                </a:lnTo>
                <a:lnTo>
                  <a:pt x="12609" y="180"/>
                </a:lnTo>
                <a:lnTo>
                  <a:pt x="12370" y="479"/>
                </a:lnTo>
                <a:lnTo>
                  <a:pt x="12131" y="837"/>
                </a:lnTo>
                <a:lnTo>
                  <a:pt x="11534" y="1793"/>
                </a:lnTo>
                <a:lnTo>
                  <a:pt x="10936" y="2989"/>
                </a:lnTo>
                <a:lnTo>
                  <a:pt x="9801" y="5379"/>
                </a:lnTo>
                <a:lnTo>
                  <a:pt x="9203" y="6753"/>
                </a:lnTo>
                <a:lnTo>
                  <a:pt x="8546" y="8785"/>
                </a:lnTo>
                <a:lnTo>
                  <a:pt x="8307" y="9801"/>
                </a:lnTo>
                <a:lnTo>
                  <a:pt x="8008" y="10816"/>
                </a:lnTo>
                <a:lnTo>
                  <a:pt x="7829" y="11892"/>
                </a:lnTo>
                <a:lnTo>
                  <a:pt x="7709" y="12908"/>
                </a:lnTo>
                <a:lnTo>
                  <a:pt x="7590" y="13983"/>
                </a:lnTo>
                <a:lnTo>
                  <a:pt x="7650" y="15059"/>
                </a:lnTo>
                <a:lnTo>
                  <a:pt x="7650" y="15059"/>
                </a:lnTo>
                <a:lnTo>
                  <a:pt x="6933" y="14641"/>
                </a:lnTo>
                <a:lnTo>
                  <a:pt x="6215" y="14342"/>
                </a:lnTo>
                <a:lnTo>
                  <a:pt x="5498" y="14163"/>
                </a:lnTo>
                <a:lnTo>
                  <a:pt x="4841" y="14103"/>
                </a:lnTo>
                <a:lnTo>
                  <a:pt x="4124" y="14163"/>
                </a:lnTo>
                <a:lnTo>
                  <a:pt x="3526" y="14282"/>
                </a:lnTo>
                <a:lnTo>
                  <a:pt x="2869" y="14521"/>
                </a:lnTo>
                <a:lnTo>
                  <a:pt x="2331" y="14820"/>
                </a:lnTo>
                <a:lnTo>
                  <a:pt x="1794" y="15238"/>
                </a:lnTo>
                <a:lnTo>
                  <a:pt x="1316" y="15716"/>
                </a:lnTo>
                <a:lnTo>
                  <a:pt x="897" y="16254"/>
                </a:lnTo>
                <a:lnTo>
                  <a:pt x="539" y="16852"/>
                </a:lnTo>
                <a:lnTo>
                  <a:pt x="300" y="17509"/>
                </a:lnTo>
                <a:lnTo>
                  <a:pt x="61" y="18226"/>
                </a:lnTo>
                <a:lnTo>
                  <a:pt x="1" y="19003"/>
                </a:lnTo>
                <a:lnTo>
                  <a:pt x="1" y="19780"/>
                </a:lnTo>
                <a:lnTo>
                  <a:pt x="120" y="20557"/>
                </a:lnTo>
                <a:lnTo>
                  <a:pt x="300" y="21214"/>
                </a:lnTo>
                <a:lnTo>
                  <a:pt x="539" y="21931"/>
                </a:lnTo>
                <a:lnTo>
                  <a:pt x="897" y="22528"/>
                </a:lnTo>
                <a:lnTo>
                  <a:pt x="1256" y="23126"/>
                </a:lnTo>
                <a:lnTo>
                  <a:pt x="1734" y="23724"/>
                </a:lnTo>
                <a:lnTo>
                  <a:pt x="2272" y="24202"/>
                </a:lnTo>
                <a:lnTo>
                  <a:pt x="2809" y="24680"/>
                </a:lnTo>
                <a:lnTo>
                  <a:pt x="3407" y="25098"/>
                </a:lnTo>
                <a:lnTo>
                  <a:pt x="4064" y="25456"/>
                </a:lnTo>
                <a:lnTo>
                  <a:pt x="4722" y="25755"/>
                </a:lnTo>
                <a:lnTo>
                  <a:pt x="5439" y="25994"/>
                </a:lnTo>
                <a:lnTo>
                  <a:pt x="6156" y="26174"/>
                </a:lnTo>
                <a:lnTo>
                  <a:pt x="6873" y="26293"/>
                </a:lnTo>
                <a:lnTo>
                  <a:pt x="8307" y="26293"/>
                </a:lnTo>
                <a:lnTo>
                  <a:pt x="8964" y="26174"/>
                </a:lnTo>
                <a:lnTo>
                  <a:pt x="9622" y="25994"/>
                </a:lnTo>
                <a:lnTo>
                  <a:pt x="10279" y="25696"/>
                </a:lnTo>
                <a:lnTo>
                  <a:pt x="10876" y="25397"/>
                </a:lnTo>
                <a:lnTo>
                  <a:pt x="11474" y="24978"/>
                </a:lnTo>
                <a:lnTo>
                  <a:pt x="12012" y="24560"/>
                </a:lnTo>
                <a:lnTo>
                  <a:pt x="12550" y="24082"/>
                </a:lnTo>
                <a:lnTo>
                  <a:pt x="13028" y="23544"/>
                </a:lnTo>
                <a:lnTo>
                  <a:pt x="13446" y="23007"/>
                </a:lnTo>
                <a:lnTo>
                  <a:pt x="13864" y="22409"/>
                </a:lnTo>
                <a:lnTo>
                  <a:pt x="14163" y="21752"/>
                </a:lnTo>
                <a:lnTo>
                  <a:pt x="14462" y="21094"/>
                </a:lnTo>
                <a:lnTo>
                  <a:pt x="14641" y="20437"/>
                </a:lnTo>
                <a:lnTo>
                  <a:pt x="14820" y="19780"/>
                </a:lnTo>
                <a:lnTo>
                  <a:pt x="14940" y="19063"/>
                </a:lnTo>
                <a:lnTo>
                  <a:pt x="14940" y="18405"/>
                </a:lnTo>
                <a:lnTo>
                  <a:pt x="14880" y="17808"/>
                </a:lnTo>
                <a:lnTo>
                  <a:pt x="14760" y="17270"/>
                </a:lnTo>
                <a:lnTo>
                  <a:pt x="14521" y="16792"/>
                </a:lnTo>
                <a:lnTo>
                  <a:pt x="14282" y="16314"/>
                </a:lnTo>
                <a:lnTo>
                  <a:pt x="13924" y="15836"/>
                </a:lnTo>
                <a:lnTo>
                  <a:pt x="13506" y="15477"/>
                </a:lnTo>
                <a:lnTo>
                  <a:pt x="13087" y="15119"/>
                </a:lnTo>
                <a:lnTo>
                  <a:pt x="12609" y="14820"/>
                </a:lnTo>
                <a:lnTo>
                  <a:pt x="12131" y="14581"/>
                </a:lnTo>
                <a:lnTo>
                  <a:pt x="11593" y="14402"/>
                </a:lnTo>
                <a:lnTo>
                  <a:pt x="11056" y="14282"/>
                </a:lnTo>
                <a:lnTo>
                  <a:pt x="10518" y="14223"/>
                </a:lnTo>
                <a:lnTo>
                  <a:pt x="9980" y="14223"/>
                </a:lnTo>
                <a:lnTo>
                  <a:pt x="9442" y="14342"/>
                </a:lnTo>
                <a:lnTo>
                  <a:pt x="8904" y="14462"/>
                </a:lnTo>
                <a:lnTo>
                  <a:pt x="8367" y="14701"/>
                </a:lnTo>
                <a:lnTo>
                  <a:pt x="8367" y="14701"/>
                </a:lnTo>
                <a:lnTo>
                  <a:pt x="8606" y="12669"/>
                </a:lnTo>
                <a:lnTo>
                  <a:pt x="8904" y="10637"/>
                </a:lnTo>
                <a:lnTo>
                  <a:pt x="9084" y="9621"/>
                </a:lnTo>
                <a:lnTo>
                  <a:pt x="9323" y="8606"/>
                </a:lnTo>
                <a:lnTo>
                  <a:pt x="9562" y="7590"/>
                </a:lnTo>
                <a:lnTo>
                  <a:pt x="9861" y="6634"/>
                </a:lnTo>
                <a:lnTo>
                  <a:pt x="10458" y="5319"/>
                </a:lnTo>
                <a:lnTo>
                  <a:pt x="11534" y="3108"/>
                </a:lnTo>
                <a:lnTo>
                  <a:pt x="12968" y="61"/>
                </a:lnTo>
                <a:lnTo>
                  <a:pt x="12848" y="1"/>
                </a:lnTo>
                <a:close/>
              </a:path>
            </a:pathLst>
          </a:custGeom>
          <a:solidFill>
            <a:srgbClr val="140E4F">
              <a:alpha val="57309"/>
            </a:srgbClr>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solidFill>
                <a:srgbClr val="7A7D99"/>
              </a:solidFill>
            </a:endParaRPr>
          </a:p>
        </p:txBody>
      </p:sp>
      <p:sp>
        <p:nvSpPr>
          <p:cNvPr id="117" name="Google Shape;117;p4"/>
          <p:cNvSpPr/>
          <p:nvPr/>
        </p:nvSpPr>
        <p:spPr>
          <a:xfrm rot="4358289">
            <a:off x="4163316" y="6486636"/>
            <a:ext cx="631217" cy="601881"/>
          </a:xfrm>
          <a:custGeom>
            <a:avLst/>
            <a:gdLst/>
            <a:ahLst/>
            <a:cxnLst/>
            <a:rect l="l" t="t" r="r" b="b"/>
            <a:pathLst>
              <a:path w="21692" h="25457" extrusionOk="0">
                <a:moveTo>
                  <a:pt x="11952" y="1"/>
                </a:moveTo>
                <a:lnTo>
                  <a:pt x="11772" y="61"/>
                </a:lnTo>
                <a:lnTo>
                  <a:pt x="11533" y="180"/>
                </a:lnTo>
                <a:lnTo>
                  <a:pt x="11055" y="539"/>
                </a:lnTo>
                <a:lnTo>
                  <a:pt x="10577" y="957"/>
                </a:lnTo>
                <a:lnTo>
                  <a:pt x="10040" y="1495"/>
                </a:lnTo>
                <a:lnTo>
                  <a:pt x="8904" y="2809"/>
                </a:lnTo>
                <a:lnTo>
                  <a:pt x="8366" y="3467"/>
                </a:lnTo>
                <a:lnTo>
                  <a:pt x="7829" y="4184"/>
                </a:lnTo>
                <a:lnTo>
                  <a:pt x="7410" y="4901"/>
                </a:lnTo>
                <a:lnTo>
                  <a:pt x="6992" y="5678"/>
                </a:lnTo>
                <a:lnTo>
                  <a:pt x="6693" y="6454"/>
                </a:lnTo>
                <a:lnTo>
                  <a:pt x="6514" y="7351"/>
                </a:lnTo>
                <a:lnTo>
                  <a:pt x="6514" y="7829"/>
                </a:lnTo>
                <a:lnTo>
                  <a:pt x="6574" y="8606"/>
                </a:lnTo>
                <a:lnTo>
                  <a:pt x="6633" y="8964"/>
                </a:lnTo>
                <a:lnTo>
                  <a:pt x="6813" y="9263"/>
                </a:lnTo>
                <a:lnTo>
                  <a:pt x="6872" y="9382"/>
                </a:lnTo>
                <a:lnTo>
                  <a:pt x="6992" y="9502"/>
                </a:lnTo>
                <a:lnTo>
                  <a:pt x="7231" y="9502"/>
                </a:lnTo>
                <a:lnTo>
                  <a:pt x="7351" y="9024"/>
                </a:lnTo>
                <a:lnTo>
                  <a:pt x="7530" y="7829"/>
                </a:lnTo>
                <a:lnTo>
                  <a:pt x="7769" y="6634"/>
                </a:lnTo>
                <a:lnTo>
                  <a:pt x="7829" y="6156"/>
                </a:lnTo>
                <a:lnTo>
                  <a:pt x="7948" y="5857"/>
                </a:lnTo>
                <a:lnTo>
                  <a:pt x="8426" y="5020"/>
                </a:lnTo>
                <a:lnTo>
                  <a:pt x="9024" y="4184"/>
                </a:lnTo>
                <a:lnTo>
                  <a:pt x="9681" y="3407"/>
                </a:lnTo>
                <a:lnTo>
                  <a:pt x="10338" y="2690"/>
                </a:lnTo>
                <a:lnTo>
                  <a:pt x="10936" y="2033"/>
                </a:lnTo>
                <a:lnTo>
                  <a:pt x="11175" y="1734"/>
                </a:lnTo>
                <a:lnTo>
                  <a:pt x="11474" y="1555"/>
                </a:lnTo>
                <a:lnTo>
                  <a:pt x="11772" y="1435"/>
                </a:lnTo>
                <a:lnTo>
                  <a:pt x="11892" y="1435"/>
                </a:lnTo>
                <a:lnTo>
                  <a:pt x="12071" y="1495"/>
                </a:lnTo>
                <a:lnTo>
                  <a:pt x="12191" y="1555"/>
                </a:lnTo>
                <a:lnTo>
                  <a:pt x="12370" y="1674"/>
                </a:lnTo>
                <a:lnTo>
                  <a:pt x="12609" y="2092"/>
                </a:lnTo>
                <a:lnTo>
                  <a:pt x="12848" y="2570"/>
                </a:lnTo>
                <a:lnTo>
                  <a:pt x="13027" y="3048"/>
                </a:lnTo>
                <a:lnTo>
                  <a:pt x="13326" y="4124"/>
                </a:lnTo>
                <a:lnTo>
                  <a:pt x="13505" y="5200"/>
                </a:lnTo>
                <a:lnTo>
                  <a:pt x="13685" y="6215"/>
                </a:lnTo>
                <a:lnTo>
                  <a:pt x="13804" y="7231"/>
                </a:lnTo>
                <a:lnTo>
                  <a:pt x="13924" y="8307"/>
                </a:lnTo>
                <a:lnTo>
                  <a:pt x="13983" y="8845"/>
                </a:lnTo>
                <a:lnTo>
                  <a:pt x="13983" y="9143"/>
                </a:lnTo>
                <a:lnTo>
                  <a:pt x="13983" y="9382"/>
                </a:lnTo>
                <a:lnTo>
                  <a:pt x="13983" y="9442"/>
                </a:lnTo>
                <a:lnTo>
                  <a:pt x="14103" y="9502"/>
                </a:lnTo>
                <a:lnTo>
                  <a:pt x="14402" y="9741"/>
                </a:lnTo>
                <a:lnTo>
                  <a:pt x="14760" y="9861"/>
                </a:lnTo>
                <a:lnTo>
                  <a:pt x="14939" y="9920"/>
                </a:lnTo>
                <a:lnTo>
                  <a:pt x="15358" y="9741"/>
                </a:lnTo>
                <a:lnTo>
                  <a:pt x="15836" y="9562"/>
                </a:lnTo>
                <a:lnTo>
                  <a:pt x="16911" y="9203"/>
                </a:lnTo>
                <a:lnTo>
                  <a:pt x="17987" y="8845"/>
                </a:lnTo>
                <a:lnTo>
                  <a:pt x="18704" y="8665"/>
                </a:lnTo>
                <a:lnTo>
                  <a:pt x="19481" y="8486"/>
                </a:lnTo>
                <a:lnTo>
                  <a:pt x="20138" y="8486"/>
                </a:lnTo>
                <a:lnTo>
                  <a:pt x="20437" y="8665"/>
                </a:lnTo>
                <a:lnTo>
                  <a:pt x="20676" y="8964"/>
                </a:lnTo>
                <a:lnTo>
                  <a:pt x="20736" y="9143"/>
                </a:lnTo>
                <a:lnTo>
                  <a:pt x="20795" y="9323"/>
                </a:lnTo>
                <a:lnTo>
                  <a:pt x="20855" y="9861"/>
                </a:lnTo>
                <a:lnTo>
                  <a:pt x="20855" y="10458"/>
                </a:lnTo>
                <a:lnTo>
                  <a:pt x="20736" y="11115"/>
                </a:lnTo>
                <a:lnTo>
                  <a:pt x="20497" y="12370"/>
                </a:lnTo>
                <a:lnTo>
                  <a:pt x="20198" y="13326"/>
                </a:lnTo>
                <a:lnTo>
                  <a:pt x="19959" y="13864"/>
                </a:lnTo>
                <a:lnTo>
                  <a:pt x="19720" y="14402"/>
                </a:lnTo>
                <a:lnTo>
                  <a:pt x="19421" y="14880"/>
                </a:lnTo>
                <a:lnTo>
                  <a:pt x="19063" y="15298"/>
                </a:lnTo>
                <a:lnTo>
                  <a:pt x="18704" y="15717"/>
                </a:lnTo>
                <a:lnTo>
                  <a:pt x="18286" y="16075"/>
                </a:lnTo>
                <a:lnTo>
                  <a:pt x="17867" y="16434"/>
                </a:lnTo>
                <a:lnTo>
                  <a:pt x="17449" y="16732"/>
                </a:lnTo>
                <a:lnTo>
                  <a:pt x="16433" y="17270"/>
                </a:lnTo>
                <a:lnTo>
                  <a:pt x="15417" y="17688"/>
                </a:lnTo>
                <a:lnTo>
                  <a:pt x="14282" y="17987"/>
                </a:lnTo>
                <a:lnTo>
                  <a:pt x="13207" y="18286"/>
                </a:lnTo>
                <a:lnTo>
                  <a:pt x="11952" y="18525"/>
                </a:lnTo>
                <a:lnTo>
                  <a:pt x="10697" y="18645"/>
                </a:lnTo>
                <a:lnTo>
                  <a:pt x="10159" y="18704"/>
                </a:lnTo>
                <a:lnTo>
                  <a:pt x="9621" y="18704"/>
                </a:lnTo>
                <a:lnTo>
                  <a:pt x="9083" y="18585"/>
                </a:lnTo>
                <a:lnTo>
                  <a:pt x="8964" y="18525"/>
                </a:lnTo>
                <a:lnTo>
                  <a:pt x="8904" y="18465"/>
                </a:lnTo>
                <a:lnTo>
                  <a:pt x="8844" y="18346"/>
                </a:lnTo>
                <a:lnTo>
                  <a:pt x="8844" y="18167"/>
                </a:lnTo>
                <a:lnTo>
                  <a:pt x="8904" y="17629"/>
                </a:lnTo>
                <a:lnTo>
                  <a:pt x="9024" y="15896"/>
                </a:lnTo>
                <a:lnTo>
                  <a:pt x="9263" y="14223"/>
                </a:lnTo>
                <a:lnTo>
                  <a:pt x="9741" y="14342"/>
                </a:lnTo>
                <a:lnTo>
                  <a:pt x="10279" y="14402"/>
                </a:lnTo>
                <a:lnTo>
                  <a:pt x="10757" y="14462"/>
                </a:lnTo>
                <a:lnTo>
                  <a:pt x="11294" y="14462"/>
                </a:lnTo>
                <a:lnTo>
                  <a:pt x="11832" y="14402"/>
                </a:lnTo>
                <a:lnTo>
                  <a:pt x="12370" y="14342"/>
                </a:lnTo>
                <a:lnTo>
                  <a:pt x="12968" y="14223"/>
                </a:lnTo>
                <a:lnTo>
                  <a:pt x="13505" y="14043"/>
                </a:lnTo>
                <a:lnTo>
                  <a:pt x="13983" y="13864"/>
                </a:lnTo>
                <a:lnTo>
                  <a:pt x="14521" y="13685"/>
                </a:lnTo>
                <a:lnTo>
                  <a:pt x="14999" y="13386"/>
                </a:lnTo>
                <a:lnTo>
                  <a:pt x="15477" y="13147"/>
                </a:lnTo>
                <a:lnTo>
                  <a:pt x="15896" y="12789"/>
                </a:lnTo>
                <a:lnTo>
                  <a:pt x="16254" y="12490"/>
                </a:lnTo>
                <a:lnTo>
                  <a:pt x="16613" y="12071"/>
                </a:lnTo>
                <a:lnTo>
                  <a:pt x="16911" y="11713"/>
                </a:lnTo>
                <a:lnTo>
                  <a:pt x="17091" y="11414"/>
                </a:lnTo>
                <a:lnTo>
                  <a:pt x="17270" y="11056"/>
                </a:lnTo>
                <a:lnTo>
                  <a:pt x="17270" y="10876"/>
                </a:lnTo>
                <a:lnTo>
                  <a:pt x="17270" y="10757"/>
                </a:lnTo>
                <a:lnTo>
                  <a:pt x="17270" y="10578"/>
                </a:lnTo>
                <a:lnTo>
                  <a:pt x="17091" y="10458"/>
                </a:lnTo>
                <a:lnTo>
                  <a:pt x="16971" y="10458"/>
                </a:lnTo>
                <a:lnTo>
                  <a:pt x="16732" y="10578"/>
                </a:lnTo>
                <a:lnTo>
                  <a:pt x="16135" y="10996"/>
                </a:lnTo>
                <a:lnTo>
                  <a:pt x="15178" y="11832"/>
                </a:lnTo>
                <a:lnTo>
                  <a:pt x="14521" y="12251"/>
                </a:lnTo>
                <a:lnTo>
                  <a:pt x="13804" y="12669"/>
                </a:lnTo>
                <a:lnTo>
                  <a:pt x="13147" y="12968"/>
                </a:lnTo>
                <a:lnTo>
                  <a:pt x="12430" y="13207"/>
                </a:lnTo>
                <a:lnTo>
                  <a:pt x="11713" y="13386"/>
                </a:lnTo>
                <a:lnTo>
                  <a:pt x="10936" y="13506"/>
                </a:lnTo>
                <a:lnTo>
                  <a:pt x="9382" y="13685"/>
                </a:lnTo>
                <a:lnTo>
                  <a:pt x="9382" y="13685"/>
                </a:lnTo>
                <a:lnTo>
                  <a:pt x="9980" y="11115"/>
                </a:lnTo>
                <a:lnTo>
                  <a:pt x="10159" y="10279"/>
                </a:lnTo>
                <a:lnTo>
                  <a:pt x="10279" y="9562"/>
                </a:lnTo>
                <a:lnTo>
                  <a:pt x="10279" y="9024"/>
                </a:lnTo>
                <a:lnTo>
                  <a:pt x="10219" y="8845"/>
                </a:lnTo>
                <a:lnTo>
                  <a:pt x="10159" y="8785"/>
                </a:lnTo>
                <a:lnTo>
                  <a:pt x="9980" y="8785"/>
                </a:lnTo>
                <a:lnTo>
                  <a:pt x="9800" y="8964"/>
                </a:lnTo>
                <a:lnTo>
                  <a:pt x="9621" y="9263"/>
                </a:lnTo>
                <a:lnTo>
                  <a:pt x="9502" y="9622"/>
                </a:lnTo>
                <a:lnTo>
                  <a:pt x="9203" y="10578"/>
                </a:lnTo>
                <a:lnTo>
                  <a:pt x="8904" y="11773"/>
                </a:lnTo>
                <a:lnTo>
                  <a:pt x="8426" y="14103"/>
                </a:lnTo>
                <a:lnTo>
                  <a:pt x="8247" y="15418"/>
                </a:lnTo>
                <a:lnTo>
                  <a:pt x="7530" y="15059"/>
                </a:lnTo>
                <a:lnTo>
                  <a:pt x="6813" y="14641"/>
                </a:lnTo>
                <a:lnTo>
                  <a:pt x="6155" y="14163"/>
                </a:lnTo>
                <a:lnTo>
                  <a:pt x="5558" y="13565"/>
                </a:lnTo>
                <a:lnTo>
                  <a:pt x="4721" y="12430"/>
                </a:lnTo>
                <a:lnTo>
                  <a:pt x="4243" y="11773"/>
                </a:lnTo>
                <a:lnTo>
                  <a:pt x="4004" y="11593"/>
                </a:lnTo>
                <a:lnTo>
                  <a:pt x="3944" y="11534"/>
                </a:lnTo>
                <a:lnTo>
                  <a:pt x="3885" y="11534"/>
                </a:lnTo>
                <a:lnTo>
                  <a:pt x="3765" y="11653"/>
                </a:lnTo>
                <a:lnTo>
                  <a:pt x="3765" y="11832"/>
                </a:lnTo>
                <a:lnTo>
                  <a:pt x="3765" y="12071"/>
                </a:lnTo>
                <a:lnTo>
                  <a:pt x="3825" y="12310"/>
                </a:lnTo>
                <a:lnTo>
                  <a:pt x="4124" y="12848"/>
                </a:lnTo>
                <a:lnTo>
                  <a:pt x="4482" y="13386"/>
                </a:lnTo>
                <a:lnTo>
                  <a:pt x="4960" y="13984"/>
                </a:lnTo>
                <a:lnTo>
                  <a:pt x="5379" y="14462"/>
                </a:lnTo>
                <a:lnTo>
                  <a:pt x="5976" y="14999"/>
                </a:lnTo>
                <a:lnTo>
                  <a:pt x="6394" y="15298"/>
                </a:lnTo>
                <a:lnTo>
                  <a:pt x="6992" y="15597"/>
                </a:lnTo>
                <a:lnTo>
                  <a:pt x="7530" y="15836"/>
                </a:lnTo>
                <a:lnTo>
                  <a:pt x="7709" y="16015"/>
                </a:lnTo>
                <a:lnTo>
                  <a:pt x="7888" y="16135"/>
                </a:lnTo>
                <a:lnTo>
                  <a:pt x="8008" y="16374"/>
                </a:lnTo>
                <a:lnTo>
                  <a:pt x="8068" y="16613"/>
                </a:lnTo>
                <a:lnTo>
                  <a:pt x="8068" y="17270"/>
                </a:lnTo>
                <a:lnTo>
                  <a:pt x="7948" y="18525"/>
                </a:lnTo>
                <a:lnTo>
                  <a:pt x="6932" y="18346"/>
                </a:lnTo>
                <a:lnTo>
                  <a:pt x="6036" y="18047"/>
                </a:lnTo>
                <a:lnTo>
                  <a:pt x="5199" y="17629"/>
                </a:lnTo>
                <a:lnTo>
                  <a:pt x="4423" y="17151"/>
                </a:lnTo>
                <a:lnTo>
                  <a:pt x="3765" y="16613"/>
                </a:lnTo>
                <a:lnTo>
                  <a:pt x="3168" y="15956"/>
                </a:lnTo>
                <a:lnTo>
                  <a:pt x="2630" y="15298"/>
                </a:lnTo>
                <a:lnTo>
                  <a:pt x="2152" y="14581"/>
                </a:lnTo>
                <a:lnTo>
                  <a:pt x="1734" y="13804"/>
                </a:lnTo>
                <a:lnTo>
                  <a:pt x="1435" y="12968"/>
                </a:lnTo>
                <a:lnTo>
                  <a:pt x="1196" y="12131"/>
                </a:lnTo>
                <a:lnTo>
                  <a:pt x="1016" y="11235"/>
                </a:lnTo>
                <a:lnTo>
                  <a:pt x="957" y="10279"/>
                </a:lnTo>
                <a:lnTo>
                  <a:pt x="957" y="9382"/>
                </a:lnTo>
                <a:lnTo>
                  <a:pt x="1016" y="8426"/>
                </a:lnTo>
                <a:lnTo>
                  <a:pt x="1136" y="7470"/>
                </a:lnTo>
                <a:lnTo>
                  <a:pt x="2152" y="7889"/>
                </a:lnTo>
                <a:lnTo>
                  <a:pt x="3885" y="8486"/>
                </a:lnTo>
                <a:lnTo>
                  <a:pt x="4721" y="8785"/>
                </a:lnTo>
                <a:lnTo>
                  <a:pt x="5498" y="9024"/>
                </a:lnTo>
                <a:lnTo>
                  <a:pt x="6036" y="9084"/>
                </a:lnTo>
                <a:lnTo>
                  <a:pt x="6215" y="9084"/>
                </a:lnTo>
                <a:lnTo>
                  <a:pt x="6275" y="9024"/>
                </a:lnTo>
                <a:lnTo>
                  <a:pt x="6275" y="8904"/>
                </a:lnTo>
                <a:lnTo>
                  <a:pt x="6215" y="8785"/>
                </a:lnTo>
                <a:lnTo>
                  <a:pt x="5797" y="8426"/>
                </a:lnTo>
                <a:lnTo>
                  <a:pt x="5199" y="8068"/>
                </a:lnTo>
                <a:lnTo>
                  <a:pt x="4482" y="7709"/>
                </a:lnTo>
                <a:lnTo>
                  <a:pt x="2988" y="7052"/>
                </a:lnTo>
                <a:lnTo>
                  <a:pt x="2032" y="6694"/>
                </a:lnTo>
                <a:lnTo>
                  <a:pt x="1375" y="6454"/>
                </a:lnTo>
                <a:lnTo>
                  <a:pt x="1076" y="6395"/>
                </a:lnTo>
                <a:lnTo>
                  <a:pt x="837" y="6395"/>
                </a:lnTo>
                <a:lnTo>
                  <a:pt x="658" y="6454"/>
                </a:lnTo>
                <a:lnTo>
                  <a:pt x="479" y="6634"/>
                </a:lnTo>
                <a:lnTo>
                  <a:pt x="359" y="6873"/>
                </a:lnTo>
                <a:lnTo>
                  <a:pt x="240" y="7291"/>
                </a:lnTo>
                <a:lnTo>
                  <a:pt x="120" y="7829"/>
                </a:lnTo>
                <a:lnTo>
                  <a:pt x="60" y="8367"/>
                </a:lnTo>
                <a:lnTo>
                  <a:pt x="1" y="9502"/>
                </a:lnTo>
                <a:lnTo>
                  <a:pt x="1" y="10757"/>
                </a:lnTo>
                <a:lnTo>
                  <a:pt x="180" y="12012"/>
                </a:lnTo>
                <a:lnTo>
                  <a:pt x="419" y="13207"/>
                </a:lnTo>
                <a:lnTo>
                  <a:pt x="598" y="13804"/>
                </a:lnTo>
                <a:lnTo>
                  <a:pt x="837" y="14402"/>
                </a:lnTo>
                <a:lnTo>
                  <a:pt x="1076" y="14940"/>
                </a:lnTo>
                <a:lnTo>
                  <a:pt x="1315" y="15418"/>
                </a:lnTo>
                <a:lnTo>
                  <a:pt x="1674" y="15896"/>
                </a:lnTo>
                <a:lnTo>
                  <a:pt x="2032" y="16374"/>
                </a:lnTo>
                <a:lnTo>
                  <a:pt x="2391" y="16792"/>
                </a:lnTo>
                <a:lnTo>
                  <a:pt x="2809" y="17210"/>
                </a:lnTo>
                <a:lnTo>
                  <a:pt x="3227" y="17569"/>
                </a:lnTo>
                <a:lnTo>
                  <a:pt x="3705" y="17927"/>
                </a:lnTo>
                <a:lnTo>
                  <a:pt x="4243" y="18226"/>
                </a:lnTo>
                <a:lnTo>
                  <a:pt x="4721" y="18525"/>
                </a:lnTo>
                <a:lnTo>
                  <a:pt x="5319" y="18764"/>
                </a:lnTo>
                <a:lnTo>
                  <a:pt x="5857" y="19003"/>
                </a:lnTo>
                <a:lnTo>
                  <a:pt x="6574" y="19182"/>
                </a:lnTo>
                <a:lnTo>
                  <a:pt x="6932" y="19302"/>
                </a:lnTo>
                <a:lnTo>
                  <a:pt x="7291" y="19421"/>
                </a:lnTo>
                <a:lnTo>
                  <a:pt x="7649" y="19601"/>
                </a:lnTo>
                <a:lnTo>
                  <a:pt x="7769" y="19660"/>
                </a:lnTo>
                <a:lnTo>
                  <a:pt x="7829" y="19840"/>
                </a:lnTo>
                <a:lnTo>
                  <a:pt x="7888" y="20258"/>
                </a:lnTo>
                <a:lnTo>
                  <a:pt x="7888" y="20736"/>
                </a:lnTo>
                <a:lnTo>
                  <a:pt x="7888" y="21393"/>
                </a:lnTo>
                <a:lnTo>
                  <a:pt x="7888" y="23066"/>
                </a:lnTo>
                <a:lnTo>
                  <a:pt x="7948" y="23903"/>
                </a:lnTo>
                <a:lnTo>
                  <a:pt x="8068" y="24620"/>
                </a:lnTo>
                <a:lnTo>
                  <a:pt x="8127" y="24919"/>
                </a:lnTo>
                <a:lnTo>
                  <a:pt x="8247" y="25158"/>
                </a:lnTo>
                <a:lnTo>
                  <a:pt x="8426" y="25337"/>
                </a:lnTo>
                <a:lnTo>
                  <a:pt x="8605" y="25457"/>
                </a:lnTo>
                <a:lnTo>
                  <a:pt x="8665" y="25457"/>
                </a:lnTo>
                <a:lnTo>
                  <a:pt x="8785" y="25277"/>
                </a:lnTo>
                <a:lnTo>
                  <a:pt x="8844" y="24680"/>
                </a:lnTo>
                <a:lnTo>
                  <a:pt x="8904" y="23843"/>
                </a:lnTo>
                <a:lnTo>
                  <a:pt x="8964" y="22827"/>
                </a:lnTo>
                <a:lnTo>
                  <a:pt x="8904" y="20796"/>
                </a:lnTo>
                <a:lnTo>
                  <a:pt x="8904" y="19660"/>
                </a:lnTo>
                <a:lnTo>
                  <a:pt x="10159" y="19660"/>
                </a:lnTo>
                <a:lnTo>
                  <a:pt x="11533" y="19601"/>
                </a:lnTo>
                <a:lnTo>
                  <a:pt x="12968" y="19362"/>
                </a:lnTo>
                <a:lnTo>
                  <a:pt x="14402" y="19063"/>
                </a:lnTo>
                <a:lnTo>
                  <a:pt x="15836" y="18585"/>
                </a:lnTo>
                <a:lnTo>
                  <a:pt x="16493" y="18346"/>
                </a:lnTo>
                <a:lnTo>
                  <a:pt x="17091" y="17987"/>
                </a:lnTo>
                <a:lnTo>
                  <a:pt x="17748" y="17688"/>
                </a:lnTo>
                <a:lnTo>
                  <a:pt x="18286" y="17330"/>
                </a:lnTo>
                <a:lnTo>
                  <a:pt x="18824" y="16912"/>
                </a:lnTo>
                <a:lnTo>
                  <a:pt x="19302" y="16434"/>
                </a:lnTo>
                <a:lnTo>
                  <a:pt x="19660" y="16015"/>
                </a:lnTo>
                <a:lnTo>
                  <a:pt x="20019" y="15597"/>
                </a:lnTo>
                <a:lnTo>
                  <a:pt x="20317" y="15059"/>
                </a:lnTo>
                <a:lnTo>
                  <a:pt x="20616" y="14581"/>
                </a:lnTo>
                <a:lnTo>
                  <a:pt x="20855" y="14043"/>
                </a:lnTo>
                <a:lnTo>
                  <a:pt x="21034" y="13506"/>
                </a:lnTo>
                <a:lnTo>
                  <a:pt x="21333" y="12370"/>
                </a:lnTo>
                <a:lnTo>
                  <a:pt x="21513" y="11354"/>
                </a:lnTo>
                <a:lnTo>
                  <a:pt x="21632" y="10697"/>
                </a:lnTo>
                <a:lnTo>
                  <a:pt x="21692" y="10040"/>
                </a:lnTo>
                <a:lnTo>
                  <a:pt x="21692" y="9323"/>
                </a:lnTo>
                <a:lnTo>
                  <a:pt x="21632" y="8665"/>
                </a:lnTo>
                <a:lnTo>
                  <a:pt x="21513" y="8128"/>
                </a:lnTo>
                <a:lnTo>
                  <a:pt x="21393" y="7889"/>
                </a:lnTo>
                <a:lnTo>
                  <a:pt x="21274" y="7709"/>
                </a:lnTo>
                <a:lnTo>
                  <a:pt x="21034" y="7530"/>
                </a:lnTo>
                <a:lnTo>
                  <a:pt x="20736" y="7411"/>
                </a:lnTo>
                <a:lnTo>
                  <a:pt x="19959" y="7411"/>
                </a:lnTo>
                <a:lnTo>
                  <a:pt x="19063" y="7530"/>
                </a:lnTo>
                <a:lnTo>
                  <a:pt x="18106" y="7769"/>
                </a:lnTo>
                <a:lnTo>
                  <a:pt x="17150" y="8068"/>
                </a:lnTo>
                <a:lnTo>
                  <a:pt x="16254" y="8426"/>
                </a:lnTo>
                <a:lnTo>
                  <a:pt x="14939" y="8964"/>
                </a:lnTo>
                <a:lnTo>
                  <a:pt x="14939" y="8008"/>
                </a:lnTo>
                <a:lnTo>
                  <a:pt x="14820" y="7052"/>
                </a:lnTo>
                <a:lnTo>
                  <a:pt x="14700" y="6096"/>
                </a:lnTo>
                <a:lnTo>
                  <a:pt x="14581" y="5140"/>
                </a:lnTo>
                <a:lnTo>
                  <a:pt x="14342" y="4184"/>
                </a:lnTo>
                <a:lnTo>
                  <a:pt x="14103" y="3287"/>
                </a:lnTo>
                <a:lnTo>
                  <a:pt x="13804" y="2391"/>
                </a:lnTo>
                <a:lnTo>
                  <a:pt x="13505" y="1495"/>
                </a:lnTo>
                <a:lnTo>
                  <a:pt x="13147" y="778"/>
                </a:lnTo>
                <a:lnTo>
                  <a:pt x="12968" y="479"/>
                </a:lnTo>
                <a:lnTo>
                  <a:pt x="12788" y="300"/>
                </a:lnTo>
                <a:lnTo>
                  <a:pt x="12609" y="120"/>
                </a:lnTo>
                <a:lnTo>
                  <a:pt x="12370" y="61"/>
                </a:lnTo>
                <a:lnTo>
                  <a:pt x="12191" y="1"/>
                </a:lnTo>
                <a:close/>
              </a:path>
            </a:pathLst>
          </a:custGeom>
          <a:solidFill>
            <a:srgbClr val="140E4F">
              <a:alpha val="57309"/>
            </a:srgbClr>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solidFill>
                <a:srgbClr val="7A7D99"/>
              </a:solidFill>
            </a:endParaRPr>
          </a:p>
        </p:txBody>
      </p:sp>
      <p:sp>
        <p:nvSpPr>
          <p:cNvPr id="118" name="Google Shape;118;p4"/>
          <p:cNvSpPr/>
          <p:nvPr/>
        </p:nvSpPr>
        <p:spPr>
          <a:xfrm rot="-2801932">
            <a:off x="9114383" y="1446159"/>
            <a:ext cx="796396" cy="1015799"/>
          </a:xfrm>
          <a:custGeom>
            <a:avLst/>
            <a:gdLst/>
            <a:ahLst/>
            <a:cxnLst/>
            <a:rect l="l" t="t" r="r" b="b"/>
            <a:pathLst>
              <a:path w="27369" h="42965" extrusionOk="0">
                <a:moveTo>
                  <a:pt x="7709" y="23066"/>
                </a:moveTo>
                <a:lnTo>
                  <a:pt x="7530" y="23125"/>
                </a:lnTo>
                <a:lnTo>
                  <a:pt x="7350" y="23185"/>
                </a:lnTo>
                <a:lnTo>
                  <a:pt x="7291" y="23305"/>
                </a:lnTo>
                <a:lnTo>
                  <a:pt x="7231" y="23424"/>
                </a:lnTo>
                <a:lnTo>
                  <a:pt x="7231" y="23544"/>
                </a:lnTo>
                <a:lnTo>
                  <a:pt x="7231" y="23723"/>
                </a:lnTo>
                <a:lnTo>
                  <a:pt x="7350" y="24022"/>
                </a:lnTo>
                <a:lnTo>
                  <a:pt x="7589" y="24201"/>
                </a:lnTo>
                <a:lnTo>
                  <a:pt x="7709" y="24320"/>
                </a:lnTo>
                <a:lnTo>
                  <a:pt x="7948" y="24320"/>
                </a:lnTo>
                <a:lnTo>
                  <a:pt x="8067" y="24261"/>
                </a:lnTo>
                <a:lnTo>
                  <a:pt x="8187" y="24141"/>
                </a:lnTo>
                <a:lnTo>
                  <a:pt x="8306" y="23962"/>
                </a:lnTo>
                <a:lnTo>
                  <a:pt x="8366" y="23783"/>
                </a:lnTo>
                <a:lnTo>
                  <a:pt x="8366" y="23603"/>
                </a:lnTo>
                <a:lnTo>
                  <a:pt x="8306" y="23484"/>
                </a:lnTo>
                <a:lnTo>
                  <a:pt x="8247" y="23305"/>
                </a:lnTo>
                <a:lnTo>
                  <a:pt x="8187" y="23185"/>
                </a:lnTo>
                <a:lnTo>
                  <a:pt x="8067" y="23125"/>
                </a:lnTo>
                <a:lnTo>
                  <a:pt x="7888" y="23066"/>
                </a:lnTo>
                <a:close/>
                <a:moveTo>
                  <a:pt x="6633" y="25934"/>
                </a:moveTo>
                <a:lnTo>
                  <a:pt x="6514" y="25994"/>
                </a:lnTo>
                <a:lnTo>
                  <a:pt x="6335" y="26053"/>
                </a:lnTo>
                <a:lnTo>
                  <a:pt x="6215" y="26173"/>
                </a:lnTo>
                <a:lnTo>
                  <a:pt x="5976" y="26531"/>
                </a:lnTo>
                <a:lnTo>
                  <a:pt x="5856" y="26830"/>
                </a:lnTo>
                <a:lnTo>
                  <a:pt x="5856" y="27009"/>
                </a:lnTo>
                <a:lnTo>
                  <a:pt x="5916" y="27129"/>
                </a:lnTo>
                <a:lnTo>
                  <a:pt x="5976" y="27248"/>
                </a:lnTo>
                <a:lnTo>
                  <a:pt x="6096" y="27308"/>
                </a:lnTo>
                <a:lnTo>
                  <a:pt x="6215" y="27308"/>
                </a:lnTo>
                <a:lnTo>
                  <a:pt x="6454" y="27248"/>
                </a:lnTo>
                <a:lnTo>
                  <a:pt x="6813" y="27129"/>
                </a:lnTo>
                <a:lnTo>
                  <a:pt x="6932" y="27069"/>
                </a:lnTo>
                <a:lnTo>
                  <a:pt x="7052" y="26950"/>
                </a:lnTo>
                <a:lnTo>
                  <a:pt x="7111" y="26830"/>
                </a:lnTo>
                <a:lnTo>
                  <a:pt x="7171" y="26651"/>
                </a:lnTo>
                <a:lnTo>
                  <a:pt x="7171" y="26531"/>
                </a:lnTo>
                <a:lnTo>
                  <a:pt x="7111" y="26352"/>
                </a:lnTo>
                <a:lnTo>
                  <a:pt x="6932" y="26113"/>
                </a:lnTo>
                <a:lnTo>
                  <a:pt x="6813" y="25994"/>
                </a:lnTo>
                <a:lnTo>
                  <a:pt x="6633" y="25934"/>
                </a:lnTo>
                <a:close/>
                <a:moveTo>
                  <a:pt x="8545" y="28981"/>
                </a:moveTo>
                <a:lnTo>
                  <a:pt x="8366" y="29041"/>
                </a:lnTo>
                <a:lnTo>
                  <a:pt x="8247" y="29161"/>
                </a:lnTo>
                <a:lnTo>
                  <a:pt x="8127" y="29340"/>
                </a:lnTo>
                <a:lnTo>
                  <a:pt x="8127" y="29459"/>
                </a:lnTo>
                <a:lnTo>
                  <a:pt x="8127" y="29639"/>
                </a:lnTo>
                <a:lnTo>
                  <a:pt x="8306" y="29818"/>
                </a:lnTo>
                <a:lnTo>
                  <a:pt x="8486" y="29937"/>
                </a:lnTo>
                <a:lnTo>
                  <a:pt x="8665" y="29937"/>
                </a:lnTo>
                <a:lnTo>
                  <a:pt x="8844" y="29878"/>
                </a:lnTo>
                <a:lnTo>
                  <a:pt x="8964" y="29818"/>
                </a:lnTo>
                <a:lnTo>
                  <a:pt x="9083" y="29639"/>
                </a:lnTo>
                <a:lnTo>
                  <a:pt x="9083" y="29459"/>
                </a:lnTo>
                <a:lnTo>
                  <a:pt x="9024" y="29220"/>
                </a:lnTo>
                <a:lnTo>
                  <a:pt x="8844" y="29041"/>
                </a:lnTo>
                <a:lnTo>
                  <a:pt x="8725" y="28981"/>
                </a:lnTo>
                <a:close/>
                <a:moveTo>
                  <a:pt x="5976" y="29280"/>
                </a:moveTo>
                <a:lnTo>
                  <a:pt x="5797" y="29400"/>
                </a:lnTo>
                <a:lnTo>
                  <a:pt x="5617" y="29579"/>
                </a:lnTo>
                <a:lnTo>
                  <a:pt x="5558" y="29758"/>
                </a:lnTo>
                <a:lnTo>
                  <a:pt x="5558" y="29997"/>
                </a:lnTo>
                <a:lnTo>
                  <a:pt x="5617" y="30117"/>
                </a:lnTo>
                <a:lnTo>
                  <a:pt x="5677" y="30176"/>
                </a:lnTo>
                <a:lnTo>
                  <a:pt x="5797" y="30236"/>
                </a:lnTo>
                <a:lnTo>
                  <a:pt x="6096" y="30236"/>
                </a:lnTo>
                <a:lnTo>
                  <a:pt x="6215" y="30176"/>
                </a:lnTo>
                <a:lnTo>
                  <a:pt x="6394" y="29997"/>
                </a:lnTo>
                <a:lnTo>
                  <a:pt x="6394" y="29818"/>
                </a:lnTo>
                <a:lnTo>
                  <a:pt x="6335" y="29519"/>
                </a:lnTo>
                <a:lnTo>
                  <a:pt x="6275" y="29400"/>
                </a:lnTo>
                <a:lnTo>
                  <a:pt x="6155" y="29340"/>
                </a:lnTo>
                <a:lnTo>
                  <a:pt x="6096" y="29280"/>
                </a:lnTo>
                <a:close/>
                <a:moveTo>
                  <a:pt x="2869" y="29818"/>
                </a:moveTo>
                <a:lnTo>
                  <a:pt x="2749" y="29878"/>
                </a:lnTo>
                <a:lnTo>
                  <a:pt x="2570" y="30057"/>
                </a:lnTo>
                <a:lnTo>
                  <a:pt x="2510" y="30296"/>
                </a:lnTo>
                <a:lnTo>
                  <a:pt x="2510" y="30595"/>
                </a:lnTo>
                <a:lnTo>
                  <a:pt x="2570" y="30834"/>
                </a:lnTo>
                <a:lnTo>
                  <a:pt x="2630" y="30893"/>
                </a:lnTo>
                <a:lnTo>
                  <a:pt x="2749" y="30953"/>
                </a:lnTo>
                <a:lnTo>
                  <a:pt x="2869" y="31013"/>
                </a:lnTo>
                <a:lnTo>
                  <a:pt x="2988" y="31013"/>
                </a:lnTo>
                <a:lnTo>
                  <a:pt x="3227" y="30953"/>
                </a:lnTo>
                <a:lnTo>
                  <a:pt x="3407" y="30834"/>
                </a:lnTo>
                <a:lnTo>
                  <a:pt x="3526" y="30714"/>
                </a:lnTo>
                <a:lnTo>
                  <a:pt x="3646" y="30535"/>
                </a:lnTo>
                <a:lnTo>
                  <a:pt x="3705" y="30356"/>
                </a:lnTo>
                <a:lnTo>
                  <a:pt x="3646" y="30176"/>
                </a:lnTo>
                <a:lnTo>
                  <a:pt x="3526" y="30057"/>
                </a:lnTo>
                <a:lnTo>
                  <a:pt x="3347" y="29878"/>
                </a:lnTo>
                <a:lnTo>
                  <a:pt x="3167" y="29818"/>
                </a:lnTo>
                <a:close/>
                <a:moveTo>
                  <a:pt x="3227" y="32806"/>
                </a:moveTo>
                <a:lnTo>
                  <a:pt x="3048" y="32925"/>
                </a:lnTo>
                <a:lnTo>
                  <a:pt x="2928" y="33104"/>
                </a:lnTo>
                <a:lnTo>
                  <a:pt x="2869" y="33284"/>
                </a:lnTo>
                <a:lnTo>
                  <a:pt x="2809" y="33523"/>
                </a:lnTo>
                <a:lnTo>
                  <a:pt x="2869" y="33702"/>
                </a:lnTo>
                <a:lnTo>
                  <a:pt x="2988" y="33821"/>
                </a:lnTo>
                <a:lnTo>
                  <a:pt x="3227" y="33881"/>
                </a:lnTo>
                <a:lnTo>
                  <a:pt x="3466" y="33881"/>
                </a:lnTo>
                <a:lnTo>
                  <a:pt x="3646" y="33762"/>
                </a:lnTo>
                <a:lnTo>
                  <a:pt x="3765" y="33582"/>
                </a:lnTo>
                <a:lnTo>
                  <a:pt x="3825" y="33403"/>
                </a:lnTo>
                <a:lnTo>
                  <a:pt x="3885" y="33164"/>
                </a:lnTo>
                <a:lnTo>
                  <a:pt x="3825" y="32985"/>
                </a:lnTo>
                <a:lnTo>
                  <a:pt x="3646" y="32865"/>
                </a:lnTo>
                <a:lnTo>
                  <a:pt x="3466" y="32806"/>
                </a:lnTo>
                <a:close/>
                <a:moveTo>
                  <a:pt x="6932" y="32746"/>
                </a:moveTo>
                <a:lnTo>
                  <a:pt x="6633" y="32865"/>
                </a:lnTo>
                <a:lnTo>
                  <a:pt x="6454" y="33045"/>
                </a:lnTo>
                <a:lnTo>
                  <a:pt x="6335" y="33224"/>
                </a:lnTo>
                <a:lnTo>
                  <a:pt x="6335" y="33463"/>
                </a:lnTo>
                <a:lnTo>
                  <a:pt x="6335" y="33642"/>
                </a:lnTo>
                <a:lnTo>
                  <a:pt x="6454" y="33821"/>
                </a:lnTo>
                <a:lnTo>
                  <a:pt x="6633" y="33941"/>
                </a:lnTo>
                <a:lnTo>
                  <a:pt x="6872" y="33941"/>
                </a:lnTo>
                <a:lnTo>
                  <a:pt x="7111" y="33881"/>
                </a:lnTo>
                <a:lnTo>
                  <a:pt x="7350" y="33702"/>
                </a:lnTo>
                <a:lnTo>
                  <a:pt x="7470" y="33463"/>
                </a:lnTo>
                <a:lnTo>
                  <a:pt x="7470" y="33284"/>
                </a:lnTo>
                <a:lnTo>
                  <a:pt x="7410" y="33045"/>
                </a:lnTo>
                <a:lnTo>
                  <a:pt x="7291" y="32865"/>
                </a:lnTo>
                <a:lnTo>
                  <a:pt x="7171" y="32806"/>
                </a:lnTo>
                <a:lnTo>
                  <a:pt x="6932" y="32746"/>
                </a:lnTo>
                <a:close/>
                <a:moveTo>
                  <a:pt x="9263" y="34658"/>
                </a:moveTo>
                <a:lnTo>
                  <a:pt x="9024" y="34778"/>
                </a:lnTo>
                <a:lnTo>
                  <a:pt x="8904" y="34957"/>
                </a:lnTo>
                <a:lnTo>
                  <a:pt x="8844" y="35076"/>
                </a:lnTo>
                <a:lnTo>
                  <a:pt x="8844" y="35196"/>
                </a:lnTo>
                <a:lnTo>
                  <a:pt x="8904" y="35315"/>
                </a:lnTo>
                <a:lnTo>
                  <a:pt x="9024" y="35435"/>
                </a:lnTo>
                <a:lnTo>
                  <a:pt x="9203" y="35674"/>
                </a:lnTo>
                <a:lnTo>
                  <a:pt x="9382" y="35734"/>
                </a:lnTo>
                <a:lnTo>
                  <a:pt x="9442" y="35734"/>
                </a:lnTo>
                <a:lnTo>
                  <a:pt x="9502" y="35674"/>
                </a:lnTo>
                <a:lnTo>
                  <a:pt x="9681" y="35315"/>
                </a:lnTo>
                <a:lnTo>
                  <a:pt x="9741" y="35136"/>
                </a:lnTo>
                <a:lnTo>
                  <a:pt x="9741" y="34957"/>
                </a:lnTo>
                <a:lnTo>
                  <a:pt x="9741" y="34837"/>
                </a:lnTo>
                <a:lnTo>
                  <a:pt x="9681" y="34718"/>
                </a:lnTo>
                <a:lnTo>
                  <a:pt x="9561" y="34658"/>
                </a:lnTo>
                <a:close/>
                <a:moveTo>
                  <a:pt x="5558" y="35196"/>
                </a:moveTo>
                <a:lnTo>
                  <a:pt x="5199" y="35315"/>
                </a:lnTo>
                <a:lnTo>
                  <a:pt x="5020" y="35495"/>
                </a:lnTo>
                <a:lnTo>
                  <a:pt x="4841" y="35793"/>
                </a:lnTo>
                <a:lnTo>
                  <a:pt x="4781" y="36092"/>
                </a:lnTo>
                <a:lnTo>
                  <a:pt x="4781" y="36331"/>
                </a:lnTo>
                <a:lnTo>
                  <a:pt x="4841" y="36570"/>
                </a:lnTo>
                <a:lnTo>
                  <a:pt x="4960" y="36690"/>
                </a:lnTo>
                <a:lnTo>
                  <a:pt x="5020" y="36750"/>
                </a:lnTo>
                <a:lnTo>
                  <a:pt x="5139" y="36690"/>
                </a:lnTo>
                <a:lnTo>
                  <a:pt x="5378" y="36510"/>
                </a:lnTo>
                <a:lnTo>
                  <a:pt x="5617" y="36451"/>
                </a:lnTo>
                <a:lnTo>
                  <a:pt x="5916" y="36271"/>
                </a:lnTo>
                <a:lnTo>
                  <a:pt x="6155" y="36092"/>
                </a:lnTo>
                <a:lnTo>
                  <a:pt x="6275" y="35853"/>
                </a:lnTo>
                <a:lnTo>
                  <a:pt x="6275" y="35674"/>
                </a:lnTo>
                <a:lnTo>
                  <a:pt x="6215" y="35435"/>
                </a:lnTo>
                <a:lnTo>
                  <a:pt x="6036" y="35315"/>
                </a:lnTo>
                <a:lnTo>
                  <a:pt x="5797" y="35196"/>
                </a:lnTo>
                <a:close/>
                <a:moveTo>
                  <a:pt x="6574" y="38004"/>
                </a:moveTo>
                <a:lnTo>
                  <a:pt x="6155" y="38064"/>
                </a:lnTo>
                <a:lnTo>
                  <a:pt x="5916" y="38124"/>
                </a:lnTo>
                <a:lnTo>
                  <a:pt x="5737" y="38243"/>
                </a:lnTo>
                <a:lnTo>
                  <a:pt x="5617" y="38363"/>
                </a:lnTo>
                <a:lnTo>
                  <a:pt x="5498" y="38542"/>
                </a:lnTo>
                <a:lnTo>
                  <a:pt x="5378" y="38901"/>
                </a:lnTo>
                <a:lnTo>
                  <a:pt x="5378" y="39199"/>
                </a:lnTo>
                <a:lnTo>
                  <a:pt x="5378" y="39319"/>
                </a:lnTo>
                <a:lnTo>
                  <a:pt x="5498" y="39438"/>
                </a:lnTo>
                <a:lnTo>
                  <a:pt x="5558" y="39558"/>
                </a:lnTo>
                <a:lnTo>
                  <a:pt x="5737" y="39618"/>
                </a:lnTo>
                <a:lnTo>
                  <a:pt x="5856" y="39618"/>
                </a:lnTo>
                <a:lnTo>
                  <a:pt x="6036" y="39558"/>
                </a:lnTo>
                <a:lnTo>
                  <a:pt x="6275" y="39438"/>
                </a:lnTo>
                <a:lnTo>
                  <a:pt x="6514" y="39319"/>
                </a:lnTo>
                <a:lnTo>
                  <a:pt x="6753" y="39080"/>
                </a:lnTo>
                <a:lnTo>
                  <a:pt x="6872" y="38841"/>
                </a:lnTo>
                <a:lnTo>
                  <a:pt x="6992" y="38602"/>
                </a:lnTo>
                <a:lnTo>
                  <a:pt x="6992" y="38363"/>
                </a:lnTo>
                <a:lnTo>
                  <a:pt x="6992" y="38184"/>
                </a:lnTo>
                <a:lnTo>
                  <a:pt x="6813" y="38004"/>
                </a:lnTo>
                <a:close/>
                <a:moveTo>
                  <a:pt x="12370" y="38243"/>
                </a:moveTo>
                <a:lnTo>
                  <a:pt x="12250" y="38303"/>
                </a:lnTo>
                <a:lnTo>
                  <a:pt x="12131" y="38363"/>
                </a:lnTo>
                <a:lnTo>
                  <a:pt x="11892" y="38662"/>
                </a:lnTo>
                <a:lnTo>
                  <a:pt x="11772" y="39020"/>
                </a:lnTo>
                <a:lnTo>
                  <a:pt x="11713" y="39379"/>
                </a:lnTo>
                <a:lnTo>
                  <a:pt x="11772" y="39678"/>
                </a:lnTo>
                <a:lnTo>
                  <a:pt x="11832" y="39797"/>
                </a:lnTo>
                <a:lnTo>
                  <a:pt x="11952" y="39857"/>
                </a:lnTo>
                <a:lnTo>
                  <a:pt x="12191" y="39857"/>
                </a:lnTo>
                <a:lnTo>
                  <a:pt x="12370" y="39737"/>
                </a:lnTo>
                <a:lnTo>
                  <a:pt x="12549" y="39498"/>
                </a:lnTo>
                <a:lnTo>
                  <a:pt x="12788" y="39140"/>
                </a:lnTo>
                <a:lnTo>
                  <a:pt x="12848" y="38901"/>
                </a:lnTo>
                <a:lnTo>
                  <a:pt x="12908" y="38662"/>
                </a:lnTo>
                <a:lnTo>
                  <a:pt x="12908" y="38482"/>
                </a:lnTo>
                <a:lnTo>
                  <a:pt x="12848" y="38303"/>
                </a:lnTo>
                <a:lnTo>
                  <a:pt x="12669" y="38243"/>
                </a:lnTo>
                <a:close/>
                <a:moveTo>
                  <a:pt x="9442" y="38721"/>
                </a:moveTo>
                <a:lnTo>
                  <a:pt x="9203" y="38781"/>
                </a:lnTo>
                <a:lnTo>
                  <a:pt x="9024" y="38901"/>
                </a:lnTo>
                <a:lnTo>
                  <a:pt x="8844" y="39080"/>
                </a:lnTo>
                <a:lnTo>
                  <a:pt x="8784" y="39259"/>
                </a:lnTo>
                <a:lnTo>
                  <a:pt x="8784" y="39498"/>
                </a:lnTo>
                <a:lnTo>
                  <a:pt x="8844" y="39678"/>
                </a:lnTo>
                <a:lnTo>
                  <a:pt x="8964" y="39857"/>
                </a:lnTo>
                <a:lnTo>
                  <a:pt x="9203" y="39917"/>
                </a:lnTo>
                <a:lnTo>
                  <a:pt x="9442" y="39917"/>
                </a:lnTo>
                <a:lnTo>
                  <a:pt x="9621" y="39797"/>
                </a:lnTo>
                <a:lnTo>
                  <a:pt x="9800" y="39558"/>
                </a:lnTo>
                <a:lnTo>
                  <a:pt x="9860" y="39379"/>
                </a:lnTo>
                <a:lnTo>
                  <a:pt x="9860" y="39140"/>
                </a:lnTo>
                <a:lnTo>
                  <a:pt x="9800" y="38901"/>
                </a:lnTo>
                <a:lnTo>
                  <a:pt x="9681" y="38781"/>
                </a:lnTo>
                <a:lnTo>
                  <a:pt x="9442" y="38721"/>
                </a:lnTo>
                <a:close/>
                <a:moveTo>
                  <a:pt x="18465" y="5259"/>
                </a:moveTo>
                <a:lnTo>
                  <a:pt x="18764" y="5318"/>
                </a:lnTo>
                <a:lnTo>
                  <a:pt x="19062" y="5498"/>
                </a:lnTo>
                <a:lnTo>
                  <a:pt x="19421" y="5737"/>
                </a:lnTo>
                <a:lnTo>
                  <a:pt x="19660" y="5976"/>
                </a:lnTo>
                <a:lnTo>
                  <a:pt x="19899" y="6334"/>
                </a:lnTo>
                <a:lnTo>
                  <a:pt x="20078" y="6693"/>
                </a:lnTo>
                <a:lnTo>
                  <a:pt x="20198" y="7171"/>
                </a:lnTo>
                <a:lnTo>
                  <a:pt x="20317" y="7649"/>
                </a:lnTo>
                <a:lnTo>
                  <a:pt x="20437" y="8127"/>
                </a:lnTo>
                <a:lnTo>
                  <a:pt x="20437" y="8605"/>
                </a:lnTo>
                <a:lnTo>
                  <a:pt x="20497" y="9621"/>
                </a:lnTo>
                <a:lnTo>
                  <a:pt x="20437" y="10636"/>
                </a:lnTo>
                <a:lnTo>
                  <a:pt x="20258" y="13086"/>
                </a:lnTo>
                <a:lnTo>
                  <a:pt x="20138" y="14341"/>
                </a:lnTo>
                <a:lnTo>
                  <a:pt x="20138" y="15536"/>
                </a:lnTo>
                <a:lnTo>
                  <a:pt x="20138" y="16791"/>
                </a:lnTo>
                <a:lnTo>
                  <a:pt x="20258" y="17986"/>
                </a:lnTo>
                <a:lnTo>
                  <a:pt x="20377" y="18584"/>
                </a:lnTo>
                <a:lnTo>
                  <a:pt x="20497" y="19181"/>
                </a:lnTo>
                <a:lnTo>
                  <a:pt x="20676" y="19779"/>
                </a:lnTo>
                <a:lnTo>
                  <a:pt x="20915" y="20377"/>
                </a:lnTo>
                <a:lnTo>
                  <a:pt x="21273" y="21094"/>
                </a:lnTo>
                <a:lnTo>
                  <a:pt x="21632" y="21691"/>
                </a:lnTo>
                <a:lnTo>
                  <a:pt x="22110" y="22229"/>
                </a:lnTo>
                <a:lnTo>
                  <a:pt x="22588" y="22707"/>
                </a:lnTo>
                <a:lnTo>
                  <a:pt x="23604" y="23723"/>
                </a:lnTo>
                <a:lnTo>
                  <a:pt x="24142" y="24201"/>
                </a:lnTo>
                <a:lnTo>
                  <a:pt x="24679" y="24739"/>
                </a:lnTo>
                <a:lnTo>
                  <a:pt x="25157" y="25336"/>
                </a:lnTo>
                <a:lnTo>
                  <a:pt x="25516" y="25934"/>
                </a:lnTo>
                <a:lnTo>
                  <a:pt x="25875" y="26591"/>
                </a:lnTo>
                <a:lnTo>
                  <a:pt x="26114" y="27308"/>
                </a:lnTo>
                <a:lnTo>
                  <a:pt x="26293" y="27965"/>
                </a:lnTo>
                <a:lnTo>
                  <a:pt x="26412" y="28683"/>
                </a:lnTo>
                <a:lnTo>
                  <a:pt x="26472" y="29459"/>
                </a:lnTo>
                <a:lnTo>
                  <a:pt x="26412" y="30176"/>
                </a:lnTo>
                <a:lnTo>
                  <a:pt x="26353" y="30953"/>
                </a:lnTo>
                <a:lnTo>
                  <a:pt x="26173" y="31670"/>
                </a:lnTo>
                <a:lnTo>
                  <a:pt x="25934" y="32447"/>
                </a:lnTo>
                <a:lnTo>
                  <a:pt x="25695" y="33224"/>
                </a:lnTo>
                <a:lnTo>
                  <a:pt x="25337" y="34001"/>
                </a:lnTo>
                <a:lnTo>
                  <a:pt x="24978" y="34778"/>
                </a:lnTo>
                <a:lnTo>
                  <a:pt x="24560" y="35495"/>
                </a:lnTo>
                <a:lnTo>
                  <a:pt x="24142" y="36212"/>
                </a:lnTo>
                <a:lnTo>
                  <a:pt x="23604" y="36929"/>
                </a:lnTo>
                <a:lnTo>
                  <a:pt x="23126" y="37586"/>
                </a:lnTo>
                <a:lnTo>
                  <a:pt x="22528" y="38243"/>
                </a:lnTo>
                <a:lnTo>
                  <a:pt x="21931" y="38841"/>
                </a:lnTo>
                <a:lnTo>
                  <a:pt x="21333" y="39379"/>
                </a:lnTo>
                <a:lnTo>
                  <a:pt x="20736" y="39857"/>
                </a:lnTo>
                <a:lnTo>
                  <a:pt x="20078" y="40335"/>
                </a:lnTo>
                <a:lnTo>
                  <a:pt x="19421" y="40693"/>
                </a:lnTo>
                <a:lnTo>
                  <a:pt x="18943" y="40932"/>
                </a:lnTo>
                <a:lnTo>
                  <a:pt x="18405" y="41171"/>
                </a:lnTo>
                <a:lnTo>
                  <a:pt x="17867" y="41351"/>
                </a:lnTo>
                <a:lnTo>
                  <a:pt x="17270" y="41470"/>
                </a:lnTo>
                <a:lnTo>
                  <a:pt x="16075" y="41649"/>
                </a:lnTo>
                <a:lnTo>
                  <a:pt x="14880" y="41709"/>
                </a:lnTo>
                <a:lnTo>
                  <a:pt x="13684" y="41709"/>
                </a:lnTo>
                <a:lnTo>
                  <a:pt x="12489" y="41590"/>
                </a:lnTo>
                <a:lnTo>
                  <a:pt x="11354" y="41470"/>
                </a:lnTo>
                <a:lnTo>
                  <a:pt x="10219" y="41291"/>
                </a:lnTo>
                <a:lnTo>
                  <a:pt x="9024" y="40992"/>
                </a:lnTo>
                <a:lnTo>
                  <a:pt x="7888" y="40634"/>
                </a:lnTo>
                <a:lnTo>
                  <a:pt x="6753" y="40215"/>
                </a:lnTo>
                <a:lnTo>
                  <a:pt x="5737" y="39678"/>
                </a:lnTo>
                <a:lnTo>
                  <a:pt x="4721" y="39080"/>
                </a:lnTo>
                <a:lnTo>
                  <a:pt x="4243" y="38721"/>
                </a:lnTo>
                <a:lnTo>
                  <a:pt x="3765" y="38303"/>
                </a:lnTo>
                <a:lnTo>
                  <a:pt x="3347" y="37885"/>
                </a:lnTo>
                <a:lnTo>
                  <a:pt x="2988" y="37467"/>
                </a:lnTo>
                <a:lnTo>
                  <a:pt x="2570" y="36989"/>
                </a:lnTo>
                <a:lnTo>
                  <a:pt x="2271" y="36451"/>
                </a:lnTo>
                <a:lnTo>
                  <a:pt x="2510" y="36451"/>
                </a:lnTo>
                <a:lnTo>
                  <a:pt x="2689" y="36331"/>
                </a:lnTo>
                <a:lnTo>
                  <a:pt x="2809" y="36271"/>
                </a:lnTo>
                <a:lnTo>
                  <a:pt x="2869" y="36092"/>
                </a:lnTo>
                <a:lnTo>
                  <a:pt x="2928" y="35973"/>
                </a:lnTo>
                <a:lnTo>
                  <a:pt x="2928" y="35793"/>
                </a:lnTo>
                <a:lnTo>
                  <a:pt x="2809" y="35495"/>
                </a:lnTo>
                <a:lnTo>
                  <a:pt x="2570" y="35256"/>
                </a:lnTo>
                <a:lnTo>
                  <a:pt x="2450" y="35196"/>
                </a:lnTo>
                <a:lnTo>
                  <a:pt x="2331" y="35136"/>
                </a:lnTo>
                <a:lnTo>
                  <a:pt x="2152" y="35136"/>
                </a:lnTo>
                <a:lnTo>
                  <a:pt x="2032" y="35256"/>
                </a:lnTo>
                <a:lnTo>
                  <a:pt x="1913" y="35375"/>
                </a:lnTo>
                <a:lnTo>
                  <a:pt x="1793" y="35554"/>
                </a:lnTo>
                <a:lnTo>
                  <a:pt x="1494" y="34897"/>
                </a:lnTo>
                <a:lnTo>
                  <a:pt x="1255" y="34240"/>
                </a:lnTo>
                <a:lnTo>
                  <a:pt x="1136" y="33582"/>
                </a:lnTo>
                <a:lnTo>
                  <a:pt x="1076" y="32925"/>
                </a:lnTo>
                <a:lnTo>
                  <a:pt x="1076" y="32268"/>
                </a:lnTo>
                <a:lnTo>
                  <a:pt x="1136" y="31670"/>
                </a:lnTo>
                <a:lnTo>
                  <a:pt x="1255" y="31013"/>
                </a:lnTo>
                <a:lnTo>
                  <a:pt x="1375" y="30415"/>
                </a:lnTo>
                <a:lnTo>
                  <a:pt x="1614" y="29818"/>
                </a:lnTo>
                <a:lnTo>
                  <a:pt x="1853" y="29220"/>
                </a:lnTo>
                <a:lnTo>
                  <a:pt x="2450" y="28025"/>
                </a:lnTo>
                <a:lnTo>
                  <a:pt x="3227" y="26890"/>
                </a:lnTo>
                <a:lnTo>
                  <a:pt x="4064" y="25755"/>
                </a:lnTo>
                <a:lnTo>
                  <a:pt x="4960" y="24619"/>
                </a:lnTo>
                <a:lnTo>
                  <a:pt x="5916" y="23484"/>
                </a:lnTo>
                <a:lnTo>
                  <a:pt x="7769" y="21273"/>
                </a:lnTo>
                <a:lnTo>
                  <a:pt x="8605" y="20197"/>
                </a:lnTo>
                <a:lnTo>
                  <a:pt x="9382" y="19062"/>
                </a:lnTo>
                <a:lnTo>
                  <a:pt x="10039" y="17927"/>
                </a:lnTo>
                <a:lnTo>
                  <a:pt x="10278" y="17389"/>
                </a:lnTo>
                <a:lnTo>
                  <a:pt x="10517" y="16791"/>
                </a:lnTo>
                <a:lnTo>
                  <a:pt x="11115" y="14819"/>
                </a:lnTo>
                <a:lnTo>
                  <a:pt x="11772" y="12788"/>
                </a:lnTo>
                <a:lnTo>
                  <a:pt x="12131" y="11772"/>
                </a:lnTo>
                <a:lnTo>
                  <a:pt x="12549" y="10816"/>
                </a:lnTo>
                <a:lnTo>
                  <a:pt x="13087" y="9919"/>
                </a:lnTo>
                <a:lnTo>
                  <a:pt x="13684" y="9083"/>
                </a:lnTo>
                <a:lnTo>
                  <a:pt x="14342" y="8366"/>
                </a:lnTo>
                <a:lnTo>
                  <a:pt x="14700" y="8067"/>
                </a:lnTo>
                <a:lnTo>
                  <a:pt x="15059" y="7828"/>
                </a:lnTo>
                <a:lnTo>
                  <a:pt x="15477" y="7589"/>
                </a:lnTo>
                <a:lnTo>
                  <a:pt x="15895" y="7350"/>
                </a:lnTo>
                <a:lnTo>
                  <a:pt x="16373" y="7230"/>
                </a:lnTo>
                <a:lnTo>
                  <a:pt x="16851" y="7171"/>
                </a:lnTo>
                <a:lnTo>
                  <a:pt x="17270" y="7171"/>
                </a:lnTo>
                <a:lnTo>
                  <a:pt x="17808" y="7230"/>
                </a:lnTo>
                <a:lnTo>
                  <a:pt x="18345" y="7290"/>
                </a:lnTo>
                <a:lnTo>
                  <a:pt x="18525" y="7290"/>
                </a:lnTo>
                <a:lnTo>
                  <a:pt x="18644" y="7230"/>
                </a:lnTo>
                <a:lnTo>
                  <a:pt x="18823" y="7051"/>
                </a:lnTo>
                <a:lnTo>
                  <a:pt x="18823" y="6932"/>
                </a:lnTo>
                <a:lnTo>
                  <a:pt x="18764" y="6812"/>
                </a:lnTo>
                <a:lnTo>
                  <a:pt x="18584" y="6693"/>
                </a:lnTo>
                <a:lnTo>
                  <a:pt x="18166" y="6513"/>
                </a:lnTo>
                <a:lnTo>
                  <a:pt x="17808" y="6454"/>
                </a:lnTo>
                <a:lnTo>
                  <a:pt x="17927" y="5856"/>
                </a:lnTo>
                <a:lnTo>
                  <a:pt x="18047" y="5617"/>
                </a:lnTo>
                <a:lnTo>
                  <a:pt x="18166" y="5378"/>
                </a:lnTo>
                <a:lnTo>
                  <a:pt x="18286" y="5259"/>
                </a:lnTo>
                <a:close/>
                <a:moveTo>
                  <a:pt x="19899" y="0"/>
                </a:moveTo>
                <a:lnTo>
                  <a:pt x="19720" y="120"/>
                </a:lnTo>
                <a:lnTo>
                  <a:pt x="19540" y="299"/>
                </a:lnTo>
                <a:lnTo>
                  <a:pt x="19122" y="777"/>
                </a:lnTo>
                <a:lnTo>
                  <a:pt x="18704" y="1315"/>
                </a:lnTo>
                <a:lnTo>
                  <a:pt x="18345" y="1912"/>
                </a:lnTo>
                <a:lnTo>
                  <a:pt x="17927" y="2689"/>
                </a:lnTo>
                <a:lnTo>
                  <a:pt x="17449" y="3585"/>
                </a:lnTo>
                <a:lnTo>
                  <a:pt x="17210" y="4004"/>
                </a:lnTo>
                <a:lnTo>
                  <a:pt x="17031" y="4422"/>
                </a:lnTo>
                <a:lnTo>
                  <a:pt x="16911" y="4661"/>
                </a:lnTo>
                <a:lnTo>
                  <a:pt x="16732" y="4960"/>
                </a:lnTo>
                <a:lnTo>
                  <a:pt x="16134" y="5796"/>
                </a:lnTo>
                <a:lnTo>
                  <a:pt x="15477" y="6513"/>
                </a:lnTo>
                <a:lnTo>
                  <a:pt x="15238" y="6752"/>
                </a:lnTo>
                <a:lnTo>
                  <a:pt x="15059" y="6932"/>
                </a:lnTo>
                <a:lnTo>
                  <a:pt x="14521" y="7171"/>
                </a:lnTo>
                <a:lnTo>
                  <a:pt x="14043" y="7529"/>
                </a:lnTo>
                <a:lnTo>
                  <a:pt x="13625" y="7888"/>
                </a:lnTo>
                <a:lnTo>
                  <a:pt x="13206" y="8306"/>
                </a:lnTo>
                <a:lnTo>
                  <a:pt x="12728" y="8784"/>
                </a:lnTo>
                <a:lnTo>
                  <a:pt x="12370" y="9262"/>
                </a:lnTo>
                <a:lnTo>
                  <a:pt x="12011" y="9800"/>
                </a:lnTo>
                <a:lnTo>
                  <a:pt x="11713" y="10397"/>
                </a:lnTo>
                <a:lnTo>
                  <a:pt x="11175" y="11533"/>
                </a:lnTo>
                <a:lnTo>
                  <a:pt x="10756" y="12788"/>
                </a:lnTo>
                <a:lnTo>
                  <a:pt x="9980" y="15238"/>
                </a:lnTo>
                <a:lnTo>
                  <a:pt x="9621" y="16492"/>
                </a:lnTo>
                <a:lnTo>
                  <a:pt x="9143" y="17628"/>
                </a:lnTo>
                <a:lnTo>
                  <a:pt x="8545" y="18703"/>
                </a:lnTo>
                <a:lnTo>
                  <a:pt x="7948" y="19719"/>
                </a:lnTo>
                <a:lnTo>
                  <a:pt x="7231" y="20675"/>
                </a:lnTo>
                <a:lnTo>
                  <a:pt x="6454" y="21631"/>
                </a:lnTo>
                <a:lnTo>
                  <a:pt x="4900" y="23424"/>
                </a:lnTo>
                <a:lnTo>
                  <a:pt x="3287" y="25217"/>
                </a:lnTo>
                <a:lnTo>
                  <a:pt x="2510" y="26173"/>
                </a:lnTo>
                <a:lnTo>
                  <a:pt x="1853" y="27189"/>
                </a:lnTo>
                <a:lnTo>
                  <a:pt x="1196" y="28205"/>
                </a:lnTo>
                <a:lnTo>
                  <a:pt x="718" y="29280"/>
                </a:lnTo>
                <a:lnTo>
                  <a:pt x="299" y="30415"/>
                </a:lnTo>
                <a:lnTo>
                  <a:pt x="180" y="31013"/>
                </a:lnTo>
                <a:lnTo>
                  <a:pt x="60" y="31611"/>
                </a:lnTo>
                <a:lnTo>
                  <a:pt x="0" y="32208"/>
                </a:lnTo>
                <a:lnTo>
                  <a:pt x="0" y="32806"/>
                </a:lnTo>
                <a:lnTo>
                  <a:pt x="60" y="33403"/>
                </a:lnTo>
                <a:lnTo>
                  <a:pt x="120" y="34061"/>
                </a:lnTo>
                <a:lnTo>
                  <a:pt x="239" y="34658"/>
                </a:lnTo>
                <a:lnTo>
                  <a:pt x="419" y="35256"/>
                </a:lnTo>
                <a:lnTo>
                  <a:pt x="598" y="35793"/>
                </a:lnTo>
                <a:lnTo>
                  <a:pt x="837" y="36331"/>
                </a:lnTo>
                <a:lnTo>
                  <a:pt x="1136" y="36869"/>
                </a:lnTo>
                <a:lnTo>
                  <a:pt x="1435" y="37407"/>
                </a:lnTo>
                <a:lnTo>
                  <a:pt x="1793" y="37885"/>
                </a:lnTo>
                <a:lnTo>
                  <a:pt x="2152" y="38363"/>
                </a:lnTo>
                <a:lnTo>
                  <a:pt x="2988" y="39199"/>
                </a:lnTo>
                <a:lnTo>
                  <a:pt x="3944" y="39976"/>
                </a:lnTo>
                <a:lnTo>
                  <a:pt x="4960" y="40634"/>
                </a:lnTo>
                <a:lnTo>
                  <a:pt x="6036" y="41231"/>
                </a:lnTo>
                <a:lnTo>
                  <a:pt x="7052" y="41649"/>
                </a:lnTo>
                <a:lnTo>
                  <a:pt x="8127" y="42008"/>
                </a:lnTo>
                <a:lnTo>
                  <a:pt x="9203" y="42366"/>
                </a:lnTo>
                <a:lnTo>
                  <a:pt x="10338" y="42606"/>
                </a:lnTo>
                <a:lnTo>
                  <a:pt x="11473" y="42785"/>
                </a:lnTo>
                <a:lnTo>
                  <a:pt x="12609" y="42904"/>
                </a:lnTo>
                <a:lnTo>
                  <a:pt x="13744" y="42964"/>
                </a:lnTo>
                <a:lnTo>
                  <a:pt x="14880" y="42904"/>
                </a:lnTo>
                <a:lnTo>
                  <a:pt x="16015" y="42785"/>
                </a:lnTo>
                <a:lnTo>
                  <a:pt x="17090" y="42546"/>
                </a:lnTo>
                <a:lnTo>
                  <a:pt x="18166" y="42247"/>
                </a:lnTo>
                <a:lnTo>
                  <a:pt x="19242" y="41888"/>
                </a:lnTo>
                <a:lnTo>
                  <a:pt x="20258" y="41351"/>
                </a:lnTo>
                <a:lnTo>
                  <a:pt x="21214" y="40813"/>
                </a:lnTo>
                <a:lnTo>
                  <a:pt x="22110" y="40096"/>
                </a:lnTo>
                <a:lnTo>
                  <a:pt x="22887" y="39319"/>
                </a:lnTo>
                <a:lnTo>
                  <a:pt x="23664" y="38482"/>
                </a:lnTo>
                <a:lnTo>
                  <a:pt x="24321" y="37586"/>
                </a:lnTo>
                <a:lnTo>
                  <a:pt x="24978" y="36630"/>
                </a:lnTo>
                <a:lnTo>
                  <a:pt x="25576" y="35674"/>
                </a:lnTo>
                <a:lnTo>
                  <a:pt x="26114" y="34598"/>
                </a:lnTo>
                <a:lnTo>
                  <a:pt x="26532" y="33582"/>
                </a:lnTo>
                <a:lnTo>
                  <a:pt x="26890" y="32447"/>
                </a:lnTo>
                <a:lnTo>
                  <a:pt x="27189" y="31372"/>
                </a:lnTo>
                <a:lnTo>
                  <a:pt x="27309" y="30236"/>
                </a:lnTo>
                <a:lnTo>
                  <a:pt x="27368" y="29161"/>
                </a:lnTo>
                <a:lnTo>
                  <a:pt x="27309" y="28085"/>
                </a:lnTo>
                <a:lnTo>
                  <a:pt x="27189" y="27547"/>
                </a:lnTo>
                <a:lnTo>
                  <a:pt x="27070" y="27009"/>
                </a:lnTo>
                <a:lnTo>
                  <a:pt x="26890" y="26531"/>
                </a:lnTo>
                <a:lnTo>
                  <a:pt x="26711" y="25994"/>
                </a:lnTo>
                <a:lnTo>
                  <a:pt x="26472" y="25516"/>
                </a:lnTo>
                <a:lnTo>
                  <a:pt x="26173" y="25037"/>
                </a:lnTo>
                <a:lnTo>
                  <a:pt x="25875" y="24559"/>
                </a:lnTo>
                <a:lnTo>
                  <a:pt x="25516" y="24081"/>
                </a:lnTo>
                <a:lnTo>
                  <a:pt x="25098" y="23663"/>
                </a:lnTo>
                <a:lnTo>
                  <a:pt x="24620" y="23185"/>
                </a:lnTo>
                <a:lnTo>
                  <a:pt x="24082" y="22707"/>
                </a:lnTo>
                <a:lnTo>
                  <a:pt x="23604" y="22229"/>
                </a:lnTo>
                <a:lnTo>
                  <a:pt x="23186" y="21691"/>
                </a:lnTo>
                <a:lnTo>
                  <a:pt x="22827" y="21213"/>
                </a:lnTo>
                <a:lnTo>
                  <a:pt x="22468" y="20675"/>
                </a:lnTo>
                <a:lnTo>
                  <a:pt x="22170" y="20138"/>
                </a:lnTo>
                <a:lnTo>
                  <a:pt x="21931" y="19540"/>
                </a:lnTo>
                <a:lnTo>
                  <a:pt x="21692" y="19002"/>
                </a:lnTo>
                <a:lnTo>
                  <a:pt x="21512" y="18405"/>
                </a:lnTo>
                <a:lnTo>
                  <a:pt x="21393" y="17807"/>
                </a:lnTo>
                <a:lnTo>
                  <a:pt x="21214" y="16552"/>
                </a:lnTo>
                <a:lnTo>
                  <a:pt x="21154" y="15238"/>
                </a:lnTo>
                <a:lnTo>
                  <a:pt x="21154" y="13804"/>
                </a:lnTo>
                <a:lnTo>
                  <a:pt x="21273" y="12608"/>
                </a:lnTo>
                <a:lnTo>
                  <a:pt x="21393" y="11174"/>
                </a:lnTo>
                <a:lnTo>
                  <a:pt x="21512" y="9680"/>
                </a:lnTo>
                <a:lnTo>
                  <a:pt x="21512" y="8963"/>
                </a:lnTo>
                <a:lnTo>
                  <a:pt x="21453" y="8187"/>
                </a:lnTo>
                <a:lnTo>
                  <a:pt x="21393" y="7469"/>
                </a:lnTo>
                <a:lnTo>
                  <a:pt x="21214" y="6812"/>
                </a:lnTo>
                <a:lnTo>
                  <a:pt x="21034" y="6155"/>
                </a:lnTo>
                <a:lnTo>
                  <a:pt x="20736" y="5617"/>
                </a:lnTo>
                <a:lnTo>
                  <a:pt x="20317" y="5079"/>
                </a:lnTo>
                <a:lnTo>
                  <a:pt x="19839" y="4661"/>
                </a:lnTo>
                <a:lnTo>
                  <a:pt x="19540" y="4482"/>
                </a:lnTo>
                <a:lnTo>
                  <a:pt x="19242" y="4362"/>
                </a:lnTo>
                <a:lnTo>
                  <a:pt x="18883" y="4243"/>
                </a:lnTo>
                <a:lnTo>
                  <a:pt x="18465" y="4123"/>
                </a:lnTo>
                <a:lnTo>
                  <a:pt x="18644" y="3765"/>
                </a:lnTo>
                <a:lnTo>
                  <a:pt x="18943" y="3287"/>
                </a:lnTo>
                <a:lnTo>
                  <a:pt x="19660" y="2211"/>
                </a:lnTo>
                <a:lnTo>
                  <a:pt x="19959" y="1673"/>
                </a:lnTo>
                <a:lnTo>
                  <a:pt x="20258" y="1135"/>
                </a:lnTo>
                <a:lnTo>
                  <a:pt x="20437" y="717"/>
                </a:lnTo>
                <a:lnTo>
                  <a:pt x="20437" y="478"/>
                </a:lnTo>
                <a:lnTo>
                  <a:pt x="20437" y="359"/>
                </a:lnTo>
                <a:lnTo>
                  <a:pt x="20377" y="120"/>
                </a:lnTo>
                <a:lnTo>
                  <a:pt x="20258" y="0"/>
                </a:lnTo>
                <a:close/>
              </a:path>
            </a:pathLst>
          </a:custGeom>
          <a:solidFill>
            <a:srgbClr val="140E4F">
              <a:alpha val="57309"/>
            </a:srgbClr>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solidFill>
                <a:srgbClr val="7A7D99"/>
              </a:solidFill>
            </a:endParaRPr>
          </a:p>
        </p:txBody>
      </p:sp>
      <p:sp>
        <p:nvSpPr>
          <p:cNvPr id="119" name="Google Shape;119;p4"/>
          <p:cNvSpPr/>
          <p:nvPr/>
        </p:nvSpPr>
        <p:spPr>
          <a:xfrm rot="5200625">
            <a:off x="5384521" y="-200998"/>
            <a:ext cx="935501" cy="829321"/>
          </a:xfrm>
          <a:custGeom>
            <a:avLst/>
            <a:gdLst/>
            <a:ahLst/>
            <a:cxnLst/>
            <a:rect l="l" t="t" r="r" b="b"/>
            <a:pathLst>
              <a:path w="32149" h="35077" extrusionOk="0">
                <a:moveTo>
                  <a:pt x="15656" y="13266"/>
                </a:moveTo>
                <a:lnTo>
                  <a:pt x="16791" y="13385"/>
                </a:lnTo>
                <a:lnTo>
                  <a:pt x="17688" y="13565"/>
                </a:lnTo>
                <a:lnTo>
                  <a:pt x="18524" y="13864"/>
                </a:lnTo>
                <a:lnTo>
                  <a:pt x="19301" y="14282"/>
                </a:lnTo>
                <a:lnTo>
                  <a:pt x="19660" y="14521"/>
                </a:lnTo>
                <a:lnTo>
                  <a:pt x="19958" y="14760"/>
                </a:lnTo>
                <a:lnTo>
                  <a:pt x="20257" y="15059"/>
                </a:lnTo>
                <a:lnTo>
                  <a:pt x="20496" y="15417"/>
                </a:lnTo>
                <a:lnTo>
                  <a:pt x="20675" y="15776"/>
                </a:lnTo>
                <a:lnTo>
                  <a:pt x="20795" y="16134"/>
                </a:lnTo>
                <a:lnTo>
                  <a:pt x="20914" y="16553"/>
                </a:lnTo>
                <a:lnTo>
                  <a:pt x="20914" y="16971"/>
                </a:lnTo>
                <a:lnTo>
                  <a:pt x="20855" y="17449"/>
                </a:lnTo>
                <a:lnTo>
                  <a:pt x="20735" y="17927"/>
                </a:lnTo>
                <a:lnTo>
                  <a:pt x="20496" y="18524"/>
                </a:lnTo>
                <a:lnTo>
                  <a:pt x="20197" y="19002"/>
                </a:lnTo>
                <a:lnTo>
                  <a:pt x="19899" y="19481"/>
                </a:lnTo>
                <a:lnTo>
                  <a:pt x="19540" y="19899"/>
                </a:lnTo>
                <a:lnTo>
                  <a:pt x="19122" y="20317"/>
                </a:lnTo>
                <a:lnTo>
                  <a:pt x="18644" y="20676"/>
                </a:lnTo>
                <a:lnTo>
                  <a:pt x="18166" y="20974"/>
                </a:lnTo>
                <a:lnTo>
                  <a:pt x="17688" y="21213"/>
                </a:lnTo>
                <a:lnTo>
                  <a:pt x="17150" y="21452"/>
                </a:lnTo>
                <a:lnTo>
                  <a:pt x="16612" y="21691"/>
                </a:lnTo>
                <a:lnTo>
                  <a:pt x="16015" y="21811"/>
                </a:lnTo>
                <a:lnTo>
                  <a:pt x="15477" y="21930"/>
                </a:lnTo>
                <a:lnTo>
                  <a:pt x="14879" y="21990"/>
                </a:lnTo>
                <a:lnTo>
                  <a:pt x="14341" y="22050"/>
                </a:lnTo>
                <a:lnTo>
                  <a:pt x="13206" y="22050"/>
                </a:lnTo>
                <a:lnTo>
                  <a:pt x="12608" y="21930"/>
                </a:lnTo>
                <a:lnTo>
                  <a:pt x="12071" y="21811"/>
                </a:lnTo>
                <a:lnTo>
                  <a:pt x="11533" y="21691"/>
                </a:lnTo>
                <a:lnTo>
                  <a:pt x="10995" y="21452"/>
                </a:lnTo>
                <a:lnTo>
                  <a:pt x="10517" y="21213"/>
                </a:lnTo>
                <a:lnTo>
                  <a:pt x="10039" y="20915"/>
                </a:lnTo>
                <a:lnTo>
                  <a:pt x="9621" y="20616"/>
                </a:lnTo>
                <a:lnTo>
                  <a:pt x="9202" y="20257"/>
                </a:lnTo>
                <a:lnTo>
                  <a:pt x="8904" y="19839"/>
                </a:lnTo>
                <a:lnTo>
                  <a:pt x="8665" y="19421"/>
                </a:lnTo>
                <a:lnTo>
                  <a:pt x="8485" y="19002"/>
                </a:lnTo>
                <a:lnTo>
                  <a:pt x="8426" y="18524"/>
                </a:lnTo>
                <a:lnTo>
                  <a:pt x="8426" y="18046"/>
                </a:lnTo>
                <a:lnTo>
                  <a:pt x="8545" y="17509"/>
                </a:lnTo>
                <a:lnTo>
                  <a:pt x="8784" y="16971"/>
                </a:lnTo>
                <a:lnTo>
                  <a:pt x="9143" y="16373"/>
                </a:lnTo>
                <a:lnTo>
                  <a:pt x="9501" y="15955"/>
                </a:lnTo>
                <a:lnTo>
                  <a:pt x="9860" y="15537"/>
                </a:lnTo>
                <a:lnTo>
                  <a:pt x="10278" y="15118"/>
                </a:lnTo>
                <a:lnTo>
                  <a:pt x="10696" y="14820"/>
                </a:lnTo>
                <a:lnTo>
                  <a:pt x="11115" y="14461"/>
                </a:lnTo>
                <a:lnTo>
                  <a:pt x="11593" y="14222"/>
                </a:lnTo>
                <a:lnTo>
                  <a:pt x="12071" y="13983"/>
                </a:lnTo>
                <a:lnTo>
                  <a:pt x="12549" y="13744"/>
                </a:lnTo>
                <a:lnTo>
                  <a:pt x="13027" y="13565"/>
                </a:lnTo>
                <a:lnTo>
                  <a:pt x="13565" y="13445"/>
                </a:lnTo>
                <a:lnTo>
                  <a:pt x="14043" y="13326"/>
                </a:lnTo>
                <a:lnTo>
                  <a:pt x="14580" y="13266"/>
                </a:lnTo>
                <a:close/>
                <a:moveTo>
                  <a:pt x="15716" y="12190"/>
                </a:moveTo>
                <a:lnTo>
                  <a:pt x="14640" y="12310"/>
                </a:lnTo>
                <a:lnTo>
                  <a:pt x="13565" y="12549"/>
                </a:lnTo>
                <a:lnTo>
                  <a:pt x="12489" y="12907"/>
                </a:lnTo>
                <a:lnTo>
                  <a:pt x="11473" y="13326"/>
                </a:lnTo>
                <a:lnTo>
                  <a:pt x="10935" y="13625"/>
                </a:lnTo>
                <a:lnTo>
                  <a:pt x="10398" y="13983"/>
                </a:lnTo>
                <a:lnTo>
                  <a:pt x="9860" y="14401"/>
                </a:lnTo>
                <a:lnTo>
                  <a:pt x="9382" y="14879"/>
                </a:lnTo>
                <a:lnTo>
                  <a:pt x="8904" y="15357"/>
                </a:lnTo>
                <a:lnTo>
                  <a:pt x="8485" y="15895"/>
                </a:lnTo>
                <a:lnTo>
                  <a:pt x="8127" y="16433"/>
                </a:lnTo>
                <a:lnTo>
                  <a:pt x="7828" y="17031"/>
                </a:lnTo>
                <a:lnTo>
                  <a:pt x="7649" y="17628"/>
                </a:lnTo>
                <a:lnTo>
                  <a:pt x="7470" y="18226"/>
                </a:lnTo>
                <a:lnTo>
                  <a:pt x="7470" y="18823"/>
                </a:lnTo>
                <a:lnTo>
                  <a:pt x="7529" y="19421"/>
                </a:lnTo>
                <a:lnTo>
                  <a:pt x="7649" y="19959"/>
                </a:lnTo>
                <a:lnTo>
                  <a:pt x="7948" y="20556"/>
                </a:lnTo>
                <a:lnTo>
                  <a:pt x="8366" y="21094"/>
                </a:lnTo>
                <a:lnTo>
                  <a:pt x="8963" y="21572"/>
                </a:lnTo>
                <a:lnTo>
                  <a:pt x="9501" y="21990"/>
                </a:lnTo>
                <a:lnTo>
                  <a:pt x="10099" y="22289"/>
                </a:lnTo>
                <a:lnTo>
                  <a:pt x="10696" y="22588"/>
                </a:lnTo>
                <a:lnTo>
                  <a:pt x="11354" y="22827"/>
                </a:lnTo>
                <a:lnTo>
                  <a:pt x="12011" y="22946"/>
                </a:lnTo>
                <a:lnTo>
                  <a:pt x="12668" y="23066"/>
                </a:lnTo>
                <a:lnTo>
                  <a:pt x="13385" y="23126"/>
                </a:lnTo>
                <a:lnTo>
                  <a:pt x="14102" y="23185"/>
                </a:lnTo>
                <a:lnTo>
                  <a:pt x="14760" y="23126"/>
                </a:lnTo>
                <a:lnTo>
                  <a:pt x="15477" y="23006"/>
                </a:lnTo>
                <a:lnTo>
                  <a:pt x="16134" y="22887"/>
                </a:lnTo>
                <a:lnTo>
                  <a:pt x="16791" y="22707"/>
                </a:lnTo>
                <a:lnTo>
                  <a:pt x="17449" y="22468"/>
                </a:lnTo>
                <a:lnTo>
                  <a:pt x="18046" y="22169"/>
                </a:lnTo>
                <a:lnTo>
                  <a:pt x="18644" y="21871"/>
                </a:lnTo>
                <a:lnTo>
                  <a:pt x="19182" y="21512"/>
                </a:lnTo>
                <a:lnTo>
                  <a:pt x="19660" y="21094"/>
                </a:lnTo>
                <a:lnTo>
                  <a:pt x="20138" y="20676"/>
                </a:lnTo>
                <a:lnTo>
                  <a:pt x="20556" y="20198"/>
                </a:lnTo>
                <a:lnTo>
                  <a:pt x="20914" y="19660"/>
                </a:lnTo>
                <a:lnTo>
                  <a:pt x="21213" y="19122"/>
                </a:lnTo>
                <a:lnTo>
                  <a:pt x="21452" y="18584"/>
                </a:lnTo>
                <a:lnTo>
                  <a:pt x="21691" y="18046"/>
                </a:lnTo>
                <a:lnTo>
                  <a:pt x="21811" y="17449"/>
                </a:lnTo>
                <a:lnTo>
                  <a:pt x="21871" y="16851"/>
                </a:lnTo>
                <a:lnTo>
                  <a:pt x="21871" y="16313"/>
                </a:lnTo>
                <a:lnTo>
                  <a:pt x="21811" y="15776"/>
                </a:lnTo>
                <a:lnTo>
                  <a:pt x="21632" y="15238"/>
                </a:lnTo>
                <a:lnTo>
                  <a:pt x="21333" y="14700"/>
                </a:lnTo>
                <a:lnTo>
                  <a:pt x="20974" y="14222"/>
                </a:lnTo>
                <a:lnTo>
                  <a:pt x="20556" y="13744"/>
                </a:lnTo>
                <a:lnTo>
                  <a:pt x="19958" y="13326"/>
                </a:lnTo>
                <a:lnTo>
                  <a:pt x="19480" y="13027"/>
                </a:lnTo>
                <a:lnTo>
                  <a:pt x="18943" y="12788"/>
                </a:lnTo>
                <a:lnTo>
                  <a:pt x="18405" y="12549"/>
                </a:lnTo>
                <a:lnTo>
                  <a:pt x="17867" y="12429"/>
                </a:lnTo>
                <a:lnTo>
                  <a:pt x="17329" y="12310"/>
                </a:lnTo>
                <a:lnTo>
                  <a:pt x="16791" y="12190"/>
                </a:lnTo>
                <a:close/>
                <a:moveTo>
                  <a:pt x="26651" y="897"/>
                </a:moveTo>
                <a:lnTo>
                  <a:pt x="26950" y="956"/>
                </a:lnTo>
                <a:lnTo>
                  <a:pt x="27249" y="1076"/>
                </a:lnTo>
                <a:lnTo>
                  <a:pt x="27547" y="1195"/>
                </a:lnTo>
                <a:lnTo>
                  <a:pt x="27786" y="1375"/>
                </a:lnTo>
                <a:lnTo>
                  <a:pt x="28264" y="1853"/>
                </a:lnTo>
                <a:lnTo>
                  <a:pt x="28683" y="2391"/>
                </a:lnTo>
                <a:lnTo>
                  <a:pt x="28981" y="2988"/>
                </a:lnTo>
                <a:lnTo>
                  <a:pt x="29161" y="3586"/>
                </a:lnTo>
                <a:lnTo>
                  <a:pt x="29220" y="4123"/>
                </a:lnTo>
                <a:lnTo>
                  <a:pt x="29220" y="4601"/>
                </a:lnTo>
                <a:lnTo>
                  <a:pt x="29161" y="5139"/>
                </a:lnTo>
                <a:lnTo>
                  <a:pt x="29101" y="5617"/>
                </a:lnTo>
                <a:lnTo>
                  <a:pt x="28862" y="6693"/>
                </a:lnTo>
                <a:lnTo>
                  <a:pt x="28503" y="7709"/>
                </a:lnTo>
                <a:lnTo>
                  <a:pt x="27727" y="9740"/>
                </a:lnTo>
                <a:lnTo>
                  <a:pt x="27308" y="10696"/>
                </a:lnTo>
                <a:lnTo>
                  <a:pt x="27010" y="11653"/>
                </a:lnTo>
                <a:lnTo>
                  <a:pt x="26472" y="13505"/>
                </a:lnTo>
                <a:lnTo>
                  <a:pt x="25994" y="15477"/>
                </a:lnTo>
                <a:lnTo>
                  <a:pt x="25575" y="17389"/>
                </a:lnTo>
                <a:lnTo>
                  <a:pt x="25038" y="19361"/>
                </a:lnTo>
                <a:lnTo>
                  <a:pt x="24679" y="20257"/>
                </a:lnTo>
                <a:lnTo>
                  <a:pt x="24380" y="21213"/>
                </a:lnTo>
                <a:lnTo>
                  <a:pt x="23962" y="22110"/>
                </a:lnTo>
                <a:lnTo>
                  <a:pt x="23544" y="23006"/>
                </a:lnTo>
                <a:lnTo>
                  <a:pt x="23006" y="23843"/>
                </a:lnTo>
                <a:lnTo>
                  <a:pt x="22468" y="24619"/>
                </a:lnTo>
                <a:lnTo>
                  <a:pt x="21811" y="25337"/>
                </a:lnTo>
                <a:lnTo>
                  <a:pt x="21094" y="26054"/>
                </a:lnTo>
                <a:lnTo>
                  <a:pt x="20377" y="26591"/>
                </a:lnTo>
                <a:lnTo>
                  <a:pt x="19719" y="27069"/>
                </a:lnTo>
                <a:lnTo>
                  <a:pt x="18943" y="27488"/>
                </a:lnTo>
                <a:lnTo>
                  <a:pt x="18166" y="27846"/>
                </a:lnTo>
                <a:lnTo>
                  <a:pt x="17389" y="28205"/>
                </a:lnTo>
                <a:lnTo>
                  <a:pt x="16612" y="28444"/>
                </a:lnTo>
                <a:lnTo>
                  <a:pt x="15776" y="28623"/>
                </a:lnTo>
                <a:lnTo>
                  <a:pt x="14939" y="28802"/>
                </a:lnTo>
                <a:lnTo>
                  <a:pt x="14102" y="28862"/>
                </a:lnTo>
                <a:lnTo>
                  <a:pt x="13206" y="28922"/>
                </a:lnTo>
                <a:lnTo>
                  <a:pt x="12369" y="28922"/>
                </a:lnTo>
                <a:lnTo>
                  <a:pt x="11533" y="28862"/>
                </a:lnTo>
                <a:lnTo>
                  <a:pt x="10637" y="28743"/>
                </a:lnTo>
                <a:lnTo>
                  <a:pt x="9800" y="28563"/>
                </a:lnTo>
                <a:lnTo>
                  <a:pt x="9023" y="28384"/>
                </a:lnTo>
                <a:lnTo>
                  <a:pt x="8187" y="28085"/>
                </a:lnTo>
                <a:lnTo>
                  <a:pt x="7350" y="27786"/>
                </a:lnTo>
                <a:lnTo>
                  <a:pt x="6513" y="27428"/>
                </a:lnTo>
                <a:lnTo>
                  <a:pt x="5737" y="26950"/>
                </a:lnTo>
                <a:lnTo>
                  <a:pt x="4960" y="26472"/>
                </a:lnTo>
                <a:lnTo>
                  <a:pt x="4243" y="25934"/>
                </a:lnTo>
                <a:lnTo>
                  <a:pt x="3585" y="25337"/>
                </a:lnTo>
                <a:lnTo>
                  <a:pt x="2988" y="24679"/>
                </a:lnTo>
                <a:lnTo>
                  <a:pt x="2450" y="24022"/>
                </a:lnTo>
                <a:lnTo>
                  <a:pt x="2032" y="23245"/>
                </a:lnTo>
                <a:lnTo>
                  <a:pt x="1673" y="22528"/>
                </a:lnTo>
                <a:lnTo>
                  <a:pt x="1374" y="21691"/>
                </a:lnTo>
                <a:lnTo>
                  <a:pt x="1255" y="20855"/>
                </a:lnTo>
                <a:lnTo>
                  <a:pt x="1195" y="20018"/>
                </a:lnTo>
                <a:lnTo>
                  <a:pt x="1315" y="19122"/>
                </a:lnTo>
                <a:lnTo>
                  <a:pt x="1494" y="18226"/>
                </a:lnTo>
                <a:lnTo>
                  <a:pt x="1853" y="17270"/>
                </a:lnTo>
                <a:lnTo>
                  <a:pt x="2331" y="16433"/>
                </a:lnTo>
                <a:lnTo>
                  <a:pt x="2868" y="15596"/>
                </a:lnTo>
                <a:lnTo>
                  <a:pt x="3406" y="14879"/>
                </a:lnTo>
                <a:lnTo>
                  <a:pt x="4063" y="14222"/>
                </a:lnTo>
                <a:lnTo>
                  <a:pt x="4781" y="13565"/>
                </a:lnTo>
                <a:lnTo>
                  <a:pt x="5498" y="13027"/>
                </a:lnTo>
                <a:lnTo>
                  <a:pt x="6334" y="12489"/>
                </a:lnTo>
                <a:lnTo>
                  <a:pt x="7111" y="11951"/>
                </a:lnTo>
                <a:lnTo>
                  <a:pt x="8844" y="11055"/>
                </a:lnTo>
                <a:lnTo>
                  <a:pt x="10577" y="10218"/>
                </a:lnTo>
                <a:lnTo>
                  <a:pt x="12310" y="9382"/>
                </a:lnTo>
                <a:lnTo>
                  <a:pt x="13983" y="8605"/>
                </a:lnTo>
                <a:lnTo>
                  <a:pt x="14879" y="8127"/>
                </a:lnTo>
                <a:lnTo>
                  <a:pt x="15716" y="7649"/>
                </a:lnTo>
                <a:lnTo>
                  <a:pt x="16552" y="7171"/>
                </a:lnTo>
                <a:lnTo>
                  <a:pt x="17329" y="6573"/>
                </a:lnTo>
                <a:lnTo>
                  <a:pt x="18106" y="6036"/>
                </a:lnTo>
                <a:lnTo>
                  <a:pt x="18883" y="5378"/>
                </a:lnTo>
                <a:lnTo>
                  <a:pt x="19600" y="4721"/>
                </a:lnTo>
                <a:lnTo>
                  <a:pt x="20257" y="4004"/>
                </a:lnTo>
                <a:lnTo>
                  <a:pt x="21273" y="2869"/>
                </a:lnTo>
                <a:lnTo>
                  <a:pt x="21811" y="2331"/>
                </a:lnTo>
                <a:lnTo>
                  <a:pt x="22408" y="1912"/>
                </a:lnTo>
                <a:lnTo>
                  <a:pt x="22767" y="1673"/>
                </a:lnTo>
                <a:lnTo>
                  <a:pt x="23066" y="1554"/>
                </a:lnTo>
                <a:lnTo>
                  <a:pt x="23484" y="1434"/>
                </a:lnTo>
                <a:lnTo>
                  <a:pt x="23842" y="1375"/>
                </a:lnTo>
                <a:lnTo>
                  <a:pt x="24201" y="1375"/>
                </a:lnTo>
                <a:lnTo>
                  <a:pt x="24739" y="1494"/>
                </a:lnTo>
                <a:lnTo>
                  <a:pt x="25157" y="1554"/>
                </a:lnTo>
                <a:lnTo>
                  <a:pt x="25336" y="1554"/>
                </a:lnTo>
                <a:lnTo>
                  <a:pt x="25456" y="1494"/>
                </a:lnTo>
                <a:lnTo>
                  <a:pt x="25456" y="1315"/>
                </a:lnTo>
                <a:lnTo>
                  <a:pt x="25336" y="1195"/>
                </a:lnTo>
                <a:lnTo>
                  <a:pt x="25635" y="1016"/>
                </a:lnTo>
                <a:lnTo>
                  <a:pt x="25994" y="897"/>
                </a:lnTo>
                <a:close/>
                <a:moveTo>
                  <a:pt x="29878" y="3287"/>
                </a:moveTo>
                <a:lnTo>
                  <a:pt x="30356" y="3705"/>
                </a:lnTo>
                <a:lnTo>
                  <a:pt x="30655" y="4243"/>
                </a:lnTo>
                <a:lnTo>
                  <a:pt x="30953" y="4781"/>
                </a:lnTo>
                <a:lnTo>
                  <a:pt x="31133" y="5319"/>
                </a:lnTo>
                <a:lnTo>
                  <a:pt x="31252" y="5916"/>
                </a:lnTo>
                <a:lnTo>
                  <a:pt x="31252" y="6514"/>
                </a:lnTo>
                <a:lnTo>
                  <a:pt x="31252" y="7171"/>
                </a:lnTo>
                <a:lnTo>
                  <a:pt x="31192" y="7828"/>
                </a:lnTo>
                <a:lnTo>
                  <a:pt x="31133" y="8426"/>
                </a:lnTo>
                <a:lnTo>
                  <a:pt x="30953" y="9083"/>
                </a:lnTo>
                <a:lnTo>
                  <a:pt x="30595" y="10338"/>
                </a:lnTo>
                <a:lnTo>
                  <a:pt x="30177" y="11533"/>
                </a:lnTo>
                <a:lnTo>
                  <a:pt x="29758" y="12609"/>
                </a:lnTo>
                <a:lnTo>
                  <a:pt x="29220" y="14103"/>
                </a:lnTo>
                <a:lnTo>
                  <a:pt x="28802" y="15596"/>
                </a:lnTo>
                <a:lnTo>
                  <a:pt x="28444" y="17090"/>
                </a:lnTo>
                <a:lnTo>
                  <a:pt x="28085" y="18644"/>
                </a:lnTo>
                <a:lnTo>
                  <a:pt x="27786" y="20138"/>
                </a:lnTo>
                <a:lnTo>
                  <a:pt x="27368" y="21691"/>
                </a:lnTo>
                <a:lnTo>
                  <a:pt x="26950" y="23185"/>
                </a:lnTo>
                <a:lnTo>
                  <a:pt x="26412" y="24619"/>
                </a:lnTo>
                <a:lnTo>
                  <a:pt x="25814" y="25815"/>
                </a:lnTo>
                <a:lnTo>
                  <a:pt x="25217" y="27010"/>
                </a:lnTo>
                <a:lnTo>
                  <a:pt x="24500" y="28085"/>
                </a:lnTo>
                <a:lnTo>
                  <a:pt x="23723" y="29161"/>
                </a:lnTo>
                <a:lnTo>
                  <a:pt x="22827" y="30117"/>
                </a:lnTo>
                <a:lnTo>
                  <a:pt x="21871" y="31013"/>
                </a:lnTo>
                <a:lnTo>
                  <a:pt x="20855" y="31850"/>
                </a:lnTo>
                <a:lnTo>
                  <a:pt x="19779" y="32567"/>
                </a:lnTo>
                <a:lnTo>
                  <a:pt x="19062" y="32925"/>
                </a:lnTo>
                <a:lnTo>
                  <a:pt x="18345" y="33224"/>
                </a:lnTo>
                <a:lnTo>
                  <a:pt x="17628" y="33523"/>
                </a:lnTo>
                <a:lnTo>
                  <a:pt x="16971" y="33702"/>
                </a:lnTo>
                <a:lnTo>
                  <a:pt x="16254" y="33882"/>
                </a:lnTo>
                <a:lnTo>
                  <a:pt x="15537" y="34001"/>
                </a:lnTo>
                <a:lnTo>
                  <a:pt x="14879" y="34061"/>
                </a:lnTo>
                <a:lnTo>
                  <a:pt x="14222" y="34121"/>
                </a:lnTo>
                <a:lnTo>
                  <a:pt x="13565" y="34061"/>
                </a:lnTo>
                <a:lnTo>
                  <a:pt x="12848" y="34001"/>
                </a:lnTo>
                <a:lnTo>
                  <a:pt x="12190" y="33941"/>
                </a:lnTo>
                <a:lnTo>
                  <a:pt x="11593" y="33762"/>
                </a:lnTo>
                <a:lnTo>
                  <a:pt x="10935" y="33642"/>
                </a:lnTo>
                <a:lnTo>
                  <a:pt x="10338" y="33403"/>
                </a:lnTo>
                <a:lnTo>
                  <a:pt x="9680" y="33164"/>
                </a:lnTo>
                <a:lnTo>
                  <a:pt x="9083" y="32866"/>
                </a:lnTo>
                <a:lnTo>
                  <a:pt x="7948" y="32208"/>
                </a:lnTo>
                <a:lnTo>
                  <a:pt x="6812" y="31432"/>
                </a:lnTo>
                <a:lnTo>
                  <a:pt x="5737" y="30535"/>
                </a:lnTo>
                <a:lnTo>
                  <a:pt x="4781" y="29519"/>
                </a:lnTo>
                <a:lnTo>
                  <a:pt x="3824" y="28444"/>
                </a:lnTo>
                <a:lnTo>
                  <a:pt x="2988" y="27249"/>
                </a:lnTo>
                <a:lnTo>
                  <a:pt x="2211" y="26054"/>
                </a:lnTo>
                <a:lnTo>
                  <a:pt x="1554" y="24739"/>
                </a:lnTo>
                <a:lnTo>
                  <a:pt x="1972" y="25277"/>
                </a:lnTo>
                <a:lnTo>
                  <a:pt x="2390" y="25815"/>
                </a:lnTo>
                <a:lnTo>
                  <a:pt x="2868" y="26293"/>
                </a:lnTo>
                <a:lnTo>
                  <a:pt x="3346" y="26711"/>
                </a:lnTo>
                <a:lnTo>
                  <a:pt x="3884" y="27189"/>
                </a:lnTo>
                <a:lnTo>
                  <a:pt x="4422" y="27547"/>
                </a:lnTo>
                <a:lnTo>
                  <a:pt x="5617" y="28265"/>
                </a:lnTo>
                <a:lnTo>
                  <a:pt x="6812" y="28862"/>
                </a:lnTo>
                <a:lnTo>
                  <a:pt x="8127" y="29340"/>
                </a:lnTo>
                <a:lnTo>
                  <a:pt x="9441" y="29699"/>
                </a:lnTo>
                <a:lnTo>
                  <a:pt x="10816" y="29938"/>
                </a:lnTo>
                <a:lnTo>
                  <a:pt x="12190" y="29997"/>
                </a:lnTo>
                <a:lnTo>
                  <a:pt x="13624" y="29997"/>
                </a:lnTo>
                <a:lnTo>
                  <a:pt x="14939" y="29878"/>
                </a:lnTo>
                <a:lnTo>
                  <a:pt x="16313" y="29579"/>
                </a:lnTo>
                <a:lnTo>
                  <a:pt x="17628" y="29221"/>
                </a:lnTo>
                <a:lnTo>
                  <a:pt x="18225" y="28982"/>
                </a:lnTo>
                <a:lnTo>
                  <a:pt x="18883" y="28683"/>
                </a:lnTo>
                <a:lnTo>
                  <a:pt x="19480" y="28384"/>
                </a:lnTo>
                <a:lnTo>
                  <a:pt x="20018" y="28026"/>
                </a:lnTo>
                <a:lnTo>
                  <a:pt x="20616" y="27667"/>
                </a:lnTo>
                <a:lnTo>
                  <a:pt x="21094" y="27249"/>
                </a:lnTo>
                <a:lnTo>
                  <a:pt x="21691" y="26771"/>
                </a:lnTo>
                <a:lnTo>
                  <a:pt x="22229" y="26173"/>
                </a:lnTo>
                <a:lnTo>
                  <a:pt x="22767" y="25635"/>
                </a:lnTo>
                <a:lnTo>
                  <a:pt x="23185" y="24978"/>
                </a:lnTo>
                <a:lnTo>
                  <a:pt x="23603" y="24380"/>
                </a:lnTo>
                <a:lnTo>
                  <a:pt x="24022" y="23723"/>
                </a:lnTo>
                <a:lnTo>
                  <a:pt x="24380" y="23066"/>
                </a:lnTo>
                <a:lnTo>
                  <a:pt x="24679" y="22349"/>
                </a:lnTo>
                <a:lnTo>
                  <a:pt x="25217" y="20915"/>
                </a:lnTo>
                <a:lnTo>
                  <a:pt x="25695" y="19481"/>
                </a:lnTo>
                <a:lnTo>
                  <a:pt x="26113" y="17987"/>
                </a:lnTo>
                <a:lnTo>
                  <a:pt x="26472" y="16493"/>
                </a:lnTo>
                <a:lnTo>
                  <a:pt x="27308" y="13027"/>
                </a:lnTo>
                <a:lnTo>
                  <a:pt x="27846" y="11354"/>
                </a:lnTo>
                <a:lnTo>
                  <a:pt x="28444" y="9681"/>
                </a:lnTo>
                <a:lnTo>
                  <a:pt x="29041" y="8127"/>
                </a:lnTo>
                <a:lnTo>
                  <a:pt x="29340" y="7350"/>
                </a:lnTo>
                <a:lnTo>
                  <a:pt x="29639" y="6514"/>
                </a:lnTo>
                <a:lnTo>
                  <a:pt x="29818" y="5737"/>
                </a:lnTo>
                <a:lnTo>
                  <a:pt x="29938" y="4960"/>
                </a:lnTo>
                <a:lnTo>
                  <a:pt x="29997" y="4123"/>
                </a:lnTo>
                <a:lnTo>
                  <a:pt x="29878" y="3287"/>
                </a:lnTo>
                <a:close/>
                <a:moveTo>
                  <a:pt x="26292" y="0"/>
                </a:moveTo>
                <a:lnTo>
                  <a:pt x="25994" y="60"/>
                </a:lnTo>
                <a:lnTo>
                  <a:pt x="25755" y="120"/>
                </a:lnTo>
                <a:lnTo>
                  <a:pt x="25336" y="359"/>
                </a:lnTo>
                <a:lnTo>
                  <a:pt x="24918" y="598"/>
                </a:lnTo>
                <a:lnTo>
                  <a:pt x="24500" y="777"/>
                </a:lnTo>
                <a:lnTo>
                  <a:pt x="24082" y="837"/>
                </a:lnTo>
                <a:lnTo>
                  <a:pt x="23245" y="837"/>
                </a:lnTo>
                <a:lnTo>
                  <a:pt x="23006" y="897"/>
                </a:lnTo>
                <a:lnTo>
                  <a:pt x="22767" y="956"/>
                </a:lnTo>
                <a:lnTo>
                  <a:pt x="22289" y="1195"/>
                </a:lnTo>
                <a:lnTo>
                  <a:pt x="21811" y="1434"/>
                </a:lnTo>
                <a:lnTo>
                  <a:pt x="21393" y="1793"/>
                </a:lnTo>
                <a:lnTo>
                  <a:pt x="20974" y="2151"/>
                </a:lnTo>
                <a:lnTo>
                  <a:pt x="20257" y="2928"/>
                </a:lnTo>
                <a:lnTo>
                  <a:pt x="19480" y="3705"/>
                </a:lnTo>
                <a:lnTo>
                  <a:pt x="18584" y="4601"/>
                </a:lnTo>
                <a:lnTo>
                  <a:pt x="17568" y="5378"/>
                </a:lnTo>
                <a:lnTo>
                  <a:pt x="16552" y="6095"/>
                </a:lnTo>
                <a:lnTo>
                  <a:pt x="15417" y="6753"/>
                </a:lnTo>
                <a:lnTo>
                  <a:pt x="14341" y="7350"/>
                </a:lnTo>
                <a:lnTo>
                  <a:pt x="13146" y="7948"/>
                </a:lnTo>
                <a:lnTo>
                  <a:pt x="10816" y="8964"/>
                </a:lnTo>
                <a:lnTo>
                  <a:pt x="8485" y="10099"/>
                </a:lnTo>
                <a:lnTo>
                  <a:pt x="7410" y="10637"/>
                </a:lnTo>
                <a:lnTo>
                  <a:pt x="6274" y="11294"/>
                </a:lnTo>
                <a:lnTo>
                  <a:pt x="5259" y="12011"/>
                </a:lnTo>
                <a:lnTo>
                  <a:pt x="4243" y="12788"/>
                </a:lnTo>
                <a:lnTo>
                  <a:pt x="3287" y="13625"/>
                </a:lnTo>
                <a:lnTo>
                  <a:pt x="2450" y="14581"/>
                </a:lnTo>
                <a:lnTo>
                  <a:pt x="2032" y="15059"/>
                </a:lnTo>
                <a:lnTo>
                  <a:pt x="1733" y="15596"/>
                </a:lnTo>
                <a:lnTo>
                  <a:pt x="1374" y="16134"/>
                </a:lnTo>
                <a:lnTo>
                  <a:pt x="1076" y="16732"/>
                </a:lnTo>
                <a:lnTo>
                  <a:pt x="837" y="17329"/>
                </a:lnTo>
                <a:lnTo>
                  <a:pt x="598" y="17927"/>
                </a:lnTo>
                <a:lnTo>
                  <a:pt x="418" y="18524"/>
                </a:lnTo>
                <a:lnTo>
                  <a:pt x="239" y="19182"/>
                </a:lnTo>
                <a:lnTo>
                  <a:pt x="120" y="19839"/>
                </a:lnTo>
                <a:lnTo>
                  <a:pt x="60" y="20496"/>
                </a:lnTo>
                <a:lnTo>
                  <a:pt x="0" y="21154"/>
                </a:lnTo>
                <a:lnTo>
                  <a:pt x="0" y="21751"/>
                </a:lnTo>
                <a:lnTo>
                  <a:pt x="0" y="22409"/>
                </a:lnTo>
                <a:lnTo>
                  <a:pt x="120" y="23006"/>
                </a:lnTo>
                <a:lnTo>
                  <a:pt x="239" y="23663"/>
                </a:lnTo>
                <a:lnTo>
                  <a:pt x="418" y="24261"/>
                </a:lnTo>
                <a:lnTo>
                  <a:pt x="956" y="25456"/>
                </a:lnTo>
                <a:lnTo>
                  <a:pt x="1554" y="26651"/>
                </a:lnTo>
                <a:lnTo>
                  <a:pt x="2331" y="27846"/>
                </a:lnTo>
                <a:lnTo>
                  <a:pt x="3167" y="29041"/>
                </a:lnTo>
                <a:lnTo>
                  <a:pt x="4063" y="30177"/>
                </a:lnTo>
                <a:lnTo>
                  <a:pt x="5020" y="31193"/>
                </a:lnTo>
                <a:lnTo>
                  <a:pt x="6035" y="32089"/>
                </a:lnTo>
                <a:lnTo>
                  <a:pt x="7051" y="32925"/>
                </a:lnTo>
                <a:lnTo>
                  <a:pt x="7589" y="33284"/>
                </a:lnTo>
                <a:lnTo>
                  <a:pt x="8187" y="33642"/>
                </a:lnTo>
                <a:lnTo>
                  <a:pt x="8784" y="33941"/>
                </a:lnTo>
                <a:lnTo>
                  <a:pt x="9322" y="34180"/>
                </a:lnTo>
                <a:lnTo>
                  <a:pt x="10517" y="34599"/>
                </a:lnTo>
                <a:lnTo>
                  <a:pt x="11712" y="34897"/>
                </a:lnTo>
                <a:lnTo>
                  <a:pt x="12907" y="35017"/>
                </a:lnTo>
                <a:lnTo>
                  <a:pt x="14162" y="35077"/>
                </a:lnTo>
                <a:lnTo>
                  <a:pt x="15357" y="34957"/>
                </a:lnTo>
                <a:lnTo>
                  <a:pt x="16552" y="34718"/>
                </a:lnTo>
                <a:lnTo>
                  <a:pt x="17688" y="34419"/>
                </a:lnTo>
                <a:lnTo>
                  <a:pt x="18823" y="33941"/>
                </a:lnTo>
                <a:lnTo>
                  <a:pt x="19958" y="33403"/>
                </a:lnTo>
                <a:lnTo>
                  <a:pt x="21034" y="32746"/>
                </a:lnTo>
                <a:lnTo>
                  <a:pt x="22050" y="32029"/>
                </a:lnTo>
                <a:lnTo>
                  <a:pt x="23006" y="31193"/>
                </a:lnTo>
                <a:lnTo>
                  <a:pt x="23902" y="30296"/>
                </a:lnTo>
                <a:lnTo>
                  <a:pt x="24679" y="29280"/>
                </a:lnTo>
                <a:lnTo>
                  <a:pt x="25575" y="28085"/>
                </a:lnTo>
                <a:lnTo>
                  <a:pt x="26292" y="26830"/>
                </a:lnTo>
                <a:lnTo>
                  <a:pt x="26890" y="25516"/>
                </a:lnTo>
                <a:lnTo>
                  <a:pt x="27428" y="24141"/>
                </a:lnTo>
                <a:lnTo>
                  <a:pt x="27846" y="22767"/>
                </a:lnTo>
                <a:lnTo>
                  <a:pt x="28264" y="21393"/>
                </a:lnTo>
                <a:lnTo>
                  <a:pt x="28922" y="18524"/>
                </a:lnTo>
                <a:lnTo>
                  <a:pt x="29280" y="17031"/>
                </a:lnTo>
                <a:lnTo>
                  <a:pt x="29699" y="15537"/>
                </a:lnTo>
                <a:lnTo>
                  <a:pt x="30117" y="14043"/>
                </a:lnTo>
                <a:lnTo>
                  <a:pt x="30655" y="12609"/>
                </a:lnTo>
                <a:lnTo>
                  <a:pt x="31252" y="11055"/>
                </a:lnTo>
                <a:lnTo>
                  <a:pt x="31551" y="10218"/>
                </a:lnTo>
                <a:lnTo>
                  <a:pt x="31790" y="9442"/>
                </a:lnTo>
                <a:lnTo>
                  <a:pt x="31969" y="8605"/>
                </a:lnTo>
                <a:lnTo>
                  <a:pt x="32089" y="7768"/>
                </a:lnTo>
                <a:lnTo>
                  <a:pt x="32148" y="6932"/>
                </a:lnTo>
                <a:lnTo>
                  <a:pt x="32089" y="6036"/>
                </a:lnTo>
                <a:lnTo>
                  <a:pt x="31969" y="5438"/>
                </a:lnTo>
                <a:lnTo>
                  <a:pt x="31790" y="4900"/>
                </a:lnTo>
                <a:lnTo>
                  <a:pt x="31611" y="4362"/>
                </a:lnTo>
                <a:lnTo>
                  <a:pt x="31372" y="3884"/>
                </a:lnTo>
                <a:lnTo>
                  <a:pt x="31073" y="3406"/>
                </a:lnTo>
                <a:lnTo>
                  <a:pt x="30714" y="2928"/>
                </a:lnTo>
                <a:lnTo>
                  <a:pt x="30296" y="2510"/>
                </a:lnTo>
                <a:lnTo>
                  <a:pt x="29878" y="2092"/>
                </a:lnTo>
                <a:lnTo>
                  <a:pt x="29101" y="1315"/>
                </a:lnTo>
                <a:lnTo>
                  <a:pt x="28742" y="956"/>
                </a:lnTo>
                <a:lnTo>
                  <a:pt x="28324" y="658"/>
                </a:lnTo>
                <a:lnTo>
                  <a:pt x="27846" y="359"/>
                </a:lnTo>
                <a:lnTo>
                  <a:pt x="27368" y="180"/>
                </a:lnTo>
                <a:lnTo>
                  <a:pt x="26830" y="0"/>
                </a:lnTo>
                <a:close/>
              </a:path>
            </a:pathLst>
          </a:custGeom>
          <a:solidFill>
            <a:srgbClr val="140E4F">
              <a:alpha val="57309"/>
            </a:srgbClr>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solidFill>
                <a:srgbClr val="7A7D99"/>
              </a:solidFill>
            </a:endParaRPr>
          </a:p>
        </p:txBody>
      </p:sp>
      <p:sp>
        <p:nvSpPr>
          <p:cNvPr id="120" name="Google Shape;120;p4"/>
          <p:cNvSpPr/>
          <p:nvPr/>
        </p:nvSpPr>
        <p:spPr>
          <a:xfrm rot="942660">
            <a:off x="4967491" y="5857452"/>
            <a:ext cx="902853" cy="646905"/>
          </a:xfrm>
          <a:custGeom>
            <a:avLst/>
            <a:gdLst/>
            <a:ahLst/>
            <a:cxnLst/>
            <a:rect l="l" t="t" r="r" b="b"/>
            <a:pathLst>
              <a:path w="38185" h="22230" extrusionOk="0">
                <a:moveTo>
                  <a:pt x="19481" y="6633"/>
                </a:moveTo>
                <a:lnTo>
                  <a:pt x="19003" y="6693"/>
                </a:lnTo>
                <a:lnTo>
                  <a:pt x="18465" y="6813"/>
                </a:lnTo>
                <a:lnTo>
                  <a:pt x="17808" y="7052"/>
                </a:lnTo>
                <a:lnTo>
                  <a:pt x="17509" y="7231"/>
                </a:lnTo>
                <a:lnTo>
                  <a:pt x="17270" y="7410"/>
                </a:lnTo>
                <a:lnTo>
                  <a:pt x="17151" y="7649"/>
                </a:lnTo>
                <a:lnTo>
                  <a:pt x="17151" y="7709"/>
                </a:lnTo>
                <a:lnTo>
                  <a:pt x="17151" y="7829"/>
                </a:lnTo>
                <a:lnTo>
                  <a:pt x="17330" y="8187"/>
                </a:lnTo>
                <a:lnTo>
                  <a:pt x="17569" y="8486"/>
                </a:lnTo>
                <a:lnTo>
                  <a:pt x="17868" y="8665"/>
                </a:lnTo>
                <a:lnTo>
                  <a:pt x="18226" y="8844"/>
                </a:lnTo>
                <a:lnTo>
                  <a:pt x="18645" y="8904"/>
                </a:lnTo>
                <a:lnTo>
                  <a:pt x="19123" y="8964"/>
                </a:lnTo>
                <a:lnTo>
                  <a:pt x="19601" y="8964"/>
                </a:lnTo>
                <a:lnTo>
                  <a:pt x="20079" y="8904"/>
                </a:lnTo>
                <a:lnTo>
                  <a:pt x="20975" y="8785"/>
                </a:lnTo>
                <a:lnTo>
                  <a:pt x="21752" y="8546"/>
                </a:lnTo>
                <a:lnTo>
                  <a:pt x="22051" y="8366"/>
                </a:lnTo>
                <a:lnTo>
                  <a:pt x="22230" y="8247"/>
                </a:lnTo>
                <a:lnTo>
                  <a:pt x="22349" y="8127"/>
                </a:lnTo>
                <a:lnTo>
                  <a:pt x="22290" y="7948"/>
                </a:lnTo>
                <a:lnTo>
                  <a:pt x="22409" y="8008"/>
                </a:lnTo>
                <a:lnTo>
                  <a:pt x="22529" y="7948"/>
                </a:lnTo>
                <a:lnTo>
                  <a:pt x="22708" y="7888"/>
                </a:lnTo>
                <a:lnTo>
                  <a:pt x="22768" y="7769"/>
                </a:lnTo>
                <a:lnTo>
                  <a:pt x="22768" y="7709"/>
                </a:lnTo>
                <a:lnTo>
                  <a:pt x="22768" y="7590"/>
                </a:lnTo>
                <a:lnTo>
                  <a:pt x="22708" y="7470"/>
                </a:lnTo>
                <a:lnTo>
                  <a:pt x="22290" y="7231"/>
                </a:lnTo>
                <a:lnTo>
                  <a:pt x="21871" y="6992"/>
                </a:lnTo>
                <a:lnTo>
                  <a:pt x="21393" y="6813"/>
                </a:lnTo>
                <a:lnTo>
                  <a:pt x="20915" y="6693"/>
                </a:lnTo>
                <a:lnTo>
                  <a:pt x="20437" y="6633"/>
                </a:lnTo>
                <a:close/>
                <a:moveTo>
                  <a:pt x="36452" y="1136"/>
                </a:moveTo>
                <a:lnTo>
                  <a:pt x="36033" y="1255"/>
                </a:lnTo>
                <a:lnTo>
                  <a:pt x="35555" y="1375"/>
                </a:lnTo>
                <a:lnTo>
                  <a:pt x="31253" y="2331"/>
                </a:lnTo>
                <a:lnTo>
                  <a:pt x="26951" y="3287"/>
                </a:lnTo>
                <a:lnTo>
                  <a:pt x="22648" y="4124"/>
                </a:lnTo>
                <a:lnTo>
                  <a:pt x="20437" y="4482"/>
                </a:lnTo>
                <a:lnTo>
                  <a:pt x="18286" y="4781"/>
                </a:lnTo>
                <a:lnTo>
                  <a:pt x="13804" y="5319"/>
                </a:lnTo>
                <a:lnTo>
                  <a:pt x="11593" y="5498"/>
                </a:lnTo>
                <a:lnTo>
                  <a:pt x="9323" y="5677"/>
                </a:lnTo>
                <a:lnTo>
                  <a:pt x="6873" y="5797"/>
                </a:lnTo>
                <a:lnTo>
                  <a:pt x="4363" y="5916"/>
                </a:lnTo>
                <a:lnTo>
                  <a:pt x="2092" y="6096"/>
                </a:lnTo>
                <a:lnTo>
                  <a:pt x="1256" y="6275"/>
                </a:lnTo>
                <a:lnTo>
                  <a:pt x="897" y="6394"/>
                </a:lnTo>
                <a:lnTo>
                  <a:pt x="838" y="6454"/>
                </a:lnTo>
                <a:lnTo>
                  <a:pt x="957" y="6514"/>
                </a:lnTo>
                <a:lnTo>
                  <a:pt x="2033" y="6633"/>
                </a:lnTo>
                <a:lnTo>
                  <a:pt x="1853" y="6872"/>
                </a:lnTo>
                <a:lnTo>
                  <a:pt x="1794" y="7171"/>
                </a:lnTo>
                <a:lnTo>
                  <a:pt x="1794" y="7530"/>
                </a:lnTo>
                <a:lnTo>
                  <a:pt x="1794" y="7948"/>
                </a:lnTo>
                <a:lnTo>
                  <a:pt x="1913" y="8366"/>
                </a:lnTo>
                <a:lnTo>
                  <a:pt x="2033" y="8844"/>
                </a:lnTo>
                <a:lnTo>
                  <a:pt x="2391" y="9741"/>
                </a:lnTo>
                <a:lnTo>
                  <a:pt x="2869" y="10697"/>
                </a:lnTo>
                <a:lnTo>
                  <a:pt x="3288" y="11533"/>
                </a:lnTo>
                <a:lnTo>
                  <a:pt x="4064" y="12728"/>
                </a:lnTo>
                <a:lnTo>
                  <a:pt x="4602" y="13386"/>
                </a:lnTo>
                <a:lnTo>
                  <a:pt x="5140" y="14043"/>
                </a:lnTo>
                <a:lnTo>
                  <a:pt x="5737" y="14700"/>
                </a:lnTo>
                <a:lnTo>
                  <a:pt x="6395" y="15298"/>
                </a:lnTo>
                <a:lnTo>
                  <a:pt x="7112" y="15836"/>
                </a:lnTo>
                <a:lnTo>
                  <a:pt x="7769" y="16374"/>
                </a:lnTo>
                <a:lnTo>
                  <a:pt x="8546" y="16852"/>
                </a:lnTo>
                <a:lnTo>
                  <a:pt x="9323" y="17270"/>
                </a:lnTo>
                <a:lnTo>
                  <a:pt x="10996" y="18106"/>
                </a:lnTo>
                <a:lnTo>
                  <a:pt x="12729" y="18823"/>
                </a:lnTo>
                <a:lnTo>
                  <a:pt x="14581" y="19421"/>
                </a:lnTo>
                <a:lnTo>
                  <a:pt x="16374" y="19899"/>
                </a:lnTo>
                <a:lnTo>
                  <a:pt x="17390" y="20078"/>
                </a:lnTo>
                <a:lnTo>
                  <a:pt x="18406" y="20138"/>
                </a:lnTo>
                <a:lnTo>
                  <a:pt x="19421" y="20198"/>
                </a:lnTo>
                <a:lnTo>
                  <a:pt x="20437" y="20258"/>
                </a:lnTo>
                <a:lnTo>
                  <a:pt x="21035" y="20138"/>
                </a:lnTo>
                <a:lnTo>
                  <a:pt x="21931" y="20019"/>
                </a:lnTo>
                <a:lnTo>
                  <a:pt x="23186" y="19780"/>
                </a:lnTo>
                <a:lnTo>
                  <a:pt x="22827" y="19600"/>
                </a:lnTo>
                <a:lnTo>
                  <a:pt x="22469" y="19541"/>
                </a:lnTo>
                <a:lnTo>
                  <a:pt x="22051" y="19481"/>
                </a:lnTo>
                <a:lnTo>
                  <a:pt x="21632" y="19481"/>
                </a:lnTo>
                <a:lnTo>
                  <a:pt x="20856" y="19600"/>
                </a:lnTo>
                <a:lnTo>
                  <a:pt x="20079" y="19660"/>
                </a:lnTo>
                <a:lnTo>
                  <a:pt x="19123" y="19600"/>
                </a:lnTo>
                <a:lnTo>
                  <a:pt x="18226" y="19541"/>
                </a:lnTo>
                <a:lnTo>
                  <a:pt x="17330" y="19421"/>
                </a:lnTo>
                <a:lnTo>
                  <a:pt x="16434" y="19242"/>
                </a:lnTo>
                <a:lnTo>
                  <a:pt x="14522" y="18764"/>
                </a:lnTo>
                <a:lnTo>
                  <a:pt x="13565" y="18465"/>
                </a:lnTo>
                <a:lnTo>
                  <a:pt x="12669" y="18166"/>
                </a:lnTo>
                <a:lnTo>
                  <a:pt x="11713" y="17748"/>
                </a:lnTo>
                <a:lnTo>
                  <a:pt x="10817" y="17389"/>
                </a:lnTo>
                <a:lnTo>
                  <a:pt x="9920" y="16911"/>
                </a:lnTo>
                <a:lnTo>
                  <a:pt x="9084" y="16493"/>
                </a:lnTo>
                <a:lnTo>
                  <a:pt x="8426" y="16075"/>
                </a:lnTo>
                <a:lnTo>
                  <a:pt x="7769" y="15597"/>
                </a:lnTo>
                <a:lnTo>
                  <a:pt x="7112" y="15119"/>
                </a:lnTo>
                <a:lnTo>
                  <a:pt x="6574" y="14581"/>
                </a:lnTo>
                <a:lnTo>
                  <a:pt x="5976" y="13983"/>
                </a:lnTo>
                <a:lnTo>
                  <a:pt x="5498" y="13446"/>
                </a:lnTo>
                <a:lnTo>
                  <a:pt x="4961" y="12788"/>
                </a:lnTo>
                <a:lnTo>
                  <a:pt x="4542" y="12131"/>
                </a:lnTo>
                <a:lnTo>
                  <a:pt x="4184" y="11533"/>
                </a:lnTo>
                <a:lnTo>
                  <a:pt x="3825" y="10876"/>
                </a:lnTo>
                <a:lnTo>
                  <a:pt x="3527" y="10278"/>
                </a:lnTo>
                <a:lnTo>
                  <a:pt x="3288" y="9621"/>
                </a:lnTo>
                <a:lnTo>
                  <a:pt x="3048" y="8844"/>
                </a:lnTo>
                <a:lnTo>
                  <a:pt x="2929" y="8068"/>
                </a:lnTo>
                <a:lnTo>
                  <a:pt x="2750" y="7350"/>
                </a:lnTo>
                <a:lnTo>
                  <a:pt x="2630" y="6992"/>
                </a:lnTo>
                <a:lnTo>
                  <a:pt x="2511" y="6633"/>
                </a:lnTo>
                <a:lnTo>
                  <a:pt x="4483" y="6633"/>
                </a:lnTo>
                <a:lnTo>
                  <a:pt x="6514" y="6454"/>
                </a:lnTo>
                <a:lnTo>
                  <a:pt x="7530" y="6335"/>
                </a:lnTo>
                <a:lnTo>
                  <a:pt x="8546" y="6275"/>
                </a:lnTo>
                <a:lnTo>
                  <a:pt x="9502" y="6275"/>
                </a:lnTo>
                <a:lnTo>
                  <a:pt x="10458" y="6394"/>
                </a:lnTo>
                <a:lnTo>
                  <a:pt x="10996" y="6454"/>
                </a:lnTo>
                <a:lnTo>
                  <a:pt x="11115" y="6454"/>
                </a:lnTo>
                <a:lnTo>
                  <a:pt x="11235" y="6514"/>
                </a:lnTo>
                <a:lnTo>
                  <a:pt x="11354" y="6753"/>
                </a:lnTo>
                <a:lnTo>
                  <a:pt x="11593" y="7291"/>
                </a:lnTo>
                <a:lnTo>
                  <a:pt x="11773" y="7530"/>
                </a:lnTo>
                <a:lnTo>
                  <a:pt x="12012" y="7769"/>
                </a:lnTo>
                <a:lnTo>
                  <a:pt x="12490" y="8187"/>
                </a:lnTo>
                <a:lnTo>
                  <a:pt x="13147" y="8665"/>
                </a:lnTo>
                <a:lnTo>
                  <a:pt x="13864" y="9024"/>
                </a:lnTo>
                <a:lnTo>
                  <a:pt x="15358" y="9681"/>
                </a:lnTo>
                <a:lnTo>
                  <a:pt x="16135" y="9980"/>
                </a:lnTo>
                <a:lnTo>
                  <a:pt x="16912" y="10278"/>
                </a:lnTo>
                <a:lnTo>
                  <a:pt x="17689" y="10518"/>
                </a:lnTo>
                <a:lnTo>
                  <a:pt x="18465" y="10697"/>
                </a:lnTo>
                <a:lnTo>
                  <a:pt x="19302" y="10876"/>
                </a:lnTo>
                <a:lnTo>
                  <a:pt x="20079" y="10936"/>
                </a:lnTo>
                <a:lnTo>
                  <a:pt x="20856" y="10996"/>
                </a:lnTo>
                <a:lnTo>
                  <a:pt x="21632" y="10936"/>
                </a:lnTo>
                <a:lnTo>
                  <a:pt x="22409" y="10816"/>
                </a:lnTo>
                <a:lnTo>
                  <a:pt x="23126" y="10637"/>
                </a:lnTo>
                <a:lnTo>
                  <a:pt x="23843" y="10398"/>
                </a:lnTo>
                <a:lnTo>
                  <a:pt x="24501" y="10039"/>
                </a:lnTo>
                <a:lnTo>
                  <a:pt x="25158" y="9621"/>
                </a:lnTo>
                <a:lnTo>
                  <a:pt x="25815" y="9083"/>
                </a:lnTo>
                <a:lnTo>
                  <a:pt x="26413" y="8486"/>
                </a:lnTo>
                <a:lnTo>
                  <a:pt x="26951" y="7769"/>
                </a:lnTo>
                <a:lnTo>
                  <a:pt x="27309" y="7171"/>
                </a:lnTo>
                <a:lnTo>
                  <a:pt x="27727" y="6454"/>
                </a:lnTo>
                <a:lnTo>
                  <a:pt x="28026" y="5737"/>
                </a:lnTo>
                <a:lnTo>
                  <a:pt x="28146" y="5379"/>
                </a:lnTo>
                <a:lnTo>
                  <a:pt x="28205" y="5080"/>
                </a:lnTo>
                <a:lnTo>
                  <a:pt x="28205" y="4482"/>
                </a:lnTo>
                <a:lnTo>
                  <a:pt x="28205" y="4363"/>
                </a:lnTo>
                <a:lnTo>
                  <a:pt x="28146" y="4303"/>
                </a:lnTo>
                <a:lnTo>
                  <a:pt x="28086" y="4363"/>
                </a:lnTo>
                <a:lnTo>
                  <a:pt x="27966" y="4482"/>
                </a:lnTo>
                <a:lnTo>
                  <a:pt x="27668" y="4960"/>
                </a:lnTo>
                <a:lnTo>
                  <a:pt x="26831" y="6514"/>
                </a:lnTo>
                <a:lnTo>
                  <a:pt x="26413" y="7231"/>
                </a:lnTo>
                <a:lnTo>
                  <a:pt x="25995" y="7888"/>
                </a:lnTo>
                <a:lnTo>
                  <a:pt x="25516" y="8546"/>
                </a:lnTo>
                <a:lnTo>
                  <a:pt x="24919" y="9143"/>
                </a:lnTo>
                <a:lnTo>
                  <a:pt x="24620" y="9382"/>
                </a:lnTo>
                <a:lnTo>
                  <a:pt x="24262" y="9621"/>
                </a:lnTo>
                <a:lnTo>
                  <a:pt x="23843" y="9800"/>
                </a:lnTo>
                <a:lnTo>
                  <a:pt x="23425" y="10039"/>
                </a:lnTo>
                <a:lnTo>
                  <a:pt x="22588" y="10278"/>
                </a:lnTo>
                <a:lnTo>
                  <a:pt x="21692" y="10398"/>
                </a:lnTo>
                <a:lnTo>
                  <a:pt x="20856" y="10458"/>
                </a:lnTo>
                <a:lnTo>
                  <a:pt x="19959" y="10398"/>
                </a:lnTo>
                <a:lnTo>
                  <a:pt x="19123" y="10278"/>
                </a:lnTo>
                <a:lnTo>
                  <a:pt x="18226" y="10099"/>
                </a:lnTo>
                <a:lnTo>
                  <a:pt x="17390" y="9800"/>
                </a:lnTo>
                <a:lnTo>
                  <a:pt x="16553" y="9561"/>
                </a:lnTo>
                <a:lnTo>
                  <a:pt x="15179" y="9024"/>
                </a:lnTo>
                <a:lnTo>
                  <a:pt x="14402" y="8725"/>
                </a:lnTo>
                <a:lnTo>
                  <a:pt x="13685" y="8366"/>
                </a:lnTo>
                <a:lnTo>
                  <a:pt x="12968" y="8008"/>
                </a:lnTo>
                <a:lnTo>
                  <a:pt x="12370" y="7530"/>
                </a:lnTo>
                <a:lnTo>
                  <a:pt x="12131" y="7231"/>
                </a:lnTo>
                <a:lnTo>
                  <a:pt x="11892" y="6932"/>
                </a:lnTo>
                <a:lnTo>
                  <a:pt x="11713" y="6633"/>
                </a:lnTo>
                <a:lnTo>
                  <a:pt x="11534" y="6275"/>
                </a:lnTo>
                <a:lnTo>
                  <a:pt x="14641" y="6036"/>
                </a:lnTo>
                <a:lnTo>
                  <a:pt x="17748" y="5737"/>
                </a:lnTo>
                <a:lnTo>
                  <a:pt x="20856" y="5379"/>
                </a:lnTo>
                <a:lnTo>
                  <a:pt x="24023" y="4901"/>
                </a:lnTo>
                <a:lnTo>
                  <a:pt x="27130" y="4363"/>
                </a:lnTo>
                <a:lnTo>
                  <a:pt x="30237" y="3705"/>
                </a:lnTo>
                <a:lnTo>
                  <a:pt x="31791" y="3347"/>
                </a:lnTo>
                <a:lnTo>
                  <a:pt x="33285" y="2929"/>
                </a:lnTo>
                <a:lnTo>
                  <a:pt x="34779" y="2510"/>
                </a:lnTo>
                <a:lnTo>
                  <a:pt x="36213" y="2032"/>
                </a:lnTo>
                <a:lnTo>
                  <a:pt x="36213" y="3526"/>
                </a:lnTo>
                <a:lnTo>
                  <a:pt x="36153" y="5140"/>
                </a:lnTo>
                <a:lnTo>
                  <a:pt x="36033" y="6693"/>
                </a:lnTo>
                <a:lnTo>
                  <a:pt x="35794" y="8187"/>
                </a:lnTo>
                <a:lnTo>
                  <a:pt x="35615" y="8964"/>
                </a:lnTo>
                <a:lnTo>
                  <a:pt x="35436" y="9741"/>
                </a:lnTo>
                <a:lnTo>
                  <a:pt x="35197" y="10458"/>
                </a:lnTo>
                <a:lnTo>
                  <a:pt x="34898" y="11175"/>
                </a:lnTo>
                <a:lnTo>
                  <a:pt x="34540" y="11832"/>
                </a:lnTo>
                <a:lnTo>
                  <a:pt x="34181" y="12549"/>
                </a:lnTo>
                <a:lnTo>
                  <a:pt x="33703" y="13147"/>
                </a:lnTo>
                <a:lnTo>
                  <a:pt x="33225" y="13804"/>
                </a:lnTo>
                <a:lnTo>
                  <a:pt x="32747" y="14342"/>
                </a:lnTo>
                <a:lnTo>
                  <a:pt x="32209" y="14880"/>
                </a:lnTo>
                <a:lnTo>
                  <a:pt x="31014" y="15836"/>
                </a:lnTo>
                <a:lnTo>
                  <a:pt x="29819" y="16732"/>
                </a:lnTo>
                <a:lnTo>
                  <a:pt x="28564" y="17569"/>
                </a:lnTo>
                <a:lnTo>
                  <a:pt x="27249" y="18405"/>
                </a:lnTo>
                <a:lnTo>
                  <a:pt x="26532" y="18764"/>
                </a:lnTo>
                <a:lnTo>
                  <a:pt x="25815" y="19063"/>
                </a:lnTo>
                <a:lnTo>
                  <a:pt x="24501" y="19720"/>
                </a:lnTo>
                <a:lnTo>
                  <a:pt x="23664" y="20019"/>
                </a:lnTo>
                <a:lnTo>
                  <a:pt x="23365" y="20138"/>
                </a:lnTo>
                <a:lnTo>
                  <a:pt x="23186" y="20138"/>
                </a:lnTo>
                <a:lnTo>
                  <a:pt x="23664" y="20198"/>
                </a:lnTo>
                <a:lnTo>
                  <a:pt x="24142" y="20198"/>
                </a:lnTo>
                <a:lnTo>
                  <a:pt x="24560" y="20138"/>
                </a:lnTo>
                <a:lnTo>
                  <a:pt x="25038" y="20019"/>
                </a:lnTo>
                <a:lnTo>
                  <a:pt x="25935" y="19720"/>
                </a:lnTo>
                <a:lnTo>
                  <a:pt x="26831" y="19302"/>
                </a:lnTo>
                <a:lnTo>
                  <a:pt x="27727" y="18823"/>
                </a:lnTo>
                <a:lnTo>
                  <a:pt x="28504" y="18226"/>
                </a:lnTo>
                <a:lnTo>
                  <a:pt x="30058" y="17150"/>
                </a:lnTo>
                <a:lnTo>
                  <a:pt x="31552" y="16015"/>
                </a:lnTo>
                <a:lnTo>
                  <a:pt x="32269" y="15417"/>
                </a:lnTo>
                <a:lnTo>
                  <a:pt x="32926" y="14820"/>
                </a:lnTo>
                <a:lnTo>
                  <a:pt x="33583" y="14103"/>
                </a:lnTo>
                <a:lnTo>
                  <a:pt x="34181" y="13386"/>
                </a:lnTo>
                <a:lnTo>
                  <a:pt x="34659" y="12609"/>
                </a:lnTo>
                <a:lnTo>
                  <a:pt x="35137" y="11772"/>
                </a:lnTo>
                <a:lnTo>
                  <a:pt x="35496" y="10936"/>
                </a:lnTo>
                <a:lnTo>
                  <a:pt x="35854" y="9980"/>
                </a:lnTo>
                <a:lnTo>
                  <a:pt x="36093" y="9083"/>
                </a:lnTo>
                <a:lnTo>
                  <a:pt x="36272" y="8127"/>
                </a:lnTo>
                <a:lnTo>
                  <a:pt x="36452" y="7171"/>
                </a:lnTo>
                <a:lnTo>
                  <a:pt x="36571" y="6215"/>
                </a:lnTo>
                <a:lnTo>
                  <a:pt x="36691" y="4303"/>
                </a:lnTo>
                <a:lnTo>
                  <a:pt x="36631" y="3347"/>
                </a:lnTo>
                <a:lnTo>
                  <a:pt x="36631" y="2929"/>
                </a:lnTo>
                <a:lnTo>
                  <a:pt x="36691" y="2451"/>
                </a:lnTo>
                <a:lnTo>
                  <a:pt x="36870" y="1913"/>
                </a:lnTo>
                <a:lnTo>
                  <a:pt x="36990" y="1614"/>
                </a:lnTo>
                <a:lnTo>
                  <a:pt x="37049" y="1554"/>
                </a:lnTo>
                <a:lnTo>
                  <a:pt x="36990" y="1315"/>
                </a:lnTo>
                <a:lnTo>
                  <a:pt x="36810" y="1196"/>
                </a:lnTo>
                <a:lnTo>
                  <a:pt x="36631" y="1136"/>
                </a:lnTo>
                <a:close/>
                <a:moveTo>
                  <a:pt x="37587" y="1"/>
                </a:moveTo>
                <a:lnTo>
                  <a:pt x="37408" y="60"/>
                </a:lnTo>
                <a:lnTo>
                  <a:pt x="37288" y="120"/>
                </a:lnTo>
                <a:lnTo>
                  <a:pt x="37169" y="240"/>
                </a:lnTo>
                <a:lnTo>
                  <a:pt x="37109" y="359"/>
                </a:lnTo>
                <a:lnTo>
                  <a:pt x="37109" y="718"/>
                </a:lnTo>
                <a:lnTo>
                  <a:pt x="37229" y="1255"/>
                </a:lnTo>
                <a:lnTo>
                  <a:pt x="37348" y="2690"/>
                </a:lnTo>
                <a:lnTo>
                  <a:pt x="37408" y="3347"/>
                </a:lnTo>
                <a:lnTo>
                  <a:pt x="37468" y="4064"/>
                </a:lnTo>
                <a:lnTo>
                  <a:pt x="37408" y="4960"/>
                </a:lnTo>
                <a:lnTo>
                  <a:pt x="37408" y="5797"/>
                </a:lnTo>
                <a:lnTo>
                  <a:pt x="37288" y="6693"/>
                </a:lnTo>
                <a:lnTo>
                  <a:pt x="37169" y="7530"/>
                </a:lnTo>
                <a:lnTo>
                  <a:pt x="36990" y="8426"/>
                </a:lnTo>
                <a:lnTo>
                  <a:pt x="36810" y="9263"/>
                </a:lnTo>
                <a:lnTo>
                  <a:pt x="36571" y="10099"/>
                </a:lnTo>
                <a:lnTo>
                  <a:pt x="36272" y="10936"/>
                </a:lnTo>
                <a:lnTo>
                  <a:pt x="35675" y="12250"/>
                </a:lnTo>
                <a:lnTo>
                  <a:pt x="34958" y="13505"/>
                </a:lnTo>
                <a:lnTo>
                  <a:pt x="34121" y="14760"/>
                </a:lnTo>
                <a:lnTo>
                  <a:pt x="33165" y="15836"/>
                </a:lnTo>
                <a:lnTo>
                  <a:pt x="32149" y="16911"/>
                </a:lnTo>
                <a:lnTo>
                  <a:pt x="31014" y="17867"/>
                </a:lnTo>
                <a:lnTo>
                  <a:pt x="29819" y="18704"/>
                </a:lnTo>
                <a:lnTo>
                  <a:pt x="28564" y="19421"/>
                </a:lnTo>
                <a:lnTo>
                  <a:pt x="27309" y="19959"/>
                </a:lnTo>
                <a:lnTo>
                  <a:pt x="25995" y="20437"/>
                </a:lnTo>
                <a:lnTo>
                  <a:pt x="24680" y="20795"/>
                </a:lnTo>
                <a:lnTo>
                  <a:pt x="23365" y="21034"/>
                </a:lnTo>
                <a:lnTo>
                  <a:pt x="21991" y="21214"/>
                </a:lnTo>
                <a:lnTo>
                  <a:pt x="20617" y="21273"/>
                </a:lnTo>
                <a:lnTo>
                  <a:pt x="19242" y="21273"/>
                </a:lnTo>
                <a:lnTo>
                  <a:pt x="17808" y="21154"/>
                </a:lnTo>
                <a:lnTo>
                  <a:pt x="16434" y="20975"/>
                </a:lnTo>
                <a:lnTo>
                  <a:pt x="15119" y="20676"/>
                </a:lnTo>
                <a:lnTo>
                  <a:pt x="13745" y="20317"/>
                </a:lnTo>
                <a:lnTo>
                  <a:pt x="12430" y="19839"/>
                </a:lnTo>
                <a:lnTo>
                  <a:pt x="11175" y="19361"/>
                </a:lnTo>
                <a:lnTo>
                  <a:pt x="9920" y="18764"/>
                </a:lnTo>
                <a:lnTo>
                  <a:pt x="8785" y="18047"/>
                </a:lnTo>
                <a:lnTo>
                  <a:pt x="7650" y="17330"/>
                </a:lnTo>
                <a:lnTo>
                  <a:pt x="6514" y="16433"/>
                </a:lnTo>
                <a:lnTo>
                  <a:pt x="5439" y="15477"/>
                </a:lnTo>
                <a:lnTo>
                  <a:pt x="4483" y="14402"/>
                </a:lnTo>
                <a:lnTo>
                  <a:pt x="3646" y="13266"/>
                </a:lnTo>
                <a:lnTo>
                  <a:pt x="2869" y="12071"/>
                </a:lnTo>
                <a:lnTo>
                  <a:pt x="2212" y="10816"/>
                </a:lnTo>
                <a:lnTo>
                  <a:pt x="1674" y="9502"/>
                </a:lnTo>
                <a:lnTo>
                  <a:pt x="1136" y="8187"/>
                </a:lnTo>
                <a:lnTo>
                  <a:pt x="838" y="6813"/>
                </a:lnTo>
                <a:lnTo>
                  <a:pt x="599" y="5976"/>
                </a:lnTo>
                <a:lnTo>
                  <a:pt x="479" y="5737"/>
                </a:lnTo>
                <a:lnTo>
                  <a:pt x="359" y="5618"/>
                </a:lnTo>
                <a:lnTo>
                  <a:pt x="180" y="5677"/>
                </a:lnTo>
                <a:lnTo>
                  <a:pt x="120" y="5797"/>
                </a:lnTo>
                <a:lnTo>
                  <a:pt x="61" y="6036"/>
                </a:lnTo>
                <a:lnTo>
                  <a:pt x="1" y="6275"/>
                </a:lnTo>
                <a:lnTo>
                  <a:pt x="61" y="6813"/>
                </a:lnTo>
                <a:lnTo>
                  <a:pt x="120" y="7231"/>
                </a:lnTo>
                <a:lnTo>
                  <a:pt x="240" y="8068"/>
                </a:lnTo>
                <a:lnTo>
                  <a:pt x="419" y="8844"/>
                </a:lnTo>
                <a:lnTo>
                  <a:pt x="658" y="9681"/>
                </a:lnTo>
                <a:lnTo>
                  <a:pt x="957" y="10458"/>
                </a:lnTo>
                <a:lnTo>
                  <a:pt x="1316" y="11175"/>
                </a:lnTo>
                <a:lnTo>
                  <a:pt x="1674" y="11952"/>
                </a:lnTo>
                <a:lnTo>
                  <a:pt x="2092" y="12669"/>
                </a:lnTo>
                <a:lnTo>
                  <a:pt x="2570" y="13386"/>
                </a:lnTo>
                <a:lnTo>
                  <a:pt x="3467" y="14581"/>
                </a:lnTo>
                <a:lnTo>
                  <a:pt x="4483" y="15776"/>
                </a:lnTo>
                <a:lnTo>
                  <a:pt x="5618" y="16852"/>
                </a:lnTo>
                <a:lnTo>
                  <a:pt x="6813" y="17808"/>
                </a:lnTo>
                <a:lnTo>
                  <a:pt x="8068" y="18704"/>
                </a:lnTo>
                <a:lnTo>
                  <a:pt x="9442" y="19481"/>
                </a:lnTo>
                <a:lnTo>
                  <a:pt x="10817" y="20198"/>
                </a:lnTo>
                <a:lnTo>
                  <a:pt x="12311" y="20795"/>
                </a:lnTo>
                <a:lnTo>
                  <a:pt x="13804" y="21273"/>
                </a:lnTo>
                <a:lnTo>
                  <a:pt x="15298" y="21692"/>
                </a:lnTo>
                <a:lnTo>
                  <a:pt x="16852" y="21991"/>
                </a:lnTo>
                <a:lnTo>
                  <a:pt x="18406" y="22170"/>
                </a:lnTo>
                <a:lnTo>
                  <a:pt x="19959" y="22230"/>
                </a:lnTo>
                <a:lnTo>
                  <a:pt x="21513" y="22170"/>
                </a:lnTo>
                <a:lnTo>
                  <a:pt x="23067" y="22050"/>
                </a:lnTo>
                <a:lnTo>
                  <a:pt x="24560" y="21751"/>
                </a:lnTo>
                <a:lnTo>
                  <a:pt x="25457" y="21572"/>
                </a:lnTo>
                <a:lnTo>
                  <a:pt x="26293" y="21333"/>
                </a:lnTo>
                <a:lnTo>
                  <a:pt x="27130" y="20975"/>
                </a:lnTo>
                <a:lnTo>
                  <a:pt x="27966" y="20676"/>
                </a:lnTo>
                <a:lnTo>
                  <a:pt x="28743" y="20258"/>
                </a:lnTo>
                <a:lnTo>
                  <a:pt x="29460" y="19839"/>
                </a:lnTo>
                <a:lnTo>
                  <a:pt x="30237" y="19361"/>
                </a:lnTo>
                <a:lnTo>
                  <a:pt x="30894" y="18823"/>
                </a:lnTo>
                <a:lnTo>
                  <a:pt x="31612" y="18286"/>
                </a:lnTo>
                <a:lnTo>
                  <a:pt x="32209" y="17748"/>
                </a:lnTo>
                <a:lnTo>
                  <a:pt x="32866" y="17150"/>
                </a:lnTo>
                <a:lnTo>
                  <a:pt x="33404" y="16493"/>
                </a:lnTo>
                <a:lnTo>
                  <a:pt x="34002" y="15836"/>
                </a:lnTo>
                <a:lnTo>
                  <a:pt x="34480" y="15178"/>
                </a:lnTo>
                <a:lnTo>
                  <a:pt x="35018" y="14461"/>
                </a:lnTo>
                <a:lnTo>
                  <a:pt x="35436" y="13744"/>
                </a:lnTo>
                <a:lnTo>
                  <a:pt x="35914" y="12967"/>
                </a:lnTo>
                <a:lnTo>
                  <a:pt x="36272" y="12191"/>
                </a:lnTo>
                <a:lnTo>
                  <a:pt x="36631" y="11414"/>
                </a:lnTo>
                <a:lnTo>
                  <a:pt x="36930" y="10577"/>
                </a:lnTo>
                <a:lnTo>
                  <a:pt x="37229" y="9741"/>
                </a:lnTo>
                <a:lnTo>
                  <a:pt x="37468" y="8904"/>
                </a:lnTo>
                <a:lnTo>
                  <a:pt x="37707" y="8068"/>
                </a:lnTo>
                <a:lnTo>
                  <a:pt x="37886" y="7231"/>
                </a:lnTo>
                <a:lnTo>
                  <a:pt x="38005" y="6394"/>
                </a:lnTo>
                <a:lnTo>
                  <a:pt x="38125" y="5498"/>
                </a:lnTo>
                <a:lnTo>
                  <a:pt x="38185" y="4602"/>
                </a:lnTo>
                <a:lnTo>
                  <a:pt x="38185" y="3765"/>
                </a:lnTo>
                <a:lnTo>
                  <a:pt x="38125" y="2869"/>
                </a:lnTo>
                <a:lnTo>
                  <a:pt x="38065" y="1973"/>
                </a:lnTo>
                <a:lnTo>
                  <a:pt x="37946" y="1136"/>
                </a:lnTo>
                <a:lnTo>
                  <a:pt x="37826" y="240"/>
                </a:lnTo>
                <a:lnTo>
                  <a:pt x="37707" y="60"/>
                </a:lnTo>
                <a:lnTo>
                  <a:pt x="37587" y="1"/>
                </a:lnTo>
                <a:close/>
              </a:path>
            </a:pathLst>
          </a:custGeom>
          <a:solidFill>
            <a:srgbClr val="140E4F">
              <a:alpha val="57309"/>
            </a:srgbClr>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solidFill>
                <a:srgbClr val="7A7D99"/>
              </a:solidFill>
            </a:endParaRPr>
          </a:p>
        </p:txBody>
      </p:sp>
      <p:sp>
        <p:nvSpPr>
          <p:cNvPr id="121" name="Google Shape;121;p4"/>
          <p:cNvSpPr/>
          <p:nvPr/>
        </p:nvSpPr>
        <p:spPr>
          <a:xfrm rot="-5506349">
            <a:off x="8847578" y="4831602"/>
            <a:ext cx="365983" cy="304430"/>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122" name="Google Shape;122;p4"/>
          <p:cNvSpPr/>
          <p:nvPr/>
        </p:nvSpPr>
        <p:spPr>
          <a:xfrm rot="-5506848">
            <a:off x="8858570" y="4858499"/>
            <a:ext cx="239023" cy="209530"/>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123" name="Google Shape;123;p4"/>
          <p:cNvSpPr/>
          <p:nvPr/>
        </p:nvSpPr>
        <p:spPr>
          <a:xfrm rot="-10292983">
            <a:off x="8755202" y="5069920"/>
            <a:ext cx="233149" cy="309593"/>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24"/>
        <p:cNvGrpSpPr/>
        <p:nvPr/>
      </p:nvGrpSpPr>
      <p:grpSpPr>
        <a:xfrm>
          <a:off x="0" y="0"/>
          <a:ext cx="0" cy="0"/>
          <a:chOff x="0" y="0"/>
          <a:chExt cx="0" cy="0"/>
        </a:xfrm>
      </p:grpSpPr>
      <p:sp>
        <p:nvSpPr>
          <p:cNvPr id="125" name="Google Shape;125;p5"/>
          <p:cNvSpPr txBox="1">
            <a:spLocks noGrp="1"/>
          </p:cNvSpPr>
          <p:nvPr>
            <p:ph type="sldNum" idx="12"/>
          </p:nvPr>
        </p:nvSpPr>
        <p:spPr>
          <a:xfrm>
            <a:off x="9269849" y="6333135"/>
            <a:ext cx="594425" cy="524800"/>
          </a:xfrm>
          <a:prstGeom prst="rect">
            <a:avLst/>
          </a:prstGeom>
        </p:spPr>
        <p:txBody>
          <a:bodyPr spcFirstLastPara="1" wrap="square" lIns="107269" tIns="107269" rIns="107269" bIns="107269"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126" name="Google Shape;126;p5"/>
          <p:cNvSpPr/>
          <p:nvPr/>
        </p:nvSpPr>
        <p:spPr>
          <a:xfrm rot="-1209093">
            <a:off x="9174850" y="5438995"/>
            <a:ext cx="735842" cy="82066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127" name="Google Shape;127;p5"/>
          <p:cNvSpPr/>
          <p:nvPr/>
        </p:nvSpPr>
        <p:spPr>
          <a:xfrm>
            <a:off x="9407140" y="5360897"/>
            <a:ext cx="374236" cy="466468"/>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128" name="Google Shape;128;p5"/>
          <p:cNvSpPr/>
          <p:nvPr/>
        </p:nvSpPr>
        <p:spPr>
          <a:xfrm>
            <a:off x="7651024" y="-146300"/>
            <a:ext cx="416502" cy="524803"/>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129" name="Google Shape;129;p5"/>
          <p:cNvSpPr/>
          <p:nvPr/>
        </p:nvSpPr>
        <p:spPr>
          <a:xfrm>
            <a:off x="9223933" y="2180867"/>
            <a:ext cx="866134" cy="1110715"/>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130" name="Google Shape;130;p5"/>
          <p:cNvSpPr/>
          <p:nvPr/>
        </p:nvSpPr>
        <p:spPr>
          <a:xfrm rot="3741344">
            <a:off x="9172595" y="1962309"/>
            <a:ext cx="600748" cy="499711"/>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131" name="Google Shape;131;p5"/>
          <p:cNvSpPr/>
          <p:nvPr/>
        </p:nvSpPr>
        <p:spPr>
          <a:xfrm>
            <a:off x="7631773" y="1080003"/>
            <a:ext cx="1009168" cy="112549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132" name="Google Shape;132;p5"/>
          <p:cNvSpPr/>
          <p:nvPr/>
        </p:nvSpPr>
        <p:spPr>
          <a:xfrm>
            <a:off x="8166004" y="1832567"/>
            <a:ext cx="374236" cy="466468"/>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133" name="Google Shape;133;p5"/>
          <p:cNvSpPr/>
          <p:nvPr/>
        </p:nvSpPr>
        <p:spPr>
          <a:xfrm rot="-6335216">
            <a:off x="7325780" y="6153550"/>
            <a:ext cx="1196772" cy="72224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D03C"/>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134" name="Google Shape;134;p5"/>
          <p:cNvSpPr/>
          <p:nvPr/>
        </p:nvSpPr>
        <p:spPr>
          <a:xfrm>
            <a:off x="8571197" y="-173966"/>
            <a:ext cx="866120" cy="1079577"/>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135" name="Google Shape;135;p5"/>
          <p:cNvSpPr/>
          <p:nvPr/>
        </p:nvSpPr>
        <p:spPr>
          <a:xfrm rot="-6692267">
            <a:off x="7271320" y="3251448"/>
            <a:ext cx="923320" cy="557222"/>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136" name="Google Shape;136;p5"/>
          <p:cNvSpPr/>
          <p:nvPr/>
        </p:nvSpPr>
        <p:spPr>
          <a:xfrm>
            <a:off x="7927348" y="3195233"/>
            <a:ext cx="304418" cy="38357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137" name="Google Shape;137;p5"/>
          <p:cNvSpPr/>
          <p:nvPr/>
        </p:nvSpPr>
        <p:spPr>
          <a:xfrm>
            <a:off x="8302274" y="4196534"/>
            <a:ext cx="735848" cy="91719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7B59"/>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138" name="Google Shape;138;p5"/>
          <p:cNvSpPr/>
          <p:nvPr/>
        </p:nvSpPr>
        <p:spPr>
          <a:xfrm rot="1318871">
            <a:off x="7767950" y="1110481"/>
            <a:ext cx="666755" cy="1285207"/>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139" name="Google Shape;139;p5"/>
          <p:cNvSpPr/>
          <p:nvPr/>
        </p:nvSpPr>
        <p:spPr>
          <a:xfrm>
            <a:off x="8421243" y="-204717"/>
            <a:ext cx="906865" cy="1141076"/>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140" name="Google Shape;140;p5"/>
          <p:cNvSpPr/>
          <p:nvPr/>
        </p:nvSpPr>
        <p:spPr>
          <a:xfrm rot="-548659">
            <a:off x="9179415" y="5384373"/>
            <a:ext cx="829675" cy="76468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141" name="Google Shape;141;p5"/>
          <p:cNvSpPr/>
          <p:nvPr/>
        </p:nvSpPr>
        <p:spPr>
          <a:xfrm rot="-9290062">
            <a:off x="9052108" y="2269409"/>
            <a:ext cx="841729" cy="1139187"/>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142" name="Google Shape;142;p5"/>
          <p:cNvSpPr/>
          <p:nvPr/>
        </p:nvSpPr>
        <p:spPr>
          <a:xfrm rot="5503490">
            <a:off x="7381326" y="5801784"/>
            <a:ext cx="1306627" cy="953149"/>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140E4F">
              <a:alpha val="57309"/>
            </a:srgbClr>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143" name="Google Shape;143;p5"/>
          <p:cNvSpPr/>
          <p:nvPr/>
        </p:nvSpPr>
        <p:spPr>
          <a:xfrm>
            <a:off x="7927359" y="3371613"/>
            <a:ext cx="238655" cy="316907"/>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144" name="Google Shape;144;p5"/>
          <p:cNvSpPr/>
          <p:nvPr/>
        </p:nvSpPr>
        <p:spPr>
          <a:xfrm rot="-830047">
            <a:off x="7525580" y="2938536"/>
            <a:ext cx="310986" cy="980923"/>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145" name="Google Shape;145;p5"/>
          <p:cNvSpPr/>
          <p:nvPr/>
        </p:nvSpPr>
        <p:spPr>
          <a:xfrm>
            <a:off x="7526905" y="-87894"/>
            <a:ext cx="496117" cy="466423"/>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146" name="Google Shape;146;p5"/>
          <p:cNvSpPr/>
          <p:nvPr/>
        </p:nvSpPr>
        <p:spPr>
          <a:xfrm rot="8224608">
            <a:off x="8514159" y="4204361"/>
            <a:ext cx="543826" cy="1028904"/>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140E4F">
              <a:alpha val="57309"/>
            </a:srgbClr>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147" name="Google Shape;147;p5"/>
          <p:cNvSpPr txBox="1">
            <a:spLocks noGrp="1"/>
          </p:cNvSpPr>
          <p:nvPr>
            <p:ph type="title"/>
          </p:nvPr>
        </p:nvSpPr>
        <p:spPr>
          <a:xfrm>
            <a:off x="495300" y="579433"/>
            <a:ext cx="6483425" cy="1143200"/>
          </a:xfrm>
          <a:prstGeom prst="rect">
            <a:avLst/>
          </a:prstGeom>
        </p:spPr>
        <p:txBody>
          <a:bodyPr spcFirstLastPara="1" wrap="square" lIns="107269" tIns="107269" rIns="107269" bIns="107269"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48" name="Google Shape;148;p5"/>
          <p:cNvSpPr txBox="1">
            <a:spLocks noGrp="1"/>
          </p:cNvSpPr>
          <p:nvPr>
            <p:ph type="body" idx="1"/>
          </p:nvPr>
        </p:nvSpPr>
        <p:spPr>
          <a:xfrm>
            <a:off x="495300" y="1905000"/>
            <a:ext cx="6483425" cy="4227200"/>
          </a:xfrm>
          <a:prstGeom prst="rect">
            <a:avLst/>
          </a:prstGeom>
        </p:spPr>
        <p:txBody>
          <a:bodyPr spcFirstLastPara="1" wrap="square" lIns="107269" tIns="107269" rIns="107269" bIns="107269" anchor="t" anchorCtr="0">
            <a:noAutofit/>
          </a:bodyPr>
          <a:lstStyle>
            <a:lvl1pPr marL="536433" lvl="0" indent="-461928">
              <a:spcBef>
                <a:spcPts val="704"/>
              </a:spcBef>
              <a:spcAft>
                <a:spcPts val="0"/>
              </a:spcAft>
              <a:buSzPts val="2600"/>
              <a:buChar char="༝"/>
              <a:defRPr/>
            </a:lvl1pPr>
            <a:lvl2pPr marL="1072866" lvl="1" indent="-461928">
              <a:spcBef>
                <a:spcPts val="0"/>
              </a:spcBef>
              <a:spcAft>
                <a:spcPts val="0"/>
              </a:spcAft>
              <a:buSzPts val="2600"/>
              <a:buChar char="○"/>
              <a:defRPr/>
            </a:lvl2pPr>
            <a:lvl3pPr marL="1609298" lvl="2" indent="-461928">
              <a:spcBef>
                <a:spcPts val="0"/>
              </a:spcBef>
              <a:spcAft>
                <a:spcPts val="0"/>
              </a:spcAft>
              <a:buSzPts val="2600"/>
              <a:buChar char="■"/>
              <a:defRPr/>
            </a:lvl3pPr>
            <a:lvl4pPr marL="2145731" lvl="3" indent="-461928">
              <a:spcBef>
                <a:spcPts val="0"/>
              </a:spcBef>
              <a:spcAft>
                <a:spcPts val="0"/>
              </a:spcAft>
              <a:buSzPts val="2600"/>
              <a:buChar char="●"/>
              <a:defRPr/>
            </a:lvl4pPr>
            <a:lvl5pPr marL="2682164" lvl="4" indent="-461928">
              <a:spcBef>
                <a:spcPts val="0"/>
              </a:spcBef>
              <a:spcAft>
                <a:spcPts val="0"/>
              </a:spcAft>
              <a:buSzPts val="2600"/>
              <a:buChar char="○"/>
              <a:defRPr/>
            </a:lvl5pPr>
            <a:lvl6pPr marL="3218597" lvl="5" indent="-461928">
              <a:spcBef>
                <a:spcPts val="0"/>
              </a:spcBef>
              <a:spcAft>
                <a:spcPts val="0"/>
              </a:spcAft>
              <a:buSzPts val="2600"/>
              <a:buChar char="■"/>
              <a:defRPr/>
            </a:lvl6pPr>
            <a:lvl7pPr marL="3755029" lvl="6" indent="-461928">
              <a:spcBef>
                <a:spcPts val="0"/>
              </a:spcBef>
              <a:spcAft>
                <a:spcPts val="0"/>
              </a:spcAft>
              <a:buSzPts val="2600"/>
              <a:buChar char="●"/>
              <a:defRPr/>
            </a:lvl7pPr>
            <a:lvl8pPr marL="4291462" lvl="7" indent="-461928">
              <a:spcBef>
                <a:spcPts val="0"/>
              </a:spcBef>
              <a:spcAft>
                <a:spcPts val="0"/>
              </a:spcAft>
              <a:buSzPts val="2600"/>
              <a:buChar char="○"/>
              <a:defRPr/>
            </a:lvl8pPr>
            <a:lvl9pPr marL="4827895" lvl="8" indent="-461928">
              <a:spcBef>
                <a:spcPts val="0"/>
              </a:spcBef>
              <a:spcAft>
                <a:spcPts val="0"/>
              </a:spcAft>
              <a:buSzPts val="26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 image background">
  <p:cSld name="TITLE_AND_BODY_1">
    <p:bg>
      <p:bgPr>
        <a:solidFill>
          <a:schemeClr val="accent5"/>
        </a:solidFill>
        <a:effectLst/>
      </p:bgPr>
    </p:bg>
    <p:spTree>
      <p:nvGrpSpPr>
        <p:cNvPr id="1" name="Shape 149"/>
        <p:cNvGrpSpPr/>
        <p:nvPr/>
      </p:nvGrpSpPr>
      <p:grpSpPr>
        <a:xfrm>
          <a:off x="0" y="0"/>
          <a:ext cx="0" cy="0"/>
          <a:chOff x="0" y="0"/>
          <a:chExt cx="0" cy="0"/>
        </a:xfrm>
      </p:grpSpPr>
      <p:sp>
        <p:nvSpPr>
          <p:cNvPr id="150" name="Google Shape;150;p6"/>
          <p:cNvSpPr/>
          <p:nvPr/>
        </p:nvSpPr>
        <p:spPr>
          <a:xfrm>
            <a:off x="0" y="-165"/>
            <a:ext cx="4961450" cy="6858000"/>
          </a:xfrm>
          <a:prstGeom prst="rect">
            <a:avLst/>
          </a:prstGeom>
          <a:solidFill>
            <a:srgbClr val="FFFFFF"/>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151" name="Google Shape;151;p6"/>
          <p:cNvSpPr txBox="1">
            <a:spLocks noGrp="1"/>
          </p:cNvSpPr>
          <p:nvPr>
            <p:ph type="sldNum" idx="12"/>
          </p:nvPr>
        </p:nvSpPr>
        <p:spPr>
          <a:xfrm>
            <a:off x="9269849" y="6333135"/>
            <a:ext cx="594425" cy="524800"/>
          </a:xfrm>
          <a:prstGeom prst="rect">
            <a:avLst/>
          </a:prstGeom>
        </p:spPr>
        <p:txBody>
          <a:bodyPr spcFirstLastPara="1" wrap="square" lIns="107269" tIns="107269" rIns="107269" bIns="107269"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fld id="{00000000-1234-1234-1234-123412341234}" type="slidenum">
              <a:rPr lang="en" smtClean="0"/>
              <a:pPr/>
              <a:t>‹#›</a:t>
            </a:fld>
            <a:endParaRPr lang="en"/>
          </a:p>
        </p:txBody>
      </p:sp>
      <p:sp>
        <p:nvSpPr>
          <p:cNvPr id="152" name="Google Shape;152;p6"/>
          <p:cNvSpPr/>
          <p:nvPr/>
        </p:nvSpPr>
        <p:spPr>
          <a:xfrm rot="1318871">
            <a:off x="8510900" y="1110481"/>
            <a:ext cx="666755" cy="1285207"/>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FFFFFF"/>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153" name="Google Shape;153;p6"/>
          <p:cNvSpPr/>
          <p:nvPr/>
        </p:nvSpPr>
        <p:spPr>
          <a:xfrm>
            <a:off x="8916543" y="-204717"/>
            <a:ext cx="906865" cy="1141076"/>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FFFFFF"/>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154" name="Google Shape;154;p6"/>
          <p:cNvSpPr/>
          <p:nvPr/>
        </p:nvSpPr>
        <p:spPr>
          <a:xfrm rot="-548659">
            <a:off x="9344515" y="5384373"/>
            <a:ext cx="829675" cy="76468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FFFFFF"/>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155" name="Google Shape;155;p6"/>
          <p:cNvSpPr/>
          <p:nvPr/>
        </p:nvSpPr>
        <p:spPr>
          <a:xfrm rot="-9290062">
            <a:off x="9217208" y="2269409"/>
            <a:ext cx="841729" cy="1139187"/>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FFFFFF"/>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156" name="Google Shape;156;p6"/>
          <p:cNvSpPr/>
          <p:nvPr/>
        </p:nvSpPr>
        <p:spPr>
          <a:xfrm rot="5503490">
            <a:off x="8454476" y="5801784"/>
            <a:ext cx="1306627" cy="953149"/>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FFFFFF"/>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157" name="Google Shape;157;p6"/>
          <p:cNvSpPr/>
          <p:nvPr/>
        </p:nvSpPr>
        <p:spPr>
          <a:xfrm>
            <a:off x="8917959" y="3574813"/>
            <a:ext cx="238655" cy="316907"/>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FFFFFF"/>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158" name="Google Shape;158;p6"/>
          <p:cNvSpPr/>
          <p:nvPr/>
        </p:nvSpPr>
        <p:spPr>
          <a:xfrm rot="-830047">
            <a:off x="8516180" y="3141736"/>
            <a:ext cx="310986" cy="980923"/>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FFFFFF"/>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159" name="Google Shape;159;p6"/>
          <p:cNvSpPr/>
          <p:nvPr/>
        </p:nvSpPr>
        <p:spPr>
          <a:xfrm>
            <a:off x="8269855" y="-87894"/>
            <a:ext cx="496117" cy="466423"/>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FFFFFF"/>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160" name="Google Shape;160;p6"/>
          <p:cNvSpPr/>
          <p:nvPr/>
        </p:nvSpPr>
        <p:spPr>
          <a:xfrm rot="8224608">
            <a:off x="9009459" y="4204361"/>
            <a:ext cx="543826" cy="1028904"/>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FFFFFF"/>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161" name="Google Shape;161;p6"/>
          <p:cNvSpPr txBox="1">
            <a:spLocks noGrp="1"/>
          </p:cNvSpPr>
          <p:nvPr>
            <p:ph type="title"/>
          </p:nvPr>
        </p:nvSpPr>
        <p:spPr>
          <a:xfrm>
            <a:off x="495300" y="884233"/>
            <a:ext cx="3899675" cy="1143200"/>
          </a:xfrm>
          <a:prstGeom prst="rect">
            <a:avLst/>
          </a:prstGeom>
        </p:spPr>
        <p:txBody>
          <a:bodyPr spcFirstLastPara="1" wrap="square" lIns="107269" tIns="107269" rIns="107269" bIns="107269"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62" name="Google Shape;162;p6"/>
          <p:cNvSpPr txBox="1">
            <a:spLocks noGrp="1"/>
          </p:cNvSpPr>
          <p:nvPr>
            <p:ph type="body" idx="1"/>
          </p:nvPr>
        </p:nvSpPr>
        <p:spPr>
          <a:xfrm>
            <a:off x="495300" y="1905000"/>
            <a:ext cx="3899675" cy="4227200"/>
          </a:xfrm>
          <a:prstGeom prst="rect">
            <a:avLst/>
          </a:prstGeom>
        </p:spPr>
        <p:txBody>
          <a:bodyPr spcFirstLastPara="1" wrap="square" lIns="107269" tIns="107269" rIns="107269" bIns="107269" anchor="t" anchorCtr="0">
            <a:noAutofit/>
          </a:bodyPr>
          <a:lstStyle>
            <a:lvl1pPr marL="536433" lvl="0" indent="-447027" rtl="0">
              <a:spcBef>
                <a:spcPts val="704"/>
              </a:spcBef>
              <a:spcAft>
                <a:spcPts val="0"/>
              </a:spcAft>
              <a:buSzPts val="2400"/>
              <a:buChar char="༝"/>
              <a:defRPr sz="2800"/>
            </a:lvl1pPr>
            <a:lvl2pPr marL="1072866" lvl="1" indent="-447027" rtl="0">
              <a:spcBef>
                <a:spcPts val="0"/>
              </a:spcBef>
              <a:spcAft>
                <a:spcPts val="0"/>
              </a:spcAft>
              <a:buSzPts val="2400"/>
              <a:buChar char="○"/>
              <a:defRPr sz="2800"/>
            </a:lvl2pPr>
            <a:lvl3pPr marL="1609298" lvl="2" indent="-447027" rtl="0">
              <a:spcBef>
                <a:spcPts val="0"/>
              </a:spcBef>
              <a:spcAft>
                <a:spcPts val="0"/>
              </a:spcAft>
              <a:buSzPts val="2400"/>
              <a:buChar char="■"/>
              <a:defRPr sz="2800"/>
            </a:lvl3pPr>
            <a:lvl4pPr marL="2145731" lvl="3" indent="-447027" rtl="0">
              <a:spcBef>
                <a:spcPts val="0"/>
              </a:spcBef>
              <a:spcAft>
                <a:spcPts val="0"/>
              </a:spcAft>
              <a:buSzPts val="2400"/>
              <a:buChar char="●"/>
              <a:defRPr sz="2800"/>
            </a:lvl4pPr>
            <a:lvl5pPr marL="2682164" lvl="4" indent="-447027" rtl="0">
              <a:spcBef>
                <a:spcPts val="0"/>
              </a:spcBef>
              <a:spcAft>
                <a:spcPts val="0"/>
              </a:spcAft>
              <a:buSzPts val="2400"/>
              <a:buChar char="○"/>
              <a:defRPr sz="2800"/>
            </a:lvl5pPr>
            <a:lvl6pPr marL="3218597" lvl="5" indent="-447027" rtl="0">
              <a:spcBef>
                <a:spcPts val="0"/>
              </a:spcBef>
              <a:spcAft>
                <a:spcPts val="0"/>
              </a:spcAft>
              <a:buSzPts val="2400"/>
              <a:buChar char="■"/>
              <a:defRPr sz="2800"/>
            </a:lvl6pPr>
            <a:lvl7pPr marL="3755029" lvl="6" indent="-447027" rtl="0">
              <a:spcBef>
                <a:spcPts val="0"/>
              </a:spcBef>
              <a:spcAft>
                <a:spcPts val="0"/>
              </a:spcAft>
              <a:buSzPts val="2400"/>
              <a:buChar char="●"/>
              <a:defRPr sz="2800"/>
            </a:lvl7pPr>
            <a:lvl8pPr marL="4291462" lvl="7" indent="-447027" rtl="0">
              <a:spcBef>
                <a:spcPts val="0"/>
              </a:spcBef>
              <a:spcAft>
                <a:spcPts val="0"/>
              </a:spcAft>
              <a:buSzPts val="2400"/>
              <a:buChar char="○"/>
              <a:defRPr sz="2800"/>
            </a:lvl8pPr>
            <a:lvl9pPr marL="4827895" lvl="8" indent="-447027" rtl="0">
              <a:spcBef>
                <a:spcPts val="0"/>
              </a:spcBef>
              <a:spcAft>
                <a:spcPts val="0"/>
              </a:spcAft>
              <a:buSzPts val="2400"/>
              <a:buChar char="■"/>
              <a:defRPr sz="2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163"/>
        <p:cNvGrpSpPr/>
        <p:nvPr/>
      </p:nvGrpSpPr>
      <p:grpSpPr>
        <a:xfrm>
          <a:off x="0" y="0"/>
          <a:ext cx="0" cy="0"/>
          <a:chOff x="0" y="0"/>
          <a:chExt cx="0" cy="0"/>
        </a:xfrm>
      </p:grpSpPr>
      <p:sp>
        <p:nvSpPr>
          <p:cNvPr id="164" name="Google Shape;164;p7"/>
          <p:cNvSpPr/>
          <p:nvPr/>
        </p:nvSpPr>
        <p:spPr>
          <a:xfrm rot="-1209093">
            <a:off x="9174850" y="5438995"/>
            <a:ext cx="735842" cy="82066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165" name="Google Shape;165;p7"/>
          <p:cNvSpPr/>
          <p:nvPr/>
        </p:nvSpPr>
        <p:spPr>
          <a:xfrm>
            <a:off x="9407140" y="5360897"/>
            <a:ext cx="374236" cy="466468"/>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166" name="Google Shape;166;p7"/>
          <p:cNvSpPr/>
          <p:nvPr/>
        </p:nvSpPr>
        <p:spPr>
          <a:xfrm>
            <a:off x="7651024" y="-146300"/>
            <a:ext cx="416502" cy="524803"/>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167" name="Google Shape;167;p7"/>
          <p:cNvSpPr/>
          <p:nvPr/>
        </p:nvSpPr>
        <p:spPr>
          <a:xfrm>
            <a:off x="9223933" y="2180867"/>
            <a:ext cx="866134" cy="1110715"/>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168" name="Google Shape;168;p7"/>
          <p:cNvSpPr/>
          <p:nvPr/>
        </p:nvSpPr>
        <p:spPr>
          <a:xfrm rot="3741344">
            <a:off x="9172595" y="1962309"/>
            <a:ext cx="600748" cy="499711"/>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169" name="Google Shape;169;p7"/>
          <p:cNvSpPr/>
          <p:nvPr/>
        </p:nvSpPr>
        <p:spPr>
          <a:xfrm>
            <a:off x="7631773" y="1080003"/>
            <a:ext cx="1009168" cy="112549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170" name="Google Shape;170;p7"/>
          <p:cNvSpPr/>
          <p:nvPr/>
        </p:nvSpPr>
        <p:spPr>
          <a:xfrm>
            <a:off x="8166004" y="1832567"/>
            <a:ext cx="374236" cy="466468"/>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171" name="Google Shape;171;p7"/>
          <p:cNvSpPr/>
          <p:nvPr/>
        </p:nvSpPr>
        <p:spPr>
          <a:xfrm rot="-6335216">
            <a:off x="7325780" y="6153550"/>
            <a:ext cx="1196772" cy="72224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D03C"/>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172" name="Google Shape;172;p7"/>
          <p:cNvSpPr/>
          <p:nvPr/>
        </p:nvSpPr>
        <p:spPr>
          <a:xfrm>
            <a:off x="8571197" y="-173966"/>
            <a:ext cx="866120" cy="1079577"/>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173" name="Google Shape;173;p7"/>
          <p:cNvSpPr/>
          <p:nvPr/>
        </p:nvSpPr>
        <p:spPr>
          <a:xfrm rot="-6692267">
            <a:off x="7271320" y="3251448"/>
            <a:ext cx="923320" cy="557222"/>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174" name="Google Shape;174;p7"/>
          <p:cNvSpPr/>
          <p:nvPr/>
        </p:nvSpPr>
        <p:spPr>
          <a:xfrm>
            <a:off x="7927348" y="3195233"/>
            <a:ext cx="304418" cy="38357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175" name="Google Shape;175;p7"/>
          <p:cNvSpPr/>
          <p:nvPr/>
        </p:nvSpPr>
        <p:spPr>
          <a:xfrm>
            <a:off x="8302274" y="4196534"/>
            <a:ext cx="735848" cy="91719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7B59"/>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176" name="Google Shape;176;p7"/>
          <p:cNvSpPr/>
          <p:nvPr/>
        </p:nvSpPr>
        <p:spPr>
          <a:xfrm rot="1318871">
            <a:off x="7767950" y="1110481"/>
            <a:ext cx="666755" cy="1285207"/>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177" name="Google Shape;177;p7"/>
          <p:cNvSpPr/>
          <p:nvPr/>
        </p:nvSpPr>
        <p:spPr>
          <a:xfrm>
            <a:off x="8421243" y="-204717"/>
            <a:ext cx="906865" cy="1141076"/>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178" name="Google Shape;178;p7"/>
          <p:cNvSpPr/>
          <p:nvPr/>
        </p:nvSpPr>
        <p:spPr>
          <a:xfrm rot="-548659">
            <a:off x="9179415" y="5384373"/>
            <a:ext cx="829675" cy="76468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179" name="Google Shape;179;p7"/>
          <p:cNvSpPr/>
          <p:nvPr/>
        </p:nvSpPr>
        <p:spPr>
          <a:xfrm rot="-9290062">
            <a:off x="9052108" y="2269409"/>
            <a:ext cx="841729" cy="1139187"/>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180" name="Google Shape;180;p7"/>
          <p:cNvSpPr/>
          <p:nvPr/>
        </p:nvSpPr>
        <p:spPr>
          <a:xfrm rot="5503490">
            <a:off x="7381326" y="5801784"/>
            <a:ext cx="1306627" cy="953149"/>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140E4F">
              <a:alpha val="57309"/>
            </a:srgbClr>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181" name="Google Shape;181;p7"/>
          <p:cNvSpPr/>
          <p:nvPr/>
        </p:nvSpPr>
        <p:spPr>
          <a:xfrm>
            <a:off x="7927359" y="3371613"/>
            <a:ext cx="238655" cy="316907"/>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182" name="Google Shape;182;p7"/>
          <p:cNvSpPr/>
          <p:nvPr/>
        </p:nvSpPr>
        <p:spPr>
          <a:xfrm rot="-830047">
            <a:off x="7525580" y="2938536"/>
            <a:ext cx="310986" cy="980923"/>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183" name="Google Shape;183;p7"/>
          <p:cNvSpPr/>
          <p:nvPr/>
        </p:nvSpPr>
        <p:spPr>
          <a:xfrm>
            <a:off x="7526905" y="-87894"/>
            <a:ext cx="496117" cy="466423"/>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184" name="Google Shape;184;p7"/>
          <p:cNvSpPr/>
          <p:nvPr/>
        </p:nvSpPr>
        <p:spPr>
          <a:xfrm rot="8224608">
            <a:off x="8514159" y="4204361"/>
            <a:ext cx="543826" cy="1028904"/>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140E4F">
              <a:alpha val="57309"/>
            </a:srgbClr>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185" name="Google Shape;185;p7"/>
          <p:cNvSpPr txBox="1">
            <a:spLocks noGrp="1"/>
          </p:cNvSpPr>
          <p:nvPr>
            <p:ph type="title"/>
          </p:nvPr>
        </p:nvSpPr>
        <p:spPr>
          <a:xfrm>
            <a:off x="495300" y="579433"/>
            <a:ext cx="6939400" cy="1143200"/>
          </a:xfrm>
          <a:prstGeom prst="rect">
            <a:avLst/>
          </a:prstGeom>
        </p:spPr>
        <p:txBody>
          <a:bodyPr spcFirstLastPara="1" wrap="square" lIns="107269" tIns="107269" rIns="107269" bIns="107269"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86" name="Google Shape;186;p7"/>
          <p:cNvSpPr txBox="1">
            <a:spLocks noGrp="1"/>
          </p:cNvSpPr>
          <p:nvPr>
            <p:ph type="body" idx="1"/>
          </p:nvPr>
        </p:nvSpPr>
        <p:spPr>
          <a:xfrm>
            <a:off x="495300" y="1906733"/>
            <a:ext cx="3431675" cy="4318400"/>
          </a:xfrm>
          <a:prstGeom prst="rect">
            <a:avLst/>
          </a:prstGeom>
        </p:spPr>
        <p:txBody>
          <a:bodyPr spcFirstLastPara="1" wrap="square" lIns="107269" tIns="107269" rIns="107269" bIns="107269" anchor="t" anchorCtr="0">
            <a:noAutofit/>
          </a:bodyPr>
          <a:lstStyle>
            <a:lvl1pPr marL="536433" lvl="0" indent="-432126">
              <a:spcBef>
                <a:spcPts val="704"/>
              </a:spcBef>
              <a:spcAft>
                <a:spcPts val="0"/>
              </a:spcAft>
              <a:buSzPts val="2200"/>
              <a:buChar char="༝"/>
              <a:defRPr sz="2600"/>
            </a:lvl1pPr>
            <a:lvl2pPr marL="1072866" lvl="1" indent="-432126">
              <a:spcBef>
                <a:spcPts val="0"/>
              </a:spcBef>
              <a:spcAft>
                <a:spcPts val="0"/>
              </a:spcAft>
              <a:buSzPts val="2200"/>
              <a:buChar char="○"/>
              <a:defRPr sz="2600"/>
            </a:lvl2pPr>
            <a:lvl3pPr marL="1609298" lvl="2" indent="-432126">
              <a:spcBef>
                <a:spcPts val="0"/>
              </a:spcBef>
              <a:spcAft>
                <a:spcPts val="0"/>
              </a:spcAft>
              <a:buSzPts val="2200"/>
              <a:buChar char="■"/>
              <a:defRPr sz="2600"/>
            </a:lvl3pPr>
            <a:lvl4pPr marL="2145731" lvl="3" indent="-432126">
              <a:spcBef>
                <a:spcPts val="0"/>
              </a:spcBef>
              <a:spcAft>
                <a:spcPts val="0"/>
              </a:spcAft>
              <a:buSzPts val="2200"/>
              <a:buChar char="●"/>
              <a:defRPr sz="2600"/>
            </a:lvl4pPr>
            <a:lvl5pPr marL="2682164" lvl="4" indent="-432126">
              <a:spcBef>
                <a:spcPts val="0"/>
              </a:spcBef>
              <a:spcAft>
                <a:spcPts val="0"/>
              </a:spcAft>
              <a:buSzPts val="2200"/>
              <a:buChar char="○"/>
              <a:defRPr sz="2600"/>
            </a:lvl5pPr>
            <a:lvl6pPr marL="3218597" lvl="5" indent="-432126">
              <a:spcBef>
                <a:spcPts val="0"/>
              </a:spcBef>
              <a:spcAft>
                <a:spcPts val="0"/>
              </a:spcAft>
              <a:buSzPts val="2200"/>
              <a:buChar char="■"/>
              <a:defRPr sz="2600"/>
            </a:lvl6pPr>
            <a:lvl7pPr marL="3755029" lvl="6" indent="-432126">
              <a:spcBef>
                <a:spcPts val="0"/>
              </a:spcBef>
              <a:spcAft>
                <a:spcPts val="0"/>
              </a:spcAft>
              <a:buSzPts val="2200"/>
              <a:buChar char="●"/>
              <a:defRPr sz="2600"/>
            </a:lvl7pPr>
            <a:lvl8pPr marL="4291462" lvl="7" indent="-432126">
              <a:spcBef>
                <a:spcPts val="0"/>
              </a:spcBef>
              <a:spcAft>
                <a:spcPts val="0"/>
              </a:spcAft>
              <a:buSzPts val="2200"/>
              <a:buChar char="○"/>
              <a:defRPr sz="2600"/>
            </a:lvl8pPr>
            <a:lvl9pPr marL="4827895" lvl="8" indent="-432126">
              <a:spcBef>
                <a:spcPts val="0"/>
              </a:spcBef>
              <a:spcAft>
                <a:spcPts val="0"/>
              </a:spcAft>
              <a:buSzPts val="2200"/>
              <a:buChar char="■"/>
              <a:defRPr sz="2600"/>
            </a:lvl9pPr>
          </a:lstStyle>
          <a:p>
            <a:endParaRPr/>
          </a:p>
        </p:txBody>
      </p:sp>
      <p:sp>
        <p:nvSpPr>
          <p:cNvPr id="187" name="Google Shape;187;p7"/>
          <p:cNvSpPr txBox="1">
            <a:spLocks noGrp="1"/>
          </p:cNvSpPr>
          <p:nvPr>
            <p:ph type="body" idx="2"/>
          </p:nvPr>
        </p:nvSpPr>
        <p:spPr>
          <a:xfrm>
            <a:off x="4133570" y="1906733"/>
            <a:ext cx="3431675" cy="4318400"/>
          </a:xfrm>
          <a:prstGeom prst="rect">
            <a:avLst/>
          </a:prstGeom>
        </p:spPr>
        <p:txBody>
          <a:bodyPr spcFirstLastPara="1" wrap="square" lIns="107269" tIns="107269" rIns="107269" bIns="107269" anchor="t" anchorCtr="0">
            <a:noAutofit/>
          </a:bodyPr>
          <a:lstStyle>
            <a:lvl1pPr marL="536433" lvl="0" indent="-432126">
              <a:spcBef>
                <a:spcPts val="704"/>
              </a:spcBef>
              <a:spcAft>
                <a:spcPts val="0"/>
              </a:spcAft>
              <a:buSzPts val="2200"/>
              <a:buChar char="༝"/>
              <a:defRPr sz="2600"/>
            </a:lvl1pPr>
            <a:lvl2pPr marL="1072866" lvl="1" indent="-432126">
              <a:spcBef>
                <a:spcPts val="0"/>
              </a:spcBef>
              <a:spcAft>
                <a:spcPts val="0"/>
              </a:spcAft>
              <a:buSzPts val="2200"/>
              <a:buChar char="○"/>
              <a:defRPr sz="2600"/>
            </a:lvl2pPr>
            <a:lvl3pPr marL="1609298" lvl="2" indent="-432126">
              <a:spcBef>
                <a:spcPts val="0"/>
              </a:spcBef>
              <a:spcAft>
                <a:spcPts val="0"/>
              </a:spcAft>
              <a:buSzPts val="2200"/>
              <a:buChar char="■"/>
              <a:defRPr sz="2600"/>
            </a:lvl3pPr>
            <a:lvl4pPr marL="2145731" lvl="3" indent="-432126">
              <a:spcBef>
                <a:spcPts val="0"/>
              </a:spcBef>
              <a:spcAft>
                <a:spcPts val="0"/>
              </a:spcAft>
              <a:buSzPts val="2200"/>
              <a:buChar char="●"/>
              <a:defRPr sz="2600"/>
            </a:lvl4pPr>
            <a:lvl5pPr marL="2682164" lvl="4" indent="-432126">
              <a:spcBef>
                <a:spcPts val="0"/>
              </a:spcBef>
              <a:spcAft>
                <a:spcPts val="0"/>
              </a:spcAft>
              <a:buSzPts val="2200"/>
              <a:buChar char="○"/>
              <a:defRPr sz="2600"/>
            </a:lvl5pPr>
            <a:lvl6pPr marL="3218597" lvl="5" indent="-432126">
              <a:spcBef>
                <a:spcPts val="0"/>
              </a:spcBef>
              <a:spcAft>
                <a:spcPts val="0"/>
              </a:spcAft>
              <a:buSzPts val="2200"/>
              <a:buChar char="■"/>
              <a:defRPr sz="2600"/>
            </a:lvl6pPr>
            <a:lvl7pPr marL="3755029" lvl="6" indent="-432126">
              <a:spcBef>
                <a:spcPts val="0"/>
              </a:spcBef>
              <a:spcAft>
                <a:spcPts val="0"/>
              </a:spcAft>
              <a:buSzPts val="2200"/>
              <a:buChar char="●"/>
              <a:defRPr sz="2600"/>
            </a:lvl7pPr>
            <a:lvl8pPr marL="4291462" lvl="7" indent="-432126">
              <a:spcBef>
                <a:spcPts val="0"/>
              </a:spcBef>
              <a:spcAft>
                <a:spcPts val="0"/>
              </a:spcAft>
              <a:buSzPts val="2200"/>
              <a:buChar char="○"/>
              <a:defRPr sz="2600"/>
            </a:lvl8pPr>
            <a:lvl9pPr marL="4827895" lvl="8" indent="-432126">
              <a:spcBef>
                <a:spcPts val="0"/>
              </a:spcBef>
              <a:spcAft>
                <a:spcPts val="0"/>
              </a:spcAft>
              <a:buSzPts val="2200"/>
              <a:buChar char="■"/>
              <a:defRPr sz="2600"/>
            </a:lvl9pPr>
          </a:lstStyle>
          <a:p>
            <a:endParaRPr/>
          </a:p>
        </p:txBody>
      </p:sp>
      <p:sp>
        <p:nvSpPr>
          <p:cNvPr id="188" name="Google Shape;188;p7"/>
          <p:cNvSpPr txBox="1">
            <a:spLocks noGrp="1"/>
          </p:cNvSpPr>
          <p:nvPr>
            <p:ph type="sldNum" idx="12"/>
          </p:nvPr>
        </p:nvSpPr>
        <p:spPr>
          <a:xfrm>
            <a:off x="9269849" y="6333135"/>
            <a:ext cx="594425" cy="524800"/>
          </a:xfrm>
          <a:prstGeom prst="rect">
            <a:avLst/>
          </a:prstGeom>
        </p:spPr>
        <p:txBody>
          <a:bodyPr spcFirstLastPara="1" wrap="square" lIns="107269" tIns="107269" rIns="107269" bIns="107269"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189"/>
        <p:cNvGrpSpPr/>
        <p:nvPr/>
      </p:nvGrpSpPr>
      <p:grpSpPr>
        <a:xfrm>
          <a:off x="0" y="0"/>
          <a:ext cx="0" cy="0"/>
          <a:chOff x="0" y="0"/>
          <a:chExt cx="0" cy="0"/>
        </a:xfrm>
      </p:grpSpPr>
      <p:sp>
        <p:nvSpPr>
          <p:cNvPr id="190" name="Google Shape;190;p8"/>
          <p:cNvSpPr/>
          <p:nvPr/>
        </p:nvSpPr>
        <p:spPr>
          <a:xfrm rot="-1209093">
            <a:off x="9174850" y="5438995"/>
            <a:ext cx="735842" cy="82066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191" name="Google Shape;191;p8"/>
          <p:cNvSpPr/>
          <p:nvPr/>
        </p:nvSpPr>
        <p:spPr>
          <a:xfrm>
            <a:off x="9407140" y="5360897"/>
            <a:ext cx="374236" cy="466468"/>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192" name="Google Shape;192;p8"/>
          <p:cNvSpPr/>
          <p:nvPr/>
        </p:nvSpPr>
        <p:spPr>
          <a:xfrm>
            <a:off x="7651024" y="-146300"/>
            <a:ext cx="416502" cy="524803"/>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193" name="Google Shape;193;p8"/>
          <p:cNvSpPr/>
          <p:nvPr/>
        </p:nvSpPr>
        <p:spPr>
          <a:xfrm>
            <a:off x="9223933" y="2180867"/>
            <a:ext cx="866134" cy="1110715"/>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194" name="Google Shape;194;p8"/>
          <p:cNvSpPr/>
          <p:nvPr/>
        </p:nvSpPr>
        <p:spPr>
          <a:xfrm rot="3741344">
            <a:off x="9172595" y="1962309"/>
            <a:ext cx="600748" cy="499711"/>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195" name="Google Shape;195;p8"/>
          <p:cNvSpPr/>
          <p:nvPr/>
        </p:nvSpPr>
        <p:spPr>
          <a:xfrm>
            <a:off x="7631773" y="1080003"/>
            <a:ext cx="1009168" cy="112549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196" name="Google Shape;196;p8"/>
          <p:cNvSpPr/>
          <p:nvPr/>
        </p:nvSpPr>
        <p:spPr>
          <a:xfrm>
            <a:off x="8166004" y="1832567"/>
            <a:ext cx="374236" cy="466468"/>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197" name="Google Shape;197;p8"/>
          <p:cNvSpPr/>
          <p:nvPr/>
        </p:nvSpPr>
        <p:spPr>
          <a:xfrm rot="-6335216">
            <a:off x="7325780" y="6153550"/>
            <a:ext cx="1196772" cy="72224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D03C"/>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198" name="Google Shape;198;p8"/>
          <p:cNvSpPr/>
          <p:nvPr/>
        </p:nvSpPr>
        <p:spPr>
          <a:xfrm>
            <a:off x="8571197" y="-173966"/>
            <a:ext cx="866120" cy="1079577"/>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199" name="Google Shape;199;p8"/>
          <p:cNvSpPr/>
          <p:nvPr/>
        </p:nvSpPr>
        <p:spPr>
          <a:xfrm rot="-6692267">
            <a:off x="7271320" y="3251448"/>
            <a:ext cx="923320" cy="557222"/>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200" name="Google Shape;200;p8"/>
          <p:cNvSpPr/>
          <p:nvPr/>
        </p:nvSpPr>
        <p:spPr>
          <a:xfrm>
            <a:off x="7927348" y="3195233"/>
            <a:ext cx="304418" cy="38357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201" name="Google Shape;201;p8"/>
          <p:cNvSpPr/>
          <p:nvPr/>
        </p:nvSpPr>
        <p:spPr>
          <a:xfrm>
            <a:off x="8302274" y="4196534"/>
            <a:ext cx="735848" cy="91719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7B59"/>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202" name="Google Shape;202;p8"/>
          <p:cNvSpPr/>
          <p:nvPr/>
        </p:nvSpPr>
        <p:spPr>
          <a:xfrm rot="1318871">
            <a:off x="7767950" y="1110481"/>
            <a:ext cx="666755" cy="1285207"/>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203" name="Google Shape;203;p8"/>
          <p:cNvSpPr/>
          <p:nvPr/>
        </p:nvSpPr>
        <p:spPr>
          <a:xfrm>
            <a:off x="8421243" y="-204717"/>
            <a:ext cx="906865" cy="1141076"/>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204" name="Google Shape;204;p8"/>
          <p:cNvSpPr/>
          <p:nvPr/>
        </p:nvSpPr>
        <p:spPr>
          <a:xfrm rot="-548659">
            <a:off x="9179415" y="5384373"/>
            <a:ext cx="829675" cy="76468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205" name="Google Shape;205;p8"/>
          <p:cNvSpPr/>
          <p:nvPr/>
        </p:nvSpPr>
        <p:spPr>
          <a:xfrm rot="-9290062">
            <a:off x="9052108" y="2269409"/>
            <a:ext cx="841729" cy="1139187"/>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206" name="Google Shape;206;p8"/>
          <p:cNvSpPr/>
          <p:nvPr/>
        </p:nvSpPr>
        <p:spPr>
          <a:xfrm rot="5503490">
            <a:off x="7381326" y="5801784"/>
            <a:ext cx="1306627" cy="953149"/>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140E4F">
              <a:alpha val="57309"/>
            </a:srgbClr>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207" name="Google Shape;207;p8"/>
          <p:cNvSpPr/>
          <p:nvPr/>
        </p:nvSpPr>
        <p:spPr>
          <a:xfrm>
            <a:off x="7927359" y="3371613"/>
            <a:ext cx="238655" cy="316907"/>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208" name="Google Shape;208;p8"/>
          <p:cNvSpPr/>
          <p:nvPr/>
        </p:nvSpPr>
        <p:spPr>
          <a:xfrm rot="-830047">
            <a:off x="7525580" y="2938536"/>
            <a:ext cx="310986" cy="980923"/>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209" name="Google Shape;209;p8"/>
          <p:cNvSpPr/>
          <p:nvPr/>
        </p:nvSpPr>
        <p:spPr>
          <a:xfrm>
            <a:off x="7526905" y="-87894"/>
            <a:ext cx="496117" cy="466423"/>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210" name="Google Shape;210;p8"/>
          <p:cNvSpPr/>
          <p:nvPr/>
        </p:nvSpPr>
        <p:spPr>
          <a:xfrm rot="8224608">
            <a:off x="8514159" y="4204361"/>
            <a:ext cx="543826" cy="1028904"/>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140E4F">
              <a:alpha val="57309"/>
            </a:srgbClr>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211" name="Google Shape;211;p8"/>
          <p:cNvSpPr txBox="1">
            <a:spLocks noGrp="1"/>
          </p:cNvSpPr>
          <p:nvPr>
            <p:ph type="title"/>
          </p:nvPr>
        </p:nvSpPr>
        <p:spPr>
          <a:xfrm>
            <a:off x="495300" y="579433"/>
            <a:ext cx="6812325" cy="1143200"/>
          </a:xfrm>
          <a:prstGeom prst="rect">
            <a:avLst/>
          </a:prstGeom>
        </p:spPr>
        <p:txBody>
          <a:bodyPr spcFirstLastPara="1" wrap="square" lIns="107269" tIns="107269" rIns="107269" bIns="107269"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12" name="Google Shape;212;p8"/>
          <p:cNvSpPr txBox="1">
            <a:spLocks noGrp="1"/>
          </p:cNvSpPr>
          <p:nvPr>
            <p:ph type="body" idx="1"/>
          </p:nvPr>
        </p:nvSpPr>
        <p:spPr>
          <a:xfrm>
            <a:off x="495300" y="1920667"/>
            <a:ext cx="2195700" cy="4304800"/>
          </a:xfrm>
          <a:prstGeom prst="rect">
            <a:avLst/>
          </a:prstGeom>
        </p:spPr>
        <p:txBody>
          <a:bodyPr spcFirstLastPara="1" wrap="square" lIns="107269" tIns="107269" rIns="107269" bIns="107269" anchor="t" anchorCtr="0">
            <a:noAutofit/>
          </a:bodyPr>
          <a:lstStyle>
            <a:lvl1pPr marL="536433" lvl="0" indent="-402325" rtl="0">
              <a:spcBef>
                <a:spcPts val="704"/>
              </a:spcBef>
              <a:spcAft>
                <a:spcPts val="0"/>
              </a:spcAft>
              <a:buSzPts val="1800"/>
              <a:buChar char="༝"/>
              <a:defRPr sz="2100"/>
            </a:lvl1pPr>
            <a:lvl2pPr marL="1072866" lvl="1" indent="-402325" rtl="0">
              <a:spcBef>
                <a:spcPts val="0"/>
              </a:spcBef>
              <a:spcAft>
                <a:spcPts val="0"/>
              </a:spcAft>
              <a:buSzPts val="1800"/>
              <a:buChar char="○"/>
              <a:defRPr sz="2100"/>
            </a:lvl2pPr>
            <a:lvl3pPr marL="1609298" lvl="2" indent="-402325" rtl="0">
              <a:spcBef>
                <a:spcPts val="0"/>
              </a:spcBef>
              <a:spcAft>
                <a:spcPts val="0"/>
              </a:spcAft>
              <a:buSzPts val="1800"/>
              <a:buChar char="■"/>
              <a:defRPr sz="2100"/>
            </a:lvl3pPr>
            <a:lvl4pPr marL="2145731" lvl="3" indent="-402325" rtl="0">
              <a:spcBef>
                <a:spcPts val="0"/>
              </a:spcBef>
              <a:spcAft>
                <a:spcPts val="0"/>
              </a:spcAft>
              <a:buSzPts val="1800"/>
              <a:buChar char="●"/>
              <a:defRPr sz="2100"/>
            </a:lvl4pPr>
            <a:lvl5pPr marL="2682164" lvl="4" indent="-402325" rtl="0">
              <a:spcBef>
                <a:spcPts val="0"/>
              </a:spcBef>
              <a:spcAft>
                <a:spcPts val="0"/>
              </a:spcAft>
              <a:buSzPts val="1800"/>
              <a:buChar char="○"/>
              <a:defRPr sz="2100"/>
            </a:lvl5pPr>
            <a:lvl6pPr marL="3218597" lvl="5" indent="-402325" rtl="0">
              <a:spcBef>
                <a:spcPts val="0"/>
              </a:spcBef>
              <a:spcAft>
                <a:spcPts val="0"/>
              </a:spcAft>
              <a:buSzPts val="1800"/>
              <a:buChar char="■"/>
              <a:defRPr sz="2100"/>
            </a:lvl6pPr>
            <a:lvl7pPr marL="3755029" lvl="6" indent="-402325" rtl="0">
              <a:spcBef>
                <a:spcPts val="0"/>
              </a:spcBef>
              <a:spcAft>
                <a:spcPts val="0"/>
              </a:spcAft>
              <a:buSzPts val="1800"/>
              <a:buChar char="●"/>
              <a:defRPr sz="2100"/>
            </a:lvl7pPr>
            <a:lvl8pPr marL="4291462" lvl="7" indent="-402325" rtl="0">
              <a:spcBef>
                <a:spcPts val="0"/>
              </a:spcBef>
              <a:spcAft>
                <a:spcPts val="0"/>
              </a:spcAft>
              <a:buSzPts val="1800"/>
              <a:buChar char="○"/>
              <a:defRPr sz="2100"/>
            </a:lvl8pPr>
            <a:lvl9pPr marL="4827895" lvl="8" indent="-402325" rtl="0">
              <a:spcBef>
                <a:spcPts val="0"/>
              </a:spcBef>
              <a:spcAft>
                <a:spcPts val="0"/>
              </a:spcAft>
              <a:buSzPts val="1800"/>
              <a:buChar char="■"/>
              <a:defRPr sz="2100"/>
            </a:lvl9pPr>
          </a:lstStyle>
          <a:p>
            <a:endParaRPr/>
          </a:p>
        </p:txBody>
      </p:sp>
      <p:sp>
        <p:nvSpPr>
          <p:cNvPr id="213" name="Google Shape;213;p8"/>
          <p:cNvSpPr txBox="1">
            <a:spLocks noGrp="1"/>
          </p:cNvSpPr>
          <p:nvPr>
            <p:ph type="body" idx="2"/>
          </p:nvPr>
        </p:nvSpPr>
        <p:spPr>
          <a:xfrm>
            <a:off x="2803533" y="1920667"/>
            <a:ext cx="2195700" cy="4304800"/>
          </a:xfrm>
          <a:prstGeom prst="rect">
            <a:avLst/>
          </a:prstGeom>
        </p:spPr>
        <p:txBody>
          <a:bodyPr spcFirstLastPara="1" wrap="square" lIns="107269" tIns="107269" rIns="107269" bIns="107269" anchor="t" anchorCtr="0">
            <a:noAutofit/>
          </a:bodyPr>
          <a:lstStyle>
            <a:lvl1pPr marL="536433" lvl="0" indent="-402325" rtl="0">
              <a:spcBef>
                <a:spcPts val="704"/>
              </a:spcBef>
              <a:spcAft>
                <a:spcPts val="0"/>
              </a:spcAft>
              <a:buSzPts val="1800"/>
              <a:buChar char="༝"/>
              <a:defRPr sz="2100"/>
            </a:lvl1pPr>
            <a:lvl2pPr marL="1072866" lvl="1" indent="-402325" rtl="0">
              <a:spcBef>
                <a:spcPts val="0"/>
              </a:spcBef>
              <a:spcAft>
                <a:spcPts val="0"/>
              </a:spcAft>
              <a:buSzPts val="1800"/>
              <a:buChar char="○"/>
              <a:defRPr sz="2100"/>
            </a:lvl2pPr>
            <a:lvl3pPr marL="1609298" lvl="2" indent="-402325" rtl="0">
              <a:spcBef>
                <a:spcPts val="0"/>
              </a:spcBef>
              <a:spcAft>
                <a:spcPts val="0"/>
              </a:spcAft>
              <a:buSzPts val="1800"/>
              <a:buChar char="■"/>
              <a:defRPr sz="2100"/>
            </a:lvl3pPr>
            <a:lvl4pPr marL="2145731" lvl="3" indent="-402325" rtl="0">
              <a:spcBef>
                <a:spcPts val="0"/>
              </a:spcBef>
              <a:spcAft>
                <a:spcPts val="0"/>
              </a:spcAft>
              <a:buSzPts val="1800"/>
              <a:buChar char="●"/>
              <a:defRPr sz="2100"/>
            </a:lvl4pPr>
            <a:lvl5pPr marL="2682164" lvl="4" indent="-402325" rtl="0">
              <a:spcBef>
                <a:spcPts val="0"/>
              </a:spcBef>
              <a:spcAft>
                <a:spcPts val="0"/>
              </a:spcAft>
              <a:buSzPts val="1800"/>
              <a:buChar char="○"/>
              <a:defRPr sz="2100"/>
            </a:lvl5pPr>
            <a:lvl6pPr marL="3218597" lvl="5" indent="-402325" rtl="0">
              <a:spcBef>
                <a:spcPts val="0"/>
              </a:spcBef>
              <a:spcAft>
                <a:spcPts val="0"/>
              </a:spcAft>
              <a:buSzPts val="1800"/>
              <a:buChar char="■"/>
              <a:defRPr sz="2100"/>
            </a:lvl6pPr>
            <a:lvl7pPr marL="3755029" lvl="6" indent="-402325" rtl="0">
              <a:spcBef>
                <a:spcPts val="0"/>
              </a:spcBef>
              <a:spcAft>
                <a:spcPts val="0"/>
              </a:spcAft>
              <a:buSzPts val="1800"/>
              <a:buChar char="●"/>
              <a:defRPr sz="2100"/>
            </a:lvl7pPr>
            <a:lvl8pPr marL="4291462" lvl="7" indent="-402325" rtl="0">
              <a:spcBef>
                <a:spcPts val="0"/>
              </a:spcBef>
              <a:spcAft>
                <a:spcPts val="0"/>
              </a:spcAft>
              <a:buSzPts val="1800"/>
              <a:buChar char="○"/>
              <a:defRPr sz="2100"/>
            </a:lvl8pPr>
            <a:lvl9pPr marL="4827895" lvl="8" indent="-402325" rtl="0">
              <a:spcBef>
                <a:spcPts val="0"/>
              </a:spcBef>
              <a:spcAft>
                <a:spcPts val="0"/>
              </a:spcAft>
              <a:buSzPts val="1800"/>
              <a:buChar char="■"/>
              <a:defRPr sz="2100"/>
            </a:lvl9pPr>
          </a:lstStyle>
          <a:p>
            <a:endParaRPr/>
          </a:p>
        </p:txBody>
      </p:sp>
      <p:sp>
        <p:nvSpPr>
          <p:cNvPr id="214" name="Google Shape;214;p8"/>
          <p:cNvSpPr txBox="1">
            <a:spLocks noGrp="1"/>
          </p:cNvSpPr>
          <p:nvPr>
            <p:ph type="body" idx="3"/>
          </p:nvPr>
        </p:nvSpPr>
        <p:spPr>
          <a:xfrm>
            <a:off x="5111767" y="1920667"/>
            <a:ext cx="2195700" cy="4304800"/>
          </a:xfrm>
          <a:prstGeom prst="rect">
            <a:avLst/>
          </a:prstGeom>
        </p:spPr>
        <p:txBody>
          <a:bodyPr spcFirstLastPara="1" wrap="square" lIns="107269" tIns="107269" rIns="107269" bIns="107269" anchor="t" anchorCtr="0">
            <a:noAutofit/>
          </a:bodyPr>
          <a:lstStyle>
            <a:lvl1pPr marL="536433" lvl="0" indent="-402325" rtl="0">
              <a:spcBef>
                <a:spcPts val="704"/>
              </a:spcBef>
              <a:spcAft>
                <a:spcPts val="0"/>
              </a:spcAft>
              <a:buSzPts val="1800"/>
              <a:buChar char="༝"/>
              <a:defRPr sz="2100"/>
            </a:lvl1pPr>
            <a:lvl2pPr marL="1072866" lvl="1" indent="-402325" rtl="0">
              <a:spcBef>
                <a:spcPts val="0"/>
              </a:spcBef>
              <a:spcAft>
                <a:spcPts val="0"/>
              </a:spcAft>
              <a:buSzPts val="1800"/>
              <a:buChar char="○"/>
              <a:defRPr sz="2100"/>
            </a:lvl2pPr>
            <a:lvl3pPr marL="1609298" lvl="2" indent="-402325" rtl="0">
              <a:spcBef>
                <a:spcPts val="0"/>
              </a:spcBef>
              <a:spcAft>
                <a:spcPts val="0"/>
              </a:spcAft>
              <a:buSzPts val="1800"/>
              <a:buChar char="■"/>
              <a:defRPr sz="2100"/>
            </a:lvl3pPr>
            <a:lvl4pPr marL="2145731" lvl="3" indent="-402325" rtl="0">
              <a:spcBef>
                <a:spcPts val="0"/>
              </a:spcBef>
              <a:spcAft>
                <a:spcPts val="0"/>
              </a:spcAft>
              <a:buSzPts val="1800"/>
              <a:buChar char="●"/>
              <a:defRPr sz="2100"/>
            </a:lvl4pPr>
            <a:lvl5pPr marL="2682164" lvl="4" indent="-402325" rtl="0">
              <a:spcBef>
                <a:spcPts val="0"/>
              </a:spcBef>
              <a:spcAft>
                <a:spcPts val="0"/>
              </a:spcAft>
              <a:buSzPts val="1800"/>
              <a:buChar char="○"/>
              <a:defRPr sz="2100"/>
            </a:lvl5pPr>
            <a:lvl6pPr marL="3218597" lvl="5" indent="-402325" rtl="0">
              <a:spcBef>
                <a:spcPts val="0"/>
              </a:spcBef>
              <a:spcAft>
                <a:spcPts val="0"/>
              </a:spcAft>
              <a:buSzPts val="1800"/>
              <a:buChar char="■"/>
              <a:defRPr sz="2100"/>
            </a:lvl6pPr>
            <a:lvl7pPr marL="3755029" lvl="6" indent="-402325" rtl="0">
              <a:spcBef>
                <a:spcPts val="0"/>
              </a:spcBef>
              <a:spcAft>
                <a:spcPts val="0"/>
              </a:spcAft>
              <a:buSzPts val="1800"/>
              <a:buChar char="●"/>
              <a:defRPr sz="2100"/>
            </a:lvl7pPr>
            <a:lvl8pPr marL="4291462" lvl="7" indent="-402325" rtl="0">
              <a:spcBef>
                <a:spcPts val="0"/>
              </a:spcBef>
              <a:spcAft>
                <a:spcPts val="0"/>
              </a:spcAft>
              <a:buSzPts val="1800"/>
              <a:buChar char="○"/>
              <a:defRPr sz="2100"/>
            </a:lvl8pPr>
            <a:lvl9pPr marL="4827895" lvl="8" indent="-402325" rtl="0">
              <a:spcBef>
                <a:spcPts val="0"/>
              </a:spcBef>
              <a:spcAft>
                <a:spcPts val="0"/>
              </a:spcAft>
              <a:buSzPts val="1800"/>
              <a:buChar char="■"/>
              <a:defRPr sz="2100"/>
            </a:lvl9pPr>
          </a:lstStyle>
          <a:p>
            <a:endParaRPr/>
          </a:p>
        </p:txBody>
      </p:sp>
      <p:sp>
        <p:nvSpPr>
          <p:cNvPr id="215" name="Google Shape;215;p8"/>
          <p:cNvSpPr txBox="1">
            <a:spLocks noGrp="1"/>
          </p:cNvSpPr>
          <p:nvPr>
            <p:ph type="sldNum" idx="12"/>
          </p:nvPr>
        </p:nvSpPr>
        <p:spPr>
          <a:xfrm>
            <a:off x="9269849" y="6333135"/>
            <a:ext cx="594425" cy="524800"/>
          </a:xfrm>
          <a:prstGeom prst="rect">
            <a:avLst/>
          </a:prstGeom>
        </p:spPr>
        <p:txBody>
          <a:bodyPr spcFirstLastPara="1" wrap="square" lIns="107269" tIns="107269" rIns="107269" bIns="107269"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6"/>
        <p:cNvGrpSpPr/>
        <p:nvPr/>
      </p:nvGrpSpPr>
      <p:grpSpPr>
        <a:xfrm>
          <a:off x="0" y="0"/>
          <a:ext cx="0" cy="0"/>
          <a:chOff x="0" y="0"/>
          <a:chExt cx="0" cy="0"/>
        </a:xfrm>
      </p:grpSpPr>
      <p:sp>
        <p:nvSpPr>
          <p:cNvPr id="217" name="Google Shape;217;p9"/>
          <p:cNvSpPr txBox="1">
            <a:spLocks noGrp="1"/>
          </p:cNvSpPr>
          <p:nvPr>
            <p:ph type="title"/>
          </p:nvPr>
        </p:nvSpPr>
        <p:spPr>
          <a:xfrm>
            <a:off x="495300" y="579433"/>
            <a:ext cx="6483425" cy="1143200"/>
          </a:xfrm>
          <a:prstGeom prst="rect">
            <a:avLst/>
          </a:prstGeom>
        </p:spPr>
        <p:txBody>
          <a:bodyPr spcFirstLastPara="1" wrap="square" lIns="107269" tIns="107269" rIns="107269" bIns="107269"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18" name="Google Shape;218;p9"/>
          <p:cNvSpPr txBox="1">
            <a:spLocks noGrp="1"/>
          </p:cNvSpPr>
          <p:nvPr>
            <p:ph type="sldNum" idx="12"/>
          </p:nvPr>
        </p:nvSpPr>
        <p:spPr>
          <a:xfrm>
            <a:off x="9269849" y="6333135"/>
            <a:ext cx="594425" cy="524800"/>
          </a:xfrm>
          <a:prstGeom prst="rect">
            <a:avLst/>
          </a:prstGeom>
        </p:spPr>
        <p:txBody>
          <a:bodyPr spcFirstLastPara="1" wrap="square" lIns="107269" tIns="107269" rIns="107269" bIns="107269"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219" name="Google Shape;219;p9"/>
          <p:cNvSpPr/>
          <p:nvPr/>
        </p:nvSpPr>
        <p:spPr>
          <a:xfrm rot="-1209093">
            <a:off x="9174850" y="5438995"/>
            <a:ext cx="735842" cy="82066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220" name="Google Shape;220;p9"/>
          <p:cNvSpPr/>
          <p:nvPr/>
        </p:nvSpPr>
        <p:spPr>
          <a:xfrm>
            <a:off x="9407140" y="5360897"/>
            <a:ext cx="374236" cy="466468"/>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221" name="Google Shape;221;p9"/>
          <p:cNvSpPr/>
          <p:nvPr/>
        </p:nvSpPr>
        <p:spPr>
          <a:xfrm>
            <a:off x="7651024" y="-146300"/>
            <a:ext cx="416502" cy="524803"/>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222" name="Google Shape;222;p9"/>
          <p:cNvSpPr/>
          <p:nvPr/>
        </p:nvSpPr>
        <p:spPr>
          <a:xfrm>
            <a:off x="9223933" y="2180867"/>
            <a:ext cx="866134" cy="1110715"/>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223" name="Google Shape;223;p9"/>
          <p:cNvSpPr/>
          <p:nvPr/>
        </p:nvSpPr>
        <p:spPr>
          <a:xfrm rot="3741344">
            <a:off x="9172595" y="1962309"/>
            <a:ext cx="600748" cy="499711"/>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224" name="Google Shape;224;p9"/>
          <p:cNvSpPr/>
          <p:nvPr/>
        </p:nvSpPr>
        <p:spPr>
          <a:xfrm>
            <a:off x="7631773" y="1080003"/>
            <a:ext cx="1009168" cy="112549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225" name="Google Shape;225;p9"/>
          <p:cNvSpPr/>
          <p:nvPr/>
        </p:nvSpPr>
        <p:spPr>
          <a:xfrm>
            <a:off x="8166004" y="1832567"/>
            <a:ext cx="374236" cy="466468"/>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226" name="Google Shape;226;p9"/>
          <p:cNvSpPr/>
          <p:nvPr/>
        </p:nvSpPr>
        <p:spPr>
          <a:xfrm rot="-6335216">
            <a:off x="7325780" y="6153550"/>
            <a:ext cx="1196772" cy="72224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D03C"/>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227" name="Google Shape;227;p9"/>
          <p:cNvSpPr/>
          <p:nvPr/>
        </p:nvSpPr>
        <p:spPr>
          <a:xfrm>
            <a:off x="8571197" y="-173966"/>
            <a:ext cx="866120" cy="1079577"/>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228" name="Google Shape;228;p9"/>
          <p:cNvSpPr/>
          <p:nvPr/>
        </p:nvSpPr>
        <p:spPr>
          <a:xfrm rot="-6692267">
            <a:off x="7271320" y="3251448"/>
            <a:ext cx="923320" cy="557222"/>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229" name="Google Shape;229;p9"/>
          <p:cNvSpPr/>
          <p:nvPr/>
        </p:nvSpPr>
        <p:spPr>
          <a:xfrm>
            <a:off x="7927348" y="3195233"/>
            <a:ext cx="304418" cy="38357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230" name="Google Shape;230;p9"/>
          <p:cNvSpPr/>
          <p:nvPr/>
        </p:nvSpPr>
        <p:spPr>
          <a:xfrm>
            <a:off x="8302274" y="4196534"/>
            <a:ext cx="735848" cy="91719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7B59"/>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231" name="Google Shape;231;p9"/>
          <p:cNvSpPr/>
          <p:nvPr/>
        </p:nvSpPr>
        <p:spPr>
          <a:xfrm rot="1318871">
            <a:off x="7767950" y="1110481"/>
            <a:ext cx="666755" cy="1285207"/>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232" name="Google Shape;232;p9"/>
          <p:cNvSpPr/>
          <p:nvPr/>
        </p:nvSpPr>
        <p:spPr>
          <a:xfrm>
            <a:off x="8421243" y="-204717"/>
            <a:ext cx="906865" cy="1141076"/>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233" name="Google Shape;233;p9"/>
          <p:cNvSpPr/>
          <p:nvPr/>
        </p:nvSpPr>
        <p:spPr>
          <a:xfrm rot="-548659">
            <a:off x="9179415" y="5384373"/>
            <a:ext cx="829675" cy="76468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234" name="Google Shape;234;p9"/>
          <p:cNvSpPr/>
          <p:nvPr/>
        </p:nvSpPr>
        <p:spPr>
          <a:xfrm rot="-9290062">
            <a:off x="9052108" y="2269409"/>
            <a:ext cx="841729" cy="1139187"/>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235" name="Google Shape;235;p9"/>
          <p:cNvSpPr/>
          <p:nvPr/>
        </p:nvSpPr>
        <p:spPr>
          <a:xfrm rot="5503490">
            <a:off x="7381326" y="5801784"/>
            <a:ext cx="1306627" cy="953149"/>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140E4F">
              <a:alpha val="57309"/>
            </a:srgbClr>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236" name="Google Shape;236;p9"/>
          <p:cNvSpPr/>
          <p:nvPr/>
        </p:nvSpPr>
        <p:spPr>
          <a:xfrm>
            <a:off x="7927359" y="3371613"/>
            <a:ext cx="238655" cy="316907"/>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237" name="Google Shape;237;p9"/>
          <p:cNvSpPr/>
          <p:nvPr/>
        </p:nvSpPr>
        <p:spPr>
          <a:xfrm rot="-830047">
            <a:off x="7525580" y="2938536"/>
            <a:ext cx="310986" cy="980923"/>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238" name="Google Shape;238;p9"/>
          <p:cNvSpPr/>
          <p:nvPr/>
        </p:nvSpPr>
        <p:spPr>
          <a:xfrm>
            <a:off x="7526905" y="-87894"/>
            <a:ext cx="496117" cy="466423"/>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239" name="Google Shape;239;p9"/>
          <p:cNvSpPr/>
          <p:nvPr/>
        </p:nvSpPr>
        <p:spPr>
          <a:xfrm rot="8224608">
            <a:off x="8514159" y="4204361"/>
            <a:ext cx="543826" cy="1028904"/>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140E4F">
              <a:alpha val="57309"/>
            </a:srgbClr>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40"/>
        <p:cNvGrpSpPr/>
        <p:nvPr/>
      </p:nvGrpSpPr>
      <p:grpSpPr>
        <a:xfrm>
          <a:off x="0" y="0"/>
          <a:ext cx="0" cy="0"/>
          <a:chOff x="0" y="0"/>
          <a:chExt cx="0" cy="0"/>
        </a:xfrm>
      </p:grpSpPr>
      <p:sp>
        <p:nvSpPr>
          <p:cNvPr id="241" name="Google Shape;241;p10"/>
          <p:cNvSpPr txBox="1">
            <a:spLocks noGrp="1"/>
          </p:cNvSpPr>
          <p:nvPr>
            <p:ph type="body" idx="1"/>
          </p:nvPr>
        </p:nvSpPr>
        <p:spPr>
          <a:xfrm>
            <a:off x="495300" y="5367079"/>
            <a:ext cx="8915400" cy="692800"/>
          </a:xfrm>
          <a:prstGeom prst="rect">
            <a:avLst/>
          </a:prstGeom>
        </p:spPr>
        <p:txBody>
          <a:bodyPr spcFirstLastPara="1" wrap="square" lIns="107269" tIns="107269" rIns="107269" bIns="107269" anchor="t" anchorCtr="0">
            <a:noAutofit/>
          </a:bodyPr>
          <a:lstStyle>
            <a:lvl1pPr marL="536433" lvl="0" indent="-268216" algn="ctr">
              <a:spcBef>
                <a:spcPts val="422"/>
              </a:spcBef>
              <a:spcAft>
                <a:spcPts val="0"/>
              </a:spcAft>
              <a:buSzPts val="1800"/>
              <a:buNone/>
              <a:defRPr sz="2100"/>
            </a:lvl1pPr>
          </a:lstStyle>
          <a:p>
            <a:endParaRPr/>
          </a:p>
        </p:txBody>
      </p:sp>
      <p:sp>
        <p:nvSpPr>
          <p:cNvPr id="242" name="Google Shape;242;p10"/>
          <p:cNvSpPr txBox="1">
            <a:spLocks noGrp="1"/>
          </p:cNvSpPr>
          <p:nvPr>
            <p:ph type="sldNum" idx="12"/>
          </p:nvPr>
        </p:nvSpPr>
        <p:spPr>
          <a:xfrm>
            <a:off x="9269849" y="6333135"/>
            <a:ext cx="594425" cy="524800"/>
          </a:xfrm>
          <a:prstGeom prst="rect">
            <a:avLst/>
          </a:prstGeom>
        </p:spPr>
        <p:txBody>
          <a:bodyPr spcFirstLastPara="1" wrap="square" lIns="107269" tIns="107269" rIns="107269" bIns="107269"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243" name="Google Shape;243;p10"/>
          <p:cNvSpPr/>
          <p:nvPr/>
        </p:nvSpPr>
        <p:spPr>
          <a:xfrm rot="1319053">
            <a:off x="-55725" y="1343717"/>
            <a:ext cx="651321" cy="1255457"/>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chemeClr val="dk2"/>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244" name="Google Shape;244;p10"/>
          <p:cNvSpPr/>
          <p:nvPr/>
        </p:nvSpPr>
        <p:spPr>
          <a:xfrm>
            <a:off x="2624604" y="-471754"/>
            <a:ext cx="885860" cy="1114647"/>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chemeClr val="dk2"/>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245" name="Google Shape;245;p10"/>
          <p:cNvSpPr/>
          <p:nvPr/>
        </p:nvSpPr>
        <p:spPr>
          <a:xfrm rot="-5330471">
            <a:off x="8766191" y="3496412"/>
            <a:ext cx="997512" cy="606928"/>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chemeClr val="dk2"/>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246" name="Google Shape;246;p10"/>
          <p:cNvSpPr/>
          <p:nvPr/>
        </p:nvSpPr>
        <p:spPr>
          <a:xfrm rot="-9290112">
            <a:off x="7717111" y="63192"/>
            <a:ext cx="822262" cy="1112841"/>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chemeClr val="dk2"/>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247" name="Google Shape;247;p10"/>
          <p:cNvSpPr/>
          <p:nvPr/>
        </p:nvSpPr>
        <p:spPr>
          <a:xfrm rot="3192611">
            <a:off x="1768880" y="6019590"/>
            <a:ext cx="1276297" cy="931025"/>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chemeClr val="dk2"/>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248" name="Google Shape;248;p10"/>
          <p:cNvSpPr/>
          <p:nvPr/>
        </p:nvSpPr>
        <p:spPr>
          <a:xfrm rot="-1232764">
            <a:off x="675168" y="3684577"/>
            <a:ext cx="233137" cy="309577"/>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chemeClr val="dk2"/>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249" name="Google Shape;249;p10"/>
          <p:cNvSpPr/>
          <p:nvPr/>
        </p:nvSpPr>
        <p:spPr>
          <a:xfrm rot="-2062359">
            <a:off x="277225" y="3422064"/>
            <a:ext cx="303792" cy="958229"/>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chemeClr val="dk2"/>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250" name="Google Shape;250;p10"/>
          <p:cNvSpPr/>
          <p:nvPr/>
        </p:nvSpPr>
        <p:spPr>
          <a:xfrm>
            <a:off x="638431" y="254581"/>
            <a:ext cx="484626" cy="455619"/>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chemeClr val="dk2"/>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251" name="Google Shape;251;p10"/>
          <p:cNvSpPr/>
          <p:nvPr/>
        </p:nvSpPr>
        <p:spPr>
          <a:xfrm rot="-7406442">
            <a:off x="375524" y="5468796"/>
            <a:ext cx="653865" cy="816677"/>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chemeClr val="dk2"/>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252" name="Google Shape;252;p10"/>
          <p:cNvSpPr/>
          <p:nvPr/>
        </p:nvSpPr>
        <p:spPr>
          <a:xfrm>
            <a:off x="7220121" y="6189600"/>
            <a:ext cx="830770" cy="919909"/>
          </a:xfrm>
          <a:custGeom>
            <a:avLst/>
            <a:gdLst/>
            <a:ahLst/>
            <a:cxnLst/>
            <a:rect l="l" t="t" r="r" b="b"/>
            <a:pathLst>
              <a:path w="35137" h="31612" extrusionOk="0">
                <a:moveTo>
                  <a:pt x="18405" y="3287"/>
                </a:moveTo>
                <a:lnTo>
                  <a:pt x="18166" y="3347"/>
                </a:lnTo>
                <a:lnTo>
                  <a:pt x="18166" y="3407"/>
                </a:lnTo>
                <a:lnTo>
                  <a:pt x="18106" y="3466"/>
                </a:lnTo>
                <a:lnTo>
                  <a:pt x="18225" y="3646"/>
                </a:lnTo>
                <a:lnTo>
                  <a:pt x="18464" y="3944"/>
                </a:lnTo>
                <a:lnTo>
                  <a:pt x="18942" y="4183"/>
                </a:lnTo>
                <a:lnTo>
                  <a:pt x="19241" y="4423"/>
                </a:lnTo>
                <a:lnTo>
                  <a:pt x="19660" y="4781"/>
                </a:lnTo>
                <a:lnTo>
                  <a:pt x="19899" y="4901"/>
                </a:lnTo>
                <a:lnTo>
                  <a:pt x="20138" y="5020"/>
                </a:lnTo>
                <a:lnTo>
                  <a:pt x="20317" y="5020"/>
                </a:lnTo>
                <a:lnTo>
                  <a:pt x="20496" y="4960"/>
                </a:lnTo>
                <a:lnTo>
                  <a:pt x="20556" y="4781"/>
                </a:lnTo>
                <a:lnTo>
                  <a:pt x="20556" y="4542"/>
                </a:lnTo>
                <a:lnTo>
                  <a:pt x="20436" y="4363"/>
                </a:lnTo>
                <a:lnTo>
                  <a:pt x="20257" y="4183"/>
                </a:lnTo>
                <a:lnTo>
                  <a:pt x="19839" y="3825"/>
                </a:lnTo>
                <a:lnTo>
                  <a:pt x="19540" y="3646"/>
                </a:lnTo>
                <a:lnTo>
                  <a:pt x="19062" y="3407"/>
                </a:lnTo>
                <a:lnTo>
                  <a:pt x="18703" y="3347"/>
                </a:lnTo>
                <a:lnTo>
                  <a:pt x="18405" y="3287"/>
                </a:lnTo>
                <a:close/>
                <a:moveTo>
                  <a:pt x="28384" y="5677"/>
                </a:moveTo>
                <a:lnTo>
                  <a:pt x="27009" y="5737"/>
                </a:lnTo>
                <a:lnTo>
                  <a:pt x="26053" y="5857"/>
                </a:lnTo>
                <a:lnTo>
                  <a:pt x="25575" y="5916"/>
                </a:lnTo>
                <a:lnTo>
                  <a:pt x="25277" y="5916"/>
                </a:lnTo>
                <a:lnTo>
                  <a:pt x="26053" y="6155"/>
                </a:lnTo>
                <a:lnTo>
                  <a:pt x="26770" y="6275"/>
                </a:lnTo>
                <a:lnTo>
                  <a:pt x="27547" y="6335"/>
                </a:lnTo>
                <a:lnTo>
                  <a:pt x="29041" y="6335"/>
                </a:lnTo>
                <a:lnTo>
                  <a:pt x="29400" y="6275"/>
                </a:lnTo>
                <a:lnTo>
                  <a:pt x="29579" y="6275"/>
                </a:lnTo>
                <a:lnTo>
                  <a:pt x="29639" y="6215"/>
                </a:lnTo>
                <a:lnTo>
                  <a:pt x="29758" y="6096"/>
                </a:lnTo>
                <a:lnTo>
                  <a:pt x="29878" y="5916"/>
                </a:lnTo>
                <a:lnTo>
                  <a:pt x="29878" y="5857"/>
                </a:lnTo>
                <a:lnTo>
                  <a:pt x="29878" y="5797"/>
                </a:lnTo>
                <a:lnTo>
                  <a:pt x="29818" y="5737"/>
                </a:lnTo>
                <a:lnTo>
                  <a:pt x="29698" y="5737"/>
                </a:lnTo>
                <a:lnTo>
                  <a:pt x="28384" y="5677"/>
                </a:lnTo>
                <a:close/>
                <a:moveTo>
                  <a:pt x="21512" y="4781"/>
                </a:moveTo>
                <a:lnTo>
                  <a:pt x="21213" y="4841"/>
                </a:lnTo>
                <a:lnTo>
                  <a:pt x="20914" y="4960"/>
                </a:lnTo>
                <a:lnTo>
                  <a:pt x="20675" y="5080"/>
                </a:lnTo>
                <a:lnTo>
                  <a:pt x="20496" y="5379"/>
                </a:lnTo>
                <a:lnTo>
                  <a:pt x="20377" y="5558"/>
                </a:lnTo>
                <a:lnTo>
                  <a:pt x="20436" y="5737"/>
                </a:lnTo>
                <a:lnTo>
                  <a:pt x="20556" y="5857"/>
                </a:lnTo>
                <a:lnTo>
                  <a:pt x="20914" y="6036"/>
                </a:lnTo>
                <a:lnTo>
                  <a:pt x="21333" y="6275"/>
                </a:lnTo>
                <a:lnTo>
                  <a:pt x="21631" y="6454"/>
                </a:lnTo>
                <a:lnTo>
                  <a:pt x="21870" y="6753"/>
                </a:lnTo>
                <a:lnTo>
                  <a:pt x="22109" y="6992"/>
                </a:lnTo>
                <a:lnTo>
                  <a:pt x="22408" y="7171"/>
                </a:lnTo>
                <a:lnTo>
                  <a:pt x="22647" y="7291"/>
                </a:lnTo>
                <a:lnTo>
                  <a:pt x="22946" y="7291"/>
                </a:lnTo>
                <a:lnTo>
                  <a:pt x="23305" y="7171"/>
                </a:lnTo>
                <a:lnTo>
                  <a:pt x="23663" y="6872"/>
                </a:lnTo>
                <a:lnTo>
                  <a:pt x="23842" y="6574"/>
                </a:lnTo>
                <a:lnTo>
                  <a:pt x="23962" y="6275"/>
                </a:lnTo>
                <a:lnTo>
                  <a:pt x="24022" y="5976"/>
                </a:lnTo>
                <a:lnTo>
                  <a:pt x="24022" y="5677"/>
                </a:lnTo>
                <a:lnTo>
                  <a:pt x="23902" y="5379"/>
                </a:lnTo>
                <a:lnTo>
                  <a:pt x="23663" y="5199"/>
                </a:lnTo>
                <a:lnTo>
                  <a:pt x="23424" y="5020"/>
                </a:lnTo>
                <a:lnTo>
                  <a:pt x="23066" y="4901"/>
                </a:lnTo>
                <a:lnTo>
                  <a:pt x="22528" y="4841"/>
                </a:lnTo>
                <a:lnTo>
                  <a:pt x="21870" y="4781"/>
                </a:lnTo>
                <a:close/>
                <a:moveTo>
                  <a:pt x="6573" y="7888"/>
                </a:moveTo>
                <a:lnTo>
                  <a:pt x="6334" y="7948"/>
                </a:lnTo>
                <a:lnTo>
                  <a:pt x="6215" y="8068"/>
                </a:lnTo>
                <a:lnTo>
                  <a:pt x="6095" y="8187"/>
                </a:lnTo>
                <a:lnTo>
                  <a:pt x="6035" y="8366"/>
                </a:lnTo>
                <a:lnTo>
                  <a:pt x="6035" y="8546"/>
                </a:lnTo>
                <a:lnTo>
                  <a:pt x="6095" y="8665"/>
                </a:lnTo>
                <a:lnTo>
                  <a:pt x="6215" y="8785"/>
                </a:lnTo>
                <a:lnTo>
                  <a:pt x="6334" y="8844"/>
                </a:lnTo>
                <a:lnTo>
                  <a:pt x="6573" y="8785"/>
                </a:lnTo>
                <a:lnTo>
                  <a:pt x="6693" y="8665"/>
                </a:lnTo>
                <a:lnTo>
                  <a:pt x="6812" y="8546"/>
                </a:lnTo>
                <a:lnTo>
                  <a:pt x="6872" y="8366"/>
                </a:lnTo>
                <a:lnTo>
                  <a:pt x="6872" y="8187"/>
                </a:lnTo>
                <a:lnTo>
                  <a:pt x="6812" y="8068"/>
                </a:lnTo>
                <a:lnTo>
                  <a:pt x="6693" y="7948"/>
                </a:lnTo>
                <a:lnTo>
                  <a:pt x="6573" y="7888"/>
                </a:lnTo>
                <a:close/>
                <a:moveTo>
                  <a:pt x="20974" y="6753"/>
                </a:moveTo>
                <a:lnTo>
                  <a:pt x="20436" y="6992"/>
                </a:lnTo>
                <a:lnTo>
                  <a:pt x="19600" y="7470"/>
                </a:lnTo>
                <a:lnTo>
                  <a:pt x="18584" y="8068"/>
                </a:lnTo>
                <a:lnTo>
                  <a:pt x="17508" y="8785"/>
                </a:lnTo>
                <a:lnTo>
                  <a:pt x="16552" y="9561"/>
                </a:lnTo>
                <a:lnTo>
                  <a:pt x="16134" y="9980"/>
                </a:lnTo>
                <a:lnTo>
                  <a:pt x="15835" y="10338"/>
                </a:lnTo>
                <a:lnTo>
                  <a:pt x="15596" y="10697"/>
                </a:lnTo>
                <a:lnTo>
                  <a:pt x="15477" y="10996"/>
                </a:lnTo>
                <a:lnTo>
                  <a:pt x="15477" y="11294"/>
                </a:lnTo>
                <a:lnTo>
                  <a:pt x="15536" y="11414"/>
                </a:lnTo>
                <a:lnTo>
                  <a:pt x="15596" y="11533"/>
                </a:lnTo>
                <a:lnTo>
                  <a:pt x="15716" y="11474"/>
                </a:lnTo>
                <a:lnTo>
                  <a:pt x="15895" y="11354"/>
                </a:lnTo>
                <a:lnTo>
                  <a:pt x="16492" y="10876"/>
                </a:lnTo>
                <a:lnTo>
                  <a:pt x="18285" y="9263"/>
                </a:lnTo>
                <a:lnTo>
                  <a:pt x="20018" y="7590"/>
                </a:lnTo>
                <a:lnTo>
                  <a:pt x="20675" y="6992"/>
                </a:lnTo>
                <a:lnTo>
                  <a:pt x="20974" y="6753"/>
                </a:lnTo>
                <a:close/>
                <a:moveTo>
                  <a:pt x="6513" y="10816"/>
                </a:moveTo>
                <a:lnTo>
                  <a:pt x="6334" y="10876"/>
                </a:lnTo>
                <a:lnTo>
                  <a:pt x="6155" y="10996"/>
                </a:lnTo>
                <a:lnTo>
                  <a:pt x="6095" y="11175"/>
                </a:lnTo>
                <a:lnTo>
                  <a:pt x="6095" y="11354"/>
                </a:lnTo>
                <a:lnTo>
                  <a:pt x="6155" y="11533"/>
                </a:lnTo>
                <a:lnTo>
                  <a:pt x="6274" y="11653"/>
                </a:lnTo>
                <a:lnTo>
                  <a:pt x="6633" y="11653"/>
                </a:lnTo>
                <a:lnTo>
                  <a:pt x="6812" y="11533"/>
                </a:lnTo>
                <a:lnTo>
                  <a:pt x="6932" y="11414"/>
                </a:lnTo>
                <a:lnTo>
                  <a:pt x="6991" y="11294"/>
                </a:lnTo>
                <a:lnTo>
                  <a:pt x="7051" y="11115"/>
                </a:lnTo>
                <a:lnTo>
                  <a:pt x="6991" y="10996"/>
                </a:lnTo>
                <a:lnTo>
                  <a:pt x="6932" y="10876"/>
                </a:lnTo>
                <a:lnTo>
                  <a:pt x="6752" y="10816"/>
                </a:lnTo>
                <a:close/>
                <a:moveTo>
                  <a:pt x="22588" y="8127"/>
                </a:moveTo>
                <a:lnTo>
                  <a:pt x="22588" y="8904"/>
                </a:lnTo>
                <a:lnTo>
                  <a:pt x="22588" y="10398"/>
                </a:lnTo>
                <a:lnTo>
                  <a:pt x="22647" y="11175"/>
                </a:lnTo>
                <a:lnTo>
                  <a:pt x="22767" y="11832"/>
                </a:lnTo>
                <a:lnTo>
                  <a:pt x="22886" y="12071"/>
                </a:lnTo>
                <a:lnTo>
                  <a:pt x="23006" y="12250"/>
                </a:lnTo>
                <a:lnTo>
                  <a:pt x="23125" y="12370"/>
                </a:lnTo>
                <a:lnTo>
                  <a:pt x="23305" y="12370"/>
                </a:lnTo>
                <a:lnTo>
                  <a:pt x="23484" y="12250"/>
                </a:lnTo>
                <a:lnTo>
                  <a:pt x="23544" y="12071"/>
                </a:lnTo>
                <a:lnTo>
                  <a:pt x="23305" y="11055"/>
                </a:lnTo>
                <a:lnTo>
                  <a:pt x="23006" y="10099"/>
                </a:lnTo>
                <a:lnTo>
                  <a:pt x="22767" y="9083"/>
                </a:lnTo>
                <a:lnTo>
                  <a:pt x="22588" y="8127"/>
                </a:lnTo>
                <a:close/>
                <a:moveTo>
                  <a:pt x="4183" y="12549"/>
                </a:moveTo>
                <a:lnTo>
                  <a:pt x="3944" y="12609"/>
                </a:lnTo>
                <a:lnTo>
                  <a:pt x="3765" y="12728"/>
                </a:lnTo>
                <a:lnTo>
                  <a:pt x="3645" y="12908"/>
                </a:lnTo>
                <a:lnTo>
                  <a:pt x="3526" y="13147"/>
                </a:lnTo>
                <a:lnTo>
                  <a:pt x="3526" y="13386"/>
                </a:lnTo>
                <a:lnTo>
                  <a:pt x="3585" y="13565"/>
                </a:lnTo>
                <a:lnTo>
                  <a:pt x="3705" y="13685"/>
                </a:lnTo>
                <a:lnTo>
                  <a:pt x="3944" y="13744"/>
                </a:lnTo>
                <a:lnTo>
                  <a:pt x="4183" y="13685"/>
                </a:lnTo>
                <a:lnTo>
                  <a:pt x="4362" y="13565"/>
                </a:lnTo>
                <a:lnTo>
                  <a:pt x="4482" y="13386"/>
                </a:lnTo>
                <a:lnTo>
                  <a:pt x="4601" y="13147"/>
                </a:lnTo>
                <a:lnTo>
                  <a:pt x="4601" y="12908"/>
                </a:lnTo>
                <a:lnTo>
                  <a:pt x="4541" y="12728"/>
                </a:lnTo>
                <a:lnTo>
                  <a:pt x="4422" y="12609"/>
                </a:lnTo>
                <a:lnTo>
                  <a:pt x="4183" y="12549"/>
                </a:lnTo>
                <a:close/>
                <a:moveTo>
                  <a:pt x="6752" y="14700"/>
                </a:moveTo>
                <a:lnTo>
                  <a:pt x="6573" y="14760"/>
                </a:lnTo>
                <a:lnTo>
                  <a:pt x="6454" y="14760"/>
                </a:lnTo>
                <a:lnTo>
                  <a:pt x="6334" y="14880"/>
                </a:lnTo>
                <a:lnTo>
                  <a:pt x="6215" y="15059"/>
                </a:lnTo>
                <a:lnTo>
                  <a:pt x="6155" y="15298"/>
                </a:lnTo>
                <a:lnTo>
                  <a:pt x="6215" y="15597"/>
                </a:lnTo>
                <a:lnTo>
                  <a:pt x="6394" y="15776"/>
                </a:lnTo>
                <a:lnTo>
                  <a:pt x="6573" y="15896"/>
                </a:lnTo>
                <a:lnTo>
                  <a:pt x="6693" y="15896"/>
                </a:lnTo>
                <a:lnTo>
                  <a:pt x="6812" y="15836"/>
                </a:lnTo>
                <a:lnTo>
                  <a:pt x="6991" y="15776"/>
                </a:lnTo>
                <a:lnTo>
                  <a:pt x="7111" y="15656"/>
                </a:lnTo>
                <a:lnTo>
                  <a:pt x="7230" y="15477"/>
                </a:lnTo>
                <a:lnTo>
                  <a:pt x="7290" y="15298"/>
                </a:lnTo>
                <a:lnTo>
                  <a:pt x="7290" y="15119"/>
                </a:lnTo>
                <a:lnTo>
                  <a:pt x="7171" y="14999"/>
                </a:lnTo>
                <a:lnTo>
                  <a:pt x="7111" y="14880"/>
                </a:lnTo>
                <a:lnTo>
                  <a:pt x="6932" y="14760"/>
                </a:lnTo>
                <a:lnTo>
                  <a:pt x="6752" y="14700"/>
                </a:lnTo>
                <a:close/>
                <a:moveTo>
                  <a:pt x="3167" y="15597"/>
                </a:moveTo>
                <a:lnTo>
                  <a:pt x="2988" y="15716"/>
                </a:lnTo>
                <a:lnTo>
                  <a:pt x="2809" y="15836"/>
                </a:lnTo>
                <a:lnTo>
                  <a:pt x="2749" y="16135"/>
                </a:lnTo>
                <a:lnTo>
                  <a:pt x="2689" y="16314"/>
                </a:lnTo>
                <a:lnTo>
                  <a:pt x="2749" y="16493"/>
                </a:lnTo>
                <a:lnTo>
                  <a:pt x="2868" y="16553"/>
                </a:lnTo>
                <a:lnTo>
                  <a:pt x="3048" y="16613"/>
                </a:lnTo>
                <a:lnTo>
                  <a:pt x="3227" y="16613"/>
                </a:lnTo>
                <a:lnTo>
                  <a:pt x="3406" y="16553"/>
                </a:lnTo>
                <a:lnTo>
                  <a:pt x="3526" y="16493"/>
                </a:lnTo>
                <a:lnTo>
                  <a:pt x="3645" y="16314"/>
                </a:lnTo>
                <a:lnTo>
                  <a:pt x="3705" y="16015"/>
                </a:lnTo>
                <a:lnTo>
                  <a:pt x="3645" y="15836"/>
                </a:lnTo>
                <a:lnTo>
                  <a:pt x="3526" y="15716"/>
                </a:lnTo>
                <a:lnTo>
                  <a:pt x="3346" y="15597"/>
                </a:lnTo>
                <a:close/>
                <a:moveTo>
                  <a:pt x="8186" y="17688"/>
                </a:moveTo>
                <a:lnTo>
                  <a:pt x="8067" y="17748"/>
                </a:lnTo>
                <a:lnTo>
                  <a:pt x="7947" y="17808"/>
                </a:lnTo>
                <a:lnTo>
                  <a:pt x="7828" y="17987"/>
                </a:lnTo>
                <a:lnTo>
                  <a:pt x="7768" y="18166"/>
                </a:lnTo>
                <a:lnTo>
                  <a:pt x="7708" y="18405"/>
                </a:lnTo>
                <a:lnTo>
                  <a:pt x="7768" y="18584"/>
                </a:lnTo>
                <a:lnTo>
                  <a:pt x="7828" y="18764"/>
                </a:lnTo>
                <a:lnTo>
                  <a:pt x="7947" y="18824"/>
                </a:lnTo>
                <a:lnTo>
                  <a:pt x="8127" y="18824"/>
                </a:lnTo>
                <a:lnTo>
                  <a:pt x="8366" y="18764"/>
                </a:lnTo>
                <a:lnTo>
                  <a:pt x="8545" y="18644"/>
                </a:lnTo>
                <a:lnTo>
                  <a:pt x="8724" y="18525"/>
                </a:lnTo>
                <a:lnTo>
                  <a:pt x="8844" y="18465"/>
                </a:lnTo>
                <a:lnTo>
                  <a:pt x="8904" y="18345"/>
                </a:lnTo>
                <a:lnTo>
                  <a:pt x="8904" y="18286"/>
                </a:lnTo>
                <a:lnTo>
                  <a:pt x="8904" y="18166"/>
                </a:lnTo>
                <a:lnTo>
                  <a:pt x="8844" y="17927"/>
                </a:lnTo>
                <a:lnTo>
                  <a:pt x="8665" y="17808"/>
                </a:lnTo>
                <a:lnTo>
                  <a:pt x="8426" y="17688"/>
                </a:lnTo>
                <a:close/>
                <a:moveTo>
                  <a:pt x="5258" y="18883"/>
                </a:moveTo>
                <a:lnTo>
                  <a:pt x="5079" y="18943"/>
                </a:lnTo>
                <a:lnTo>
                  <a:pt x="4900" y="19063"/>
                </a:lnTo>
                <a:lnTo>
                  <a:pt x="4840" y="19242"/>
                </a:lnTo>
                <a:lnTo>
                  <a:pt x="4840" y="19421"/>
                </a:lnTo>
                <a:lnTo>
                  <a:pt x="4840" y="19600"/>
                </a:lnTo>
                <a:lnTo>
                  <a:pt x="4900" y="19780"/>
                </a:lnTo>
                <a:lnTo>
                  <a:pt x="5019" y="19959"/>
                </a:lnTo>
                <a:lnTo>
                  <a:pt x="5139" y="20019"/>
                </a:lnTo>
                <a:lnTo>
                  <a:pt x="5318" y="19959"/>
                </a:lnTo>
                <a:lnTo>
                  <a:pt x="5497" y="19839"/>
                </a:lnTo>
                <a:lnTo>
                  <a:pt x="5617" y="19660"/>
                </a:lnTo>
                <a:lnTo>
                  <a:pt x="5677" y="19421"/>
                </a:lnTo>
                <a:lnTo>
                  <a:pt x="5677" y="19182"/>
                </a:lnTo>
                <a:lnTo>
                  <a:pt x="5617" y="19003"/>
                </a:lnTo>
                <a:lnTo>
                  <a:pt x="5497" y="18883"/>
                </a:lnTo>
                <a:close/>
                <a:moveTo>
                  <a:pt x="7768" y="21094"/>
                </a:moveTo>
                <a:lnTo>
                  <a:pt x="7589" y="21214"/>
                </a:lnTo>
                <a:lnTo>
                  <a:pt x="7529" y="21393"/>
                </a:lnTo>
                <a:lnTo>
                  <a:pt x="7529" y="21572"/>
                </a:lnTo>
                <a:lnTo>
                  <a:pt x="7529" y="21692"/>
                </a:lnTo>
                <a:lnTo>
                  <a:pt x="7589" y="21871"/>
                </a:lnTo>
                <a:lnTo>
                  <a:pt x="7708" y="21931"/>
                </a:lnTo>
                <a:lnTo>
                  <a:pt x="7828" y="21931"/>
                </a:lnTo>
                <a:lnTo>
                  <a:pt x="8067" y="21752"/>
                </a:lnTo>
                <a:lnTo>
                  <a:pt x="8246" y="21453"/>
                </a:lnTo>
                <a:lnTo>
                  <a:pt x="8306" y="21333"/>
                </a:lnTo>
                <a:lnTo>
                  <a:pt x="8306" y="21214"/>
                </a:lnTo>
                <a:lnTo>
                  <a:pt x="8186" y="21094"/>
                </a:lnTo>
                <a:close/>
                <a:moveTo>
                  <a:pt x="11354" y="21991"/>
                </a:moveTo>
                <a:lnTo>
                  <a:pt x="11114" y="22050"/>
                </a:lnTo>
                <a:lnTo>
                  <a:pt x="10995" y="22110"/>
                </a:lnTo>
                <a:lnTo>
                  <a:pt x="10875" y="22289"/>
                </a:lnTo>
                <a:lnTo>
                  <a:pt x="10816" y="22409"/>
                </a:lnTo>
                <a:lnTo>
                  <a:pt x="10816" y="22588"/>
                </a:lnTo>
                <a:lnTo>
                  <a:pt x="10816" y="22767"/>
                </a:lnTo>
                <a:lnTo>
                  <a:pt x="10935" y="22887"/>
                </a:lnTo>
                <a:lnTo>
                  <a:pt x="11114" y="22947"/>
                </a:lnTo>
                <a:lnTo>
                  <a:pt x="11354" y="22947"/>
                </a:lnTo>
                <a:lnTo>
                  <a:pt x="11473" y="22827"/>
                </a:lnTo>
                <a:lnTo>
                  <a:pt x="11593" y="22708"/>
                </a:lnTo>
                <a:lnTo>
                  <a:pt x="11652" y="22528"/>
                </a:lnTo>
                <a:lnTo>
                  <a:pt x="11652" y="22349"/>
                </a:lnTo>
                <a:lnTo>
                  <a:pt x="11593" y="22170"/>
                </a:lnTo>
                <a:lnTo>
                  <a:pt x="11533" y="22050"/>
                </a:lnTo>
                <a:lnTo>
                  <a:pt x="11354" y="21991"/>
                </a:lnTo>
                <a:close/>
                <a:moveTo>
                  <a:pt x="5079" y="21871"/>
                </a:moveTo>
                <a:lnTo>
                  <a:pt x="4840" y="21931"/>
                </a:lnTo>
                <a:lnTo>
                  <a:pt x="4721" y="21991"/>
                </a:lnTo>
                <a:lnTo>
                  <a:pt x="4601" y="22170"/>
                </a:lnTo>
                <a:lnTo>
                  <a:pt x="4482" y="22349"/>
                </a:lnTo>
                <a:lnTo>
                  <a:pt x="4482" y="22528"/>
                </a:lnTo>
                <a:lnTo>
                  <a:pt x="4482" y="22708"/>
                </a:lnTo>
                <a:lnTo>
                  <a:pt x="4601" y="22827"/>
                </a:lnTo>
                <a:lnTo>
                  <a:pt x="4661" y="22947"/>
                </a:lnTo>
                <a:lnTo>
                  <a:pt x="4840" y="23006"/>
                </a:lnTo>
                <a:lnTo>
                  <a:pt x="4960" y="23066"/>
                </a:lnTo>
                <a:lnTo>
                  <a:pt x="5079" y="23066"/>
                </a:lnTo>
                <a:lnTo>
                  <a:pt x="5199" y="23006"/>
                </a:lnTo>
                <a:lnTo>
                  <a:pt x="5378" y="22827"/>
                </a:lnTo>
                <a:lnTo>
                  <a:pt x="5497" y="22588"/>
                </a:lnTo>
                <a:lnTo>
                  <a:pt x="5557" y="22349"/>
                </a:lnTo>
                <a:lnTo>
                  <a:pt x="5497" y="22110"/>
                </a:lnTo>
                <a:lnTo>
                  <a:pt x="5318" y="21931"/>
                </a:lnTo>
                <a:lnTo>
                  <a:pt x="5199" y="21871"/>
                </a:lnTo>
                <a:close/>
                <a:moveTo>
                  <a:pt x="7171" y="24919"/>
                </a:moveTo>
                <a:lnTo>
                  <a:pt x="6932" y="25038"/>
                </a:lnTo>
                <a:lnTo>
                  <a:pt x="6812" y="25217"/>
                </a:lnTo>
                <a:lnTo>
                  <a:pt x="6752" y="25397"/>
                </a:lnTo>
                <a:lnTo>
                  <a:pt x="6752" y="25636"/>
                </a:lnTo>
                <a:lnTo>
                  <a:pt x="6812" y="25815"/>
                </a:lnTo>
                <a:lnTo>
                  <a:pt x="6932" y="25934"/>
                </a:lnTo>
                <a:lnTo>
                  <a:pt x="7111" y="25994"/>
                </a:lnTo>
                <a:lnTo>
                  <a:pt x="7350" y="25934"/>
                </a:lnTo>
                <a:lnTo>
                  <a:pt x="7469" y="25815"/>
                </a:lnTo>
                <a:lnTo>
                  <a:pt x="7529" y="25695"/>
                </a:lnTo>
                <a:lnTo>
                  <a:pt x="7589" y="25516"/>
                </a:lnTo>
                <a:lnTo>
                  <a:pt x="7589" y="25337"/>
                </a:lnTo>
                <a:lnTo>
                  <a:pt x="7529" y="25158"/>
                </a:lnTo>
                <a:lnTo>
                  <a:pt x="7469" y="25038"/>
                </a:lnTo>
                <a:lnTo>
                  <a:pt x="7350" y="24978"/>
                </a:lnTo>
                <a:lnTo>
                  <a:pt x="7171" y="24919"/>
                </a:lnTo>
                <a:close/>
                <a:moveTo>
                  <a:pt x="13684" y="25158"/>
                </a:moveTo>
                <a:lnTo>
                  <a:pt x="13445" y="25337"/>
                </a:lnTo>
                <a:lnTo>
                  <a:pt x="13266" y="25636"/>
                </a:lnTo>
                <a:lnTo>
                  <a:pt x="13206" y="25755"/>
                </a:lnTo>
                <a:lnTo>
                  <a:pt x="13266" y="25875"/>
                </a:lnTo>
                <a:lnTo>
                  <a:pt x="13325" y="25994"/>
                </a:lnTo>
                <a:lnTo>
                  <a:pt x="13564" y="25994"/>
                </a:lnTo>
                <a:lnTo>
                  <a:pt x="13744" y="25934"/>
                </a:lnTo>
                <a:lnTo>
                  <a:pt x="13863" y="25875"/>
                </a:lnTo>
                <a:lnTo>
                  <a:pt x="13983" y="25695"/>
                </a:lnTo>
                <a:lnTo>
                  <a:pt x="13983" y="25516"/>
                </a:lnTo>
                <a:lnTo>
                  <a:pt x="13983" y="25397"/>
                </a:lnTo>
                <a:lnTo>
                  <a:pt x="13923" y="25217"/>
                </a:lnTo>
                <a:lnTo>
                  <a:pt x="13803" y="25158"/>
                </a:lnTo>
                <a:close/>
                <a:moveTo>
                  <a:pt x="11114" y="25815"/>
                </a:moveTo>
                <a:lnTo>
                  <a:pt x="10875" y="25875"/>
                </a:lnTo>
                <a:lnTo>
                  <a:pt x="10756" y="25994"/>
                </a:lnTo>
                <a:lnTo>
                  <a:pt x="10636" y="26114"/>
                </a:lnTo>
                <a:lnTo>
                  <a:pt x="10577" y="26293"/>
                </a:lnTo>
                <a:lnTo>
                  <a:pt x="10577" y="26472"/>
                </a:lnTo>
                <a:lnTo>
                  <a:pt x="10577" y="26592"/>
                </a:lnTo>
                <a:lnTo>
                  <a:pt x="10696" y="26711"/>
                </a:lnTo>
                <a:lnTo>
                  <a:pt x="10875" y="26771"/>
                </a:lnTo>
                <a:lnTo>
                  <a:pt x="11114" y="26711"/>
                </a:lnTo>
                <a:lnTo>
                  <a:pt x="11234" y="26592"/>
                </a:lnTo>
                <a:lnTo>
                  <a:pt x="11354" y="26472"/>
                </a:lnTo>
                <a:lnTo>
                  <a:pt x="11413" y="26293"/>
                </a:lnTo>
                <a:lnTo>
                  <a:pt x="11413" y="26114"/>
                </a:lnTo>
                <a:lnTo>
                  <a:pt x="11413" y="25994"/>
                </a:lnTo>
                <a:lnTo>
                  <a:pt x="11294" y="25875"/>
                </a:lnTo>
                <a:lnTo>
                  <a:pt x="11114" y="25815"/>
                </a:lnTo>
                <a:close/>
                <a:moveTo>
                  <a:pt x="23364" y="26173"/>
                </a:moveTo>
                <a:lnTo>
                  <a:pt x="23245" y="26233"/>
                </a:lnTo>
                <a:lnTo>
                  <a:pt x="23125" y="26293"/>
                </a:lnTo>
                <a:lnTo>
                  <a:pt x="23066" y="26472"/>
                </a:lnTo>
                <a:lnTo>
                  <a:pt x="23066" y="26592"/>
                </a:lnTo>
                <a:lnTo>
                  <a:pt x="23066" y="26771"/>
                </a:lnTo>
                <a:lnTo>
                  <a:pt x="23185" y="26950"/>
                </a:lnTo>
                <a:lnTo>
                  <a:pt x="23364" y="27010"/>
                </a:lnTo>
                <a:lnTo>
                  <a:pt x="23484" y="27010"/>
                </a:lnTo>
                <a:lnTo>
                  <a:pt x="23663" y="26890"/>
                </a:lnTo>
                <a:lnTo>
                  <a:pt x="23723" y="26771"/>
                </a:lnTo>
                <a:lnTo>
                  <a:pt x="23842" y="26651"/>
                </a:lnTo>
                <a:lnTo>
                  <a:pt x="23842" y="26472"/>
                </a:lnTo>
                <a:lnTo>
                  <a:pt x="23783" y="26353"/>
                </a:lnTo>
                <a:lnTo>
                  <a:pt x="23663" y="26233"/>
                </a:lnTo>
                <a:lnTo>
                  <a:pt x="23484" y="26173"/>
                </a:lnTo>
                <a:close/>
                <a:moveTo>
                  <a:pt x="20795" y="26173"/>
                </a:moveTo>
                <a:lnTo>
                  <a:pt x="20675" y="26233"/>
                </a:lnTo>
                <a:lnTo>
                  <a:pt x="20556" y="26353"/>
                </a:lnTo>
                <a:lnTo>
                  <a:pt x="20436" y="26532"/>
                </a:lnTo>
                <a:lnTo>
                  <a:pt x="20377" y="26711"/>
                </a:lnTo>
                <a:lnTo>
                  <a:pt x="20436" y="26890"/>
                </a:lnTo>
                <a:lnTo>
                  <a:pt x="20496" y="27070"/>
                </a:lnTo>
                <a:lnTo>
                  <a:pt x="20616" y="27189"/>
                </a:lnTo>
                <a:lnTo>
                  <a:pt x="20914" y="27189"/>
                </a:lnTo>
                <a:lnTo>
                  <a:pt x="21034" y="27070"/>
                </a:lnTo>
                <a:lnTo>
                  <a:pt x="21094" y="26890"/>
                </a:lnTo>
                <a:lnTo>
                  <a:pt x="21153" y="26711"/>
                </a:lnTo>
                <a:lnTo>
                  <a:pt x="21153" y="26532"/>
                </a:lnTo>
                <a:lnTo>
                  <a:pt x="21034" y="26353"/>
                </a:lnTo>
                <a:lnTo>
                  <a:pt x="20914" y="26233"/>
                </a:lnTo>
                <a:lnTo>
                  <a:pt x="20795" y="26173"/>
                </a:lnTo>
                <a:close/>
                <a:moveTo>
                  <a:pt x="17329" y="27189"/>
                </a:moveTo>
                <a:lnTo>
                  <a:pt x="17090" y="27249"/>
                </a:lnTo>
                <a:lnTo>
                  <a:pt x="16971" y="27369"/>
                </a:lnTo>
                <a:lnTo>
                  <a:pt x="16851" y="27488"/>
                </a:lnTo>
                <a:lnTo>
                  <a:pt x="16731" y="27667"/>
                </a:lnTo>
                <a:lnTo>
                  <a:pt x="16731" y="27847"/>
                </a:lnTo>
                <a:lnTo>
                  <a:pt x="16791" y="28026"/>
                </a:lnTo>
                <a:lnTo>
                  <a:pt x="16911" y="28145"/>
                </a:lnTo>
                <a:lnTo>
                  <a:pt x="17090" y="28265"/>
                </a:lnTo>
                <a:lnTo>
                  <a:pt x="17329" y="28205"/>
                </a:lnTo>
                <a:lnTo>
                  <a:pt x="17508" y="28145"/>
                </a:lnTo>
                <a:lnTo>
                  <a:pt x="17628" y="27966"/>
                </a:lnTo>
                <a:lnTo>
                  <a:pt x="17688" y="27787"/>
                </a:lnTo>
                <a:lnTo>
                  <a:pt x="17688" y="27548"/>
                </a:lnTo>
                <a:lnTo>
                  <a:pt x="17628" y="27369"/>
                </a:lnTo>
                <a:lnTo>
                  <a:pt x="17508" y="27249"/>
                </a:lnTo>
                <a:lnTo>
                  <a:pt x="17329" y="27189"/>
                </a:lnTo>
                <a:close/>
                <a:moveTo>
                  <a:pt x="13624" y="27309"/>
                </a:moveTo>
                <a:lnTo>
                  <a:pt x="13445" y="27369"/>
                </a:lnTo>
                <a:lnTo>
                  <a:pt x="13325" y="27488"/>
                </a:lnTo>
                <a:lnTo>
                  <a:pt x="13266" y="27667"/>
                </a:lnTo>
                <a:lnTo>
                  <a:pt x="13206" y="27847"/>
                </a:lnTo>
                <a:lnTo>
                  <a:pt x="13206" y="28026"/>
                </a:lnTo>
                <a:lnTo>
                  <a:pt x="13266" y="28205"/>
                </a:lnTo>
                <a:lnTo>
                  <a:pt x="13385" y="28265"/>
                </a:lnTo>
                <a:lnTo>
                  <a:pt x="13505" y="28325"/>
                </a:lnTo>
                <a:lnTo>
                  <a:pt x="13744" y="28325"/>
                </a:lnTo>
                <a:lnTo>
                  <a:pt x="13863" y="28145"/>
                </a:lnTo>
                <a:lnTo>
                  <a:pt x="13983" y="28026"/>
                </a:lnTo>
                <a:lnTo>
                  <a:pt x="14043" y="27787"/>
                </a:lnTo>
                <a:lnTo>
                  <a:pt x="14043" y="27608"/>
                </a:lnTo>
                <a:lnTo>
                  <a:pt x="13923" y="27428"/>
                </a:lnTo>
                <a:lnTo>
                  <a:pt x="13803" y="27309"/>
                </a:lnTo>
                <a:close/>
                <a:moveTo>
                  <a:pt x="9202" y="27369"/>
                </a:moveTo>
                <a:lnTo>
                  <a:pt x="8963" y="27428"/>
                </a:lnTo>
                <a:lnTo>
                  <a:pt x="8784" y="27548"/>
                </a:lnTo>
                <a:lnTo>
                  <a:pt x="8605" y="27727"/>
                </a:lnTo>
                <a:lnTo>
                  <a:pt x="8545" y="27966"/>
                </a:lnTo>
                <a:lnTo>
                  <a:pt x="8545" y="28205"/>
                </a:lnTo>
                <a:lnTo>
                  <a:pt x="8605" y="28384"/>
                </a:lnTo>
                <a:lnTo>
                  <a:pt x="8724" y="28504"/>
                </a:lnTo>
                <a:lnTo>
                  <a:pt x="8963" y="28564"/>
                </a:lnTo>
                <a:lnTo>
                  <a:pt x="9202" y="28504"/>
                </a:lnTo>
                <a:lnTo>
                  <a:pt x="9382" y="28384"/>
                </a:lnTo>
                <a:lnTo>
                  <a:pt x="9561" y="28205"/>
                </a:lnTo>
                <a:lnTo>
                  <a:pt x="9621" y="27966"/>
                </a:lnTo>
                <a:lnTo>
                  <a:pt x="9621" y="27727"/>
                </a:lnTo>
                <a:lnTo>
                  <a:pt x="9561" y="27548"/>
                </a:lnTo>
                <a:lnTo>
                  <a:pt x="9441" y="27428"/>
                </a:lnTo>
                <a:lnTo>
                  <a:pt x="9202" y="27369"/>
                </a:lnTo>
                <a:close/>
                <a:moveTo>
                  <a:pt x="18763" y="28504"/>
                </a:moveTo>
                <a:lnTo>
                  <a:pt x="18644" y="28623"/>
                </a:lnTo>
                <a:lnTo>
                  <a:pt x="18524" y="28743"/>
                </a:lnTo>
                <a:lnTo>
                  <a:pt x="18464" y="28922"/>
                </a:lnTo>
                <a:lnTo>
                  <a:pt x="18464" y="29101"/>
                </a:lnTo>
                <a:lnTo>
                  <a:pt x="18524" y="29221"/>
                </a:lnTo>
                <a:lnTo>
                  <a:pt x="18644" y="29340"/>
                </a:lnTo>
                <a:lnTo>
                  <a:pt x="19002" y="29340"/>
                </a:lnTo>
                <a:lnTo>
                  <a:pt x="19122" y="29221"/>
                </a:lnTo>
                <a:lnTo>
                  <a:pt x="19241" y="29101"/>
                </a:lnTo>
                <a:lnTo>
                  <a:pt x="19301" y="28922"/>
                </a:lnTo>
                <a:lnTo>
                  <a:pt x="19301" y="28743"/>
                </a:lnTo>
                <a:lnTo>
                  <a:pt x="19241" y="28623"/>
                </a:lnTo>
                <a:lnTo>
                  <a:pt x="19122" y="28504"/>
                </a:lnTo>
                <a:close/>
                <a:moveTo>
                  <a:pt x="20556" y="1196"/>
                </a:moveTo>
                <a:lnTo>
                  <a:pt x="21153" y="1255"/>
                </a:lnTo>
                <a:lnTo>
                  <a:pt x="22289" y="1375"/>
                </a:lnTo>
                <a:lnTo>
                  <a:pt x="23424" y="1614"/>
                </a:lnTo>
                <a:lnTo>
                  <a:pt x="24500" y="1973"/>
                </a:lnTo>
                <a:lnTo>
                  <a:pt x="23603" y="2929"/>
                </a:lnTo>
                <a:lnTo>
                  <a:pt x="23066" y="3526"/>
                </a:lnTo>
                <a:lnTo>
                  <a:pt x="22886" y="3765"/>
                </a:lnTo>
                <a:lnTo>
                  <a:pt x="22886" y="3885"/>
                </a:lnTo>
                <a:lnTo>
                  <a:pt x="23006" y="3885"/>
                </a:lnTo>
                <a:lnTo>
                  <a:pt x="23125" y="3765"/>
                </a:lnTo>
                <a:lnTo>
                  <a:pt x="23603" y="3407"/>
                </a:lnTo>
                <a:lnTo>
                  <a:pt x="24380" y="2809"/>
                </a:lnTo>
                <a:lnTo>
                  <a:pt x="24918" y="2510"/>
                </a:lnTo>
                <a:lnTo>
                  <a:pt x="25157" y="2391"/>
                </a:lnTo>
                <a:lnTo>
                  <a:pt x="25336" y="2391"/>
                </a:lnTo>
                <a:lnTo>
                  <a:pt x="25516" y="2451"/>
                </a:lnTo>
                <a:lnTo>
                  <a:pt x="25755" y="2510"/>
                </a:lnTo>
                <a:lnTo>
                  <a:pt x="26352" y="2869"/>
                </a:lnTo>
                <a:lnTo>
                  <a:pt x="27368" y="3407"/>
                </a:lnTo>
                <a:lnTo>
                  <a:pt x="28324" y="4064"/>
                </a:lnTo>
                <a:lnTo>
                  <a:pt x="29280" y="4721"/>
                </a:lnTo>
                <a:lnTo>
                  <a:pt x="30176" y="5438"/>
                </a:lnTo>
                <a:lnTo>
                  <a:pt x="30953" y="6155"/>
                </a:lnTo>
                <a:lnTo>
                  <a:pt x="31670" y="6932"/>
                </a:lnTo>
                <a:lnTo>
                  <a:pt x="32268" y="7769"/>
                </a:lnTo>
                <a:lnTo>
                  <a:pt x="32806" y="8665"/>
                </a:lnTo>
                <a:lnTo>
                  <a:pt x="33224" y="9561"/>
                </a:lnTo>
                <a:lnTo>
                  <a:pt x="33582" y="10518"/>
                </a:lnTo>
                <a:lnTo>
                  <a:pt x="33822" y="11533"/>
                </a:lnTo>
                <a:lnTo>
                  <a:pt x="33881" y="12609"/>
                </a:lnTo>
                <a:lnTo>
                  <a:pt x="33941" y="13804"/>
                </a:lnTo>
                <a:lnTo>
                  <a:pt x="33822" y="14939"/>
                </a:lnTo>
                <a:lnTo>
                  <a:pt x="33642" y="16075"/>
                </a:lnTo>
                <a:lnTo>
                  <a:pt x="33343" y="17210"/>
                </a:lnTo>
                <a:lnTo>
                  <a:pt x="32985" y="18345"/>
                </a:lnTo>
                <a:lnTo>
                  <a:pt x="32567" y="19421"/>
                </a:lnTo>
                <a:lnTo>
                  <a:pt x="32029" y="20497"/>
                </a:lnTo>
                <a:lnTo>
                  <a:pt x="31491" y="21572"/>
                </a:lnTo>
                <a:lnTo>
                  <a:pt x="30834" y="22528"/>
                </a:lnTo>
                <a:lnTo>
                  <a:pt x="30117" y="23484"/>
                </a:lnTo>
                <a:lnTo>
                  <a:pt x="29340" y="24440"/>
                </a:lnTo>
                <a:lnTo>
                  <a:pt x="28563" y="25277"/>
                </a:lnTo>
                <a:lnTo>
                  <a:pt x="27726" y="26114"/>
                </a:lnTo>
                <a:lnTo>
                  <a:pt x="26830" y="26831"/>
                </a:lnTo>
                <a:lnTo>
                  <a:pt x="25874" y="27548"/>
                </a:lnTo>
                <a:lnTo>
                  <a:pt x="24918" y="28145"/>
                </a:lnTo>
                <a:lnTo>
                  <a:pt x="23783" y="28803"/>
                </a:lnTo>
                <a:lnTo>
                  <a:pt x="22588" y="29281"/>
                </a:lnTo>
                <a:lnTo>
                  <a:pt x="21392" y="29699"/>
                </a:lnTo>
                <a:lnTo>
                  <a:pt x="20197" y="30057"/>
                </a:lnTo>
                <a:lnTo>
                  <a:pt x="18942" y="30297"/>
                </a:lnTo>
                <a:lnTo>
                  <a:pt x="17688" y="30416"/>
                </a:lnTo>
                <a:lnTo>
                  <a:pt x="16373" y="30476"/>
                </a:lnTo>
                <a:lnTo>
                  <a:pt x="15118" y="30416"/>
                </a:lnTo>
                <a:lnTo>
                  <a:pt x="15357" y="30416"/>
                </a:lnTo>
                <a:lnTo>
                  <a:pt x="15477" y="30297"/>
                </a:lnTo>
                <a:lnTo>
                  <a:pt x="15656" y="30057"/>
                </a:lnTo>
                <a:lnTo>
                  <a:pt x="15775" y="29699"/>
                </a:lnTo>
                <a:lnTo>
                  <a:pt x="15835" y="29520"/>
                </a:lnTo>
                <a:lnTo>
                  <a:pt x="15775" y="29340"/>
                </a:lnTo>
                <a:lnTo>
                  <a:pt x="15716" y="29221"/>
                </a:lnTo>
                <a:lnTo>
                  <a:pt x="15656" y="29101"/>
                </a:lnTo>
                <a:lnTo>
                  <a:pt x="15297" y="29101"/>
                </a:lnTo>
                <a:lnTo>
                  <a:pt x="15058" y="29161"/>
                </a:lnTo>
                <a:lnTo>
                  <a:pt x="14879" y="29400"/>
                </a:lnTo>
                <a:lnTo>
                  <a:pt x="14760" y="29639"/>
                </a:lnTo>
                <a:lnTo>
                  <a:pt x="14760" y="29818"/>
                </a:lnTo>
                <a:lnTo>
                  <a:pt x="14879" y="30117"/>
                </a:lnTo>
                <a:lnTo>
                  <a:pt x="14999" y="30297"/>
                </a:lnTo>
                <a:lnTo>
                  <a:pt x="15054" y="30407"/>
                </a:lnTo>
                <a:lnTo>
                  <a:pt x="15054" y="30407"/>
                </a:lnTo>
                <a:lnTo>
                  <a:pt x="13863" y="30237"/>
                </a:lnTo>
                <a:lnTo>
                  <a:pt x="12608" y="29998"/>
                </a:lnTo>
                <a:lnTo>
                  <a:pt x="11413" y="29699"/>
                </a:lnTo>
                <a:lnTo>
                  <a:pt x="10218" y="29221"/>
                </a:lnTo>
                <a:lnTo>
                  <a:pt x="9023" y="28683"/>
                </a:lnTo>
                <a:lnTo>
                  <a:pt x="7947" y="28086"/>
                </a:lnTo>
                <a:lnTo>
                  <a:pt x="6872" y="27369"/>
                </a:lnTo>
                <a:lnTo>
                  <a:pt x="5856" y="26592"/>
                </a:lnTo>
                <a:lnTo>
                  <a:pt x="5019" y="25815"/>
                </a:lnTo>
                <a:lnTo>
                  <a:pt x="4243" y="24978"/>
                </a:lnTo>
                <a:lnTo>
                  <a:pt x="3526" y="24022"/>
                </a:lnTo>
                <a:lnTo>
                  <a:pt x="2928" y="23066"/>
                </a:lnTo>
                <a:lnTo>
                  <a:pt x="2330" y="22050"/>
                </a:lnTo>
                <a:lnTo>
                  <a:pt x="1852" y="20915"/>
                </a:lnTo>
                <a:lnTo>
                  <a:pt x="1494" y="19839"/>
                </a:lnTo>
                <a:lnTo>
                  <a:pt x="1613" y="19720"/>
                </a:lnTo>
                <a:lnTo>
                  <a:pt x="1733" y="19600"/>
                </a:lnTo>
                <a:lnTo>
                  <a:pt x="1793" y="19481"/>
                </a:lnTo>
                <a:lnTo>
                  <a:pt x="1852" y="19302"/>
                </a:lnTo>
                <a:lnTo>
                  <a:pt x="1733" y="19063"/>
                </a:lnTo>
                <a:lnTo>
                  <a:pt x="1554" y="18824"/>
                </a:lnTo>
                <a:lnTo>
                  <a:pt x="1315" y="18525"/>
                </a:lnTo>
                <a:lnTo>
                  <a:pt x="1135" y="18226"/>
                </a:lnTo>
                <a:lnTo>
                  <a:pt x="1076" y="17927"/>
                </a:lnTo>
                <a:lnTo>
                  <a:pt x="1016" y="17628"/>
                </a:lnTo>
                <a:lnTo>
                  <a:pt x="1016" y="16971"/>
                </a:lnTo>
                <a:lnTo>
                  <a:pt x="1076" y="15656"/>
                </a:lnTo>
                <a:lnTo>
                  <a:pt x="1135" y="14999"/>
                </a:lnTo>
                <a:lnTo>
                  <a:pt x="1255" y="14342"/>
                </a:lnTo>
                <a:lnTo>
                  <a:pt x="1434" y="13744"/>
                </a:lnTo>
                <a:lnTo>
                  <a:pt x="1613" y="13087"/>
                </a:lnTo>
                <a:lnTo>
                  <a:pt x="2091" y="11892"/>
                </a:lnTo>
                <a:lnTo>
                  <a:pt x="2689" y="10697"/>
                </a:lnTo>
                <a:lnTo>
                  <a:pt x="2868" y="10876"/>
                </a:lnTo>
                <a:lnTo>
                  <a:pt x="3048" y="10876"/>
                </a:lnTo>
                <a:lnTo>
                  <a:pt x="3227" y="10816"/>
                </a:lnTo>
                <a:lnTo>
                  <a:pt x="3346" y="10637"/>
                </a:lnTo>
                <a:lnTo>
                  <a:pt x="3406" y="10458"/>
                </a:lnTo>
                <a:lnTo>
                  <a:pt x="3406" y="10279"/>
                </a:lnTo>
                <a:lnTo>
                  <a:pt x="3287" y="10099"/>
                </a:lnTo>
                <a:lnTo>
                  <a:pt x="3107" y="9980"/>
                </a:lnTo>
                <a:lnTo>
                  <a:pt x="3884" y="8844"/>
                </a:lnTo>
                <a:lnTo>
                  <a:pt x="4780" y="7709"/>
                </a:lnTo>
                <a:lnTo>
                  <a:pt x="5677" y="6633"/>
                </a:lnTo>
                <a:lnTo>
                  <a:pt x="6752" y="5618"/>
                </a:lnTo>
                <a:lnTo>
                  <a:pt x="7828" y="4721"/>
                </a:lnTo>
                <a:lnTo>
                  <a:pt x="8963" y="3885"/>
                </a:lnTo>
                <a:lnTo>
                  <a:pt x="10158" y="3108"/>
                </a:lnTo>
                <a:lnTo>
                  <a:pt x="11473" y="2510"/>
                </a:lnTo>
                <a:lnTo>
                  <a:pt x="12668" y="1973"/>
                </a:lnTo>
                <a:lnTo>
                  <a:pt x="13983" y="1614"/>
                </a:lnTo>
                <a:lnTo>
                  <a:pt x="14640" y="1435"/>
                </a:lnTo>
                <a:lnTo>
                  <a:pt x="15297" y="1375"/>
                </a:lnTo>
                <a:lnTo>
                  <a:pt x="15955" y="1315"/>
                </a:lnTo>
                <a:lnTo>
                  <a:pt x="16612" y="1255"/>
                </a:lnTo>
                <a:lnTo>
                  <a:pt x="17688" y="1435"/>
                </a:lnTo>
                <a:lnTo>
                  <a:pt x="19480" y="1853"/>
                </a:lnTo>
                <a:lnTo>
                  <a:pt x="21094" y="2271"/>
                </a:lnTo>
                <a:lnTo>
                  <a:pt x="21631" y="2451"/>
                </a:lnTo>
                <a:lnTo>
                  <a:pt x="21751" y="2510"/>
                </a:lnTo>
                <a:lnTo>
                  <a:pt x="21751" y="2570"/>
                </a:lnTo>
                <a:lnTo>
                  <a:pt x="21811" y="2451"/>
                </a:lnTo>
                <a:lnTo>
                  <a:pt x="21751" y="2391"/>
                </a:lnTo>
                <a:lnTo>
                  <a:pt x="21631" y="2212"/>
                </a:lnTo>
                <a:lnTo>
                  <a:pt x="21392" y="1973"/>
                </a:lnTo>
                <a:lnTo>
                  <a:pt x="21034" y="1793"/>
                </a:lnTo>
                <a:lnTo>
                  <a:pt x="20377" y="1435"/>
                </a:lnTo>
                <a:lnTo>
                  <a:pt x="19958" y="1255"/>
                </a:lnTo>
                <a:lnTo>
                  <a:pt x="20556" y="1196"/>
                </a:lnTo>
                <a:close/>
                <a:moveTo>
                  <a:pt x="20974" y="1"/>
                </a:moveTo>
                <a:lnTo>
                  <a:pt x="20377" y="60"/>
                </a:lnTo>
                <a:lnTo>
                  <a:pt x="19779" y="180"/>
                </a:lnTo>
                <a:lnTo>
                  <a:pt x="18644" y="359"/>
                </a:lnTo>
                <a:lnTo>
                  <a:pt x="17568" y="479"/>
                </a:lnTo>
                <a:lnTo>
                  <a:pt x="16373" y="538"/>
                </a:lnTo>
                <a:lnTo>
                  <a:pt x="15178" y="538"/>
                </a:lnTo>
                <a:lnTo>
                  <a:pt x="14580" y="598"/>
                </a:lnTo>
                <a:lnTo>
                  <a:pt x="13983" y="658"/>
                </a:lnTo>
                <a:lnTo>
                  <a:pt x="13385" y="777"/>
                </a:lnTo>
                <a:lnTo>
                  <a:pt x="12728" y="957"/>
                </a:lnTo>
                <a:lnTo>
                  <a:pt x="11473" y="1435"/>
                </a:lnTo>
                <a:lnTo>
                  <a:pt x="10218" y="2032"/>
                </a:lnTo>
                <a:lnTo>
                  <a:pt x="9023" y="2690"/>
                </a:lnTo>
                <a:lnTo>
                  <a:pt x="7888" y="3466"/>
                </a:lnTo>
                <a:lnTo>
                  <a:pt x="6872" y="4303"/>
                </a:lnTo>
                <a:lnTo>
                  <a:pt x="5856" y="5140"/>
                </a:lnTo>
                <a:lnTo>
                  <a:pt x="4900" y="6096"/>
                </a:lnTo>
                <a:lnTo>
                  <a:pt x="4004" y="7052"/>
                </a:lnTo>
                <a:lnTo>
                  <a:pt x="3167" y="8127"/>
                </a:lnTo>
                <a:lnTo>
                  <a:pt x="2390" y="9203"/>
                </a:lnTo>
                <a:lnTo>
                  <a:pt x="1733" y="10338"/>
                </a:lnTo>
                <a:lnTo>
                  <a:pt x="1135" y="11533"/>
                </a:lnTo>
                <a:lnTo>
                  <a:pt x="657" y="12788"/>
                </a:lnTo>
                <a:lnTo>
                  <a:pt x="299" y="14043"/>
                </a:lnTo>
                <a:lnTo>
                  <a:pt x="60" y="15298"/>
                </a:lnTo>
                <a:lnTo>
                  <a:pt x="0" y="16613"/>
                </a:lnTo>
                <a:lnTo>
                  <a:pt x="60" y="17867"/>
                </a:lnTo>
                <a:lnTo>
                  <a:pt x="239" y="19063"/>
                </a:lnTo>
                <a:lnTo>
                  <a:pt x="478" y="20317"/>
                </a:lnTo>
                <a:lnTo>
                  <a:pt x="896" y="21512"/>
                </a:lnTo>
                <a:lnTo>
                  <a:pt x="1374" y="22648"/>
                </a:lnTo>
                <a:lnTo>
                  <a:pt x="2032" y="23723"/>
                </a:lnTo>
                <a:lnTo>
                  <a:pt x="2689" y="24799"/>
                </a:lnTo>
                <a:lnTo>
                  <a:pt x="3466" y="25815"/>
                </a:lnTo>
                <a:lnTo>
                  <a:pt x="4362" y="26771"/>
                </a:lnTo>
                <a:lnTo>
                  <a:pt x="5318" y="27608"/>
                </a:lnTo>
                <a:lnTo>
                  <a:pt x="6334" y="28444"/>
                </a:lnTo>
                <a:lnTo>
                  <a:pt x="7469" y="29161"/>
                </a:lnTo>
                <a:lnTo>
                  <a:pt x="8545" y="29759"/>
                </a:lnTo>
                <a:lnTo>
                  <a:pt x="9680" y="30297"/>
                </a:lnTo>
                <a:lnTo>
                  <a:pt x="10875" y="30715"/>
                </a:lnTo>
                <a:lnTo>
                  <a:pt x="12071" y="31073"/>
                </a:lnTo>
                <a:lnTo>
                  <a:pt x="13266" y="31312"/>
                </a:lnTo>
                <a:lnTo>
                  <a:pt x="14521" y="31492"/>
                </a:lnTo>
                <a:lnTo>
                  <a:pt x="15716" y="31611"/>
                </a:lnTo>
                <a:lnTo>
                  <a:pt x="16971" y="31611"/>
                </a:lnTo>
                <a:lnTo>
                  <a:pt x="18225" y="31492"/>
                </a:lnTo>
                <a:lnTo>
                  <a:pt x="19420" y="31372"/>
                </a:lnTo>
                <a:lnTo>
                  <a:pt x="20616" y="31073"/>
                </a:lnTo>
                <a:lnTo>
                  <a:pt x="21811" y="30775"/>
                </a:lnTo>
                <a:lnTo>
                  <a:pt x="23006" y="30356"/>
                </a:lnTo>
                <a:lnTo>
                  <a:pt x="24141" y="29818"/>
                </a:lnTo>
                <a:lnTo>
                  <a:pt x="25277" y="29221"/>
                </a:lnTo>
                <a:lnTo>
                  <a:pt x="26352" y="28564"/>
                </a:lnTo>
                <a:lnTo>
                  <a:pt x="27428" y="27787"/>
                </a:lnTo>
                <a:lnTo>
                  <a:pt x="28444" y="26890"/>
                </a:lnTo>
                <a:lnTo>
                  <a:pt x="29459" y="25875"/>
                </a:lnTo>
                <a:lnTo>
                  <a:pt x="30415" y="24799"/>
                </a:lnTo>
                <a:lnTo>
                  <a:pt x="31372" y="23664"/>
                </a:lnTo>
                <a:lnTo>
                  <a:pt x="32148" y="22469"/>
                </a:lnTo>
                <a:lnTo>
                  <a:pt x="32925" y="21154"/>
                </a:lnTo>
                <a:lnTo>
                  <a:pt x="33582" y="19899"/>
                </a:lnTo>
                <a:lnTo>
                  <a:pt x="34120" y="18525"/>
                </a:lnTo>
                <a:lnTo>
                  <a:pt x="34598" y="17150"/>
                </a:lnTo>
                <a:lnTo>
                  <a:pt x="34897" y="15776"/>
                </a:lnTo>
                <a:lnTo>
                  <a:pt x="35076" y="14342"/>
                </a:lnTo>
                <a:lnTo>
                  <a:pt x="35136" y="13625"/>
                </a:lnTo>
                <a:lnTo>
                  <a:pt x="35136" y="12967"/>
                </a:lnTo>
                <a:lnTo>
                  <a:pt x="35136" y="12250"/>
                </a:lnTo>
                <a:lnTo>
                  <a:pt x="35076" y="11533"/>
                </a:lnTo>
                <a:lnTo>
                  <a:pt x="34957" y="10876"/>
                </a:lnTo>
                <a:lnTo>
                  <a:pt x="34778" y="10159"/>
                </a:lnTo>
                <a:lnTo>
                  <a:pt x="34598" y="9502"/>
                </a:lnTo>
                <a:lnTo>
                  <a:pt x="34359" y="8785"/>
                </a:lnTo>
                <a:lnTo>
                  <a:pt x="34061" y="8247"/>
                </a:lnTo>
                <a:lnTo>
                  <a:pt x="33822" y="7649"/>
                </a:lnTo>
                <a:lnTo>
                  <a:pt x="33463" y="7111"/>
                </a:lnTo>
                <a:lnTo>
                  <a:pt x="33104" y="6574"/>
                </a:lnTo>
                <a:lnTo>
                  <a:pt x="32268" y="5618"/>
                </a:lnTo>
                <a:lnTo>
                  <a:pt x="31312" y="4721"/>
                </a:lnTo>
                <a:lnTo>
                  <a:pt x="30296" y="3885"/>
                </a:lnTo>
                <a:lnTo>
                  <a:pt x="29220" y="3108"/>
                </a:lnTo>
                <a:lnTo>
                  <a:pt x="28145" y="2391"/>
                </a:lnTo>
                <a:lnTo>
                  <a:pt x="27069" y="1793"/>
                </a:lnTo>
                <a:lnTo>
                  <a:pt x="25934" y="1196"/>
                </a:lnTo>
                <a:lnTo>
                  <a:pt x="24739" y="718"/>
                </a:lnTo>
                <a:lnTo>
                  <a:pt x="23484" y="359"/>
                </a:lnTo>
                <a:lnTo>
                  <a:pt x="22827" y="180"/>
                </a:lnTo>
                <a:lnTo>
                  <a:pt x="22229" y="60"/>
                </a:lnTo>
                <a:lnTo>
                  <a:pt x="21572" y="1"/>
                </a:lnTo>
                <a:close/>
              </a:path>
            </a:pathLst>
          </a:custGeom>
          <a:solidFill>
            <a:schemeClr val="dk2"/>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solidFill>
                <a:srgbClr val="7A7D99"/>
              </a:solidFill>
            </a:endParaRPr>
          </a:p>
        </p:txBody>
      </p:sp>
      <p:sp>
        <p:nvSpPr>
          <p:cNvPr id="253" name="Google Shape;253;p10"/>
          <p:cNvSpPr/>
          <p:nvPr/>
        </p:nvSpPr>
        <p:spPr>
          <a:xfrm rot="1151678">
            <a:off x="9154967" y="5280392"/>
            <a:ext cx="353209" cy="765093"/>
          </a:xfrm>
          <a:custGeom>
            <a:avLst/>
            <a:gdLst/>
            <a:ahLst/>
            <a:cxnLst/>
            <a:rect l="l" t="t" r="r" b="b"/>
            <a:pathLst>
              <a:path w="14940" h="26294" extrusionOk="0">
                <a:moveTo>
                  <a:pt x="4483" y="14880"/>
                </a:moveTo>
                <a:lnTo>
                  <a:pt x="5140" y="14940"/>
                </a:lnTo>
                <a:lnTo>
                  <a:pt x="5498" y="14999"/>
                </a:lnTo>
                <a:lnTo>
                  <a:pt x="5797" y="15059"/>
                </a:lnTo>
                <a:lnTo>
                  <a:pt x="6454" y="15358"/>
                </a:lnTo>
                <a:lnTo>
                  <a:pt x="7052" y="15657"/>
                </a:lnTo>
                <a:lnTo>
                  <a:pt x="7650" y="15896"/>
                </a:lnTo>
                <a:lnTo>
                  <a:pt x="8128" y="16015"/>
                </a:lnTo>
                <a:lnTo>
                  <a:pt x="8665" y="16015"/>
                </a:lnTo>
                <a:lnTo>
                  <a:pt x="8785" y="15896"/>
                </a:lnTo>
                <a:lnTo>
                  <a:pt x="8964" y="15716"/>
                </a:lnTo>
                <a:lnTo>
                  <a:pt x="9084" y="15537"/>
                </a:lnTo>
                <a:lnTo>
                  <a:pt x="9263" y="15418"/>
                </a:lnTo>
                <a:lnTo>
                  <a:pt x="9861" y="15298"/>
                </a:lnTo>
                <a:lnTo>
                  <a:pt x="10458" y="15298"/>
                </a:lnTo>
                <a:lnTo>
                  <a:pt x="11115" y="15358"/>
                </a:lnTo>
                <a:lnTo>
                  <a:pt x="11773" y="15597"/>
                </a:lnTo>
                <a:lnTo>
                  <a:pt x="12370" y="15836"/>
                </a:lnTo>
                <a:lnTo>
                  <a:pt x="12908" y="16194"/>
                </a:lnTo>
                <a:lnTo>
                  <a:pt x="13326" y="16613"/>
                </a:lnTo>
                <a:lnTo>
                  <a:pt x="13685" y="17091"/>
                </a:lnTo>
                <a:lnTo>
                  <a:pt x="13924" y="17629"/>
                </a:lnTo>
                <a:lnTo>
                  <a:pt x="14043" y="18166"/>
                </a:lnTo>
                <a:lnTo>
                  <a:pt x="14103" y="18764"/>
                </a:lnTo>
                <a:lnTo>
                  <a:pt x="14043" y="19361"/>
                </a:lnTo>
                <a:lnTo>
                  <a:pt x="13924" y="19899"/>
                </a:lnTo>
                <a:lnTo>
                  <a:pt x="13745" y="20497"/>
                </a:lnTo>
                <a:lnTo>
                  <a:pt x="13506" y="21035"/>
                </a:lnTo>
                <a:lnTo>
                  <a:pt x="13267" y="21513"/>
                </a:lnTo>
                <a:lnTo>
                  <a:pt x="12968" y="22050"/>
                </a:lnTo>
                <a:lnTo>
                  <a:pt x="12609" y="22588"/>
                </a:lnTo>
                <a:lnTo>
                  <a:pt x="12251" y="23007"/>
                </a:lnTo>
                <a:lnTo>
                  <a:pt x="11832" y="23425"/>
                </a:lnTo>
                <a:lnTo>
                  <a:pt x="11414" y="23843"/>
                </a:lnTo>
                <a:lnTo>
                  <a:pt x="10936" y="24202"/>
                </a:lnTo>
                <a:lnTo>
                  <a:pt x="10458" y="24441"/>
                </a:lnTo>
                <a:lnTo>
                  <a:pt x="9920" y="24739"/>
                </a:lnTo>
                <a:lnTo>
                  <a:pt x="9383" y="24919"/>
                </a:lnTo>
                <a:lnTo>
                  <a:pt x="8845" y="25098"/>
                </a:lnTo>
                <a:lnTo>
                  <a:pt x="8307" y="25158"/>
                </a:lnTo>
                <a:lnTo>
                  <a:pt x="7709" y="25217"/>
                </a:lnTo>
                <a:lnTo>
                  <a:pt x="7112" y="25217"/>
                </a:lnTo>
                <a:lnTo>
                  <a:pt x="6574" y="25158"/>
                </a:lnTo>
                <a:lnTo>
                  <a:pt x="5976" y="25038"/>
                </a:lnTo>
                <a:lnTo>
                  <a:pt x="5379" y="24919"/>
                </a:lnTo>
                <a:lnTo>
                  <a:pt x="4781" y="24680"/>
                </a:lnTo>
                <a:lnTo>
                  <a:pt x="4244" y="24381"/>
                </a:lnTo>
                <a:lnTo>
                  <a:pt x="3706" y="24082"/>
                </a:lnTo>
                <a:lnTo>
                  <a:pt x="3168" y="23724"/>
                </a:lnTo>
                <a:lnTo>
                  <a:pt x="2750" y="23365"/>
                </a:lnTo>
                <a:lnTo>
                  <a:pt x="2272" y="22947"/>
                </a:lnTo>
                <a:lnTo>
                  <a:pt x="1913" y="22469"/>
                </a:lnTo>
                <a:lnTo>
                  <a:pt x="1555" y="21991"/>
                </a:lnTo>
                <a:lnTo>
                  <a:pt x="1256" y="21513"/>
                </a:lnTo>
                <a:lnTo>
                  <a:pt x="1017" y="20975"/>
                </a:lnTo>
                <a:lnTo>
                  <a:pt x="897" y="20377"/>
                </a:lnTo>
                <a:lnTo>
                  <a:pt x="778" y="19839"/>
                </a:lnTo>
                <a:lnTo>
                  <a:pt x="778" y="19242"/>
                </a:lnTo>
                <a:lnTo>
                  <a:pt x="778" y="18644"/>
                </a:lnTo>
                <a:lnTo>
                  <a:pt x="957" y="17987"/>
                </a:lnTo>
                <a:lnTo>
                  <a:pt x="1136" y="17390"/>
                </a:lnTo>
                <a:lnTo>
                  <a:pt x="1435" y="16792"/>
                </a:lnTo>
                <a:lnTo>
                  <a:pt x="1794" y="16314"/>
                </a:lnTo>
                <a:lnTo>
                  <a:pt x="2272" y="15836"/>
                </a:lnTo>
                <a:lnTo>
                  <a:pt x="2750" y="15477"/>
                </a:lnTo>
                <a:lnTo>
                  <a:pt x="3287" y="15179"/>
                </a:lnTo>
                <a:lnTo>
                  <a:pt x="3885" y="14999"/>
                </a:lnTo>
                <a:lnTo>
                  <a:pt x="4483" y="14880"/>
                </a:lnTo>
                <a:close/>
                <a:moveTo>
                  <a:pt x="12848" y="1"/>
                </a:moveTo>
                <a:lnTo>
                  <a:pt x="12789" y="61"/>
                </a:lnTo>
                <a:lnTo>
                  <a:pt x="12609" y="180"/>
                </a:lnTo>
                <a:lnTo>
                  <a:pt x="12370" y="479"/>
                </a:lnTo>
                <a:lnTo>
                  <a:pt x="12131" y="837"/>
                </a:lnTo>
                <a:lnTo>
                  <a:pt x="11534" y="1793"/>
                </a:lnTo>
                <a:lnTo>
                  <a:pt x="10936" y="2989"/>
                </a:lnTo>
                <a:lnTo>
                  <a:pt x="9801" y="5379"/>
                </a:lnTo>
                <a:lnTo>
                  <a:pt x="9203" y="6753"/>
                </a:lnTo>
                <a:lnTo>
                  <a:pt x="8546" y="8785"/>
                </a:lnTo>
                <a:lnTo>
                  <a:pt x="8307" y="9801"/>
                </a:lnTo>
                <a:lnTo>
                  <a:pt x="8008" y="10816"/>
                </a:lnTo>
                <a:lnTo>
                  <a:pt x="7829" y="11892"/>
                </a:lnTo>
                <a:lnTo>
                  <a:pt x="7709" y="12908"/>
                </a:lnTo>
                <a:lnTo>
                  <a:pt x="7590" y="13983"/>
                </a:lnTo>
                <a:lnTo>
                  <a:pt x="7650" y="15059"/>
                </a:lnTo>
                <a:lnTo>
                  <a:pt x="7650" y="15059"/>
                </a:lnTo>
                <a:lnTo>
                  <a:pt x="6933" y="14641"/>
                </a:lnTo>
                <a:lnTo>
                  <a:pt x="6215" y="14342"/>
                </a:lnTo>
                <a:lnTo>
                  <a:pt x="5498" y="14163"/>
                </a:lnTo>
                <a:lnTo>
                  <a:pt x="4841" y="14103"/>
                </a:lnTo>
                <a:lnTo>
                  <a:pt x="4124" y="14163"/>
                </a:lnTo>
                <a:lnTo>
                  <a:pt x="3526" y="14282"/>
                </a:lnTo>
                <a:lnTo>
                  <a:pt x="2869" y="14521"/>
                </a:lnTo>
                <a:lnTo>
                  <a:pt x="2331" y="14820"/>
                </a:lnTo>
                <a:lnTo>
                  <a:pt x="1794" y="15238"/>
                </a:lnTo>
                <a:lnTo>
                  <a:pt x="1316" y="15716"/>
                </a:lnTo>
                <a:lnTo>
                  <a:pt x="897" y="16254"/>
                </a:lnTo>
                <a:lnTo>
                  <a:pt x="539" y="16852"/>
                </a:lnTo>
                <a:lnTo>
                  <a:pt x="300" y="17509"/>
                </a:lnTo>
                <a:lnTo>
                  <a:pt x="61" y="18226"/>
                </a:lnTo>
                <a:lnTo>
                  <a:pt x="1" y="19003"/>
                </a:lnTo>
                <a:lnTo>
                  <a:pt x="1" y="19780"/>
                </a:lnTo>
                <a:lnTo>
                  <a:pt x="120" y="20557"/>
                </a:lnTo>
                <a:lnTo>
                  <a:pt x="300" y="21214"/>
                </a:lnTo>
                <a:lnTo>
                  <a:pt x="539" y="21931"/>
                </a:lnTo>
                <a:lnTo>
                  <a:pt x="897" y="22528"/>
                </a:lnTo>
                <a:lnTo>
                  <a:pt x="1256" y="23126"/>
                </a:lnTo>
                <a:lnTo>
                  <a:pt x="1734" y="23724"/>
                </a:lnTo>
                <a:lnTo>
                  <a:pt x="2272" y="24202"/>
                </a:lnTo>
                <a:lnTo>
                  <a:pt x="2809" y="24680"/>
                </a:lnTo>
                <a:lnTo>
                  <a:pt x="3407" y="25098"/>
                </a:lnTo>
                <a:lnTo>
                  <a:pt x="4064" y="25456"/>
                </a:lnTo>
                <a:lnTo>
                  <a:pt x="4722" y="25755"/>
                </a:lnTo>
                <a:lnTo>
                  <a:pt x="5439" y="25994"/>
                </a:lnTo>
                <a:lnTo>
                  <a:pt x="6156" y="26174"/>
                </a:lnTo>
                <a:lnTo>
                  <a:pt x="6873" y="26293"/>
                </a:lnTo>
                <a:lnTo>
                  <a:pt x="8307" y="26293"/>
                </a:lnTo>
                <a:lnTo>
                  <a:pt x="8964" y="26174"/>
                </a:lnTo>
                <a:lnTo>
                  <a:pt x="9622" y="25994"/>
                </a:lnTo>
                <a:lnTo>
                  <a:pt x="10279" y="25696"/>
                </a:lnTo>
                <a:lnTo>
                  <a:pt x="10876" y="25397"/>
                </a:lnTo>
                <a:lnTo>
                  <a:pt x="11474" y="24978"/>
                </a:lnTo>
                <a:lnTo>
                  <a:pt x="12012" y="24560"/>
                </a:lnTo>
                <a:lnTo>
                  <a:pt x="12550" y="24082"/>
                </a:lnTo>
                <a:lnTo>
                  <a:pt x="13028" y="23544"/>
                </a:lnTo>
                <a:lnTo>
                  <a:pt x="13446" y="23007"/>
                </a:lnTo>
                <a:lnTo>
                  <a:pt x="13864" y="22409"/>
                </a:lnTo>
                <a:lnTo>
                  <a:pt x="14163" y="21752"/>
                </a:lnTo>
                <a:lnTo>
                  <a:pt x="14462" y="21094"/>
                </a:lnTo>
                <a:lnTo>
                  <a:pt x="14641" y="20437"/>
                </a:lnTo>
                <a:lnTo>
                  <a:pt x="14820" y="19780"/>
                </a:lnTo>
                <a:lnTo>
                  <a:pt x="14940" y="19063"/>
                </a:lnTo>
                <a:lnTo>
                  <a:pt x="14940" y="18405"/>
                </a:lnTo>
                <a:lnTo>
                  <a:pt x="14880" y="17808"/>
                </a:lnTo>
                <a:lnTo>
                  <a:pt x="14760" y="17270"/>
                </a:lnTo>
                <a:lnTo>
                  <a:pt x="14521" y="16792"/>
                </a:lnTo>
                <a:lnTo>
                  <a:pt x="14282" y="16314"/>
                </a:lnTo>
                <a:lnTo>
                  <a:pt x="13924" y="15836"/>
                </a:lnTo>
                <a:lnTo>
                  <a:pt x="13506" y="15477"/>
                </a:lnTo>
                <a:lnTo>
                  <a:pt x="13087" y="15119"/>
                </a:lnTo>
                <a:lnTo>
                  <a:pt x="12609" y="14820"/>
                </a:lnTo>
                <a:lnTo>
                  <a:pt x="12131" y="14581"/>
                </a:lnTo>
                <a:lnTo>
                  <a:pt x="11593" y="14402"/>
                </a:lnTo>
                <a:lnTo>
                  <a:pt x="11056" y="14282"/>
                </a:lnTo>
                <a:lnTo>
                  <a:pt x="10518" y="14223"/>
                </a:lnTo>
                <a:lnTo>
                  <a:pt x="9980" y="14223"/>
                </a:lnTo>
                <a:lnTo>
                  <a:pt x="9442" y="14342"/>
                </a:lnTo>
                <a:lnTo>
                  <a:pt x="8904" y="14462"/>
                </a:lnTo>
                <a:lnTo>
                  <a:pt x="8367" y="14701"/>
                </a:lnTo>
                <a:lnTo>
                  <a:pt x="8367" y="14701"/>
                </a:lnTo>
                <a:lnTo>
                  <a:pt x="8606" y="12669"/>
                </a:lnTo>
                <a:lnTo>
                  <a:pt x="8904" y="10637"/>
                </a:lnTo>
                <a:lnTo>
                  <a:pt x="9084" y="9621"/>
                </a:lnTo>
                <a:lnTo>
                  <a:pt x="9323" y="8606"/>
                </a:lnTo>
                <a:lnTo>
                  <a:pt x="9562" y="7590"/>
                </a:lnTo>
                <a:lnTo>
                  <a:pt x="9861" y="6634"/>
                </a:lnTo>
                <a:lnTo>
                  <a:pt x="10458" y="5319"/>
                </a:lnTo>
                <a:lnTo>
                  <a:pt x="11534" y="3108"/>
                </a:lnTo>
                <a:lnTo>
                  <a:pt x="12968" y="61"/>
                </a:lnTo>
                <a:lnTo>
                  <a:pt x="12848" y="1"/>
                </a:lnTo>
                <a:close/>
              </a:path>
            </a:pathLst>
          </a:custGeom>
          <a:solidFill>
            <a:schemeClr val="dk2"/>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solidFill>
                <a:srgbClr val="7A7D99"/>
              </a:solidFill>
            </a:endParaRPr>
          </a:p>
        </p:txBody>
      </p:sp>
      <p:sp>
        <p:nvSpPr>
          <p:cNvPr id="254" name="Google Shape;254;p10"/>
          <p:cNvSpPr/>
          <p:nvPr/>
        </p:nvSpPr>
        <p:spPr>
          <a:xfrm rot="4358289">
            <a:off x="4163316" y="6486636"/>
            <a:ext cx="631217" cy="601881"/>
          </a:xfrm>
          <a:custGeom>
            <a:avLst/>
            <a:gdLst/>
            <a:ahLst/>
            <a:cxnLst/>
            <a:rect l="l" t="t" r="r" b="b"/>
            <a:pathLst>
              <a:path w="21692" h="25457" extrusionOk="0">
                <a:moveTo>
                  <a:pt x="11952" y="1"/>
                </a:moveTo>
                <a:lnTo>
                  <a:pt x="11772" y="61"/>
                </a:lnTo>
                <a:lnTo>
                  <a:pt x="11533" y="180"/>
                </a:lnTo>
                <a:lnTo>
                  <a:pt x="11055" y="539"/>
                </a:lnTo>
                <a:lnTo>
                  <a:pt x="10577" y="957"/>
                </a:lnTo>
                <a:lnTo>
                  <a:pt x="10040" y="1495"/>
                </a:lnTo>
                <a:lnTo>
                  <a:pt x="8904" y="2809"/>
                </a:lnTo>
                <a:lnTo>
                  <a:pt x="8366" y="3467"/>
                </a:lnTo>
                <a:lnTo>
                  <a:pt x="7829" y="4184"/>
                </a:lnTo>
                <a:lnTo>
                  <a:pt x="7410" y="4901"/>
                </a:lnTo>
                <a:lnTo>
                  <a:pt x="6992" y="5678"/>
                </a:lnTo>
                <a:lnTo>
                  <a:pt x="6693" y="6454"/>
                </a:lnTo>
                <a:lnTo>
                  <a:pt x="6514" y="7351"/>
                </a:lnTo>
                <a:lnTo>
                  <a:pt x="6514" y="7829"/>
                </a:lnTo>
                <a:lnTo>
                  <a:pt x="6574" y="8606"/>
                </a:lnTo>
                <a:lnTo>
                  <a:pt x="6633" y="8964"/>
                </a:lnTo>
                <a:lnTo>
                  <a:pt x="6813" y="9263"/>
                </a:lnTo>
                <a:lnTo>
                  <a:pt x="6872" y="9382"/>
                </a:lnTo>
                <a:lnTo>
                  <a:pt x="6992" y="9502"/>
                </a:lnTo>
                <a:lnTo>
                  <a:pt x="7231" y="9502"/>
                </a:lnTo>
                <a:lnTo>
                  <a:pt x="7351" y="9024"/>
                </a:lnTo>
                <a:lnTo>
                  <a:pt x="7530" y="7829"/>
                </a:lnTo>
                <a:lnTo>
                  <a:pt x="7769" y="6634"/>
                </a:lnTo>
                <a:lnTo>
                  <a:pt x="7829" y="6156"/>
                </a:lnTo>
                <a:lnTo>
                  <a:pt x="7948" y="5857"/>
                </a:lnTo>
                <a:lnTo>
                  <a:pt x="8426" y="5020"/>
                </a:lnTo>
                <a:lnTo>
                  <a:pt x="9024" y="4184"/>
                </a:lnTo>
                <a:lnTo>
                  <a:pt x="9681" y="3407"/>
                </a:lnTo>
                <a:lnTo>
                  <a:pt x="10338" y="2690"/>
                </a:lnTo>
                <a:lnTo>
                  <a:pt x="10936" y="2033"/>
                </a:lnTo>
                <a:lnTo>
                  <a:pt x="11175" y="1734"/>
                </a:lnTo>
                <a:lnTo>
                  <a:pt x="11474" y="1555"/>
                </a:lnTo>
                <a:lnTo>
                  <a:pt x="11772" y="1435"/>
                </a:lnTo>
                <a:lnTo>
                  <a:pt x="11892" y="1435"/>
                </a:lnTo>
                <a:lnTo>
                  <a:pt x="12071" y="1495"/>
                </a:lnTo>
                <a:lnTo>
                  <a:pt x="12191" y="1555"/>
                </a:lnTo>
                <a:lnTo>
                  <a:pt x="12370" y="1674"/>
                </a:lnTo>
                <a:lnTo>
                  <a:pt x="12609" y="2092"/>
                </a:lnTo>
                <a:lnTo>
                  <a:pt x="12848" y="2570"/>
                </a:lnTo>
                <a:lnTo>
                  <a:pt x="13027" y="3048"/>
                </a:lnTo>
                <a:lnTo>
                  <a:pt x="13326" y="4124"/>
                </a:lnTo>
                <a:lnTo>
                  <a:pt x="13505" y="5200"/>
                </a:lnTo>
                <a:lnTo>
                  <a:pt x="13685" y="6215"/>
                </a:lnTo>
                <a:lnTo>
                  <a:pt x="13804" y="7231"/>
                </a:lnTo>
                <a:lnTo>
                  <a:pt x="13924" y="8307"/>
                </a:lnTo>
                <a:lnTo>
                  <a:pt x="13983" y="8845"/>
                </a:lnTo>
                <a:lnTo>
                  <a:pt x="13983" y="9143"/>
                </a:lnTo>
                <a:lnTo>
                  <a:pt x="13983" y="9382"/>
                </a:lnTo>
                <a:lnTo>
                  <a:pt x="13983" y="9442"/>
                </a:lnTo>
                <a:lnTo>
                  <a:pt x="14103" y="9502"/>
                </a:lnTo>
                <a:lnTo>
                  <a:pt x="14402" y="9741"/>
                </a:lnTo>
                <a:lnTo>
                  <a:pt x="14760" y="9861"/>
                </a:lnTo>
                <a:lnTo>
                  <a:pt x="14939" y="9920"/>
                </a:lnTo>
                <a:lnTo>
                  <a:pt x="15358" y="9741"/>
                </a:lnTo>
                <a:lnTo>
                  <a:pt x="15836" y="9562"/>
                </a:lnTo>
                <a:lnTo>
                  <a:pt x="16911" y="9203"/>
                </a:lnTo>
                <a:lnTo>
                  <a:pt x="17987" y="8845"/>
                </a:lnTo>
                <a:lnTo>
                  <a:pt x="18704" y="8665"/>
                </a:lnTo>
                <a:lnTo>
                  <a:pt x="19481" y="8486"/>
                </a:lnTo>
                <a:lnTo>
                  <a:pt x="20138" y="8486"/>
                </a:lnTo>
                <a:lnTo>
                  <a:pt x="20437" y="8665"/>
                </a:lnTo>
                <a:lnTo>
                  <a:pt x="20676" y="8964"/>
                </a:lnTo>
                <a:lnTo>
                  <a:pt x="20736" y="9143"/>
                </a:lnTo>
                <a:lnTo>
                  <a:pt x="20795" y="9323"/>
                </a:lnTo>
                <a:lnTo>
                  <a:pt x="20855" y="9861"/>
                </a:lnTo>
                <a:lnTo>
                  <a:pt x="20855" y="10458"/>
                </a:lnTo>
                <a:lnTo>
                  <a:pt x="20736" y="11115"/>
                </a:lnTo>
                <a:lnTo>
                  <a:pt x="20497" y="12370"/>
                </a:lnTo>
                <a:lnTo>
                  <a:pt x="20198" y="13326"/>
                </a:lnTo>
                <a:lnTo>
                  <a:pt x="19959" y="13864"/>
                </a:lnTo>
                <a:lnTo>
                  <a:pt x="19720" y="14402"/>
                </a:lnTo>
                <a:lnTo>
                  <a:pt x="19421" y="14880"/>
                </a:lnTo>
                <a:lnTo>
                  <a:pt x="19063" y="15298"/>
                </a:lnTo>
                <a:lnTo>
                  <a:pt x="18704" y="15717"/>
                </a:lnTo>
                <a:lnTo>
                  <a:pt x="18286" y="16075"/>
                </a:lnTo>
                <a:lnTo>
                  <a:pt x="17867" y="16434"/>
                </a:lnTo>
                <a:lnTo>
                  <a:pt x="17449" y="16732"/>
                </a:lnTo>
                <a:lnTo>
                  <a:pt x="16433" y="17270"/>
                </a:lnTo>
                <a:lnTo>
                  <a:pt x="15417" y="17688"/>
                </a:lnTo>
                <a:lnTo>
                  <a:pt x="14282" y="17987"/>
                </a:lnTo>
                <a:lnTo>
                  <a:pt x="13207" y="18286"/>
                </a:lnTo>
                <a:lnTo>
                  <a:pt x="11952" y="18525"/>
                </a:lnTo>
                <a:lnTo>
                  <a:pt x="10697" y="18645"/>
                </a:lnTo>
                <a:lnTo>
                  <a:pt x="10159" y="18704"/>
                </a:lnTo>
                <a:lnTo>
                  <a:pt x="9621" y="18704"/>
                </a:lnTo>
                <a:lnTo>
                  <a:pt x="9083" y="18585"/>
                </a:lnTo>
                <a:lnTo>
                  <a:pt x="8964" y="18525"/>
                </a:lnTo>
                <a:lnTo>
                  <a:pt x="8904" y="18465"/>
                </a:lnTo>
                <a:lnTo>
                  <a:pt x="8844" y="18346"/>
                </a:lnTo>
                <a:lnTo>
                  <a:pt x="8844" y="18167"/>
                </a:lnTo>
                <a:lnTo>
                  <a:pt x="8904" y="17629"/>
                </a:lnTo>
                <a:lnTo>
                  <a:pt x="9024" y="15896"/>
                </a:lnTo>
                <a:lnTo>
                  <a:pt x="9263" y="14223"/>
                </a:lnTo>
                <a:lnTo>
                  <a:pt x="9741" y="14342"/>
                </a:lnTo>
                <a:lnTo>
                  <a:pt x="10279" y="14402"/>
                </a:lnTo>
                <a:lnTo>
                  <a:pt x="10757" y="14462"/>
                </a:lnTo>
                <a:lnTo>
                  <a:pt x="11294" y="14462"/>
                </a:lnTo>
                <a:lnTo>
                  <a:pt x="11832" y="14402"/>
                </a:lnTo>
                <a:lnTo>
                  <a:pt x="12370" y="14342"/>
                </a:lnTo>
                <a:lnTo>
                  <a:pt x="12968" y="14223"/>
                </a:lnTo>
                <a:lnTo>
                  <a:pt x="13505" y="14043"/>
                </a:lnTo>
                <a:lnTo>
                  <a:pt x="13983" y="13864"/>
                </a:lnTo>
                <a:lnTo>
                  <a:pt x="14521" y="13685"/>
                </a:lnTo>
                <a:lnTo>
                  <a:pt x="14999" y="13386"/>
                </a:lnTo>
                <a:lnTo>
                  <a:pt x="15477" y="13147"/>
                </a:lnTo>
                <a:lnTo>
                  <a:pt x="15896" y="12789"/>
                </a:lnTo>
                <a:lnTo>
                  <a:pt x="16254" y="12490"/>
                </a:lnTo>
                <a:lnTo>
                  <a:pt x="16613" y="12071"/>
                </a:lnTo>
                <a:lnTo>
                  <a:pt x="16911" y="11713"/>
                </a:lnTo>
                <a:lnTo>
                  <a:pt x="17091" y="11414"/>
                </a:lnTo>
                <a:lnTo>
                  <a:pt x="17270" y="11056"/>
                </a:lnTo>
                <a:lnTo>
                  <a:pt x="17270" y="10876"/>
                </a:lnTo>
                <a:lnTo>
                  <a:pt x="17270" y="10757"/>
                </a:lnTo>
                <a:lnTo>
                  <a:pt x="17270" y="10578"/>
                </a:lnTo>
                <a:lnTo>
                  <a:pt x="17091" y="10458"/>
                </a:lnTo>
                <a:lnTo>
                  <a:pt x="16971" y="10458"/>
                </a:lnTo>
                <a:lnTo>
                  <a:pt x="16732" y="10578"/>
                </a:lnTo>
                <a:lnTo>
                  <a:pt x="16135" y="10996"/>
                </a:lnTo>
                <a:lnTo>
                  <a:pt x="15178" y="11832"/>
                </a:lnTo>
                <a:lnTo>
                  <a:pt x="14521" y="12251"/>
                </a:lnTo>
                <a:lnTo>
                  <a:pt x="13804" y="12669"/>
                </a:lnTo>
                <a:lnTo>
                  <a:pt x="13147" y="12968"/>
                </a:lnTo>
                <a:lnTo>
                  <a:pt x="12430" y="13207"/>
                </a:lnTo>
                <a:lnTo>
                  <a:pt x="11713" y="13386"/>
                </a:lnTo>
                <a:lnTo>
                  <a:pt x="10936" y="13506"/>
                </a:lnTo>
                <a:lnTo>
                  <a:pt x="9382" y="13685"/>
                </a:lnTo>
                <a:lnTo>
                  <a:pt x="9382" y="13685"/>
                </a:lnTo>
                <a:lnTo>
                  <a:pt x="9980" y="11115"/>
                </a:lnTo>
                <a:lnTo>
                  <a:pt x="10159" y="10279"/>
                </a:lnTo>
                <a:lnTo>
                  <a:pt x="10279" y="9562"/>
                </a:lnTo>
                <a:lnTo>
                  <a:pt x="10279" y="9024"/>
                </a:lnTo>
                <a:lnTo>
                  <a:pt x="10219" y="8845"/>
                </a:lnTo>
                <a:lnTo>
                  <a:pt x="10159" y="8785"/>
                </a:lnTo>
                <a:lnTo>
                  <a:pt x="9980" y="8785"/>
                </a:lnTo>
                <a:lnTo>
                  <a:pt x="9800" y="8964"/>
                </a:lnTo>
                <a:lnTo>
                  <a:pt x="9621" y="9263"/>
                </a:lnTo>
                <a:lnTo>
                  <a:pt x="9502" y="9622"/>
                </a:lnTo>
                <a:lnTo>
                  <a:pt x="9203" y="10578"/>
                </a:lnTo>
                <a:lnTo>
                  <a:pt x="8904" y="11773"/>
                </a:lnTo>
                <a:lnTo>
                  <a:pt x="8426" y="14103"/>
                </a:lnTo>
                <a:lnTo>
                  <a:pt x="8247" y="15418"/>
                </a:lnTo>
                <a:lnTo>
                  <a:pt x="7530" y="15059"/>
                </a:lnTo>
                <a:lnTo>
                  <a:pt x="6813" y="14641"/>
                </a:lnTo>
                <a:lnTo>
                  <a:pt x="6155" y="14163"/>
                </a:lnTo>
                <a:lnTo>
                  <a:pt x="5558" y="13565"/>
                </a:lnTo>
                <a:lnTo>
                  <a:pt x="4721" y="12430"/>
                </a:lnTo>
                <a:lnTo>
                  <a:pt x="4243" y="11773"/>
                </a:lnTo>
                <a:lnTo>
                  <a:pt x="4004" y="11593"/>
                </a:lnTo>
                <a:lnTo>
                  <a:pt x="3944" y="11534"/>
                </a:lnTo>
                <a:lnTo>
                  <a:pt x="3885" y="11534"/>
                </a:lnTo>
                <a:lnTo>
                  <a:pt x="3765" y="11653"/>
                </a:lnTo>
                <a:lnTo>
                  <a:pt x="3765" y="11832"/>
                </a:lnTo>
                <a:lnTo>
                  <a:pt x="3765" y="12071"/>
                </a:lnTo>
                <a:lnTo>
                  <a:pt x="3825" y="12310"/>
                </a:lnTo>
                <a:lnTo>
                  <a:pt x="4124" y="12848"/>
                </a:lnTo>
                <a:lnTo>
                  <a:pt x="4482" y="13386"/>
                </a:lnTo>
                <a:lnTo>
                  <a:pt x="4960" y="13984"/>
                </a:lnTo>
                <a:lnTo>
                  <a:pt x="5379" y="14462"/>
                </a:lnTo>
                <a:lnTo>
                  <a:pt x="5976" y="14999"/>
                </a:lnTo>
                <a:lnTo>
                  <a:pt x="6394" y="15298"/>
                </a:lnTo>
                <a:lnTo>
                  <a:pt x="6992" y="15597"/>
                </a:lnTo>
                <a:lnTo>
                  <a:pt x="7530" y="15836"/>
                </a:lnTo>
                <a:lnTo>
                  <a:pt x="7709" y="16015"/>
                </a:lnTo>
                <a:lnTo>
                  <a:pt x="7888" y="16135"/>
                </a:lnTo>
                <a:lnTo>
                  <a:pt x="8008" y="16374"/>
                </a:lnTo>
                <a:lnTo>
                  <a:pt x="8068" y="16613"/>
                </a:lnTo>
                <a:lnTo>
                  <a:pt x="8068" y="17270"/>
                </a:lnTo>
                <a:lnTo>
                  <a:pt x="7948" y="18525"/>
                </a:lnTo>
                <a:lnTo>
                  <a:pt x="6932" y="18346"/>
                </a:lnTo>
                <a:lnTo>
                  <a:pt x="6036" y="18047"/>
                </a:lnTo>
                <a:lnTo>
                  <a:pt x="5199" y="17629"/>
                </a:lnTo>
                <a:lnTo>
                  <a:pt x="4423" y="17151"/>
                </a:lnTo>
                <a:lnTo>
                  <a:pt x="3765" y="16613"/>
                </a:lnTo>
                <a:lnTo>
                  <a:pt x="3168" y="15956"/>
                </a:lnTo>
                <a:lnTo>
                  <a:pt x="2630" y="15298"/>
                </a:lnTo>
                <a:lnTo>
                  <a:pt x="2152" y="14581"/>
                </a:lnTo>
                <a:lnTo>
                  <a:pt x="1734" y="13804"/>
                </a:lnTo>
                <a:lnTo>
                  <a:pt x="1435" y="12968"/>
                </a:lnTo>
                <a:lnTo>
                  <a:pt x="1196" y="12131"/>
                </a:lnTo>
                <a:lnTo>
                  <a:pt x="1016" y="11235"/>
                </a:lnTo>
                <a:lnTo>
                  <a:pt x="957" y="10279"/>
                </a:lnTo>
                <a:lnTo>
                  <a:pt x="957" y="9382"/>
                </a:lnTo>
                <a:lnTo>
                  <a:pt x="1016" y="8426"/>
                </a:lnTo>
                <a:lnTo>
                  <a:pt x="1136" y="7470"/>
                </a:lnTo>
                <a:lnTo>
                  <a:pt x="2152" y="7889"/>
                </a:lnTo>
                <a:lnTo>
                  <a:pt x="3885" y="8486"/>
                </a:lnTo>
                <a:lnTo>
                  <a:pt x="4721" y="8785"/>
                </a:lnTo>
                <a:lnTo>
                  <a:pt x="5498" y="9024"/>
                </a:lnTo>
                <a:lnTo>
                  <a:pt x="6036" y="9084"/>
                </a:lnTo>
                <a:lnTo>
                  <a:pt x="6215" y="9084"/>
                </a:lnTo>
                <a:lnTo>
                  <a:pt x="6275" y="9024"/>
                </a:lnTo>
                <a:lnTo>
                  <a:pt x="6275" y="8904"/>
                </a:lnTo>
                <a:lnTo>
                  <a:pt x="6215" y="8785"/>
                </a:lnTo>
                <a:lnTo>
                  <a:pt x="5797" y="8426"/>
                </a:lnTo>
                <a:lnTo>
                  <a:pt x="5199" y="8068"/>
                </a:lnTo>
                <a:lnTo>
                  <a:pt x="4482" y="7709"/>
                </a:lnTo>
                <a:lnTo>
                  <a:pt x="2988" y="7052"/>
                </a:lnTo>
                <a:lnTo>
                  <a:pt x="2032" y="6694"/>
                </a:lnTo>
                <a:lnTo>
                  <a:pt x="1375" y="6454"/>
                </a:lnTo>
                <a:lnTo>
                  <a:pt x="1076" y="6395"/>
                </a:lnTo>
                <a:lnTo>
                  <a:pt x="837" y="6395"/>
                </a:lnTo>
                <a:lnTo>
                  <a:pt x="658" y="6454"/>
                </a:lnTo>
                <a:lnTo>
                  <a:pt x="479" y="6634"/>
                </a:lnTo>
                <a:lnTo>
                  <a:pt x="359" y="6873"/>
                </a:lnTo>
                <a:lnTo>
                  <a:pt x="240" y="7291"/>
                </a:lnTo>
                <a:lnTo>
                  <a:pt x="120" y="7829"/>
                </a:lnTo>
                <a:lnTo>
                  <a:pt x="60" y="8367"/>
                </a:lnTo>
                <a:lnTo>
                  <a:pt x="1" y="9502"/>
                </a:lnTo>
                <a:lnTo>
                  <a:pt x="1" y="10757"/>
                </a:lnTo>
                <a:lnTo>
                  <a:pt x="180" y="12012"/>
                </a:lnTo>
                <a:lnTo>
                  <a:pt x="419" y="13207"/>
                </a:lnTo>
                <a:lnTo>
                  <a:pt x="598" y="13804"/>
                </a:lnTo>
                <a:lnTo>
                  <a:pt x="837" y="14402"/>
                </a:lnTo>
                <a:lnTo>
                  <a:pt x="1076" y="14940"/>
                </a:lnTo>
                <a:lnTo>
                  <a:pt x="1315" y="15418"/>
                </a:lnTo>
                <a:lnTo>
                  <a:pt x="1674" y="15896"/>
                </a:lnTo>
                <a:lnTo>
                  <a:pt x="2032" y="16374"/>
                </a:lnTo>
                <a:lnTo>
                  <a:pt x="2391" y="16792"/>
                </a:lnTo>
                <a:lnTo>
                  <a:pt x="2809" y="17210"/>
                </a:lnTo>
                <a:lnTo>
                  <a:pt x="3227" y="17569"/>
                </a:lnTo>
                <a:lnTo>
                  <a:pt x="3705" y="17927"/>
                </a:lnTo>
                <a:lnTo>
                  <a:pt x="4243" y="18226"/>
                </a:lnTo>
                <a:lnTo>
                  <a:pt x="4721" y="18525"/>
                </a:lnTo>
                <a:lnTo>
                  <a:pt x="5319" y="18764"/>
                </a:lnTo>
                <a:lnTo>
                  <a:pt x="5857" y="19003"/>
                </a:lnTo>
                <a:lnTo>
                  <a:pt x="6574" y="19182"/>
                </a:lnTo>
                <a:lnTo>
                  <a:pt x="6932" y="19302"/>
                </a:lnTo>
                <a:lnTo>
                  <a:pt x="7291" y="19421"/>
                </a:lnTo>
                <a:lnTo>
                  <a:pt x="7649" y="19601"/>
                </a:lnTo>
                <a:lnTo>
                  <a:pt x="7769" y="19660"/>
                </a:lnTo>
                <a:lnTo>
                  <a:pt x="7829" y="19840"/>
                </a:lnTo>
                <a:lnTo>
                  <a:pt x="7888" y="20258"/>
                </a:lnTo>
                <a:lnTo>
                  <a:pt x="7888" y="20736"/>
                </a:lnTo>
                <a:lnTo>
                  <a:pt x="7888" y="21393"/>
                </a:lnTo>
                <a:lnTo>
                  <a:pt x="7888" y="23066"/>
                </a:lnTo>
                <a:lnTo>
                  <a:pt x="7948" y="23903"/>
                </a:lnTo>
                <a:lnTo>
                  <a:pt x="8068" y="24620"/>
                </a:lnTo>
                <a:lnTo>
                  <a:pt x="8127" y="24919"/>
                </a:lnTo>
                <a:lnTo>
                  <a:pt x="8247" y="25158"/>
                </a:lnTo>
                <a:lnTo>
                  <a:pt x="8426" y="25337"/>
                </a:lnTo>
                <a:lnTo>
                  <a:pt x="8605" y="25457"/>
                </a:lnTo>
                <a:lnTo>
                  <a:pt x="8665" y="25457"/>
                </a:lnTo>
                <a:lnTo>
                  <a:pt x="8785" y="25277"/>
                </a:lnTo>
                <a:lnTo>
                  <a:pt x="8844" y="24680"/>
                </a:lnTo>
                <a:lnTo>
                  <a:pt x="8904" y="23843"/>
                </a:lnTo>
                <a:lnTo>
                  <a:pt x="8964" y="22827"/>
                </a:lnTo>
                <a:lnTo>
                  <a:pt x="8904" y="20796"/>
                </a:lnTo>
                <a:lnTo>
                  <a:pt x="8904" y="19660"/>
                </a:lnTo>
                <a:lnTo>
                  <a:pt x="10159" y="19660"/>
                </a:lnTo>
                <a:lnTo>
                  <a:pt x="11533" y="19601"/>
                </a:lnTo>
                <a:lnTo>
                  <a:pt x="12968" y="19362"/>
                </a:lnTo>
                <a:lnTo>
                  <a:pt x="14402" y="19063"/>
                </a:lnTo>
                <a:lnTo>
                  <a:pt x="15836" y="18585"/>
                </a:lnTo>
                <a:lnTo>
                  <a:pt x="16493" y="18346"/>
                </a:lnTo>
                <a:lnTo>
                  <a:pt x="17091" y="17987"/>
                </a:lnTo>
                <a:lnTo>
                  <a:pt x="17748" y="17688"/>
                </a:lnTo>
                <a:lnTo>
                  <a:pt x="18286" y="17330"/>
                </a:lnTo>
                <a:lnTo>
                  <a:pt x="18824" y="16912"/>
                </a:lnTo>
                <a:lnTo>
                  <a:pt x="19302" y="16434"/>
                </a:lnTo>
                <a:lnTo>
                  <a:pt x="19660" y="16015"/>
                </a:lnTo>
                <a:lnTo>
                  <a:pt x="20019" y="15597"/>
                </a:lnTo>
                <a:lnTo>
                  <a:pt x="20317" y="15059"/>
                </a:lnTo>
                <a:lnTo>
                  <a:pt x="20616" y="14581"/>
                </a:lnTo>
                <a:lnTo>
                  <a:pt x="20855" y="14043"/>
                </a:lnTo>
                <a:lnTo>
                  <a:pt x="21034" y="13506"/>
                </a:lnTo>
                <a:lnTo>
                  <a:pt x="21333" y="12370"/>
                </a:lnTo>
                <a:lnTo>
                  <a:pt x="21513" y="11354"/>
                </a:lnTo>
                <a:lnTo>
                  <a:pt x="21632" y="10697"/>
                </a:lnTo>
                <a:lnTo>
                  <a:pt x="21692" y="10040"/>
                </a:lnTo>
                <a:lnTo>
                  <a:pt x="21692" y="9323"/>
                </a:lnTo>
                <a:lnTo>
                  <a:pt x="21632" y="8665"/>
                </a:lnTo>
                <a:lnTo>
                  <a:pt x="21513" y="8128"/>
                </a:lnTo>
                <a:lnTo>
                  <a:pt x="21393" y="7889"/>
                </a:lnTo>
                <a:lnTo>
                  <a:pt x="21274" y="7709"/>
                </a:lnTo>
                <a:lnTo>
                  <a:pt x="21034" y="7530"/>
                </a:lnTo>
                <a:lnTo>
                  <a:pt x="20736" y="7411"/>
                </a:lnTo>
                <a:lnTo>
                  <a:pt x="19959" y="7411"/>
                </a:lnTo>
                <a:lnTo>
                  <a:pt x="19063" y="7530"/>
                </a:lnTo>
                <a:lnTo>
                  <a:pt x="18106" y="7769"/>
                </a:lnTo>
                <a:lnTo>
                  <a:pt x="17150" y="8068"/>
                </a:lnTo>
                <a:lnTo>
                  <a:pt x="16254" y="8426"/>
                </a:lnTo>
                <a:lnTo>
                  <a:pt x="14939" y="8964"/>
                </a:lnTo>
                <a:lnTo>
                  <a:pt x="14939" y="8008"/>
                </a:lnTo>
                <a:lnTo>
                  <a:pt x="14820" y="7052"/>
                </a:lnTo>
                <a:lnTo>
                  <a:pt x="14700" y="6096"/>
                </a:lnTo>
                <a:lnTo>
                  <a:pt x="14581" y="5140"/>
                </a:lnTo>
                <a:lnTo>
                  <a:pt x="14342" y="4184"/>
                </a:lnTo>
                <a:lnTo>
                  <a:pt x="14103" y="3287"/>
                </a:lnTo>
                <a:lnTo>
                  <a:pt x="13804" y="2391"/>
                </a:lnTo>
                <a:lnTo>
                  <a:pt x="13505" y="1495"/>
                </a:lnTo>
                <a:lnTo>
                  <a:pt x="13147" y="778"/>
                </a:lnTo>
                <a:lnTo>
                  <a:pt x="12968" y="479"/>
                </a:lnTo>
                <a:lnTo>
                  <a:pt x="12788" y="300"/>
                </a:lnTo>
                <a:lnTo>
                  <a:pt x="12609" y="120"/>
                </a:lnTo>
                <a:lnTo>
                  <a:pt x="12370" y="61"/>
                </a:lnTo>
                <a:lnTo>
                  <a:pt x="12191" y="1"/>
                </a:lnTo>
                <a:close/>
              </a:path>
            </a:pathLst>
          </a:custGeom>
          <a:solidFill>
            <a:schemeClr val="dk2"/>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solidFill>
                <a:srgbClr val="7A7D99"/>
              </a:solidFill>
            </a:endParaRPr>
          </a:p>
        </p:txBody>
      </p:sp>
      <p:sp>
        <p:nvSpPr>
          <p:cNvPr id="255" name="Google Shape;255;p10"/>
          <p:cNvSpPr/>
          <p:nvPr/>
        </p:nvSpPr>
        <p:spPr>
          <a:xfrm rot="-2801932">
            <a:off x="9114383" y="1446159"/>
            <a:ext cx="796396" cy="1015799"/>
          </a:xfrm>
          <a:custGeom>
            <a:avLst/>
            <a:gdLst/>
            <a:ahLst/>
            <a:cxnLst/>
            <a:rect l="l" t="t" r="r" b="b"/>
            <a:pathLst>
              <a:path w="27369" h="42965" extrusionOk="0">
                <a:moveTo>
                  <a:pt x="7709" y="23066"/>
                </a:moveTo>
                <a:lnTo>
                  <a:pt x="7530" y="23125"/>
                </a:lnTo>
                <a:lnTo>
                  <a:pt x="7350" y="23185"/>
                </a:lnTo>
                <a:lnTo>
                  <a:pt x="7291" y="23305"/>
                </a:lnTo>
                <a:lnTo>
                  <a:pt x="7231" y="23424"/>
                </a:lnTo>
                <a:lnTo>
                  <a:pt x="7231" y="23544"/>
                </a:lnTo>
                <a:lnTo>
                  <a:pt x="7231" y="23723"/>
                </a:lnTo>
                <a:lnTo>
                  <a:pt x="7350" y="24022"/>
                </a:lnTo>
                <a:lnTo>
                  <a:pt x="7589" y="24201"/>
                </a:lnTo>
                <a:lnTo>
                  <a:pt x="7709" y="24320"/>
                </a:lnTo>
                <a:lnTo>
                  <a:pt x="7948" y="24320"/>
                </a:lnTo>
                <a:lnTo>
                  <a:pt x="8067" y="24261"/>
                </a:lnTo>
                <a:lnTo>
                  <a:pt x="8187" y="24141"/>
                </a:lnTo>
                <a:lnTo>
                  <a:pt x="8306" y="23962"/>
                </a:lnTo>
                <a:lnTo>
                  <a:pt x="8366" y="23783"/>
                </a:lnTo>
                <a:lnTo>
                  <a:pt x="8366" y="23603"/>
                </a:lnTo>
                <a:lnTo>
                  <a:pt x="8306" y="23484"/>
                </a:lnTo>
                <a:lnTo>
                  <a:pt x="8247" y="23305"/>
                </a:lnTo>
                <a:lnTo>
                  <a:pt x="8187" y="23185"/>
                </a:lnTo>
                <a:lnTo>
                  <a:pt x="8067" y="23125"/>
                </a:lnTo>
                <a:lnTo>
                  <a:pt x="7888" y="23066"/>
                </a:lnTo>
                <a:close/>
                <a:moveTo>
                  <a:pt x="6633" y="25934"/>
                </a:moveTo>
                <a:lnTo>
                  <a:pt x="6514" y="25994"/>
                </a:lnTo>
                <a:lnTo>
                  <a:pt x="6335" y="26053"/>
                </a:lnTo>
                <a:lnTo>
                  <a:pt x="6215" y="26173"/>
                </a:lnTo>
                <a:lnTo>
                  <a:pt x="5976" y="26531"/>
                </a:lnTo>
                <a:lnTo>
                  <a:pt x="5856" y="26830"/>
                </a:lnTo>
                <a:lnTo>
                  <a:pt x="5856" y="27009"/>
                </a:lnTo>
                <a:lnTo>
                  <a:pt x="5916" y="27129"/>
                </a:lnTo>
                <a:lnTo>
                  <a:pt x="5976" y="27248"/>
                </a:lnTo>
                <a:lnTo>
                  <a:pt x="6096" y="27308"/>
                </a:lnTo>
                <a:lnTo>
                  <a:pt x="6215" y="27308"/>
                </a:lnTo>
                <a:lnTo>
                  <a:pt x="6454" y="27248"/>
                </a:lnTo>
                <a:lnTo>
                  <a:pt x="6813" y="27129"/>
                </a:lnTo>
                <a:lnTo>
                  <a:pt x="6932" y="27069"/>
                </a:lnTo>
                <a:lnTo>
                  <a:pt x="7052" y="26950"/>
                </a:lnTo>
                <a:lnTo>
                  <a:pt x="7111" y="26830"/>
                </a:lnTo>
                <a:lnTo>
                  <a:pt x="7171" y="26651"/>
                </a:lnTo>
                <a:lnTo>
                  <a:pt x="7171" y="26531"/>
                </a:lnTo>
                <a:lnTo>
                  <a:pt x="7111" y="26352"/>
                </a:lnTo>
                <a:lnTo>
                  <a:pt x="6932" y="26113"/>
                </a:lnTo>
                <a:lnTo>
                  <a:pt x="6813" y="25994"/>
                </a:lnTo>
                <a:lnTo>
                  <a:pt x="6633" y="25934"/>
                </a:lnTo>
                <a:close/>
                <a:moveTo>
                  <a:pt x="8545" y="28981"/>
                </a:moveTo>
                <a:lnTo>
                  <a:pt x="8366" y="29041"/>
                </a:lnTo>
                <a:lnTo>
                  <a:pt x="8247" y="29161"/>
                </a:lnTo>
                <a:lnTo>
                  <a:pt x="8127" y="29340"/>
                </a:lnTo>
                <a:lnTo>
                  <a:pt x="8127" y="29459"/>
                </a:lnTo>
                <a:lnTo>
                  <a:pt x="8127" y="29639"/>
                </a:lnTo>
                <a:lnTo>
                  <a:pt x="8306" y="29818"/>
                </a:lnTo>
                <a:lnTo>
                  <a:pt x="8486" y="29937"/>
                </a:lnTo>
                <a:lnTo>
                  <a:pt x="8665" y="29937"/>
                </a:lnTo>
                <a:lnTo>
                  <a:pt x="8844" y="29878"/>
                </a:lnTo>
                <a:lnTo>
                  <a:pt x="8964" y="29818"/>
                </a:lnTo>
                <a:lnTo>
                  <a:pt x="9083" y="29639"/>
                </a:lnTo>
                <a:lnTo>
                  <a:pt x="9083" y="29459"/>
                </a:lnTo>
                <a:lnTo>
                  <a:pt x="9024" y="29220"/>
                </a:lnTo>
                <a:lnTo>
                  <a:pt x="8844" y="29041"/>
                </a:lnTo>
                <a:lnTo>
                  <a:pt x="8725" y="28981"/>
                </a:lnTo>
                <a:close/>
                <a:moveTo>
                  <a:pt x="5976" y="29280"/>
                </a:moveTo>
                <a:lnTo>
                  <a:pt x="5797" y="29400"/>
                </a:lnTo>
                <a:lnTo>
                  <a:pt x="5617" y="29579"/>
                </a:lnTo>
                <a:lnTo>
                  <a:pt x="5558" y="29758"/>
                </a:lnTo>
                <a:lnTo>
                  <a:pt x="5558" y="29997"/>
                </a:lnTo>
                <a:lnTo>
                  <a:pt x="5617" y="30117"/>
                </a:lnTo>
                <a:lnTo>
                  <a:pt x="5677" y="30176"/>
                </a:lnTo>
                <a:lnTo>
                  <a:pt x="5797" y="30236"/>
                </a:lnTo>
                <a:lnTo>
                  <a:pt x="6096" y="30236"/>
                </a:lnTo>
                <a:lnTo>
                  <a:pt x="6215" y="30176"/>
                </a:lnTo>
                <a:lnTo>
                  <a:pt x="6394" y="29997"/>
                </a:lnTo>
                <a:lnTo>
                  <a:pt x="6394" y="29818"/>
                </a:lnTo>
                <a:lnTo>
                  <a:pt x="6335" y="29519"/>
                </a:lnTo>
                <a:lnTo>
                  <a:pt x="6275" y="29400"/>
                </a:lnTo>
                <a:lnTo>
                  <a:pt x="6155" y="29340"/>
                </a:lnTo>
                <a:lnTo>
                  <a:pt x="6096" y="29280"/>
                </a:lnTo>
                <a:close/>
                <a:moveTo>
                  <a:pt x="2869" y="29818"/>
                </a:moveTo>
                <a:lnTo>
                  <a:pt x="2749" y="29878"/>
                </a:lnTo>
                <a:lnTo>
                  <a:pt x="2570" y="30057"/>
                </a:lnTo>
                <a:lnTo>
                  <a:pt x="2510" y="30296"/>
                </a:lnTo>
                <a:lnTo>
                  <a:pt x="2510" y="30595"/>
                </a:lnTo>
                <a:lnTo>
                  <a:pt x="2570" y="30834"/>
                </a:lnTo>
                <a:lnTo>
                  <a:pt x="2630" y="30893"/>
                </a:lnTo>
                <a:lnTo>
                  <a:pt x="2749" y="30953"/>
                </a:lnTo>
                <a:lnTo>
                  <a:pt x="2869" y="31013"/>
                </a:lnTo>
                <a:lnTo>
                  <a:pt x="2988" y="31013"/>
                </a:lnTo>
                <a:lnTo>
                  <a:pt x="3227" y="30953"/>
                </a:lnTo>
                <a:lnTo>
                  <a:pt x="3407" y="30834"/>
                </a:lnTo>
                <a:lnTo>
                  <a:pt x="3526" y="30714"/>
                </a:lnTo>
                <a:lnTo>
                  <a:pt x="3646" y="30535"/>
                </a:lnTo>
                <a:lnTo>
                  <a:pt x="3705" y="30356"/>
                </a:lnTo>
                <a:lnTo>
                  <a:pt x="3646" y="30176"/>
                </a:lnTo>
                <a:lnTo>
                  <a:pt x="3526" y="30057"/>
                </a:lnTo>
                <a:lnTo>
                  <a:pt x="3347" y="29878"/>
                </a:lnTo>
                <a:lnTo>
                  <a:pt x="3167" y="29818"/>
                </a:lnTo>
                <a:close/>
                <a:moveTo>
                  <a:pt x="3227" y="32806"/>
                </a:moveTo>
                <a:lnTo>
                  <a:pt x="3048" y="32925"/>
                </a:lnTo>
                <a:lnTo>
                  <a:pt x="2928" y="33104"/>
                </a:lnTo>
                <a:lnTo>
                  <a:pt x="2869" y="33284"/>
                </a:lnTo>
                <a:lnTo>
                  <a:pt x="2809" y="33523"/>
                </a:lnTo>
                <a:lnTo>
                  <a:pt x="2869" y="33702"/>
                </a:lnTo>
                <a:lnTo>
                  <a:pt x="2988" y="33821"/>
                </a:lnTo>
                <a:lnTo>
                  <a:pt x="3227" y="33881"/>
                </a:lnTo>
                <a:lnTo>
                  <a:pt x="3466" y="33881"/>
                </a:lnTo>
                <a:lnTo>
                  <a:pt x="3646" y="33762"/>
                </a:lnTo>
                <a:lnTo>
                  <a:pt x="3765" y="33582"/>
                </a:lnTo>
                <a:lnTo>
                  <a:pt x="3825" y="33403"/>
                </a:lnTo>
                <a:lnTo>
                  <a:pt x="3885" y="33164"/>
                </a:lnTo>
                <a:lnTo>
                  <a:pt x="3825" y="32985"/>
                </a:lnTo>
                <a:lnTo>
                  <a:pt x="3646" y="32865"/>
                </a:lnTo>
                <a:lnTo>
                  <a:pt x="3466" y="32806"/>
                </a:lnTo>
                <a:close/>
                <a:moveTo>
                  <a:pt x="6932" y="32746"/>
                </a:moveTo>
                <a:lnTo>
                  <a:pt x="6633" y="32865"/>
                </a:lnTo>
                <a:lnTo>
                  <a:pt x="6454" y="33045"/>
                </a:lnTo>
                <a:lnTo>
                  <a:pt x="6335" y="33224"/>
                </a:lnTo>
                <a:lnTo>
                  <a:pt x="6335" y="33463"/>
                </a:lnTo>
                <a:lnTo>
                  <a:pt x="6335" y="33642"/>
                </a:lnTo>
                <a:lnTo>
                  <a:pt x="6454" y="33821"/>
                </a:lnTo>
                <a:lnTo>
                  <a:pt x="6633" y="33941"/>
                </a:lnTo>
                <a:lnTo>
                  <a:pt x="6872" y="33941"/>
                </a:lnTo>
                <a:lnTo>
                  <a:pt x="7111" y="33881"/>
                </a:lnTo>
                <a:lnTo>
                  <a:pt x="7350" y="33702"/>
                </a:lnTo>
                <a:lnTo>
                  <a:pt x="7470" y="33463"/>
                </a:lnTo>
                <a:lnTo>
                  <a:pt x="7470" y="33284"/>
                </a:lnTo>
                <a:lnTo>
                  <a:pt x="7410" y="33045"/>
                </a:lnTo>
                <a:lnTo>
                  <a:pt x="7291" y="32865"/>
                </a:lnTo>
                <a:lnTo>
                  <a:pt x="7171" y="32806"/>
                </a:lnTo>
                <a:lnTo>
                  <a:pt x="6932" y="32746"/>
                </a:lnTo>
                <a:close/>
                <a:moveTo>
                  <a:pt x="9263" y="34658"/>
                </a:moveTo>
                <a:lnTo>
                  <a:pt x="9024" y="34778"/>
                </a:lnTo>
                <a:lnTo>
                  <a:pt x="8904" y="34957"/>
                </a:lnTo>
                <a:lnTo>
                  <a:pt x="8844" y="35076"/>
                </a:lnTo>
                <a:lnTo>
                  <a:pt x="8844" y="35196"/>
                </a:lnTo>
                <a:lnTo>
                  <a:pt x="8904" y="35315"/>
                </a:lnTo>
                <a:lnTo>
                  <a:pt x="9024" y="35435"/>
                </a:lnTo>
                <a:lnTo>
                  <a:pt x="9203" y="35674"/>
                </a:lnTo>
                <a:lnTo>
                  <a:pt x="9382" y="35734"/>
                </a:lnTo>
                <a:lnTo>
                  <a:pt x="9442" y="35734"/>
                </a:lnTo>
                <a:lnTo>
                  <a:pt x="9502" y="35674"/>
                </a:lnTo>
                <a:lnTo>
                  <a:pt x="9681" y="35315"/>
                </a:lnTo>
                <a:lnTo>
                  <a:pt x="9741" y="35136"/>
                </a:lnTo>
                <a:lnTo>
                  <a:pt x="9741" y="34957"/>
                </a:lnTo>
                <a:lnTo>
                  <a:pt x="9741" y="34837"/>
                </a:lnTo>
                <a:lnTo>
                  <a:pt x="9681" y="34718"/>
                </a:lnTo>
                <a:lnTo>
                  <a:pt x="9561" y="34658"/>
                </a:lnTo>
                <a:close/>
                <a:moveTo>
                  <a:pt x="5558" y="35196"/>
                </a:moveTo>
                <a:lnTo>
                  <a:pt x="5199" y="35315"/>
                </a:lnTo>
                <a:lnTo>
                  <a:pt x="5020" y="35495"/>
                </a:lnTo>
                <a:lnTo>
                  <a:pt x="4841" y="35793"/>
                </a:lnTo>
                <a:lnTo>
                  <a:pt x="4781" y="36092"/>
                </a:lnTo>
                <a:lnTo>
                  <a:pt x="4781" y="36331"/>
                </a:lnTo>
                <a:lnTo>
                  <a:pt x="4841" y="36570"/>
                </a:lnTo>
                <a:lnTo>
                  <a:pt x="4960" y="36690"/>
                </a:lnTo>
                <a:lnTo>
                  <a:pt x="5020" y="36750"/>
                </a:lnTo>
                <a:lnTo>
                  <a:pt x="5139" y="36690"/>
                </a:lnTo>
                <a:lnTo>
                  <a:pt x="5378" y="36510"/>
                </a:lnTo>
                <a:lnTo>
                  <a:pt x="5617" y="36451"/>
                </a:lnTo>
                <a:lnTo>
                  <a:pt x="5916" y="36271"/>
                </a:lnTo>
                <a:lnTo>
                  <a:pt x="6155" y="36092"/>
                </a:lnTo>
                <a:lnTo>
                  <a:pt x="6275" y="35853"/>
                </a:lnTo>
                <a:lnTo>
                  <a:pt x="6275" y="35674"/>
                </a:lnTo>
                <a:lnTo>
                  <a:pt x="6215" y="35435"/>
                </a:lnTo>
                <a:lnTo>
                  <a:pt x="6036" y="35315"/>
                </a:lnTo>
                <a:lnTo>
                  <a:pt x="5797" y="35196"/>
                </a:lnTo>
                <a:close/>
                <a:moveTo>
                  <a:pt x="6574" y="38004"/>
                </a:moveTo>
                <a:lnTo>
                  <a:pt x="6155" y="38064"/>
                </a:lnTo>
                <a:lnTo>
                  <a:pt x="5916" y="38124"/>
                </a:lnTo>
                <a:lnTo>
                  <a:pt x="5737" y="38243"/>
                </a:lnTo>
                <a:lnTo>
                  <a:pt x="5617" y="38363"/>
                </a:lnTo>
                <a:lnTo>
                  <a:pt x="5498" y="38542"/>
                </a:lnTo>
                <a:lnTo>
                  <a:pt x="5378" y="38901"/>
                </a:lnTo>
                <a:lnTo>
                  <a:pt x="5378" y="39199"/>
                </a:lnTo>
                <a:lnTo>
                  <a:pt x="5378" y="39319"/>
                </a:lnTo>
                <a:lnTo>
                  <a:pt x="5498" y="39438"/>
                </a:lnTo>
                <a:lnTo>
                  <a:pt x="5558" y="39558"/>
                </a:lnTo>
                <a:lnTo>
                  <a:pt x="5737" y="39618"/>
                </a:lnTo>
                <a:lnTo>
                  <a:pt x="5856" y="39618"/>
                </a:lnTo>
                <a:lnTo>
                  <a:pt x="6036" y="39558"/>
                </a:lnTo>
                <a:lnTo>
                  <a:pt x="6275" y="39438"/>
                </a:lnTo>
                <a:lnTo>
                  <a:pt x="6514" y="39319"/>
                </a:lnTo>
                <a:lnTo>
                  <a:pt x="6753" y="39080"/>
                </a:lnTo>
                <a:lnTo>
                  <a:pt x="6872" y="38841"/>
                </a:lnTo>
                <a:lnTo>
                  <a:pt x="6992" y="38602"/>
                </a:lnTo>
                <a:lnTo>
                  <a:pt x="6992" y="38363"/>
                </a:lnTo>
                <a:lnTo>
                  <a:pt x="6992" y="38184"/>
                </a:lnTo>
                <a:lnTo>
                  <a:pt x="6813" y="38004"/>
                </a:lnTo>
                <a:close/>
                <a:moveTo>
                  <a:pt x="12370" y="38243"/>
                </a:moveTo>
                <a:lnTo>
                  <a:pt x="12250" y="38303"/>
                </a:lnTo>
                <a:lnTo>
                  <a:pt x="12131" y="38363"/>
                </a:lnTo>
                <a:lnTo>
                  <a:pt x="11892" y="38662"/>
                </a:lnTo>
                <a:lnTo>
                  <a:pt x="11772" y="39020"/>
                </a:lnTo>
                <a:lnTo>
                  <a:pt x="11713" y="39379"/>
                </a:lnTo>
                <a:lnTo>
                  <a:pt x="11772" y="39678"/>
                </a:lnTo>
                <a:lnTo>
                  <a:pt x="11832" y="39797"/>
                </a:lnTo>
                <a:lnTo>
                  <a:pt x="11952" y="39857"/>
                </a:lnTo>
                <a:lnTo>
                  <a:pt x="12191" y="39857"/>
                </a:lnTo>
                <a:lnTo>
                  <a:pt x="12370" y="39737"/>
                </a:lnTo>
                <a:lnTo>
                  <a:pt x="12549" y="39498"/>
                </a:lnTo>
                <a:lnTo>
                  <a:pt x="12788" y="39140"/>
                </a:lnTo>
                <a:lnTo>
                  <a:pt x="12848" y="38901"/>
                </a:lnTo>
                <a:lnTo>
                  <a:pt x="12908" y="38662"/>
                </a:lnTo>
                <a:lnTo>
                  <a:pt x="12908" y="38482"/>
                </a:lnTo>
                <a:lnTo>
                  <a:pt x="12848" y="38303"/>
                </a:lnTo>
                <a:lnTo>
                  <a:pt x="12669" y="38243"/>
                </a:lnTo>
                <a:close/>
                <a:moveTo>
                  <a:pt x="9442" y="38721"/>
                </a:moveTo>
                <a:lnTo>
                  <a:pt x="9203" y="38781"/>
                </a:lnTo>
                <a:lnTo>
                  <a:pt x="9024" y="38901"/>
                </a:lnTo>
                <a:lnTo>
                  <a:pt x="8844" y="39080"/>
                </a:lnTo>
                <a:lnTo>
                  <a:pt x="8784" y="39259"/>
                </a:lnTo>
                <a:lnTo>
                  <a:pt x="8784" y="39498"/>
                </a:lnTo>
                <a:lnTo>
                  <a:pt x="8844" y="39678"/>
                </a:lnTo>
                <a:lnTo>
                  <a:pt x="8964" y="39857"/>
                </a:lnTo>
                <a:lnTo>
                  <a:pt x="9203" y="39917"/>
                </a:lnTo>
                <a:lnTo>
                  <a:pt x="9442" y="39917"/>
                </a:lnTo>
                <a:lnTo>
                  <a:pt x="9621" y="39797"/>
                </a:lnTo>
                <a:lnTo>
                  <a:pt x="9800" y="39558"/>
                </a:lnTo>
                <a:lnTo>
                  <a:pt x="9860" y="39379"/>
                </a:lnTo>
                <a:lnTo>
                  <a:pt x="9860" y="39140"/>
                </a:lnTo>
                <a:lnTo>
                  <a:pt x="9800" y="38901"/>
                </a:lnTo>
                <a:lnTo>
                  <a:pt x="9681" y="38781"/>
                </a:lnTo>
                <a:lnTo>
                  <a:pt x="9442" y="38721"/>
                </a:lnTo>
                <a:close/>
                <a:moveTo>
                  <a:pt x="18465" y="5259"/>
                </a:moveTo>
                <a:lnTo>
                  <a:pt x="18764" y="5318"/>
                </a:lnTo>
                <a:lnTo>
                  <a:pt x="19062" y="5498"/>
                </a:lnTo>
                <a:lnTo>
                  <a:pt x="19421" y="5737"/>
                </a:lnTo>
                <a:lnTo>
                  <a:pt x="19660" y="5976"/>
                </a:lnTo>
                <a:lnTo>
                  <a:pt x="19899" y="6334"/>
                </a:lnTo>
                <a:lnTo>
                  <a:pt x="20078" y="6693"/>
                </a:lnTo>
                <a:lnTo>
                  <a:pt x="20198" y="7171"/>
                </a:lnTo>
                <a:lnTo>
                  <a:pt x="20317" y="7649"/>
                </a:lnTo>
                <a:lnTo>
                  <a:pt x="20437" y="8127"/>
                </a:lnTo>
                <a:lnTo>
                  <a:pt x="20437" y="8605"/>
                </a:lnTo>
                <a:lnTo>
                  <a:pt x="20497" y="9621"/>
                </a:lnTo>
                <a:lnTo>
                  <a:pt x="20437" y="10636"/>
                </a:lnTo>
                <a:lnTo>
                  <a:pt x="20258" y="13086"/>
                </a:lnTo>
                <a:lnTo>
                  <a:pt x="20138" y="14341"/>
                </a:lnTo>
                <a:lnTo>
                  <a:pt x="20138" y="15536"/>
                </a:lnTo>
                <a:lnTo>
                  <a:pt x="20138" y="16791"/>
                </a:lnTo>
                <a:lnTo>
                  <a:pt x="20258" y="17986"/>
                </a:lnTo>
                <a:lnTo>
                  <a:pt x="20377" y="18584"/>
                </a:lnTo>
                <a:lnTo>
                  <a:pt x="20497" y="19181"/>
                </a:lnTo>
                <a:lnTo>
                  <a:pt x="20676" y="19779"/>
                </a:lnTo>
                <a:lnTo>
                  <a:pt x="20915" y="20377"/>
                </a:lnTo>
                <a:lnTo>
                  <a:pt x="21273" y="21094"/>
                </a:lnTo>
                <a:lnTo>
                  <a:pt x="21632" y="21691"/>
                </a:lnTo>
                <a:lnTo>
                  <a:pt x="22110" y="22229"/>
                </a:lnTo>
                <a:lnTo>
                  <a:pt x="22588" y="22707"/>
                </a:lnTo>
                <a:lnTo>
                  <a:pt x="23604" y="23723"/>
                </a:lnTo>
                <a:lnTo>
                  <a:pt x="24142" y="24201"/>
                </a:lnTo>
                <a:lnTo>
                  <a:pt x="24679" y="24739"/>
                </a:lnTo>
                <a:lnTo>
                  <a:pt x="25157" y="25336"/>
                </a:lnTo>
                <a:lnTo>
                  <a:pt x="25516" y="25934"/>
                </a:lnTo>
                <a:lnTo>
                  <a:pt x="25875" y="26591"/>
                </a:lnTo>
                <a:lnTo>
                  <a:pt x="26114" y="27308"/>
                </a:lnTo>
                <a:lnTo>
                  <a:pt x="26293" y="27965"/>
                </a:lnTo>
                <a:lnTo>
                  <a:pt x="26412" y="28683"/>
                </a:lnTo>
                <a:lnTo>
                  <a:pt x="26472" y="29459"/>
                </a:lnTo>
                <a:lnTo>
                  <a:pt x="26412" y="30176"/>
                </a:lnTo>
                <a:lnTo>
                  <a:pt x="26353" y="30953"/>
                </a:lnTo>
                <a:lnTo>
                  <a:pt x="26173" y="31670"/>
                </a:lnTo>
                <a:lnTo>
                  <a:pt x="25934" y="32447"/>
                </a:lnTo>
                <a:lnTo>
                  <a:pt x="25695" y="33224"/>
                </a:lnTo>
                <a:lnTo>
                  <a:pt x="25337" y="34001"/>
                </a:lnTo>
                <a:lnTo>
                  <a:pt x="24978" y="34778"/>
                </a:lnTo>
                <a:lnTo>
                  <a:pt x="24560" y="35495"/>
                </a:lnTo>
                <a:lnTo>
                  <a:pt x="24142" y="36212"/>
                </a:lnTo>
                <a:lnTo>
                  <a:pt x="23604" y="36929"/>
                </a:lnTo>
                <a:lnTo>
                  <a:pt x="23126" y="37586"/>
                </a:lnTo>
                <a:lnTo>
                  <a:pt x="22528" y="38243"/>
                </a:lnTo>
                <a:lnTo>
                  <a:pt x="21931" y="38841"/>
                </a:lnTo>
                <a:lnTo>
                  <a:pt x="21333" y="39379"/>
                </a:lnTo>
                <a:lnTo>
                  <a:pt x="20736" y="39857"/>
                </a:lnTo>
                <a:lnTo>
                  <a:pt x="20078" y="40335"/>
                </a:lnTo>
                <a:lnTo>
                  <a:pt x="19421" y="40693"/>
                </a:lnTo>
                <a:lnTo>
                  <a:pt x="18943" y="40932"/>
                </a:lnTo>
                <a:lnTo>
                  <a:pt x="18405" y="41171"/>
                </a:lnTo>
                <a:lnTo>
                  <a:pt x="17867" y="41351"/>
                </a:lnTo>
                <a:lnTo>
                  <a:pt x="17270" y="41470"/>
                </a:lnTo>
                <a:lnTo>
                  <a:pt x="16075" y="41649"/>
                </a:lnTo>
                <a:lnTo>
                  <a:pt x="14880" y="41709"/>
                </a:lnTo>
                <a:lnTo>
                  <a:pt x="13684" y="41709"/>
                </a:lnTo>
                <a:lnTo>
                  <a:pt x="12489" y="41590"/>
                </a:lnTo>
                <a:lnTo>
                  <a:pt x="11354" y="41470"/>
                </a:lnTo>
                <a:lnTo>
                  <a:pt x="10219" y="41291"/>
                </a:lnTo>
                <a:lnTo>
                  <a:pt x="9024" y="40992"/>
                </a:lnTo>
                <a:lnTo>
                  <a:pt x="7888" y="40634"/>
                </a:lnTo>
                <a:lnTo>
                  <a:pt x="6753" y="40215"/>
                </a:lnTo>
                <a:lnTo>
                  <a:pt x="5737" y="39678"/>
                </a:lnTo>
                <a:lnTo>
                  <a:pt x="4721" y="39080"/>
                </a:lnTo>
                <a:lnTo>
                  <a:pt x="4243" y="38721"/>
                </a:lnTo>
                <a:lnTo>
                  <a:pt x="3765" y="38303"/>
                </a:lnTo>
                <a:lnTo>
                  <a:pt x="3347" y="37885"/>
                </a:lnTo>
                <a:lnTo>
                  <a:pt x="2988" y="37467"/>
                </a:lnTo>
                <a:lnTo>
                  <a:pt x="2570" y="36989"/>
                </a:lnTo>
                <a:lnTo>
                  <a:pt x="2271" y="36451"/>
                </a:lnTo>
                <a:lnTo>
                  <a:pt x="2510" y="36451"/>
                </a:lnTo>
                <a:lnTo>
                  <a:pt x="2689" y="36331"/>
                </a:lnTo>
                <a:lnTo>
                  <a:pt x="2809" y="36271"/>
                </a:lnTo>
                <a:lnTo>
                  <a:pt x="2869" y="36092"/>
                </a:lnTo>
                <a:lnTo>
                  <a:pt x="2928" y="35973"/>
                </a:lnTo>
                <a:lnTo>
                  <a:pt x="2928" y="35793"/>
                </a:lnTo>
                <a:lnTo>
                  <a:pt x="2809" y="35495"/>
                </a:lnTo>
                <a:lnTo>
                  <a:pt x="2570" y="35256"/>
                </a:lnTo>
                <a:lnTo>
                  <a:pt x="2450" y="35196"/>
                </a:lnTo>
                <a:lnTo>
                  <a:pt x="2331" y="35136"/>
                </a:lnTo>
                <a:lnTo>
                  <a:pt x="2152" y="35136"/>
                </a:lnTo>
                <a:lnTo>
                  <a:pt x="2032" y="35256"/>
                </a:lnTo>
                <a:lnTo>
                  <a:pt x="1913" y="35375"/>
                </a:lnTo>
                <a:lnTo>
                  <a:pt x="1793" y="35554"/>
                </a:lnTo>
                <a:lnTo>
                  <a:pt x="1494" y="34897"/>
                </a:lnTo>
                <a:lnTo>
                  <a:pt x="1255" y="34240"/>
                </a:lnTo>
                <a:lnTo>
                  <a:pt x="1136" y="33582"/>
                </a:lnTo>
                <a:lnTo>
                  <a:pt x="1076" y="32925"/>
                </a:lnTo>
                <a:lnTo>
                  <a:pt x="1076" y="32268"/>
                </a:lnTo>
                <a:lnTo>
                  <a:pt x="1136" y="31670"/>
                </a:lnTo>
                <a:lnTo>
                  <a:pt x="1255" y="31013"/>
                </a:lnTo>
                <a:lnTo>
                  <a:pt x="1375" y="30415"/>
                </a:lnTo>
                <a:lnTo>
                  <a:pt x="1614" y="29818"/>
                </a:lnTo>
                <a:lnTo>
                  <a:pt x="1853" y="29220"/>
                </a:lnTo>
                <a:lnTo>
                  <a:pt x="2450" y="28025"/>
                </a:lnTo>
                <a:lnTo>
                  <a:pt x="3227" y="26890"/>
                </a:lnTo>
                <a:lnTo>
                  <a:pt x="4064" y="25755"/>
                </a:lnTo>
                <a:lnTo>
                  <a:pt x="4960" y="24619"/>
                </a:lnTo>
                <a:lnTo>
                  <a:pt x="5916" y="23484"/>
                </a:lnTo>
                <a:lnTo>
                  <a:pt x="7769" y="21273"/>
                </a:lnTo>
                <a:lnTo>
                  <a:pt x="8605" y="20197"/>
                </a:lnTo>
                <a:lnTo>
                  <a:pt x="9382" y="19062"/>
                </a:lnTo>
                <a:lnTo>
                  <a:pt x="10039" y="17927"/>
                </a:lnTo>
                <a:lnTo>
                  <a:pt x="10278" y="17389"/>
                </a:lnTo>
                <a:lnTo>
                  <a:pt x="10517" y="16791"/>
                </a:lnTo>
                <a:lnTo>
                  <a:pt x="11115" y="14819"/>
                </a:lnTo>
                <a:lnTo>
                  <a:pt x="11772" y="12788"/>
                </a:lnTo>
                <a:lnTo>
                  <a:pt x="12131" y="11772"/>
                </a:lnTo>
                <a:lnTo>
                  <a:pt x="12549" y="10816"/>
                </a:lnTo>
                <a:lnTo>
                  <a:pt x="13087" y="9919"/>
                </a:lnTo>
                <a:lnTo>
                  <a:pt x="13684" y="9083"/>
                </a:lnTo>
                <a:lnTo>
                  <a:pt x="14342" y="8366"/>
                </a:lnTo>
                <a:lnTo>
                  <a:pt x="14700" y="8067"/>
                </a:lnTo>
                <a:lnTo>
                  <a:pt x="15059" y="7828"/>
                </a:lnTo>
                <a:lnTo>
                  <a:pt x="15477" y="7589"/>
                </a:lnTo>
                <a:lnTo>
                  <a:pt x="15895" y="7350"/>
                </a:lnTo>
                <a:lnTo>
                  <a:pt x="16373" y="7230"/>
                </a:lnTo>
                <a:lnTo>
                  <a:pt x="16851" y="7171"/>
                </a:lnTo>
                <a:lnTo>
                  <a:pt x="17270" y="7171"/>
                </a:lnTo>
                <a:lnTo>
                  <a:pt x="17808" y="7230"/>
                </a:lnTo>
                <a:lnTo>
                  <a:pt x="18345" y="7290"/>
                </a:lnTo>
                <a:lnTo>
                  <a:pt x="18525" y="7290"/>
                </a:lnTo>
                <a:lnTo>
                  <a:pt x="18644" y="7230"/>
                </a:lnTo>
                <a:lnTo>
                  <a:pt x="18823" y="7051"/>
                </a:lnTo>
                <a:lnTo>
                  <a:pt x="18823" y="6932"/>
                </a:lnTo>
                <a:lnTo>
                  <a:pt x="18764" y="6812"/>
                </a:lnTo>
                <a:lnTo>
                  <a:pt x="18584" y="6693"/>
                </a:lnTo>
                <a:lnTo>
                  <a:pt x="18166" y="6513"/>
                </a:lnTo>
                <a:lnTo>
                  <a:pt x="17808" y="6454"/>
                </a:lnTo>
                <a:lnTo>
                  <a:pt x="17927" y="5856"/>
                </a:lnTo>
                <a:lnTo>
                  <a:pt x="18047" y="5617"/>
                </a:lnTo>
                <a:lnTo>
                  <a:pt x="18166" y="5378"/>
                </a:lnTo>
                <a:lnTo>
                  <a:pt x="18286" y="5259"/>
                </a:lnTo>
                <a:close/>
                <a:moveTo>
                  <a:pt x="19899" y="0"/>
                </a:moveTo>
                <a:lnTo>
                  <a:pt x="19720" y="120"/>
                </a:lnTo>
                <a:lnTo>
                  <a:pt x="19540" y="299"/>
                </a:lnTo>
                <a:lnTo>
                  <a:pt x="19122" y="777"/>
                </a:lnTo>
                <a:lnTo>
                  <a:pt x="18704" y="1315"/>
                </a:lnTo>
                <a:lnTo>
                  <a:pt x="18345" y="1912"/>
                </a:lnTo>
                <a:lnTo>
                  <a:pt x="17927" y="2689"/>
                </a:lnTo>
                <a:lnTo>
                  <a:pt x="17449" y="3585"/>
                </a:lnTo>
                <a:lnTo>
                  <a:pt x="17210" y="4004"/>
                </a:lnTo>
                <a:lnTo>
                  <a:pt x="17031" y="4422"/>
                </a:lnTo>
                <a:lnTo>
                  <a:pt x="16911" y="4661"/>
                </a:lnTo>
                <a:lnTo>
                  <a:pt x="16732" y="4960"/>
                </a:lnTo>
                <a:lnTo>
                  <a:pt x="16134" y="5796"/>
                </a:lnTo>
                <a:lnTo>
                  <a:pt x="15477" y="6513"/>
                </a:lnTo>
                <a:lnTo>
                  <a:pt x="15238" y="6752"/>
                </a:lnTo>
                <a:lnTo>
                  <a:pt x="15059" y="6932"/>
                </a:lnTo>
                <a:lnTo>
                  <a:pt x="14521" y="7171"/>
                </a:lnTo>
                <a:lnTo>
                  <a:pt x="14043" y="7529"/>
                </a:lnTo>
                <a:lnTo>
                  <a:pt x="13625" y="7888"/>
                </a:lnTo>
                <a:lnTo>
                  <a:pt x="13206" y="8306"/>
                </a:lnTo>
                <a:lnTo>
                  <a:pt x="12728" y="8784"/>
                </a:lnTo>
                <a:lnTo>
                  <a:pt x="12370" y="9262"/>
                </a:lnTo>
                <a:lnTo>
                  <a:pt x="12011" y="9800"/>
                </a:lnTo>
                <a:lnTo>
                  <a:pt x="11713" y="10397"/>
                </a:lnTo>
                <a:lnTo>
                  <a:pt x="11175" y="11533"/>
                </a:lnTo>
                <a:lnTo>
                  <a:pt x="10756" y="12788"/>
                </a:lnTo>
                <a:lnTo>
                  <a:pt x="9980" y="15238"/>
                </a:lnTo>
                <a:lnTo>
                  <a:pt x="9621" y="16492"/>
                </a:lnTo>
                <a:lnTo>
                  <a:pt x="9143" y="17628"/>
                </a:lnTo>
                <a:lnTo>
                  <a:pt x="8545" y="18703"/>
                </a:lnTo>
                <a:lnTo>
                  <a:pt x="7948" y="19719"/>
                </a:lnTo>
                <a:lnTo>
                  <a:pt x="7231" y="20675"/>
                </a:lnTo>
                <a:lnTo>
                  <a:pt x="6454" y="21631"/>
                </a:lnTo>
                <a:lnTo>
                  <a:pt x="4900" y="23424"/>
                </a:lnTo>
                <a:lnTo>
                  <a:pt x="3287" y="25217"/>
                </a:lnTo>
                <a:lnTo>
                  <a:pt x="2510" y="26173"/>
                </a:lnTo>
                <a:lnTo>
                  <a:pt x="1853" y="27189"/>
                </a:lnTo>
                <a:lnTo>
                  <a:pt x="1196" y="28205"/>
                </a:lnTo>
                <a:lnTo>
                  <a:pt x="718" y="29280"/>
                </a:lnTo>
                <a:lnTo>
                  <a:pt x="299" y="30415"/>
                </a:lnTo>
                <a:lnTo>
                  <a:pt x="180" y="31013"/>
                </a:lnTo>
                <a:lnTo>
                  <a:pt x="60" y="31611"/>
                </a:lnTo>
                <a:lnTo>
                  <a:pt x="0" y="32208"/>
                </a:lnTo>
                <a:lnTo>
                  <a:pt x="0" y="32806"/>
                </a:lnTo>
                <a:lnTo>
                  <a:pt x="60" y="33403"/>
                </a:lnTo>
                <a:lnTo>
                  <a:pt x="120" y="34061"/>
                </a:lnTo>
                <a:lnTo>
                  <a:pt x="239" y="34658"/>
                </a:lnTo>
                <a:lnTo>
                  <a:pt x="419" y="35256"/>
                </a:lnTo>
                <a:lnTo>
                  <a:pt x="598" y="35793"/>
                </a:lnTo>
                <a:lnTo>
                  <a:pt x="837" y="36331"/>
                </a:lnTo>
                <a:lnTo>
                  <a:pt x="1136" y="36869"/>
                </a:lnTo>
                <a:lnTo>
                  <a:pt x="1435" y="37407"/>
                </a:lnTo>
                <a:lnTo>
                  <a:pt x="1793" y="37885"/>
                </a:lnTo>
                <a:lnTo>
                  <a:pt x="2152" y="38363"/>
                </a:lnTo>
                <a:lnTo>
                  <a:pt x="2988" y="39199"/>
                </a:lnTo>
                <a:lnTo>
                  <a:pt x="3944" y="39976"/>
                </a:lnTo>
                <a:lnTo>
                  <a:pt x="4960" y="40634"/>
                </a:lnTo>
                <a:lnTo>
                  <a:pt x="6036" y="41231"/>
                </a:lnTo>
                <a:lnTo>
                  <a:pt x="7052" y="41649"/>
                </a:lnTo>
                <a:lnTo>
                  <a:pt x="8127" y="42008"/>
                </a:lnTo>
                <a:lnTo>
                  <a:pt x="9203" y="42366"/>
                </a:lnTo>
                <a:lnTo>
                  <a:pt x="10338" y="42606"/>
                </a:lnTo>
                <a:lnTo>
                  <a:pt x="11473" y="42785"/>
                </a:lnTo>
                <a:lnTo>
                  <a:pt x="12609" y="42904"/>
                </a:lnTo>
                <a:lnTo>
                  <a:pt x="13744" y="42964"/>
                </a:lnTo>
                <a:lnTo>
                  <a:pt x="14880" y="42904"/>
                </a:lnTo>
                <a:lnTo>
                  <a:pt x="16015" y="42785"/>
                </a:lnTo>
                <a:lnTo>
                  <a:pt x="17090" y="42546"/>
                </a:lnTo>
                <a:lnTo>
                  <a:pt x="18166" y="42247"/>
                </a:lnTo>
                <a:lnTo>
                  <a:pt x="19242" y="41888"/>
                </a:lnTo>
                <a:lnTo>
                  <a:pt x="20258" y="41351"/>
                </a:lnTo>
                <a:lnTo>
                  <a:pt x="21214" y="40813"/>
                </a:lnTo>
                <a:lnTo>
                  <a:pt x="22110" y="40096"/>
                </a:lnTo>
                <a:lnTo>
                  <a:pt x="22887" y="39319"/>
                </a:lnTo>
                <a:lnTo>
                  <a:pt x="23664" y="38482"/>
                </a:lnTo>
                <a:lnTo>
                  <a:pt x="24321" y="37586"/>
                </a:lnTo>
                <a:lnTo>
                  <a:pt x="24978" y="36630"/>
                </a:lnTo>
                <a:lnTo>
                  <a:pt x="25576" y="35674"/>
                </a:lnTo>
                <a:lnTo>
                  <a:pt x="26114" y="34598"/>
                </a:lnTo>
                <a:lnTo>
                  <a:pt x="26532" y="33582"/>
                </a:lnTo>
                <a:lnTo>
                  <a:pt x="26890" y="32447"/>
                </a:lnTo>
                <a:lnTo>
                  <a:pt x="27189" y="31372"/>
                </a:lnTo>
                <a:lnTo>
                  <a:pt x="27309" y="30236"/>
                </a:lnTo>
                <a:lnTo>
                  <a:pt x="27368" y="29161"/>
                </a:lnTo>
                <a:lnTo>
                  <a:pt x="27309" y="28085"/>
                </a:lnTo>
                <a:lnTo>
                  <a:pt x="27189" y="27547"/>
                </a:lnTo>
                <a:lnTo>
                  <a:pt x="27070" y="27009"/>
                </a:lnTo>
                <a:lnTo>
                  <a:pt x="26890" y="26531"/>
                </a:lnTo>
                <a:lnTo>
                  <a:pt x="26711" y="25994"/>
                </a:lnTo>
                <a:lnTo>
                  <a:pt x="26472" y="25516"/>
                </a:lnTo>
                <a:lnTo>
                  <a:pt x="26173" y="25037"/>
                </a:lnTo>
                <a:lnTo>
                  <a:pt x="25875" y="24559"/>
                </a:lnTo>
                <a:lnTo>
                  <a:pt x="25516" y="24081"/>
                </a:lnTo>
                <a:lnTo>
                  <a:pt x="25098" y="23663"/>
                </a:lnTo>
                <a:lnTo>
                  <a:pt x="24620" y="23185"/>
                </a:lnTo>
                <a:lnTo>
                  <a:pt x="24082" y="22707"/>
                </a:lnTo>
                <a:lnTo>
                  <a:pt x="23604" y="22229"/>
                </a:lnTo>
                <a:lnTo>
                  <a:pt x="23186" y="21691"/>
                </a:lnTo>
                <a:lnTo>
                  <a:pt x="22827" y="21213"/>
                </a:lnTo>
                <a:lnTo>
                  <a:pt x="22468" y="20675"/>
                </a:lnTo>
                <a:lnTo>
                  <a:pt x="22170" y="20138"/>
                </a:lnTo>
                <a:lnTo>
                  <a:pt x="21931" y="19540"/>
                </a:lnTo>
                <a:lnTo>
                  <a:pt x="21692" y="19002"/>
                </a:lnTo>
                <a:lnTo>
                  <a:pt x="21512" y="18405"/>
                </a:lnTo>
                <a:lnTo>
                  <a:pt x="21393" y="17807"/>
                </a:lnTo>
                <a:lnTo>
                  <a:pt x="21214" y="16552"/>
                </a:lnTo>
                <a:lnTo>
                  <a:pt x="21154" y="15238"/>
                </a:lnTo>
                <a:lnTo>
                  <a:pt x="21154" y="13804"/>
                </a:lnTo>
                <a:lnTo>
                  <a:pt x="21273" y="12608"/>
                </a:lnTo>
                <a:lnTo>
                  <a:pt x="21393" y="11174"/>
                </a:lnTo>
                <a:lnTo>
                  <a:pt x="21512" y="9680"/>
                </a:lnTo>
                <a:lnTo>
                  <a:pt x="21512" y="8963"/>
                </a:lnTo>
                <a:lnTo>
                  <a:pt x="21453" y="8187"/>
                </a:lnTo>
                <a:lnTo>
                  <a:pt x="21393" y="7469"/>
                </a:lnTo>
                <a:lnTo>
                  <a:pt x="21214" y="6812"/>
                </a:lnTo>
                <a:lnTo>
                  <a:pt x="21034" y="6155"/>
                </a:lnTo>
                <a:lnTo>
                  <a:pt x="20736" y="5617"/>
                </a:lnTo>
                <a:lnTo>
                  <a:pt x="20317" y="5079"/>
                </a:lnTo>
                <a:lnTo>
                  <a:pt x="19839" y="4661"/>
                </a:lnTo>
                <a:lnTo>
                  <a:pt x="19540" y="4482"/>
                </a:lnTo>
                <a:lnTo>
                  <a:pt x="19242" y="4362"/>
                </a:lnTo>
                <a:lnTo>
                  <a:pt x="18883" y="4243"/>
                </a:lnTo>
                <a:lnTo>
                  <a:pt x="18465" y="4123"/>
                </a:lnTo>
                <a:lnTo>
                  <a:pt x="18644" y="3765"/>
                </a:lnTo>
                <a:lnTo>
                  <a:pt x="18943" y="3287"/>
                </a:lnTo>
                <a:lnTo>
                  <a:pt x="19660" y="2211"/>
                </a:lnTo>
                <a:lnTo>
                  <a:pt x="19959" y="1673"/>
                </a:lnTo>
                <a:lnTo>
                  <a:pt x="20258" y="1135"/>
                </a:lnTo>
                <a:lnTo>
                  <a:pt x="20437" y="717"/>
                </a:lnTo>
                <a:lnTo>
                  <a:pt x="20437" y="478"/>
                </a:lnTo>
                <a:lnTo>
                  <a:pt x="20437" y="359"/>
                </a:lnTo>
                <a:lnTo>
                  <a:pt x="20377" y="120"/>
                </a:lnTo>
                <a:lnTo>
                  <a:pt x="20258" y="0"/>
                </a:lnTo>
                <a:close/>
              </a:path>
            </a:pathLst>
          </a:custGeom>
          <a:solidFill>
            <a:schemeClr val="dk2"/>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solidFill>
                <a:srgbClr val="7A7D99"/>
              </a:solidFill>
            </a:endParaRPr>
          </a:p>
        </p:txBody>
      </p:sp>
      <p:sp>
        <p:nvSpPr>
          <p:cNvPr id="256" name="Google Shape;256;p10"/>
          <p:cNvSpPr/>
          <p:nvPr/>
        </p:nvSpPr>
        <p:spPr>
          <a:xfrm rot="5200625">
            <a:off x="5301971" y="-200998"/>
            <a:ext cx="935501" cy="829321"/>
          </a:xfrm>
          <a:custGeom>
            <a:avLst/>
            <a:gdLst/>
            <a:ahLst/>
            <a:cxnLst/>
            <a:rect l="l" t="t" r="r" b="b"/>
            <a:pathLst>
              <a:path w="32149" h="35077" extrusionOk="0">
                <a:moveTo>
                  <a:pt x="15656" y="13266"/>
                </a:moveTo>
                <a:lnTo>
                  <a:pt x="16791" y="13385"/>
                </a:lnTo>
                <a:lnTo>
                  <a:pt x="17688" y="13565"/>
                </a:lnTo>
                <a:lnTo>
                  <a:pt x="18524" y="13864"/>
                </a:lnTo>
                <a:lnTo>
                  <a:pt x="19301" y="14282"/>
                </a:lnTo>
                <a:lnTo>
                  <a:pt x="19660" y="14521"/>
                </a:lnTo>
                <a:lnTo>
                  <a:pt x="19958" y="14760"/>
                </a:lnTo>
                <a:lnTo>
                  <a:pt x="20257" y="15059"/>
                </a:lnTo>
                <a:lnTo>
                  <a:pt x="20496" y="15417"/>
                </a:lnTo>
                <a:lnTo>
                  <a:pt x="20675" y="15776"/>
                </a:lnTo>
                <a:lnTo>
                  <a:pt x="20795" y="16134"/>
                </a:lnTo>
                <a:lnTo>
                  <a:pt x="20914" y="16553"/>
                </a:lnTo>
                <a:lnTo>
                  <a:pt x="20914" y="16971"/>
                </a:lnTo>
                <a:lnTo>
                  <a:pt x="20855" y="17449"/>
                </a:lnTo>
                <a:lnTo>
                  <a:pt x="20735" y="17927"/>
                </a:lnTo>
                <a:lnTo>
                  <a:pt x="20496" y="18524"/>
                </a:lnTo>
                <a:lnTo>
                  <a:pt x="20197" y="19002"/>
                </a:lnTo>
                <a:lnTo>
                  <a:pt x="19899" y="19481"/>
                </a:lnTo>
                <a:lnTo>
                  <a:pt x="19540" y="19899"/>
                </a:lnTo>
                <a:lnTo>
                  <a:pt x="19122" y="20317"/>
                </a:lnTo>
                <a:lnTo>
                  <a:pt x="18644" y="20676"/>
                </a:lnTo>
                <a:lnTo>
                  <a:pt x="18166" y="20974"/>
                </a:lnTo>
                <a:lnTo>
                  <a:pt x="17688" y="21213"/>
                </a:lnTo>
                <a:lnTo>
                  <a:pt x="17150" y="21452"/>
                </a:lnTo>
                <a:lnTo>
                  <a:pt x="16612" y="21691"/>
                </a:lnTo>
                <a:lnTo>
                  <a:pt x="16015" y="21811"/>
                </a:lnTo>
                <a:lnTo>
                  <a:pt x="15477" y="21930"/>
                </a:lnTo>
                <a:lnTo>
                  <a:pt x="14879" y="21990"/>
                </a:lnTo>
                <a:lnTo>
                  <a:pt x="14341" y="22050"/>
                </a:lnTo>
                <a:lnTo>
                  <a:pt x="13206" y="22050"/>
                </a:lnTo>
                <a:lnTo>
                  <a:pt x="12608" y="21930"/>
                </a:lnTo>
                <a:lnTo>
                  <a:pt x="12071" y="21811"/>
                </a:lnTo>
                <a:lnTo>
                  <a:pt x="11533" y="21691"/>
                </a:lnTo>
                <a:lnTo>
                  <a:pt x="10995" y="21452"/>
                </a:lnTo>
                <a:lnTo>
                  <a:pt x="10517" y="21213"/>
                </a:lnTo>
                <a:lnTo>
                  <a:pt x="10039" y="20915"/>
                </a:lnTo>
                <a:lnTo>
                  <a:pt x="9621" y="20616"/>
                </a:lnTo>
                <a:lnTo>
                  <a:pt x="9202" y="20257"/>
                </a:lnTo>
                <a:lnTo>
                  <a:pt x="8904" y="19839"/>
                </a:lnTo>
                <a:lnTo>
                  <a:pt x="8665" y="19421"/>
                </a:lnTo>
                <a:lnTo>
                  <a:pt x="8485" y="19002"/>
                </a:lnTo>
                <a:lnTo>
                  <a:pt x="8426" y="18524"/>
                </a:lnTo>
                <a:lnTo>
                  <a:pt x="8426" y="18046"/>
                </a:lnTo>
                <a:lnTo>
                  <a:pt x="8545" y="17509"/>
                </a:lnTo>
                <a:lnTo>
                  <a:pt x="8784" y="16971"/>
                </a:lnTo>
                <a:lnTo>
                  <a:pt x="9143" y="16373"/>
                </a:lnTo>
                <a:lnTo>
                  <a:pt x="9501" y="15955"/>
                </a:lnTo>
                <a:lnTo>
                  <a:pt x="9860" y="15537"/>
                </a:lnTo>
                <a:lnTo>
                  <a:pt x="10278" y="15118"/>
                </a:lnTo>
                <a:lnTo>
                  <a:pt x="10696" y="14820"/>
                </a:lnTo>
                <a:lnTo>
                  <a:pt x="11115" y="14461"/>
                </a:lnTo>
                <a:lnTo>
                  <a:pt x="11593" y="14222"/>
                </a:lnTo>
                <a:lnTo>
                  <a:pt x="12071" y="13983"/>
                </a:lnTo>
                <a:lnTo>
                  <a:pt x="12549" y="13744"/>
                </a:lnTo>
                <a:lnTo>
                  <a:pt x="13027" y="13565"/>
                </a:lnTo>
                <a:lnTo>
                  <a:pt x="13565" y="13445"/>
                </a:lnTo>
                <a:lnTo>
                  <a:pt x="14043" y="13326"/>
                </a:lnTo>
                <a:lnTo>
                  <a:pt x="14580" y="13266"/>
                </a:lnTo>
                <a:close/>
                <a:moveTo>
                  <a:pt x="15716" y="12190"/>
                </a:moveTo>
                <a:lnTo>
                  <a:pt x="14640" y="12310"/>
                </a:lnTo>
                <a:lnTo>
                  <a:pt x="13565" y="12549"/>
                </a:lnTo>
                <a:lnTo>
                  <a:pt x="12489" y="12907"/>
                </a:lnTo>
                <a:lnTo>
                  <a:pt x="11473" y="13326"/>
                </a:lnTo>
                <a:lnTo>
                  <a:pt x="10935" y="13625"/>
                </a:lnTo>
                <a:lnTo>
                  <a:pt x="10398" y="13983"/>
                </a:lnTo>
                <a:lnTo>
                  <a:pt x="9860" y="14401"/>
                </a:lnTo>
                <a:lnTo>
                  <a:pt x="9382" y="14879"/>
                </a:lnTo>
                <a:lnTo>
                  <a:pt x="8904" y="15357"/>
                </a:lnTo>
                <a:lnTo>
                  <a:pt x="8485" y="15895"/>
                </a:lnTo>
                <a:lnTo>
                  <a:pt x="8127" y="16433"/>
                </a:lnTo>
                <a:lnTo>
                  <a:pt x="7828" y="17031"/>
                </a:lnTo>
                <a:lnTo>
                  <a:pt x="7649" y="17628"/>
                </a:lnTo>
                <a:lnTo>
                  <a:pt x="7470" y="18226"/>
                </a:lnTo>
                <a:lnTo>
                  <a:pt x="7470" y="18823"/>
                </a:lnTo>
                <a:lnTo>
                  <a:pt x="7529" y="19421"/>
                </a:lnTo>
                <a:lnTo>
                  <a:pt x="7649" y="19959"/>
                </a:lnTo>
                <a:lnTo>
                  <a:pt x="7948" y="20556"/>
                </a:lnTo>
                <a:lnTo>
                  <a:pt x="8366" y="21094"/>
                </a:lnTo>
                <a:lnTo>
                  <a:pt x="8963" y="21572"/>
                </a:lnTo>
                <a:lnTo>
                  <a:pt x="9501" y="21990"/>
                </a:lnTo>
                <a:lnTo>
                  <a:pt x="10099" y="22289"/>
                </a:lnTo>
                <a:lnTo>
                  <a:pt x="10696" y="22588"/>
                </a:lnTo>
                <a:lnTo>
                  <a:pt x="11354" y="22827"/>
                </a:lnTo>
                <a:lnTo>
                  <a:pt x="12011" y="22946"/>
                </a:lnTo>
                <a:lnTo>
                  <a:pt x="12668" y="23066"/>
                </a:lnTo>
                <a:lnTo>
                  <a:pt x="13385" y="23126"/>
                </a:lnTo>
                <a:lnTo>
                  <a:pt x="14102" y="23185"/>
                </a:lnTo>
                <a:lnTo>
                  <a:pt x="14760" y="23126"/>
                </a:lnTo>
                <a:lnTo>
                  <a:pt x="15477" y="23006"/>
                </a:lnTo>
                <a:lnTo>
                  <a:pt x="16134" y="22887"/>
                </a:lnTo>
                <a:lnTo>
                  <a:pt x="16791" y="22707"/>
                </a:lnTo>
                <a:lnTo>
                  <a:pt x="17449" y="22468"/>
                </a:lnTo>
                <a:lnTo>
                  <a:pt x="18046" y="22169"/>
                </a:lnTo>
                <a:lnTo>
                  <a:pt x="18644" y="21871"/>
                </a:lnTo>
                <a:lnTo>
                  <a:pt x="19182" y="21512"/>
                </a:lnTo>
                <a:lnTo>
                  <a:pt x="19660" y="21094"/>
                </a:lnTo>
                <a:lnTo>
                  <a:pt x="20138" y="20676"/>
                </a:lnTo>
                <a:lnTo>
                  <a:pt x="20556" y="20198"/>
                </a:lnTo>
                <a:lnTo>
                  <a:pt x="20914" y="19660"/>
                </a:lnTo>
                <a:lnTo>
                  <a:pt x="21213" y="19122"/>
                </a:lnTo>
                <a:lnTo>
                  <a:pt x="21452" y="18584"/>
                </a:lnTo>
                <a:lnTo>
                  <a:pt x="21691" y="18046"/>
                </a:lnTo>
                <a:lnTo>
                  <a:pt x="21811" y="17449"/>
                </a:lnTo>
                <a:lnTo>
                  <a:pt x="21871" y="16851"/>
                </a:lnTo>
                <a:lnTo>
                  <a:pt x="21871" y="16313"/>
                </a:lnTo>
                <a:lnTo>
                  <a:pt x="21811" y="15776"/>
                </a:lnTo>
                <a:lnTo>
                  <a:pt x="21632" y="15238"/>
                </a:lnTo>
                <a:lnTo>
                  <a:pt x="21333" y="14700"/>
                </a:lnTo>
                <a:lnTo>
                  <a:pt x="20974" y="14222"/>
                </a:lnTo>
                <a:lnTo>
                  <a:pt x="20556" y="13744"/>
                </a:lnTo>
                <a:lnTo>
                  <a:pt x="19958" y="13326"/>
                </a:lnTo>
                <a:lnTo>
                  <a:pt x="19480" y="13027"/>
                </a:lnTo>
                <a:lnTo>
                  <a:pt x="18943" y="12788"/>
                </a:lnTo>
                <a:lnTo>
                  <a:pt x="18405" y="12549"/>
                </a:lnTo>
                <a:lnTo>
                  <a:pt x="17867" y="12429"/>
                </a:lnTo>
                <a:lnTo>
                  <a:pt x="17329" y="12310"/>
                </a:lnTo>
                <a:lnTo>
                  <a:pt x="16791" y="12190"/>
                </a:lnTo>
                <a:close/>
                <a:moveTo>
                  <a:pt x="26651" y="897"/>
                </a:moveTo>
                <a:lnTo>
                  <a:pt x="26950" y="956"/>
                </a:lnTo>
                <a:lnTo>
                  <a:pt x="27249" y="1076"/>
                </a:lnTo>
                <a:lnTo>
                  <a:pt x="27547" y="1195"/>
                </a:lnTo>
                <a:lnTo>
                  <a:pt x="27786" y="1375"/>
                </a:lnTo>
                <a:lnTo>
                  <a:pt x="28264" y="1853"/>
                </a:lnTo>
                <a:lnTo>
                  <a:pt x="28683" y="2391"/>
                </a:lnTo>
                <a:lnTo>
                  <a:pt x="28981" y="2988"/>
                </a:lnTo>
                <a:lnTo>
                  <a:pt x="29161" y="3586"/>
                </a:lnTo>
                <a:lnTo>
                  <a:pt x="29220" y="4123"/>
                </a:lnTo>
                <a:lnTo>
                  <a:pt x="29220" y="4601"/>
                </a:lnTo>
                <a:lnTo>
                  <a:pt x="29161" y="5139"/>
                </a:lnTo>
                <a:lnTo>
                  <a:pt x="29101" y="5617"/>
                </a:lnTo>
                <a:lnTo>
                  <a:pt x="28862" y="6693"/>
                </a:lnTo>
                <a:lnTo>
                  <a:pt x="28503" y="7709"/>
                </a:lnTo>
                <a:lnTo>
                  <a:pt x="27727" y="9740"/>
                </a:lnTo>
                <a:lnTo>
                  <a:pt x="27308" y="10696"/>
                </a:lnTo>
                <a:lnTo>
                  <a:pt x="27010" y="11653"/>
                </a:lnTo>
                <a:lnTo>
                  <a:pt x="26472" y="13505"/>
                </a:lnTo>
                <a:lnTo>
                  <a:pt x="25994" y="15477"/>
                </a:lnTo>
                <a:lnTo>
                  <a:pt x="25575" y="17389"/>
                </a:lnTo>
                <a:lnTo>
                  <a:pt x="25038" y="19361"/>
                </a:lnTo>
                <a:lnTo>
                  <a:pt x="24679" y="20257"/>
                </a:lnTo>
                <a:lnTo>
                  <a:pt x="24380" y="21213"/>
                </a:lnTo>
                <a:lnTo>
                  <a:pt x="23962" y="22110"/>
                </a:lnTo>
                <a:lnTo>
                  <a:pt x="23544" y="23006"/>
                </a:lnTo>
                <a:lnTo>
                  <a:pt x="23006" y="23843"/>
                </a:lnTo>
                <a:lnTo>
                  <a:pt x="22468" y="24619"/>
                </a:lnTo>
                <a:lnTo>
                  <a:pt x="21811" y="25337"/>
                </a:lnTo>
                <a:lnTo>
                  <a:pt x="21094" y="26054"/>
                </a:lnTo>
                <a:lnTo>
                  <a:pt x="20377" y="26591"/>
                </a:lnTo>
                <a:lnTo>
                  <a:pt x="19719" y="27069"/>
                </a:lnTo>
                <a:lnTo>
                  <a:pt x="18943" y="27488"/>
                </a:lnTo>
                <a:lnTo>
                  <a:pt x="18166" y="27846"/>
                </a:lnTo>
                <a:lnTo>
                  <a:pt x="17389" y="28205"/>
                </a:lnTo>
                <a:lnTo>
                  <a:pt x="16612" y="28444"/>
                </a:lnTo>
                <a:lnTo>
                  <a:pt x="15776" y="28623"/>
                </a:lnTo>
                <a:lnTo>
                  <a:pt x="14939" y="28802"/>
                </a:lnTo>
                <a:lnTo>
                  <a:pt x="14102" y="28862"/>
                </a:lnTo>
                <a:lnTo>
                  <a:pt x="13206" y="28922"/>
                </a:lnTo>
                <a:lnTo>
                  <a:pt x="12369" y="28922"/>
                </a:lnTo>
                <a:lnTo>
                  <a:pt x="11533" y="28862"/>
                </a:lnTo>
                <a:lnTo>
                  <a:pt x="10637" y="28743"/>
                </a:lnTo>
                <a:lnTo>
                  <a:pt x="9800" y="28563"/>
                </a:lnTo>
                <a:lnTo>
                  <a:pt x="9023" y="28384"/>
                </a:lnTo>
                <a:lnTo>
                  <a:pt x="8187" y="28085"/>
                </a:lnTo>
                <a:lnTo>
                  <a:pt x="7350" y="27786"/>
                </a:lnTo>
                <a:lnTo>
                  <a:pt x="6513" y="27428"/>
                </a:lnTo>
                <a:lnTo>
                  <a:pt x="5737" y="26950"/>
                </a:lnTo>
                <a:lnTo>
                  <a:pt x="4960" y="26472"/>
                </a:lnTo>
                <a:lnTo>
                  <a:pt x="4243" y="25934"/>
                </a:lnTo>
                <a:lnTo>
                  <a:pt x="3585" y="25337"/>
                </a:lnTo>
                <a:lnTo>
                  <a:pt x="2988" y="24679"/>
                </a:lnTo>
                <a:lnTo>
                  <a:pt x="2450" y="24022"/>
                </a:lnTo>
                <a:lnTo>
                  <a:pt x="2032" y="23245"/>
                </a:lnTo>
                <a:lnTo>
                  <a:pt x="1673" y="22528"/>
                </a:lnTo>
                <a:lnTo>
                  <a:pt x="1374" y="21691"/>
                </a:lnTo>
                <a:lnTo>
                  <a:pt x="1255" y="20855"/>
                </a:lnTo>
                <a:lnTo>
                  <a:pt x="1195" y="20018"/>
                </a:lnTo>
                <a:lnTo>
                  <a:pt x="1315" y="19122"/>
                </a:lnTo>
                <a:lnTo>
                  <a:pt x="1494" y="18226"/>
                </a:lnTo>
                <a:lnTo>
                  <a:pt x="1853" y="17270"/>
                </a:lnTo>
                <a:lnTo>
                  <a:pt x="2331" y="16433"/>
                </a:lnTo>
                <a:lnTo>
                  <a:pt x="2868" y="15596"/>
                </a:lnTo>
                <a:lnTo>
                  <a:pt x="3406" y="14879"/>
                </a:lnTo>
                <a:lnTo>
                  <a:pt x="4063" y="14222"/>
                </a:lnTo>
                <a:lnTo>
                  <a:pt x="4781" y="13565"/>
                </a:lnTo>
                <a:lnTo>
                  <a:pt x="5498" y="13027"/>
                </a:lnTo>
                <a:lnTo>
                  <a:pt x="6334" y="12489"/>
                </a:lnTo>
                <a:lnTo>
                  <a:pt x="7111" y="11951"/>
                </a:lnTo>
                <a:lnTo>
                  <a:pt x="8844" y="11055"/>
                </a:lnTo>
                <a:lnTo>
                  <a:pt x="10577" y="10218"/>
                </a:lnTo>
                <a:lnTo>
                  <a:pt x="12310" y="9382"/>
                </a:lnTo>
                <a:lnTo>
                  <a:pt x="13983" y="8605"/>
                </a:lnTo>
                <a:lnTo>
                  <a:pt x="14879" y="8127"/>
                </a:lnTo>
                <a:lnTo>
                  <a:pt x="15716" y="7649"/>
                </a:lnTo>
                <a:lnTo>
                  <a:pt x="16552" y="7171"/>
                </a:lnTo>
                <a:lnTo>
                  <a:pt x="17329" y="6573"/>
                </a:lnTo>
                <a:lnTo>
                  <a:pt x="18106" y="6036"/>
                </a:lnTo>
                <a:lnTo>
                  <a:pt x="18883" y="5378"/>
                </a:lnTo>
                <a:lnTo>
                  <a:pt x="19600" y="4721"/>
                </a:lnTo>
                <a:lnTo>
                  <a:pt x="20257" y="4004"/>
                </a:lnTo>
                <a:lnTo>
                  <a:pt x="21273" y="2869"/>
                </a:lnTo>
                <a:lnTo>
                  <a:pt x="21811" y="2331"/>
                </a:lnTo>
                <a:lnTo>
                  <a:pt x="22408" y="1912"/>
                </a:lnTo>
                <a:lnTo>
                  <a:pt x="22767" y="1673"/>
                </a:lnTo>
                <a:lnTo>
                  <a:pt x="23066" y="1554"/>
                </a:lnTo>
                <a:lnTo>
                  <a:pt x="23484" y="1434"/>
                </a:lnTo>
                <a:lnTo>
                  <a:pt x="23842" y="1375"/>
                </a:lnTo>
                <a:lnTo>
                  <a:pt x="24201" y="1375"/>
                </a:lnTo>
                <a:lnTo>
                  <a:pt x="24739" y="1494"/>
                </a:lnTo>
                <a:lnTo>
                  <a:pt x="25157" y="1554"/>
                </a:lnTo>
                <a:lnTo>
                  <a:pt x="25336" y="1554"/>
                </a:lnTo>
                <a:lnTo>
                  <a:pt x="25456" y="1494"/>
                </a:lnTo>
                <a:lnTo>
                  <a:pt x="25456" y="1315"/>
                </a:lnTo>
                <a:lnTo>
                  <a:pt x="25336" y="1195"/>
                </a:lnTo>
                <a:lnTo>
                  <a:pt x="25635" y="1016"/>
                </a:lnTo>
                <a:lnTo>
                  <a:pt x="25994" y="897"/>
                </a:lnTo>
                <a:close/>
                <a:moveTo>
                  <a:pt x="29878" y="3287"/>
                </a:moveTo>
                <a:lnTo>
                  <a:pt x="30356" y="3705"/>
                </a:lnTo>
                <a:lnTo>
                  <a:pt x="30655" y="4243"/>
                </a:lnTo>
                <a:lnTo>
                  <a:pt x="30953" y="4781"/>
                </a:lnTo>
                <a:lnTo>
                  <a:pt x="31133" y="5319"/>
                </a:lnTo>
                <a:lnTo>
                  <a:pt x="31252" y="5916"/>
                </a:lnTo>
                <a:lnTo>
                  <a:pt x="31252" y="6514"/>
                </a:lnTo>
                <a:lnTo>
                  <a:pt x="31252" y="7171"/>
                </a:lnTo>
                <a:lnTo>
                  <a:pt x="31192" y="7828"/>
                </a:lnTo>
                <a:lnTo>
                  <a:pt x="31133" y="8426"/>
                </a:lnTo>
                <a:lnTo>
                  <a:pt x="30953" y="9083"/>
                </a:lnTo>
                <a:lnTo>
                  <a:pt x="30595" y="10338"/>
                </a:lnTo>
                <a:lnTo>
                  <a:pt x="30177" y="11533"/>
                </a:lnTo>
                <a:lnTo>
                  <a:pt x="29758" y="12609"/>
                </a:lnTo>
                <a:lnTo>
                  <a:pt x="29220" y="14103"/>
                </a:lnTo>
                <a:lnTo>
                  <a:pt x="28802" y="15596"/>
                </a:lnTo>
                <a:lnTo>
                  <a:pt x="28444" y="17090"/>
                </a:lnTo>
                <a:lnTo>
                  <a:pt x="28085" y="18644"/>
                </a:lnTo>
                <a:lnTo>
                  <a:pt x="27786" y="20138"/>
                </a:lnTo>
                <a:lnTo>
                  <a:pt x="27368" y="21691"/>
                </a:lnTo>
                <a:lnTo>
                  <a:pt x="26950" y="23185"/>
                </a:lnTo>
                <a:lnTo>
                  <a:pt x="26412" y="24619"/>
                </a:lnTo>
                <a:lnTo>
                  <a:pt x="25814" y="25815"/>
                </a:lnTo>
                <a:lnTo>
                  <a:pt x="25217" y="27010"/>
                </a:lnTo>
                <a:lnTo>
                  <a:pt x="24500" y="28085"/>
                </a:lnTo>
                <a:lnTo>
                  <a:pt x="23723" y="29161"/>
                </a:lnTo>
                <a:lnTo>
                  <a:pt x="22827" y="30117"/>
                </a:lnTo>
                <a:lnTo>
                  <a:pt x="21871" y="31013"/>
                </a:lnTo>
                <a:lnTo>
                  <a:pt x="20855" y="31850"/>
                </a:lnTo>
                <a:lnTo>
                  <a:pt x="19779" y="32567"/>
                </a:lnTo>
                <a:lnTo>
                  <a:pt x="19062" y="32925"/>
                </a:lnTo>
                <a:lnTo>
                  <a:pt x="18345" y="33224"/>
                </a:lnTo>
                <a:lnTo>
                  <a:pt x="17628" y="33523"/>
                </a:lnTo>
                <a:lnTo>
                  <a:pt x="16971" y="33702"/>
                </a:lnTo>
                <a:lnTo>
                  <a:pt x="16254" y="33882"/>
                </a:lnTo>
                <a:lnTo>
                  <a:pt x="15537" y="34001"/>
                </a:lnTo>
                <a:lnTo>
                  <a:pt x="14879" y="34061"/>
                </a:lnTo>
                <a:lnTo>
                  <a:pt x="14222" y="34121"/>
                </a:lnTo>
                <a:lnTo>
                  <a:pt x="13565" y="34061"/>
                </a:lnTo>
                <a:lnTo>
                  <a:pt x="12848" y="34001"/>
                </a:lnTo>
                <a:lnTo>
                  <a:pt x="12190" y="33941"/>
                </a:lnTo>
                <a:lnTo>
                  <a:pt x="11593" y="33762"/>
                </a:lnTo>
                <a:lnTo>
                  <a:pt x="10935" y="33642"/>
                </a:lnTo>
                <a:lnTo>
                  <a:pt x="10338" y="33403"/>
                </a:lnTo>
                <a:lnTo>
                  <a:pt x="9680" y="33164"/>
                </a:lnTo>
                <a:lnTo>
                  <a:pt x="9083" y="32866"/>
                </a:lnTo>
                <a:lnTo>
                  <a:pt x="7948" y="32208"/>
                </a:lnTo>
                <a:lnTo>
                  <a:pt x="6812" y="31432"/>
                </a:lnTo>
                <a:lnTo>
                  <a:pt x="5737" y="30535"/>
                </a:lnTo>
                <a:lnTo>
                  <a:pt x="4781" y="29519"/>
                </a:lnTo>
                <a:lnTo>
                  <a:pt x="3824" y="28444"/>
                </a:lnTo>
                <a:lnTo>
                  <a:pt x="2988" y="27249"/>
                </a:lnTo>
                <a:lnTo>
                  <a:pt x="2211" y="26054"/>
                </a:lnTo>
                <a:lnTo>
                  <a:pt x="1554" y="24739"/>
                </a:lnTo>
                <a:lnTo>
                  <a:pt x="1972" y="25277"/>
                </a:lnTo>
                <a:lnTo>
                  <a:pt x="2390" y="25815"/>
                </a:lnTo>
                <a:lnTo>
                  <a:pt x="2868" y="26293"/>
                </a:lnTo>
                <a:lnTo>
                  <a:pt x="3346" y="26711"/>
                </a:lnTo>
                <a:lnTo>
                  <a:pt x="3884" y="27189"/>
                </a:lnTo>
                <a:lnTo>
                  <a:pt x="4422" y="27547"/>
                </a:lnTo>
                <a:lnTo>
                  <a:pt x="5617" y="28265"/>
                </a:lnTo>
                <a:lnTo>
                  <a:pt x="6812" y="28862"/>
                </a:lnTo>
                <a:lnTo>
                  <a:pt x="8127" y="29340"/>
                </a:lnTo>
                <a:lnTo>
                  <a:pt x="9441" y="29699"/>
                </a:lnTo>
                <a:lnTo>
                  <a:pt x="10816" y="29938"/>
                </a:lnTo>
                <a:lnTo>
                  <a:pt x="12190" y="29997"/>
                </a:lnTo>
                <a:lnTo>
                  <a:pt x="13624" y="29997"/>
                </a:lnTo>
                <a:lnTo>
                  <a:pt x="14939" y="29878"/>
                </a:lnTo>
                <a:lnTo>
                  <a:pt x="16313" y="29579"/>
                </a:lnTo>
                <a:lnTo>
                  <a:pt x="17628" y="29221"/>
                </a:lnTo>
                <a:lnTo>
                  <a:pt x="18225" y="28982"/>
                </a:lnTo>
                <a:lnTo>
                  <a:pt x="18883" y="28683"/>
                </a:lnTo>
                <a:lnTo>
                  <a:pt x="19480" y="28384"/>
                </a:lnTo>
                <a:lnTo>
                  <a:pt x="20018" y="28026"/>
                </a:lnTo>
                <a:lnTo>
                  <a:pt x="20616" y="27667"/>
                </a:lnTo>
                <a:lnTo>
                  <a:pt x="21094" y="27249"/>
                </a:lnTo>
                <a:lnTo>
                  <a:pt x="21691" y="26771"/>
                </a:lnTo>
                <a:lnTo>
                  <a:pt x="22229" y="26173"/>
                </a:lnTo>
                <a:lnTo>
                  <a:pt x="22767" y="25635"/>
                </a:lnTo>
                <a:lnTo>
                  <a:pt x="23185" y="24978"/>
                </a:lnTo>
                <a:lnTo>
                  <a:pt x="23603" y="24380"/>
                </a:lnTo>
                <a:lnTo>
                  <a:pt x="24022" y="23723"/>
                </a:lnTo>
                <a:lnTo>
                  <a:pt x="24380" y="23066"/>
                </a:lnTo>
                <a:lnTo>
                  <a:pt x="24679" y="22349"/>
                </a:lnTo>
                <a:lnTo>
                  <a:pt x="25217" y="20915"/>
                </a:lnTo>
                <a:lnTo>
                  <a:pt x="25695" y="19481"/>
                </a:lnTo>
                <a:lnTo>
                  <a:pt x="26113" y="17987"/>
                </a:lnTo>
                <a:lnTo>
                  <a:pt x="26472" y="16493"/>
                </a:lnTo>
                <a:lnTo>
                  <a:pt x="27308" y="13027"/>
                </a:lnTo>
                <a:lnTo>
                  <a:pt x="27846" y="11354"/>
                </a:lnTo>
                <a:lnTo>
                  <a:pt x="28444" y="9681"/>
                </a:lnTo>
                <a:lnTo>
                  <a:pt x="29041" y="8127"/>
                </a:lnTo>
                <a:lnTo>
                  <a:pt x="29340" y="7350"/>
                </a:lnTo>
                <a:lnTo>
                  <a:pt x="29639" y="6514"/>
                </a:lnTo>
                <a:lnTo>
                  <a:pt x="29818" y="5737"/>
                </a:lnTo>
                <a:lnTo>
                  <a:pt x="29938" y="4960"/>
                </a:lnTo>
                <a:lnTo>
                  <a:pt x="29997" y="4123"/>
                </a:lnTo>
                <a:lnTo>
                  <a:pt x="29878" y="3287"/>
                </a:lnTo>
                <a:close/>
                <a:moveTo>
                  <a:pt x="26292" y="0"/>
                </a:moveTo>
                <a:lnTo>
                  <a:pt x="25994" y="60"/>
                </a:lnTo>
                <a:lnTo>
                  <a:pt x="25755" y="120"/>
                </a:lnTo>
                <a:lnTo>
                  <a:pt x="25336" y="359"/>
                </a:lnTo>
                <a:lnTo>
                  <a:pt x="24918" y="598"/>
                </a:lnTo>
                <a:lnTo>
                  <a:pt x="24500" y="777"/>
                </a:lnTo>
                <a:lnTo>
                  <a:pt x="24082" y="837"/>
                </a:lnTo>
                <a:lnTo>
                  <a:pt x="23245" y="837"/>
                </a:lnTo>
                <a:lnTo>
                  <a:pt x="23006" y="897"/>
                </a:lnTo>
                <a:lnTo>
                  <a:pt x="22767" y="956"/>
                </a:lnTo>
                <a:lnTo>
                  <a:pt x="22289" y="1195"/>
                </a:lnTo>
                <a:lnTo>
                  <a:pt x="21811" y="1434"/>
                </a:lnTo>
                <a:lnTo>
                  <a:pt x="21393" y="1793"/>
                </a:lnTo>
                <a:lnTo>
                  <a:pt x="20974" y="2151"/>
                </a:lnTo>
                <a:lnTo>
                  <a:pt x="20257" y="2928"/>
                </a:lnTo>
                <a:lnTo>
                  <a:pt x="19480" y="3705"/>
                </a:lnTo>
                <a:lnTo>
                  <a:pt x="18584" y="4601"/>
                </a:lnTo>
                <a:lnTo>
                  <a:pt x="17568" y="5378"/>
                </a:lnTo>
                <a:lnTo>
                  <a:pt x="16552" y="6095"/>
                </a:lnTo>
                <a:lnTo>
                  <a:pt x="15417" y="6753"/>
                </a:lnTo>
                <a:lnTo>
                  <a:pt x="14341" y="7350"/>
                </a:lnTo>
                <a:lnTo>
                  <a:pt x="13146" y="7948"/>
                </a:lnTo>
                <a:lnTo>
                  <a:pt x="10816" y="8964"/>
                </a:lnTo>
                <a:lnTo>
                  <a:pt x="8485" y="10099"/>
                </a:lnTo>
                <a:lnTo>
                  <a:pt x="7410" y="10637"/>
                </a:lnTo>
                <a:lnTo>
                  <a:pt x="6274" y="11294"/>
                </a:lnTo>
                <a:lnTo>
                  <a:pt x="5259" y="12011"/>
                </a:lnTo>
                <a:lnTo>
                  <a:pt x="4243" y="12788"/>
                </a:lnTo>
                <a:lnTo>
                  <a:pt x="3287" y="13625"/>
                </a:lnTo>
                <a:lnTo>
                  <a:pt x="2450" y="14581"/>
                </a:lnTo>
                <a:lnTo>
                  <a:pt x="2032" y="15059"/>
                </a:lnTo>
                <a:lnTo>
                  <a:pt x="1733" y="15596"/>
                </a:lnTo>
                <a:lnTo>
                  <a:pt x="1374" y="16134"/>
                </a:lnTo>
                <a:lnTo>
                  <a:pt x="1076" y="16732"/>
                </a:lnTo>
                <a:lnTo>
                  <a:pt x="837" y="17329"/>
                </a:lnTo>
                <a:lnTo>
                  <a:pt x="598" y="17927"/>
                </a:lnTo>
                <a:lnTo>
                  <a:pt x="418" y="18524"/>
                </a:lnTo>
                <a:lnTo>
                  <a:pt x="239" y="19182"/>
                </a:lnTo>
                <a:lnTo>
                  <a:pt x="120" y="19839"/>
                </a:lnTo>
                <a:lnTo>
                  <a:pt x="60" y="20496"/>
                </a:lnTo>
                <a:lnTo>
                  <a:pt x="0" y="21154"/>
                </a:lnTo>
                <a:lnTo>
                  <a:pt x="0" y="21751"/>
                </a:lnTo>
                <a:lnTo>
                  <a:pt x="0" y="22409"/>
                </a:lnTo>
                <a:lnTo>
                  <a:pt x="120" y="23006"/>
                </a:lnTo>
                <a:lnTo>
                  <a:pt x="239" y="23663"/>
                </a:lnTo>
                <a:lnTo>
                  <a:pt x="418" y="24261"/>
                </a:lnTo>
                <a:lnTo>
                  <a:pt x="956" y="25456"/>
                </a:lnTo>
                <a:lnTo>
                  <a:pt x="1554" y="26651"/>
                </a:lnTo>
                <a:lnTo>
                  <a:pt x="2331" y="27846"/>
                </a:lnTo>
                <a:lnTo>
                  <a:pt x="3167" y="29041"/>
                </a:lnTo>
                <a:lnTo>
                  <a:pt x="4063" y="30177"/>
                </a:lnTo>
                <a:lnTo>
                  <a:pt x="5020" y="31193"/>
                </a:lnTo>
                <a:lnTo>
                  <a:pt x="6035" y="32089"/>
                </a:lnTo>
                <a:lnTo>
                  <a:pt x="7051" y="32925"/>
                </a:lnTo>
                <a:lnTo>
                  <a:pt x="7589" y="33284"/>
                </a:lnTo>
                <a:lnTo>
                  <a:pt x="8187" y="33642"/>
                </a:lnTo>
                <a:lnTo>
                  <a:pt x="8784" y="33941"/>
                </a:lnTo>
                <a:lnTo>
                  <a:pt x="9322" y="34180"/>
                </a:lnTo>
                <a:lnTo>
                  <a:pt x="10517" y="34599"/>
                </a:lnTo>
                <a:lnTo>
                  <a:pt x="11712" y="34897"/>
                </a:lnTo>
                <a:lnTo>
                  <a:pt x="12907" y="35017"/>
                </a:lnTo>
                <a:lnTo>
                  <a:pt x="14162" y="35077"/>
                </a:lnTo>
                <a:lnTo>
                  <a:pt x="15357" y="34957"/>
                </a:lnTo>
                <a:lnTo>
                  <a:pt x="16552" y="34718"/>
                </a:lnTo>
                <a:lnTo>
                  <a:pt x="17688" y="34419"/>
                </a:lnTo>
                <a:lnTo>
                  <a:pt x="18823" y="33941"/>
                </a:lnTo>
                <a:lnTo>
                  <a:pt x="19958" y="33403"/>
                </a:lnTo>
                <a:lnTo>
                  <a:pt x="21034" y="32746"/>
                </a:lnTo>
                <a:lnTo>
                  <a:pt x="22050" y="32029"/>
                </a:lnTo>
                <a:lnTo>
                  <a:pt x="23006" y="31193"/>
                </a:lnTo>
                <a:lnTo>
                  <a:pt x="23902" y="30296"/>
                </a:lnTo>
                <a:lnTo>
                  <a:pt x="24679" y="29280"/>
                </a:lnTo>
                <a:lnTo>
                  <a:pt x="25575" y="28085"/>
                </a:lnTo>
                <a:lnTo>
                  <a:pt x="26292" y="26830"/>
                </a:lnTo>
                <a:lnTo>
                  <a:pt x="26890" y="25516"/>
                </a:lnTo>
                <a:lnTo>
                  <a:pt x="27428" y="24141"/>
                </a:lnTo>
                <a:lnTo>
                  <a:pt x="27846" y="22767"/>
                </a:lnTo>
                <a:lnTo>
                  <a:pt x="28264" y="21393"/>
                </a:lnTo>
                <a:lnTo>
                  <a:pt x="28922" y="18524"/>
                </a:lnTo>
                <a:lnTo>
                  <a:pt x="29280" y="17031"/>
                </a:lnTo>
                <a:lnTo>
                  <a:pt x="29699" y="15537"/>
                </a:lnTo>
                <a:lnTo>
                  <a:pt x="30117" y="14043"/>
                </a:lnTo>
                <a:lnTo>
                  <a:pt x="30655" y="12609"/>
                </a:lnTo>
                <a:lnTo>
                  <a:pt x="31252" y="11055"/>
                </a:lnTo>
                <a:lnTo>
                  <a:pt x="31551" y="10218"/>
                </a:lnTo>
                <a:lnTo>
                  <a:pt x="31790" y="9442"/>
                </a:lnTo>
                <a:lnTo>
                  <a:pt x="31969" y="8605"/>
                </a:lnTo>
                <a:lnTo>
                  <a:pt x="32089" y="7768"/>
                </a:lnTo>
                <a:lnTo>
                  <a:pt x="32148" y="6932"/>
                </a:lnTo>
                <a:lnTo>
                  <a:pt x="32089" y="6036"/>
                </a:lnTo>
                <a:lnTo>
                  <a:pt x="31969" y="5438"/>
                </a:lnTo>
                <a:lnTo>
                  <a:pt x="31790" y="4900"/>
                </a:lnTo>
                <a:lnTo>
                  <a:pt x="31611" y="4362"/>
                </a:lnTo>
                <a:lnTo>
                  <a:pt x="31372" y="3884"/>
                </a:lnTo>
                <a:lnTo>
                  <a:pt x="31073" y="3406"/>
                </a:lnTo>
                <a:lnTo>
                  <a:pt x="30714" y="2928"/>
                </a:lnTo>
                <a:lnTo>
                  <a:pt x="30296" y="2510"/>
                </a:lnTo>
                <a:lnTo>
                  <a:pt x="29878" y="2092"/>
                </a:lnTo>
                <a:lnTo>
                  <a:pt x="29101" y="1315"/>
                </a:lnTo>
                <a:lnTo>
                  <a:pt x="28742" y="956"/>
                </a:lnTo>
                <a:lnTo>
                  <a:pt x="28324" y="658"/>
                </a:lnTo>
                <a:lnTo>
                  <a:pt x="27846" y="359"/>
                </a:lnTo>
                <a:lnTo>
                  <a:pt x="27368" y="180"/>
                </a:lnTo>
                <a:lnTo>
                  <a:pt x="26830" y="0"/>
                </a:lnTo>
                <a:close/>
              </a:path>
            </a:pathLst>
          </a:custGeom>
          <a:solidFill>
            <a:schemeClr val="dk2"/>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solidFill>
                <a:srgbClr val="7A7D99"/>
              </a:solidFill>
            </a:endParaRPr>
          </a:p>
        </p:txBody>
      </p:sp>
      <p:sp>
        <p:nvSpPr>
          <p:cNvPr id="257" name="Google Shape;257;p10"/>
          <p:cNvSpPr/>
          <p:nvPr/>
        </p:nvSpPr>
        <p:spPr>
          <a:xfrm rot="942660">
            <a:off x="5215141" y="6060652"/>
            <a:ext cx="902853" cy="646905"/>
          </a:xfrm>
          <a:custGeom>
            <a:avLst/>
            <a:gdLst/>
            <a:ahLst/>
            <a:cxnLst/>
            <a:rect l="l" t="t" r="r" b="b"/>
            <a:pathLst>
              <a:path w="38185" h="22230" extrusionOk="0">
                <a:moveTo>
                  <a:pt x="19481" y="6633"/>
                </a:moveTo>
                <a:lnTo>
                  <a:pt x="19003" y="6693"/>
                </a:lnTo>
                <a:lnTo>
                  <a:pt x="18465" y="6813"/>
                </a:lnTo>
                <a:lnTo>
                  <a:pt x="17808" y="7052"/>
                </a:lnTo>
                <a:lnTo>
                  <a:pt x="17509" y="7231"/>
                </a:lnTo>
                <a:lnTo>
                  <a:pt x="17270" y="7410"/>
                </a:lnTo>
                <a:lnTo>
                  <a:pt x="17151" y="7649"/>
                </a:lnTo>
                <a:lnTo>
                  <a:pt x="17151" y="7709"/>
                </a:lnTo>
                <a:lnTo>
                  <a:pt x="17151" y="7829"/>
                </a:lnTo>
                <a:lnTo>
                  <a:pt x="17330" y="8187"/>
                </a:lnTo>
                <a:lnTo>
                  <a:pt x="17569" y="8486"/>
                </a:lnTo>
                <a:lnTo>
                  <a:pt x="17868" y="8665"/>
                </a:lnTo>
                <a:lnTo>
                  <a:pt x="18226" y="8844"/>
                </a:lnTo>
                <a:lnTo>
                  <a:pt x="18645" y="8904"/>
                </a:lnTo>
                <a:lnTo>
                  <a:pt x="19123" y="8964"/>
                </a:lnTo>
                <a:lnTo>
                  <a:pt x="19601" y="8964"/>
                </a:lnTo>
                <a:lnTo>
                  <a:pt x="20079" y="8904"/>
                </a:lnTo>
                <a:lnTo>
                  <a:pt x="20975" y="8785"/>
                </a:lnTo>
                <a:lnTo>
                  <a:pt x="21752" y="8546"/>
                </a:lnTo>
                <a:lnTo>
                  <a:pt x="22051" y="8366"/>
                </a:lnTo>
                <a:lnTo>
                  <a:pt x="22230" y="8247"/>
                </a:lnTo>
                <a:lnTo>
                  <a:pt x="22349" y="8127"/>
                </a:lnTo>
                <a:lnTo>
                  <a:pt x="22290" y="7948"/>
                </a:lnTo>
                <a:lnTo>
                  <a:pt x="22409" y="8008"/>
                </a:lnTo>
                <a:lnTo>
                  <a:pt x="22529" y="7948"/>
                </a:lnTo>
                <a:lnTo>
                  <a:pt x="22708" y="7888"/>
                </a:lnTo>
                <a:lnTo>
                  <a:pt x="22768" y="7769"/>
                </a:lnTo>
                <a:lnTo>
                  <a:pt x="22768" y="7709"/>
                </a:lnTo>
                <a:lnTo>
                  <a:pt x="22768" y="7590"/>
                </a:lnTo>
                <a:lnTo>
                  <a:pt x="22708" y="7470"/>
                </a:lnTo>
                <a:lnTo>
                  <a:pt x="22290" y="7231"/>
                </a:lnTo>
                <a:lnTo>
                  <a:pt x="21871" y="6992"/>
                </a:lnTo>
                <a:lnTo>
                  <a:pt x="21393" y="6813"/>
                </a:lnTo>
                <a:lnTo>
                  <a:pt x="20915" y="6693"/>
                </a:lnTo>
                <a:lnTo>
                  <a:pt x="20437" y="6633"/>
                </a:lnTo>
                <a:close/>
                <a:moveTo>
                  <a:pt x="36452" y="1136"/>
                </a:moveTo>
                <a:lnTo>
                  <a:pt x="36033" y="1255"/>
                </a:lnTo>
                <a:lnTo>
                  <a:pt x="35555" y="1375"/>
                </a:lnTo>
                <a:lnTo>
                  <a:pt x="31253" y="2331"/>
                </a:lnTo>
                <a:lnTo>
                  <a:pt x="26951" y="3287"/>
                </a:lnTo>
                <a:lnTo>
                  <a:pt x="22648" y="4124"/>
                </a:lnTo>
                <a:lnTo>
                  <a:pt x="20437" y="4482"/>
                </a:lnTo>
                <a:lnTo>
                  <a:pt x="18286" y="4781"/>
                </a:lnTo>
                <a:lnTo>
                  <a:pt x="13804" y="5319"/>
                </a:lnTo>
                <a:lnTo>
                  <a:pt x="11593" y="5498"/>
                </a:lnTo>
                <a:lnTo>
                  <a:pt x="9323" y="5677"/>
                </a:lnTo>
                <a:lnTo>
                  <a:pt x="6873" y="5797"/>
                </a:lnTo>
                <a:lnTo>
                  <a:pt x="4363" y="5916"/>
                </a:lnTo>
                <a:lnTo>
                  <a:pt x="2092" y="6096"/>
                </a:lnTo>
                <a:lnTo>
                  <a:pt x="1256" y="6275"/>
                </a:lnTo>
                <a:lnTo>
                  <a:pt x="897" y="6394"/>
                </a:lnTo>
                <a:lnTo>
                  <a:pt x="838" y="6454"/>
                </a:lnTo>
                <a:lnTo>
                  <a:pt x="957" y="6514"/>
                </a:lnTo>
                <a:lnTo>
                  <a:pt x="2033" y="6633"/>
                </a:lnTo>
                <a:lnTo>
                  <a:pt x="1853" y="6872"/>
                </a:lnTo>
                <a:lnTo>
                  <a:pt x="1794" y="7171"/>
                </a:lnTo>
                <a:lnTo>
                  <a:pt x="1794" y="7530"/>
                </a:lnTo>
                <a:lnTo>
                  <a:pt x="1794" y="7948"/>
                </a:lnTo>
                <a:lnTo>
                  <a:pt x="1913" y="8366"/>
                </a:lnTo>
                <a:lnTo>
                  <a:pt x="2033" y="8844"/>
                </a:lnTo>
                <a:lnTo>
                  <a:pt x="2391" y="9741"/>
                </a:lnTo>
                <a:lnTo>
                  <a:pt x="2869" y="10697"/>
                </a:lnTo>
                <a:lnTo>
                  <a:pt x="3288" y="11533"/>
                </a:lnTo>
                <a:lnTo>
                  <a:pt x="4064" y="12728"/>
                </a:lnTo>
                <a:lnTo>
                  <a:pt x="4602" y="13386"/>
                </a:lnTo>
                <a:lnTo>
                  <a:pt x="5140" y="14043"/>
                </a:lnTo>
                <a:lnTo>
                  <a:pt x="5737" y="14700"/>
                </a:lnTo>
                <a:lnTo>
                  <a:pt x="6395" y="15298"/>
                </a:lnTo>
                <a:lnTo>
                  <a:pt x="7112" y="15836"/>
                </a:lnTo>
                <a:lnTo>
                  <a:pt x="7769" y="16374"/>
                </a:lnTo>
                <a:lnTo>
                  <a:pt x="8546" y="16852"/>
                </a:lnTo>
                <a:lnTo>
                  <a:pt x="9323" y="17270"/>
                </a:lnTo>
                <a:lnTo>
                  <a:pt x="10996" y="18106"/>
                </a:lnTo>
                <a:lnTo>
                  <a:pt x="12729" y="18823"/>
                </a:lnTo>
                <a:lnTo>
                  <a:pt x="14581" y="19421"/>
                </a:lnTo>
                <a:lnTo>
                  <a:pt x="16374" y="19899"/>
                </a:lnTo>
                <a:lnTo>
                  <a:pt x="17390" y="20078"/>
                </a:lnTo>
                <a:lnTo>
                  <a:pt x="18406" y="20138"/>
                </a:lnTo>
                <a:lnTo>
                  <a:pt x="19421" y="20198"/>
                </a:lnTo>
                <a:lnTo>
                  <a:pt x="20437" y="20258"/>
                </a:lnTo>
                <a:lnTo>
                  <a:pt x="21035" y="20138"/>
                </a:lnTo>
                <a:lnTo>
                  <a:pt x="21931" y="20019"/>
                </a:lnTo>
                <a:lnTo>
                  <a:pt x="23186" y="19780"/>
                </a:lnTo>
                <a:lnTo>
                  <a:pt x="22827" y="19600"/>
                </a:lnTo>
                <a:lnTo>
                  <a:pt x="22469" y="19541"/>
                </a:lnTo>
                <a:lnTo>
                  <a:pt x="22051" y="19481"/>
                </a:lnTo>
                <a:lnTo>
                  <a:pt x="21632" y="19481"/>
                </a:lnTo>
                <a:lnTo>
                  <a:pt x="20856" y="19600"/>
                </a:lnTo>
                <a:lnTo>
                  <a:pt x="20079" y="19660"/>
                </a:lnTo>
                <a:lnTo>
                  <a:pt x="19123" y="19600"/>
                </a:lnTo>
                <a:lnTo>
                  <a:pt x="18226" y="19541"/>
                </a:lnTo>
                <a:lnTo>
                  <a:pt x="17330" y="19421"/>
                </a:lnTo>
                <a:lnTo>
                  <a:pt x="16434" y="19242"/>
                </a:lnTo>
                <a:lnTo>
                  <a:pt x="14522" y="18764"/>
                </a:lnTo>
                <a:lnTo>
                  <a:pt x="13565" y="18465"/>
                </a:lnTo>
                <a:lnTo>
                  <a:pt x="12669" y="18166"/>
                </a:lnTo>
                <a:lnTo>
                  <a:pt x="11713" y="17748"/>
                </a:lnTo>
                <a:lnTo>
                  <a:pt x="10817" y="17389"/>
                </a:lnTo>
                <a:lnTo>
                  <a:pt x="9920" y="16911"/>
                </a:lnTo>
                <a:lnTo>
                  <a:pt x="9084" y="16493"/>
                </a:lnTo>
                <a:lnTo>
                  <a:pt x="8426" y="16075"/>
                </a:lnTo>
                <a:lnTo>
                  <a:pt x="7769" y="15597"/>
                </a:lnTo>
                <a:lnTo>
                  <a:pt x="7112" y="15119"/>
                </a:lnTo>
                <a:lnTo>
                  <a:pt x="6574" y="14581"/>
                </a:lnTo>
                <a:lnTo>
                  <a:pt x="5976" y="13983"/>
                </a:lnTo>
                <a:lnTo>
                  <a:pt x="5498" y="13446"/>
                </a:lnTo>
                <a:lnTo>
                  <a:pt x="4961" y="12788"/>
                </a:lnTo>
                <a:lnTo>
                  <a:pt x="4542" y="12131"/>
                </a:lnTo>
                <a:lnTo>
                  <a:pt x="4184" y="11533"/>
                </a:lnTo>
                <a:lnTo>
                  <a:pt x="3825" y="10876"/>
                </a:lnTo>
                <a:lnTo>
                  <a:pt x="3527" y="10278"/>
                </a:lnTo>
                <a:lnTo>
                  <a:pt x="3288" y="9621"/>
                </a:lnTo>
                <a:lnTo>
                  <a:pt x="3048" y="8844"/>
                </a:lnTo>
                <a:lnTo>
                  <a:pt x="2929" y="8068"/>
                </a:lnTo>
                <a:lnTo>
                  <a:pt x="2750" y="7350"/>
                </a:lnTo>
                <a:lnTo>
                  <a:pt x="2630" y="6992"/>
                </a:lnTo>
                <a:lnTo>
                  <a:pt x="2511" y="6633"/>
                </a:lnTo>
                <a:lnTo>
                  <a:pt x="4483" y="6633"/>
                </a:lnTo>
                <a:lnTo>
                  <a:pt x="6514" y="6454"/>
                </a:lnTo>
                <a:lnTo>
                  <a:pt x="7530" y="6335"/>
                </a:lnTo>
                <a:lnTo>
                  <a:pt x="8546" y="6275"/>
                </a:lnTo>
                <a:lnTo>
                  <a:pt x="9502" y="6275"/>
                </a:lnTo>
                <a:lnTo>
                  <a:pt x="10458" y="6394"/>
                </a:lnTo>
                <a:lnTo>
                  <a:pt x="10996" y="6454"/>
                </a:lnTo>
                <a:lnTo>
                  <a:pt x="11115" y="6454"/>
                </a:lnTo>
                <a:lnTo>
                  <a:pt x="11235" y="6514"/>
                </a:lnTo>
                <a:lnTo>
                  <a:pt x="11354" y="6753"/>
                </a:lnTo>
                <a:lnTo>
                  <a:pt x="11593" y="7291"/>
                </a:lnTo>
                <a:lnTo>
                  <a:pt x="11773" y="7530"/>
                </a:lnTo>
                <a:lnTo>
                  <a:pt x="12012" y="7769"/>
                </a:lnTo>
                <a:lnTo>
                  <a:pt x="12490" y="8187"/>
                </a:lnTo>
                <a:lnTo>
                  <a:pt x="13147" y="8665"/>
                </a:lnTo>
                <a:lnTo>
                  <a:pt x="13864" y="9024"/>
                </a:lnTo>
                <a:lnTo>
                  <a:pt x="15358" y="9681"/>
                </a:lnTo>
                <a:lnTo>
                  <a:pt x="16135" y="9980"/>
                </a:lnTo>
                <a:lnTo>
                  <a:pt x="16912" y="10278"/>
                </a:lnTo>
                <a:lnTo>
                  <a:pt x="17689" y="10518"/>
                </a:lnTo>
                <a:lnTo>
                  <a:pt x="18465" y="10697"/>
                </a:lnTo>
                <a:lnTo>
                  <a:pt x="19302" y="10876"/>
                </a:lnTo>
                <a:lnTo>
                  <a:pt x="20079" y="10936"/>
                </a:lnTo>
                <a:lnTo>
                  <a:pt x="20856" y="10996"/>
                </a:lnTo>
                <a:lnTo>
                  <a:pt x="21632" y="10936"/>
                </a:lnTo>
                <a:lnTo>
                  <a:pt x="22409" y="10816"/>
                </a:lnTo>
                <a:lnTo>
                  <a:pt x="23126" y="10637"/>
                </a:lnTo>
                <a:lnTo>
                  <a:pt x="23843" y="10398"/>
                </a:lnTo>
                <a:lnTo>
                  <a:pt x="24501" y="10039"/>
                </a:lnTo>
                <a:lnTo>
                  <a:pt x="25158" y="9621"/>
                </a:lnTo>
                <a:lnTo>
                  <a:pt x="25815" y="9083"/>
                </a:lnTo>
                <a:lnTo>
                  <a:pt x="26413" y="8486"/>
                </a:lnTo>
                <a:lnTo>
                  <a:pt x="26951" y="7769"/>
                </a:lnTo>
                <a:lnTo>
                  <a:pt x="27309" y="7171"/>
                </a:lnTo>
                <a:lnTo>
                  <a:pt x="27727" y="6454"/>
                </a:lnTo>
                <a:lnTo>
                  <a:pt x="28026" y="5737"/>
                </a:lnTo>
                <a:lnTo>
                  <a:pt x="28146" y="5379"/>
                </a:lnTo>
                <a:lnTo>
                  <a:pt x="28205" y="5080"/>
                </a:lnTo>
                <a:lnTo>
                  <a:pt x="28205" y="4482"/>
                </a:lnTo>
                <a:lnTo>
                  <a:pt x="28205" y="4363"/>
                </a:lnTo>
                <a:lnTo>
                  <a:pt x="28146" y="4303"/>
                </a:lnTo>
                <a:lnTo>
                  <a:pt x="28086" y="4363"/>
                </a:lnTo>
                <a:lnTo>
                  <a:pt x="27966" y="4482"/>
                </a:lnTo>
                <a:lnTo>
                  <a:pt x="27668" y="4960"/>
                </a:lnTo>
                <a:lnTo>
                  <a:pt x="26831" y="6514"/>
                </a:lnTo>
                <a:lnTo>
                  <a:pt x="26413" y="7231"/>
                </a:lnTo>
                <a:lnTo>
                  <a:pt x="25995" y="7888"/>
                </a:lnTo>
                <a:lnTo>
                  <a:pt x="25516" y="8546"/>
                </a:lnTo>
                <a:lnTo>
                  <a:pt x="24919" y="9143"/>
                </a:lnTo>
                <a:lnTo>
                  <a:pt x="24620" y="9382"/>
                </a:lnTo>
                <a:lnTo>
                  <a:pt x="24262" y="9621"/>
                </a:lnTo>
                <a:lnTo>
                  <a:pt x="23843" y="9800"/>
                </a:lnTo>
                <a:lnTo>
                  <a:pt x="23425" y="10039"/>
                </a:lnTo>
                <a:lnTo>
                  <a:pt x="22588" y="10278"/>
                </a:lnTo>
                <a:lnTo>
                  <a:pt x="21692" y="10398"/>
                </a:lnTo>
                <a:lnTo>
                  <a:pt x="20856" y="10458"/>
                </a:lnTo>
                <a:lnTo>
                  <a:pt x="19959" y="10398"/>
                </a:lnTo>
                <a:lnTo>
                  <a:pt x="19123" y="10278"/>
                </a:lnTo>
                <a:lnTo>
                  <a:pt x="18226" y="10099"/>
                </a:lnTo>
                <a:lnTo>
                  <a:pt x="17390" y="9800"/>
                </a:lnTo>
                <a:lnTo>
                  <a:pt x="16553" y="9561"/>
                </a:lnTo>
                <a:lnTo>
                  <a:pt x="15179" y="9024"/>
                </a:lnTo>
                <a:lnTo>
                  <a:pt x="14402" y="8725"/>
                </a:lnTo>
                <a:lnTo>
                  <a:pt x="13685" y="8366"/>
                </a:lnTo>
                <a:lnTo>
                  <a:pt x="12968" y="8008"/>
                </a:lnTo>
                <a:lnTo>
                  <a:pt x="12370" y="7530"/>
                </a:lnTo>
                <a:lnTo>
                  <a:pt x="12131" y="7231"/>
                </a:lnTo>
                <a:lnTo>
                  <a:pt x="11892" y="6932"/>
                </a:lnTo>
                <a:lnTo>
                  <a:pt x="11713" y="6633"/>
                </a:lnTo>
                <a:lnTo>
                  <a:pt x="11534" y="6275"/>
                </a:lnTo>
                <a:lnTo>
                  <a:pt x="14641" y="6036"/>
                </a:lnTo>
                <a:lnTo>
                  <a:pt x="17748" y="5737"/>
                </a:lnTo>
                <a:lnTo>
                  <a:pt x="20856" y="5379"/>
                </a:lnTo>
                <a:lnTo>
                  <a:pt x="24023" y="4901"/>
                </a:lnTo>
                <a:lnTo>
                  <a:pt x="27130" y="4363"/>
                </a:lnTo>
                <a:lnTo>
                  <a:pt x="30237" y="3705"/>
                </a:lnTo>
                <a:lnTo>
                  <a:pt x="31791" y="3347"/>
                </a:lnTo>
                <a:lnTo>
                  <a:pt x="33285" y="2929"/>
                </a:lnTo>
                <a:lnTo>
                  <a:pt x="34779" y="2510"/>
                </a:lnTo>
                <a:lnTo>
                  <a:pt x="36213" y="2032"/>
                </a:lnTo>
                <a:lnTo>
                  <a:pt x="36213" y="3526"/>
                </a:lnTo>
                <a:lnTo>
                  <a:pt x="36153" y="5140"/>
                </a:lnTo>
                <a:lnTo>
                  <a:pt x="36033" y="6693"/>
                </a:lnTo>
                <a:lnTo>
                  <a:pt x="35794" y="8187"/>
                </a:lnTo>
                <a:lnTo>
                  <a:pt x="35615" y="8964"/>
                </a:lnTo>
                <a:lnTo>
                  <a:pt x="35436" y="9741"/>
                </a:lnTo>
                <a:lnTo>
                  <a:pt x="35197" y="10458"/>
                </a:lnTo>
                <a:lnTo>
                  <a:pt x="34898" y="11175"/>
                </a:lnTo>
                <a:lnTo>
                  <a:pt x="34540" y="11832"/>
                </a:lnTo>
                <a:lnTo>
                  <a:pt x="34181" y="12549"/>
                </a:lnTo>
                <a:lnTo>
                  <a:pt x="33703" y="13147"/>
                </a:lnTo>
                <a:lnTo>
                  <a:pt x="33225" y="13804"/>
                </a:lnTo>
                <a:lnTo>
                  <a:pt x="32747" y="14342"/>
                </a:lnTo>
                <a:lnTo>
                  <a:pt x="32209" y="14880"/>
                </a:lnTo>
                <a:lnTo>
                  <a:pt x="31014" y="15836"/>
                </a:lnTo>
                <a:lnTo>
                  <a:pt x="29819" y="16732"/>
                </a:lnTo>
                <a:lnTo>
                  <a:pt x="28564" y="17569"/>
                </a:lnTo>
                <a:lnTo>
                  <a:pt x="27249" y="18405"/>
                </a:lnTo>
                <a:lnTo>
                  <a:pt x="26532" y="18764"/>
                </a:lnTo>
                <a:lnTo>
                  <a:pt x="25815" y="19063"/>
                </a:lnTo>
                <a:lnTo>
                  <a:pt x="24501" y="19720"/>
                </a:lnTo>
                <a:lnTo>
                  <a:pt x="23664" y="20019"/>
                </a:lnTo>
                <a:lnTo>
                  <a:pt x="23365" y="20138"/>
                </a:lnTo>
                <a:lnTo>
                  <a:pt x="23186" y="20138"/>
                </a:lnTo>
                <a:lnTo>
                  <a:pt x="23664" y="20198"/>
                </a:lnTo>
                <a:lnTo>
                  <a:pt x="24142" y="20198"/>
                </a:lnTo>
                <a:lnTo>
                  <a:pt x="24560" y="20138"/>
                </a:lnTo>
                <a:lnTo>
                  <a:pt x="25038" y="20019"/>
                </a:lnTo>
                <a:lnTo>
                  <a:pt x="25935" y="19720"/>
                </a:lnTo>
                <a:lnTo>
                  <a:pt x="26831" y="19302"/>
                </a:lnTo>
                <a:lnTo>
                  <a:pt x="27727" y="18823"/>
                </a:lnTo>
                <a:lnTo>
                  <a:pt x="28504" y="18226"/>
                </a:lnTo>
                <a:lnTo>
                  <a:pt x="30058" y="17150"/>
                </a:lnTo>
                <a:lnTo>
                  <a:pt x="31552" y="16015"/>
                </a:lnTo>
                <a:lnTo>
                  <a:pt x="32269" y="15417"/>
                </a:lnTo>
                <a:lnTo>
                  <a:pt x="32926" y="14820"/>
                </a:lnTo>
                <a:lnTo>
                  <a:pt x="33583" y="14103"/>
                </a:lnTo>
                <a:lnTo>
                  <a:pt x="34181" y="13386"/>
                </a:lnTo>
                <a:lnTo>
                  <a:pt x="34659" y="12609"/>
                </a:lnTo>
                <a:lnTo>
                  <a:pt x="35137" y="11772"/>
                </a:lnTo>
                <a:lnTo>
                  <a:pt x="35496" y="10936"/>
                </a:lnTo>
                <a:lnTo>
                  <a:pt x="35854" y="9980"/>
                </a:lnTo>
                <a:lnTo>
                  <a:pt x="36093" y="9083"/>
                </a:lnTo>
                <a:lnTo>
                  <a:pt x="36272" y="8127"/>
                </a:lnTo>
                <a:lnTo>
                  <a:pt x="36452" y="7171"/>
                </a:lnTo>
                <a:lnTo>
                  <a:pt x="36571" y="6215"/>
                </a:lnTo>
                <a:lnTo>
                  <a:pt x="36691" y="4303"/>
                </a:lnTo>
                <a:lnTo>
                  <a:pt x="36631" y="3347"/>
                </a:lnTo>
                <a:lnTo>
                  <a:pt x="36631" y="2929"/>
                </a:lnTo>
                <a:lnTo>
                  <a:pt x="36691" y="2451"/>
                </a:lnTo>
                <a:lnTo>
                  <a:pt x="36870" y="1913"/>
                </a:lnTo>
                <a:lnTo>
                  <a:pt x="36990" y="1614"/>
                </a:lnTo>
                <a:lnTo>
                  <a:pt x="37049" y="1554"/>
                </a:lnTo>
                <a:lnTo>
                  <a:pt x="36990" y="1315"/>
                </a:lnTo>
                <a:lnTo>
                  <a:pt x="36810" y="1196"/>
                </a:lnTo>
                <a:lnTo>
                  <a:pt x="36631" y="1136"/>
                </a:lnTo>
                <a:close/>
                <a:moveTo>
                  <a:pt x="37587" y="1"/>
                </a:moveTo>
                <a:lnTo>
                  <a:pt x="37408" y="60"/>
                </a:lnTo>
                <a:lnTo>
                  <a:pt x="37288" y="120"/>
                </a:lnTo>
                <a:lnTo>
                  <a:pt x="37169" y="240"/>
                </a:lnTo>
                <a:lnTo>
                  <a:pt x="37109" y="359"/>
                </a:lnTo>
                <a:lnTo>
                  <a:pt x="37109" y="718"/>
                </a:lnTo>
                <a:lnTo>
                  <a:pt x="37229" y="1255"/>
                </a:lnTo>
                <a:lnTo>
                  <a:pt x="37348" y="2690"/>
                </a:lnTo>
                <a:lnTo>
                  <a:pt x="37408" y="3347"/>
                </a:lnTo>
                <a:lnTo>
                  <a:pt x="37468" y="4064"/>
                </a:lnTo>
                <a:lnTo>
                  <a:pt x="37408" y="4960"/>
                </a:lnTo>
                <a:lnTo>
                  <a:pt x="37408" y="5797"/>
                </a:lnTo>
                <a:lnTo>
                  <a:pt x="37288" y="6693"/>
                </a:lnTo>
                <a:lnTo>
                  <a:pt x="37169" y="7530"/>
                </a:lnTo>
                <a:lnTo>
                  <a:pt x="36990" y="8426"/>
                </a:lnTo>
                <a:lnTo>
                  <a:pt x="36810" y="9263"/>
                </a:lnTo>
                <a:lnTo>
                  <a:pt x="36571" y="10099"/>
                </a:lnTo>
                <a:lnTo>
                  <a:pt x="36272" y="10936"/>
                </a:lnTo>
                <a:lnTo>
                  <a:pt x="35675" y="12250"/>
                </a:lnTo>
                <a:lnTo>
                  <a:pt x="34958" y="13505"/>
                </a:lnTo>
                <a:lnTo>
                  <a:pt x="34121" y="14760"/>
                </a:lnTo>
                <a:lnTo>
                  <a:pt x="33165" y="15836"/>
                </a:lnTo>
                <a:lnTo>
                  <a:pt x="32149" y="16911"/>
                </a:lnTo>
                <a:lnTo>
                  <a:pt x="31014" y="17867"/>
                </a:lnTo>
                <a:lnTo>
                  <a:pt x="29819" y="18704"/>
                </a:lnTo>
                <a:lnTo>
                  <a:pt x="28564" y="19421"/>
                </a:lnTo>
                <a:lnTo>
                  <a:pt x="27309" y="19959"/>
                </a:lnTo>
                <a:lnTo>
                  <a:pt x="25995" y="20437"/>
                </a:lnTo>
                <a:lnTo>
                  <a:pt x="24680" y="20795"/>
                </a:lnTo>
                <a:lnTo>
                  <a:pt x="23365" y="21034"/>
                </a:lnTo>
                <a:lnTo>
                  <a:pt x="21991" y="21214"/>
                </a:lnTo>
                <a:lnTo>
                  <a:pt x="20617" y="21273"/>
                </a:lnTo>
                <a:lnTo>
                  <a:pt x="19242" y="21273"/>
                </a:lnTo>
                <a:lnTo>
                  <a:pt x="17808" y="21154"/>
                </a:lnTo>
                <a:lnTo>
                  <a:pt x="16434" y="20975"/>
                </a:lnTo>
                <a:lnTo>
                  <a:pt x="15119" y="20676"/>
                </a:lnTo>
                <a:lnTo>
                  <a:pt x="13745" y="20317"/>
                </a:lnTo>
                <a:lnTo>
                  <a:pt x="12430" y="19839"/>
                </a:lnTo>
                <a:lnTo>
                  <a:pt x="11175" y="19361"/>
                </a:lnTo>
                <a:lnTo>
                  <a:pt x="9920" y="18764"/>
                </a:lnTo>
                <a:lnTo>
                  <a:pt x="8785" y="18047"/>
                </a:lnTo>
                <a:lnTo>
                  <a:pt x="7650" y="17330"/>
                </a:lnTo>
                <a:lnTo>
                  <a:pt x="6514" y="16433"/>
                </a:lnTo>
                <a:lnTo>
                  <a:pt x="5439" y="15477"/>
                </a:lnTo>
                <a:lnTo>
                  <a:pt x="4483" y="14402"/>
                </a:lnTo>
                <a:lnTo>
                  <a:pt x="3646" y="13266"/>
                </a:lnTo>
                <a:lnTo>
                  <a:pt x="2869" y="12071"/>
                </a:lnTo>
                <a:lnTo>
                  <a:pt x="2212" y="10816"/>
                </a:lnTo>
                <a:lnTo>
                  <a:pt x="1674" y="9502"/>
                </a:lnTo>
                <a:lnTo>
                  <a:pt x="1136" y="8187"/>
                </a:lnTo>
                <a:lnTo>
                  <a:pt x="838" y="6813"/>
                </a:lnTo>
                <a:lnTo>
                  <a:pt x="599" y="5976"/>
                </a:lnTo>
                <a:lnTo>
                  <a:pt x="479" y="5737"/>
                </a:lnTo>
                <a:lnTo>
                  <a:pt x="359" y="5618"/>
                </a:lnTo>
                <a:lnTo>
                  <a:pt x="180" y="5677"/>
                </a:lnTo>
                <a:lnTo>
                  <a:pt x="120" y="5797"/>
                </a:lnTo>
                <a:lnTo>
                  <a:pt x="61" y="6036"/>
                </a:lnTo>
                <a:lnTo>
                  <a:pt x="1" y="6275"/>
                </a:lnTo>
                <a:lnTo>
                  <a:pt x="61" y="6813"/>
                </a:lnTo>
                <a:lnTo>
                  <a:pt x="120" y="7231"/>
                </a:lnTo>
                <a:lnTo>
                  <a:pt x="240" y="8068"/>
                </a:lnTo>
                <a:lnTo>
                  <a:pt x="419" y="8844"/>
                </a:lnTo>
                <a:lnTo>
                  <a:pt x="658" y="9681"/>
                </a:lnTo>
                <a:lnTo>
                  <a:pt x="957" y="10458"/>
                </a:lnTo>
                <a:lnTo>
                  <a:pt x="1316" y="11175"/>
                </a:lnTo>
                <a:lnTo>
                  <a:pt x="1674" y="11952"/>
                </a:lnTo>
                <a:lnTo>
                  <a:pt x="2092" y="12669"/>
                </a:lnTo>
                <a:lnTo>
                  <a:pt x="2570" y="13386"/>
                </a:lnTo>
                <a:lnTo>
                  <a:pt x="3467" y="14581"/>
                </a:lnTo>
                <a:lnTo>
                  <a:pt x="4483" y="15776"/>
                </a:lnTo>
                <a:lnTo>
                  <a:pt x="5618" y="16852"/>
                </a:lnTo>
                <a:lnTo>
                  <a:pt x="6813" y="17808"/>
                </a:lnTo>
                <a:lnTo>
                  <a:pt x="8068" y="18704"/>
                </a:lnTo>
                <a:lnTo>
                  <a:pt x="9442" y="19481"/>
                </a:lnTo>
                <a:lnTo>
                  <a:pt x="10817" y="20198"/>
                </a:lnTo>
                <a:lnTo>
                  <a:pt x="12311" y="20795"/>
                </a:lnTo>
                <a:lnTo>
                  <a:pt x="13804" y="21273"/>
                </a:lnTo>
                <a:lnTo>
                  <a:pt x="15298" y="21692"/>
                </a:lnTo>
                <a:lnTo>
                  <a:pt x="16852" y="21991"/>
                </a:lnTo>
                <a:lnTo>
                  <a:pt x="18406" y="22170"/>
                </a:lnTo>
                <a:lnTo>
                  <a:pt x="19959" y="22230"/>
                </a:lnTo>
                <a:lnTo>
                  <a:pt x="21513" y="22170"/>
                </a:lnTo>
                <a:lnTo>
                  <a:pt x="23067" y="22050"/>
                </a:lnTo>
                <a:lnTo>
                  <a:pt x="24560" y="21751"/>
                </a:lnTo>
                <a:lnTo>
                  <a:pt x="25457" y="21572"/>
                </a:lnTo>
                <a:lnTo>
                  <a:pt x="26293" y="21333"/>
                </a:lnTo>
                <a:lnTo>
                  <a:pt x="27130" y="20975"/>
                </a:lnTo>
                <a:lnTo>
                  <a:pt x="27966" y="20676"/>
                </a:lnTo>
                <a:lnTo>
                  <a:pt x="28743" y="20258"/>
                </a:lnTo>
                <a:lnTo>
                  <a:pt x="29460" y="19839"/>
                </a:lnTo>
                <a:lnTo>
                  <a:pt x="30237" y="19361"/>
                </a:lnTo>
                <a:lnTo>
                  <a:pt x="30894" y="18823"/>
                </a:lnTo>
                <a:lnTo>
                  <a:pt x="31612" y="18286"/>
                </a:lnTo>
                <a:lnTo>
                  <a:pt x="32209" y="17748"/>
                </a:lnTo>
                <a:lnTo>
                  <a:pt x="32866" y="17150"/>
                </a:lnTo>
                <a:lnTo>
                  <a:pt x="33404" y="16493"/>
                </a:lnTo>
                <a:lnTo>
                  <a:pt x="34002" y="15836"/>
                </a:lnTo>
                <a:lnTo>
                  <a:pt x="34480" y="15178"/>
                </a:lnTo>
                <a:lnTo>
                  <a:pt x="35018" y="14461"/>
                </a:lnTo>
                <a:lnTo>
                  <a:pt x="35436" y="13744"/>
                </a:lnTo>
                <a:lnTo>
                  <a:pt x="35914" y="12967"/>
                </a:lnTo>
                <a:lnTo>
                  <a:pt x="36272" y="12191"/>
                </a:lnTo>
                <a:lnTo>
                  <a:pt x="36631" y="11414"/>
                </a:lnTo>
                <a:lnTo>
                  <a:pt x="36930" y="10577"/>
                </a:lnTo>
                <a:lnTo>
                  <a:pt x="37229" y="9741"/>
                </a:lnTo>
                <a:lnTo>
                  <a:pt x="37468" y="8904"/>
                </a:lnTo>
                <a:lnTo>
                  <a:pt x="37707" y="8068"/>
                </a:lnTo>
                <a:lnTo>
                  <a:pt x="37886" y="7231"/>
                </a:lnTo>
                <a:lnTo>
                  <a:pt x="38005" y="6394"/>
                </a:lnTo>
                <a:lnTo>
                  <a:pt x="38125" y="5498"/>
                </a:lnTo>
                <a:lnTo>
                  <a:pt x="38185" y="4602"/>
                </a:lnTo>
                <a:lnTo>
                  <a:pt x="38185" y="3765"/>
                </a:lnTo>
                <a:lnTo>
                  <a:pt x="38125" y="2869"/>
                </a:lnTo>
                <a:lnTo>
                  <a:pt x="38065" y="1973"/>
                </a:lnTo>
                <a:lnTo>
                  <a:pt x="37946" y="1136"/>
                </a:lnTo>
                <a:lnTo>
                  <a:pt x="37826" y="240"/>
                </a:lnTo>
                <a:lnTo>
                  <a:pt x="37707" y="60"/>
                </a:lnTo>
                <a:lnTo>
                  <a:pt x="37587" y="1"/>
                </a:lnTo>
                <a:close/>
              </a:path>
            </a:pathLst>
          </a:custGeom>
          <a:solidFill>
            <a:schemeClr val="dk2"/>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solidFill>
                <a:srgbClr val="7A7D99"/>
              </a:solidFill>
            </a:endParaRPr>
          </a:p>
        </p:txBody>
      </p:sp>
      <p:sp>
        <p:nvSpPr>
          <p:cNvPr id="258" name="Google Shape;258;p10"/>
          <p:cNvSpPr/>
          <p:nvPr/>
        </p:nvSpPr>
        <p:spPr>
          <a:xfrm rot="-5506848">
            <a:off x="8858570" y="4858499"/>
            <a:ext cx="239023" cy="209530"/>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chemeClr val="dk2"/>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259" name="Google Shape;259;p10"/>
          <p:cNvSpPr/>
          <p:nvPr/>
        </p:nvSpPr>
        <p:spPr>
          <a:xfrm rot="-10292983">
            <a:off x="8755202" y="5069920"/>
            <a:ext cx="233149" cy="309593"/>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chemeClr val="dk2"/>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95300" y="579433"/>
            <a:ext cx="6483425" cy="1143200"/>
          </a:xfrm>
          <a:prstGeom prst="rect">
            <a:avLst/>
          </a:prstGeom>
          <a:noFill/>
          <a:ln>
            <a:noFill/>
          </a:ln>
        </p:spPr>
        <p:txBody>
          <a:bodyPr spcFirstLastPara="1" wrap="square" lIns="107269" tIns="107269" rIns="107269" bIns="107269" anchor="b" anchorCtr="0">
            <a:noAutofit/>
          </a:bodyPr>
          <a:lstStyle>
            <a:lvl1pPr lvl="0">
              <a:spcBef>
                <a:spcPts val="0"/>
              </a:spcBef>
              <a:spcAft>
                <a:spcPts val="0"/>
              </a:spcAft>
              <a:buClr>
                <a:schemeClr val="dk1"/>
              </a:buClr>
              <a:buSzPts val="3000"/>
              <a:buFont typeface="Shadows Into Light Two"/>
              <a:buNone/>
              <a:defRPr sz="3000">
                <a:solidFill>
                  <a:schemeClr val="dk1"/>
                </a:solidFill>
                <a:latin typeface="Shadows Into Light Two"/>
                <a:ea typeface="Shadows Into Light Two"/>
                <a:cs typeface="Shadows Into Light Two"/>
                <a:sym typeface="Shadows Into Light Two"/>
              </a:defRPr>
            </a:lvl1pPr>
            <a:lvl2pPr lvl="1">
              <a:spcBef>
                <a:spcPts val="0"/>
              </a:spcBef>
              <a:spcAft>
                <a:spcPts val="0"/>
              </a:spcAft>
              <a:buClr>
                <a:schemeClr val="dk1"/>
              </a:buClr>
              <a:buSzPts val="3000"/>
              <a:buFont typeface="Shadows Into Light Two"/>
              <a:buNone/>
              <a:defRPr sz="3000">
                <a:solidFill>
                  <a:schemeClr val="dk1"/>
                </a:solidFill>
                <a:latin typeface="Shadows Into Light Two"/>
                <a:ea typeface="Shadows Into Light Two"/>
                <a:cs typeface="Shadows Into Light Two"/>
                <a:sym typeface="Shadows Into Light Two"/>
              </a:defRPr>
            </a:lvl2pPr>
            <a:lvl3pPr lvl="2">
              <a:spcBef>
                <a:spcPts val="0"/>
              </a:spcBef>
              <a:spcAft>
                <a:spcPts val="0"/>
              </a:spcAft>
              <a:buClr>
                <a:schemeClr val="dk1"/>
              </a:buClr>
              <a:buSzPts val="3000"/>
              <a:buFont typeface="Shadows Into Light Two"/>
              <a:buNone/>
              <a:defRPr sz="3000">
                <a:solidFill>
                  <a:schemeClr val="dk1"/>
                </a:solidFill>
                <a:latin typeface="Shadows Into Light Two"/>
                <a:ea typeface="Shadows Into Light Two"/>
                <a:cs typeface="Shadows Into Light Two"/>
                <a:sym typeface="Shadows Into Light Two"/>
              </a:defRPr>
            </a:lvl3pPr>
            <a:lvl4pPr lvl="3">
              <a:spcBef>
                <a:spcPts val="0"/>
              </a:spcBef>
              <a:spcAft>
                <a:spcPts val="0"/>
              </a:spcAft>
              <a:buClr>
                <a:schemeClr val="dk1"/>
              </a:buClr>
              <a:buSzPts val="3000"/>
              <a:buFont typeface="Shadows Into Light Two"/>
              <a:buNone/>
              <a:defRPr sz="3000">
                <a:solidFill>
                  <a:schemeClr val="dk1"/>
                </a:solidFill>
                <a:latin typeface="Shadows Into Light Two"/>
                <a:ea typeface="Shadows Into Light Two"/>
                <a:cs typeface="Shadows Into Light Two"/>
                <a:sym typeface="Shadows Into Light Two"/>
              </a:defRPr>
            </a:lvl4pPr>
            <a:lvl5pPr lvl="4">
              <a:spcBef>
                <a:spcPts val="0"/>
              </a:spcBef>
              <a:spcAft>
                <a:spcPts val="0"/>
              </a:spcAft>
              <a:buClr>
                <a:schemeClr val="dk1"/>
              </a:buClr>
              <a:buSzPts val="3000"/>
              <a:buFont typeface="Shadows Into Light Two"/>
              <a:buNone/>
              <a:defRPr sz="3000">
                <a:solidFill>
                  <a:schemeClr val="dk1"/>
                </a:solidFill>
                <a:latin typeface="Shadows Into Light Two"/>
                <a:ea typeface="Shadows Into Light Two"/>
                <a:cs typeface="Shadows Into Light Two"/>
                <a:sym typeface="Shadows Into Light Two"/>
              </a:defRPr>
            </a:lvl5pPr>
            <a:lvl6pPr lvl="5">
              <a:spcBef>
                <a:spcPts val="0"/>
              </a:spcBef>
              <a:spcAft>
                <a:spcPts val="0"/>
              </a:spcAft>
              <a:buClr>
                <a:schemeClr val="dk1"/>
              </a:buClr>
              <a:buSzPts val="3000"/>
              <a:buFont typeface="Shadows Into Light Two"/>
              <a:buNone/>
              <a:defRPr sz="3000">
                <a:solidFill>
                  <a:schemeClr val="dk1"/>
                </a:solidFill>
                <a:latin typeface="Shadows Into Light Two"/>
                <a:ea typeface="Shadows Into Light Two"/>
                <a:cs typeface="Shadows Into Light Two"/>
                <a:sym typeface="Shadows Into Light Two"/>
              </a:defRPr>
            </a:lvl6pPr>
            <a:lvl7pPr lvl="6">
              <a:spcBef>
                <a:spcPts val="0"/>
              </a:spcBef>
              <a:spcAft>
                <a:spcPts val="0"/>
              </a:spcAft>
              <a:buClr>
                <a:schemeClr val="dk1"/>
              </a:buClr>
              <a:buSzPts val="3000"/>
              <a:buFont typeface="Shadows Into Light Two"/>
              <a:buNone/>
              <a:defRPr sz="3000">
                <a:solidFill>
                  <a:schemeClr val="dk1"/>
                </a:solidFill>
                <a:latin typeface="Shadows Into Light Two"/>
                <a:ea typeface="Shadows Into Light Two"/>
                <a:cs typeface="Shadows Into Light Two"/>
                <a:sym typeface="Shadows Into Light Two"/>
              </a:defRPr>
            </a:lvl7pPr>
            <a:lvl8pPr lvl="7">
              <a:spcBef>
                <a:spcPts val="0"/>
              </a:spcBef>
              <a:spcAft>
                <a:spcPts val="0"/>
              </a:spcAft>
              <a:buClr>
                <a:schemeClr val="dk1"/>
              </a:buClr>
              <a:buSzPts val="3000"/>
              <a:buFont typeface="Shadows Into Light Two"/>
              <a:buNone/>
              <a:defRPr sz="3000">
                <a:solidFill>
                  <a:schemeClr val="dk1"/>
                </a:solidFill>
                <a:latin typeface="Shadows Into Light Two"/>
                <a:ea typeface="Shadows Into Light Two"/>
                <a:cs typeface="Shadows Into Light Two"/>
                <a:sym typeface="Shadows Into Light Two"/>
              </a:defRPr>
            </a:lvl8pPr>
            <a:lvl9pPr lvl="8">
              <a:spcBef>
                <a:spcPts val="0"/>
              </a:spcBef>
              <a:spcAft>
                <a:spcPts val="0"/>
              </a:spcAft>
              <a:buClr>
                <a:schemeClr val="dk1"/>
              </a:buClr>
              <a:buSzPts val="3000"/>
              <a:buFont typeface="Shadows Into Light Two"/>
              <a:buNone/>
              <a:defRPr sz="3000">
                <a:solidFill>
                  <a:schemeClr val="dk1"/>
                </a:solidFill>
                <a:latin typeface="Shadows Into Light Two"/>
                <a:ea typeface="Shadows Into Light Two"/>
                <a:cs typeface="Shadows Into Light Two"/>
                <a:sym typeface="Shadows Into Light Two"/>
              </a:defRPr>
            </a:lvl9pPr>
          </a:lstStyle>
          <a:p>
            <a:endParaRPr/>
          </a:p>
        </p:txBody>
      </p:sp>
      <p:sp>
        <p:nvSpPr>
          <p:cNvPr id="7" name="Google Shape;7;p1"/>
          <p:cNvSpPr txBox="1">
            <a:spLocks noGrp="1"/>
          </p:cNvSpPr>
          <p:nvPr>
            <p:ph type="body" idx="1"/>
          </p:nvPr>
        </p:nvSpPr>
        <p:spPr>
          <a:xfrm>
            <a:off x="495300" y="1905000"/>
            <a:ext cx="6483425" cy="4227200"/>
          </a:xfrm>
          <a:prstGeom prst="rect">
            <a:avLst/>
          </a:prstGeom>
          <a:noFill/>
          <a:ln>
            <a:noFill/>
          </a:ln>
        </p:spPr>
        <p:txBody>
          <a:bodyPr spcFirstLastPara="1" wrap="square" lIns="107269" tIns="107269" rIns="107269" bIns="107269" anchor="t" anchorCtr="0">
            <a:noAutofit/>
          </a:bodyPr>
          <a:lstStyle>
            <a:lvl1pPr marL="457200" lvl="0" indent="-393700">
              <a:spcBef>
                <a:spcPts val="600"/>
              </a:spcBef>
              <a:spcAft>
                <a:spcPts val="0"/>
              </a:spcAft>
              <a:buClr>
                <a:schemeClr val="accent1"/>
              </a:buClr>
              <a:buSzPts val="2600"/>
              <a:buFont typeface="Chivo Light"/>
              <a:buChar char="༝"/>
              <a:defRPr sz="2600">
                <a:solidFill>
                  <a:schemeClr val="dk1"/>
                </a:solidFill>
                <a:latin typeface="Chivo Light"/>
                <a:ea typeface="Chivo Light"/>
                <a:cs typeface="Chivo Light"/>
                <a:sym typeface="Chivo Light"/>
              </a:defRPr>
            </a:lvl1pPr>
            <a:lvl2pPr marL="914400" lvl="1" indent="-393700">
              <a:spcBef>
                <a:spcPts val="0"/>
              </a:spcBef>
              <a:spcAft>
                <a:spcPts val="0"/>
              </a:spcAft>
              <a:buClr>
                <a:schemeClr val="dk2"/>
              </a:buClr>
              <a:buSzPts val="2600"/>
              <a:buFont typeface="Chivo Light"/>
              <a:buChar char="○"/>
              <a:defRPr sz="2600">
                <a:solidFill>
                  <a:schemeClr val="dk1"/>
                </a:solidFill>
                <a:latin typeface="Chivo Light"/>
                <a:ea typeface="Chivo Light"/>
                <a:cs typeface="Chivo Light"/>
                <a:sym typeface="Chivo Light"/>
              </a:defRPr>
            </a:lvl2pPr>
            <a:lvl3pPr marL="1371600" lvl="2" indent="-393700">
              <a:spcBef>
                <a:spcPts val="0"/>
              </a:spcBef>
              <a:spcAft>
                <a:spcPts val="0"/>
              </a:spcAft>
              <a:buClr>
                <a:schemeClr val="dk2"/>
              </a:buClr>
              <a:buSzPts val="2600"/>
              <a:buFont typeface="Chivo Light"/>
              <a:buChar char="■"/>
              <a:defRPr sz="2600">
                <a:solidFill>
                  <a:schemeClr val="dk1"/>
                </a:solidFill>
                <a:latin typeface="Chivo Light"/>
                <a:ea typeface="Chivo Light"/>
                <a:cs typeface="Chivo Light"/>
                <a:sym typeface="Chivo Light"/>
              </a:defRPr>
            </a:lvl3pPr>
            <a:lvl4pPr marL="1828800" lvl="3" indent="-393700">
              <a:spcBef>
                <a:spcPts val="0"/>
              </a:spcBef>
              <a:spcAft>
                <a:spcPts val="0"/>
              </a:spcAft>
              <a:buClr>
                <a:schemeClr val="dk1"/>
              </a:buClr>
              <a:buSzPts val="2600"/>
              <a:buFont typeface="Chivo Light"/>
              <a:buChar char="●"/>
              <a:defRPr sz="2600">
                <a:solidFill>
                  <a:schemeClr val="dk1"/>
                </a:solidFill>
                <a:latin typeface="Chivo Light"/>
                <a:ea typeface="Chivo Light"/>
                <a:cs typeface="Chivo Light"/>
                <a:sym typeface="Chivo Light"/>
              </a:defRPr>
            </a:lvl4pPr>
            <a:lvl5pPr marL="2286000" lvl="4" indent="-393700">
              <a:spcBef>
                <a:spcPts val="0"/>
              </a:spcBef>
              <a:spcAft>
                <a:spcPts val="0"/>
              </a:spcAft>
              <a:buClr>
                <a:schemeClr val="dk1"/>
              </a:buClr>
              <a:buSzPts val="2600"/>
              <a:buFont typeface="Chivo Light"/>
              <a:buChar char="○"/>
              <a:defRPr sz="2600">
                <a:solidFill>
                  <a:schemeClr val="dk1"/>
                </a:solidFill>
                <a:latin typeface="Chivo Light"/>
                <a:ea typeface="Chivo Light"/>
                <a:cs typeface="Chivo Light"/>
                <a:sym typeface="Chivo Light"/>
              </a:defRPr>
            </a:lvl5pPr>
            <a:lvl6pPr marL="2743200" lvl="5" indent="-393700">
              <a:spcBef>
                <a:spcPts val="0"/>
              </a:spcBef>
              <a:spcAft>
                <a:spcPts val="0"/>
              </a:spcAft>
              <a:buClr>
                <a:schemeClr val="dk1"/>
              </a:buClr>
              <a:buSzPts val="2600"/>
              <a:buFont typeface="Chivo Light"/>
              <a:buChar char="■"/>
              <a:defRPr sz="2600">
                <a:solidFill>
                  <a:schemeClr val="dk1"/>
                </a:solidFill>
                <a:latin typeface="Chivo Light"/>
                <a:ea typeface="Chivo Light"/>
                <a:cs typeface="Chivo Light"/>
                <a:sym typeface="Chivo Light"/>
              </a:defRPr>
            </a:lvl6pPr>
            <a:lvl7pPr marL="3200400" lvl="6" indent="-393700">
              <a:spcBef>
                <a:spcPts val="0"/>
              </a:spcBef>
              <a:spcAft>
                <a:spcPts val="0"/>
              </a:spcAft>
              <a:buClr>
                <a:schemeClr val="dk1"/>
              </a:buClr>
              <a:buSzPts val="2600"/>
              <a:buFont typeface="Chivo Light"/>
              <a:buChar char="●"/>
              <a:defRPr sz="2600">
                <a:solidFill>
                  <a:schemeClr val="dk1"/>
                </a:solidFill>
                <a:latin typeface="Chivo Light"/>
                <a:ea typeface="Chivo Light"/>
                <a:cs typeface="Chivo Light"/>
                <a:sym typeface="Chivo Light"/>
              </a:defRPr>
            </a:lvl7pPr>
            <a:lvl8pPr marL="3657600" lvl="7" indent="-393700">
              <a:spcBef>
                <a:spcPts val="0"/>
              </a:spcBef>
              <a:spcAft>
                <a:spcPts val="0"/>
              </a:spcAft>
              <a:buClr>
                <a:schemeClr val="dk1"/>
              </a:buClr>
              <a:buSzPts val="2600"/>
              <a:buFont typeface="Chivo Light"/>
              <a:buChar char="○"/>
              <a:defRPr sz="2600">
                <a:solidFill>
                  <a:schemeClr val="dk1"/>
                </a:solidFill>
                <a:latin typeface="Chivo Light"/>
                <a:ea typeface="Chivo Light"/>
                <a:cs typeface="Chivo Light"/>
                <a:sym typeface="Chivo Light"/>
              </a:defRPr>
            </a:lvl8pPr>
            <a:lvl9pPr marL="4114800" lvl="8" indent="-393700">
              <a:spcBef>
                <a:spcPts val="0"/>
              </a:spcBef>
              <a:spcAft>
                <a:spcPts val="0"/>
              </a:spcAft>
              <a:buClr>
                <a:schemeClr val="dk1"/>
              </a:buClr>
              <a:buSzPts val="2600"/>
              <a:buFont typeface="Chivo Light"/>
              <a:buChar char="■"/>
              <a:defRPr sz="2600">
                <a:solidFill>
                  <a:schemeClr val="dk1"/>
                </a:solidFill>
                <a:latin typeface="Chivo Light"/>
                <a:ea typeface="Chivo Light"/>
                <a:cs typeface="Chivo Light"/>
                <a:sym typeface="Chivo Light"/>
              </a:defRPr>
            </a:lvl9pPr>
          </a:lstStyle>
          <a:p>
            <a:endParaRPr/>
          </a:p>
        </p:txBody>
      </p:sp>
      <p:sp>
        <p:nvSpPr>
          <p:cNvPr id="8" name="Google Shape;8;p1"/>
          <p:cNvSpPr txBox="1">
            <a:spLocks noGrp="1"/>
          </p:cNvSpPr>
          <p:nvPr>
            <p:ph type="sldNum" idx="12"/>
          </p:nvPr>
        </p:nvSpPr>
        <p:spPr>
          <a:xfrm>
            <a:off x="9269849" y="6333135"/>
            <a:ext cx="594425" cy="524800"/>
          </a:xfrm>
          <a:prstGeom prst="rect">
            <a:avLst/>
          </a:prstGeom>
          <a:noFill/>
          <a:ln>
            <a:noFill/>
          </a:ln>
        </p:spPr>
        <p:txBody>
          <a:bodyPr spcFirstLastPara="1" wrap="square" lIns="107269" tIns="107269" rIns="107269" bIns="107269" anchor="ctr" anchorCtr="0">
            <a:noAutofit/>
          </a:bodyPr>
          <a:lstStyle>
            <a:lvl1pPr lvl="0" algn="r">
              <a:buNone/>
              <a:defRPr sz="1500">
                <a:solidFill>
                  <a:schemeClr val="dk1"/>
                </a:solidFill>
                <a:latin typeface="Chivo Light"/>
                <a:ea typeface="Chivo Light"/>
                <a:cs typeface="Chivo Light"/>
                <a:sym typeface="Chivo Light"/>
              </a:defRPr>
            </a:lvl1pPr>
            <a:lvl2pPr lvl="1" algn="r">
              <a:buNone/>
              <a:defRPr sz="1500">
                <a:solidFill>
                  <a:schemeClr val="dk1"/>
                </a:solidFill>
                <a:latin typeface="Chivo Light"/>
                <a:ea typeface="Chivo Light"/>
                <a:cs typeface="Chivo Light"/>
                <a:sym typeface="Chivo Light"/>
              </a:defRPr>
            </a:lvl2pPr>
            <a:lvl3pPr lvl="2" algn="r">
              <a:buNone/>
              <a:defRPr sz="1500">
                <a:solidFill>
                  <a:schemeClr val="dk1"/>
                </a:solidFill>
                <a:latin typeface="Chivo Light"/>
                <a:ea typeface="Chivo Light"/>
                <a:cs typeface="Chivo Light"/>
                <a:sym typeface="Chivo Light"/>
              </a:defRPr>
            </a:lvl3pPr>
            <a:lvl4pPr lvl="3" algn="r">
              <a:buNone/>
              <a:defRPr sz="1500">
                <a:solidFill>
                  <a:schemeClr val="dk1"/>
                </a:solidFill>
                <a:latin typeface="Chivo Light"/>
                <a:ea typeface="Chivo Light"/>
                <a:cs typeface="Chivo Light"/>
                <a:sym typeface="Chivo Light"/>
              </a:defRPr>
            </a:lvl4pPr>
            <a:lvl5pPr lvl="4" algn="r">
              <a:buNone/>
              <a:defRPr sz="1500">
                <a:solidFill>
                  <a:schemeClr val="dk1"/>
                </a:solidFill>
                <a:latin typeface="Chivo Light"/>
                <a:ea typeface="Chivo Light"/>
                <a:cs typeface="Chivo Light"/>
                <a:sym typeface="Chivo Light"/>
              </a:defRPr>
            </a:lvl5pPr>
            <a:lvl6pPr lvl="5" algn="r">
              <a:buNone/>
              <a:defRPr sz="1500">
                <a:solidFill>
                  <a:schemeClr val="dk1"/>
                </a:solidFill>
                <a:latin typeface="Chivo Light"/>
                <a:ea typeface="Chivo Light"/>
                <a:cs typeface="Chivo Light"/>
                <a:sym typeface="Chivo Light"/>
              </a:defRPr>
            </a:lvl6pPr>
            <a:lvl7pPr lvl="6" algn="r">
              <a:buNone/>
              <a:defRPr sz="1500">
                <a:solidFill>
                  <a:schemeClr val="dk1"/>
                </a:solidFill>
                <a:latin typeface="Chivo Light"/>
                <a:ea typeface="Chivo Light"/>
                <a:cs typeface="Chivo Light"/>
                <a:sym typeface="Chivo Light"/>
              </a:defRPr>
            </a:lvl7pPr>
            <a:lvl8pPr lvl="7" algn="r">
              <a:buNone/>
              <a:defRPr sz="1500">
                <a:solidFill>
                  <a:schemeClr val="dk1"/>
                </a:solidFill>
                <a:latin typeface="Chivo Light"/>
                <a:ea typeface="Chivo Light"/>
                <a:cs typeface="Chivo Light"/>
                <a:sym typeface="Chivo Light"/>
              </a:defRPr>
            </a:lvl8pPr>
            <a:lvl9pPr lvl="8" algn="r">
              <a:buNone/>
              <a:defRPr sz="1500">
                <a:solidFill>
                  <a:schemeClr val="dk1"/>
                </a:solidFill>
                <a:latin typeface="Chivo Light"/>
                <a:ea typeface="Chivo Light"/>
                <a:cs typeface="Chivo Light"/>
                <a:sym typeface="Chivo Light"/>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5300" y="274639"/>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7287" tIns="53643" rIns="107287" bIns="53643"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95300" y="1600201"/>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7287" tIns="53643" rIns="107287" bIns="53643"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95300" y="6356351"/>
            <a:ext cx="2311400" cy="365125"/>
          </a:xfrm>
          <a:prstGeom prst="rect">
            <a:avLst/>
          </a:prstGeom>
        </p:spPr>
        <p:txBody>
          <a:bodyPr vert="horz" lIns="107287" tIns="53643" rIns="107287" bIns="53643" rtlCol="0" anchor="ctr"/>
          <a:lstStyle>
            <a:lvl1pPr algn="l" eaLnBrk="1" hangingPunct="1">
              <a:defRPr sz="1400">
                <a:solidFill>
                  <a:schemeClr val="tx1">
                    <a:tint val="75000"/>
                  </a:schemeClr>
                </a:solidFill>
                <a:cs typeface="Arial" charset="0"/>
              </a:defRPr>
            </a:lvl1pPr>
          </a:lstStyle>
          <a:p>
            <a:pPr fontAlgn="base">
              <a:spcBef>
                <a:spcPct val="0"/>
              </a:spcBef>
              <a:spcAft>
                <a:spcPct val="0"/>
              </a:spcAft>
              <a:buClrTx/>
              <a:buFontTx/>
              <a:buNone/>
              <a:defRPr/>
            </a:pPr>
            <a:endParaRPr lang="en-US" kern="1200">
              <a:solidFill>
                <a:prstClr val="black">
                  <a:tint val="75000"/>
                </a:prstClr>
              </a:solidFill>
              <a:latin typeface="Times New Roman" pitchFamily="18" charset="0"/>
              <a:ea typeface="+mn-ea"/>
            </a:endParaRPr>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107287" tIns="53643" rIns="107287" bIns="53643" rtlCol="0" anchor="ctr"/>
          <a:lstStyle>
            <a:lvl1pPr algn="ctr" eaLnBrk="1" hangingPunct="1">
              <a:defRPr sz="1400">
                <a:solidFill>
                  <a:schemeClr val="tx1">
                    <a:tint val="75000"/>
                  </a:schemeClr>
                </a:solidFill>
                <a:cs typeface="Arial" charset="0"/>
              </a:defRPr>
            </a:lvl1pPr>
          </a:lstStyle>
          <a:p>
            <a:pPr fontAlgn="base">
              <a:spcBef>
                <a:spcPct val="0"/>
              </a:spcBef>
              <a:spcAft>
                <a:spcPct val="0"/>
              </a:spcAft>
              <a:buClrTx/>
              <a:buFontTx/>
              <a:buNone/>
              <a:defRPr/>
            </a:pPr>
            <a:endParaRPr lang="en-US" kern="1200">
              <a:solidFill>
                <a:prstClr val="black">
                  <a:tint val="75000"/>
                </a:prstClr>
              </a:solidFill>
              <a:latin typeface="Times New Roman" pitchFamily="18" charset="0"/>
              <a:ea typeface="+mn-ea"/>
            </a:endParaRPr>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wrap="square" lIns="107287" tIns="53643" rIns="107287" bIns="53643" numCol="1" anchor="ctr" anchorCtr="0" compatLnSpc="1">
            <a:prstTxWarp prst="textNoShape">
              <a:avLst/>
            </a:prstTxWarp>
          </a:bodyPr>
          <a:lstStyle>
            <a:lvl1pPr algn="r" eaLnBrk="1" hangingPunct="1">
              <a:defRPr sz="1400" smtClean="0">
                <a:solidFill>
                  <a:srgbClr val="898989"/>
                </a:solidFill>
              </a:defRPr>
            </a:lvl1pPr>
          </a:lstStyle>
          <a:p>
            <a:pPr fontAlgn="base">
              <a:spcBef>
                <a:spcPct val="0"/>
              </a:spcBef>
              <a:spcAft>
                <a:spcPct val="0"/>
              </a:spcAft>
              <a:buClrTx/>
              <a:buFontTx/>
              <a:buNone/>
              <a:defRPr/>
            </a:pPr>
            <a:fld id="{E75C9C5C-9EAC-4FC5-A2E4-9D38C560BDEB}" type="slidenum">
              <a:rPr lang="en-US" altLang="en-US" kern="1200">
                <a:latin typeface="Times New Roman" pitchFamily="18" charset="0"/>
                <a:ea typeface="+mn-ea"/>
                <a:cs typeface="Arial" charset="0"/>
              </a:rPr>
              <a:pPr fontAlgn="base">
                <a:spcBef>
                  <a:spcPct val="0"/>
                </a:spcBef>
                <a:spcAft>
                  <a:spcPct val="0"/>
                </a:spcAft>
                <a:buClrTx/>
                <a:buFontTx/>
                <a:buNone/>
                <a:defRPr/>
              </a:pPr>
              <a:t>‹#›</a:t>
            </a:fld>
            <a:endParaRPr lang="en-US" altLang="en-US" kern="1200">
              <a:latin typeface="Times New Roman" pitchFamily="18" charset="0"/>
              <a:ea typeface="+mn-ea"/>
              <a:cs typeface="Arial" charset="0"/>
            </a:endParaRPr>
          </a:p>
        </p:txBody>
      </p:sp>
    </p:spTree>
    <p:extLst>
      <p:ext uri="{BB962C8B-B14F-4D97-AF65-F5344CB8AC3E}">
        <p14:creationId xmlns:p14="http://schemas.microsoft.com/office/powerpoint/2010/main" val="265267152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eaLnBrk="0" fontAlgn="base" hangingPunct="0">
        <a:spcBef>
          <a:spcPct val="0"/>
        </a:spcBef>
        <a:spcAft>
          <a:spcPct val="0"/>
        </a:spcAft>
        <a:defRPr sz="5200" kern="1200">
          <a:solidFill>
            <a:schemeClr val="tx1"/>
          </a:solidFill>
          <a:latin typeface="+mj-lt"/>
          <a:ea typeface="+mj-ea"/>
          <a:cs typeface="+mj-cs"/>
        </a:defRPr>
      </a:lvl1pPr>
      <a:lvl2pPr algn="ctr" rtl="0" eaLnBrk="0" fontAlgn="base" hangingPunct="0">
        <a:spcBef>
          <a:spcPct val="0"/>
        </a:spcBef>
        <a:spcAft>
          <a:spcPct val="0"/>
        </a:spcAft>
        <a:defRPr sz="5200">
          <a:solidFill>
            <a:schemeClr val="tx1"/>
          </a:solidFill>
          <a:latin typeface="Calibri" pitchFamily="34" charset="0"/>
        </a:defRPr>
      </a:lvl2pPr>
      <a:lvl3pPr algn="ctr" rtl="0" eaLnBrk="0" fontAlgn="base" hangingPunct="0">
        <a:spcBef>
          <a:spcPct val="0"/>
        </a:spcBef>
        <a:spcAft>
          <a:spcPct val="0"/>
        </a:spcAft>
        <a:defRPr sz="5200">
          <a:solidFill>
            <a:schemeClr val="tx1"/>
          </a:solidFill>
          <a:latin typeface="Calibri" pitchFamily="34" charset="0"/>
        </a:defRPr>
      </a:lvl3pPr>
      <a:lvl4pPr algn="ctr" rtl="0" eaLnBrk="0" fontAlgn="base" hangingPunct="0">
        <a:spcBef>
          <a:spcPct val="0"/>
        </a:spcBef>
        <a:spcAft>
          <a:spcPct val="0"/>
        </a:spcAft>
        <a:defRPr sz="5200">
          <a:solidFill>
            <a:schemeClr val="tx1"/>
          </a:solidFill>
          <a:latin typeface="Calibri" pitchFamily="34" charset="0"/>
        </a:defRPr>
      </a:lvl4pPr>
      <a:lvl5pPr algn="ctr" rtl="0" eaLnBrk="0" fontAlgn="base" hangingPunct="0">
        <a:spcBef>
          <a:spcPct val="0"/>
        </a:spcBef>
        <a:spcAft>
          <a:spcPct val="0"/>
        </a:spcAft>
        <a:defRPr sz="5200">
          <a:solidFill>
            <a:schemeClr val="tx1"/>
          </a:solidFill>
          <a:latin typeface="Calibri" pitchFamily="34" charset="0"/>
        </a:defRPr>
      </a:lvl5pPr>
      <a:lvl6pPr marL="536433" algn="ctr" rtl="0" fontAlgn="base">
        <a:spcBef>
          <a:spcPct val="0"/>
        </a:spcBef>
        <a:spcAft>
          <a:spcPct val="0"/>
        </a:spcAft>
        <a:defRPr sz="5200">
          <a:solidFill>
            <a:schemeClr val="tx1"/>
          </a:solidFill>
          <a:latin typeface="Calibri" pitchFamily="34" charset="0"/>
        </a:defRPr>
      </a:lvl6pPr>
      <a:lvl7pPr marL="1072866" algn="ctr" rtl="0" fontAlgn="base">
        <a:spcBef>
          <a:spcPct val="0"/>
        </a:spcBef>
        <a:spcAft>
          <a:spcPct val="0"/>
        </a:spcAft>
        <a:defRPr sz="5200">
          <a:solidFill>
            <a:schemeClr val="tx1"/>
          </a:solidFill>
          <a:latin typeface="Calibri" pitchFamily="34" charset="0"/>
        </a:defRPr>
      </a:lvl7pPr>
      <a:lvl8pPr marL="1609298" algn="ctr" rtl="0" fontAlgn="base">
        <a:spcBef>
          <a:spcPct val="0"/>
        </a:spcBef>
        <a:spcAft>
          <a:spcPct val="0"/>
        </a:spcAft>
        <a:defRPr sz="5200">
          <a:solidFill>
            <a:schemeClr val="tx1"/>
          </a:solidFill>
          <a:latin typeface="Calibri" pitchFamily="34" charset="0"/>
        </a:defRPr>
      </a:lvl8pPr>
      <a:lvl9pPr marL="2145731" algn="ctr" rtl="0" fontAlgn="base">
        <a:spcBef>
          <a:spcPct val="0"/>
        </a:spcBef>
        <a:spcAft>
          <a:spcPct val="0"/>
        </a:spcAft>
        <a:defRPr sz="5200">
          <a:solidFill>
            <a:schemeClr val="tx1"/>
          </a:solidFill>
          <a:latin typeface="Calibri" pitchFamily="34" charset="0"/>
        </a:defRPr>
      </a:lvl9pPr>
    </p:titleStyle>
    <p:bodyStyle>
      <a:lvl1pPr marL="402325" indent="-402325" algn="l" rtl="0" eaLnBrk="0" fontAlgn="base" hangingPunct="0">
        <a:spcBef>
          <a:spcPct val="20000"/>
        </a:spcBef>
        <a:spcAft>
          <a:spcPct val="0"/>
        </a:spcAft>
        <a:buFont typeface="Arial" charset="0"/>
        <a:buChar char="•"/>
        <a:defRPr sz="3800" kern="1200">
          <a:solidFill>
            <a:schemeClr val="tx1"/>
          </a:solidFill>
          <a:latin typeface="+mn-lt"/>
          <a:ea typeface="+mn-ea"/>
          <a:cs typeface="+mn-cs"/>
        </a:defRPr>
      </a:lvl1pPr>
      <a:lvl2pPr marL="871703" indent="-335270" algn="l" rtl="0" eaLnBrk="0" fontAlgn="base" hangingPunct="0">
        <a:spcBef>
          <a:spcPct val="20000"/>
        </a:spcBef>
        <a:spcAft>
          <a:spcPct val="0"/>
        </a:spcAft>
        <a:buFont typeface="Arial" charset="0"/>
        <a:buChar char="–"/>
        <a:defRPr sz="3300" kern="1200">
          <a:solidFill>
            <a:schemeClr val="tx1"/>
          </a:solidFill>
          <a:latin typeface="+mn-lt"/>
          <a:ea typeface="+mn-ea"/>
          <a:cs typeface="+mn-cs"/>
        </a:defRPr>
      </a:lvl2pPr>
      <a:lvl3pPr marL="1341082" indent="-268216"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3pPr>
      <a:lvl4pPr marL="1877515" indent="-268216" algn="l" rtl="0" eaLnBrk="0" fontAlgn="base" hangingPunct="0">
        <a:spcBef>
          <a:spcPct val="20000"/>
        </a:spcBef>
        <a:spcAft>
          <a:spcPct val="0"/>
        </a:spcAft>
        <a:buFont typeface="Arial" charset="0"/>
        <a:buChar char="–"/>
        <a:defRPr sz="2300" kern="1200">
          <a:solidFill>
            <a:schemeClr val="tx1"/>
          </a:solidFill>
          <a:latin typeface="+mn-lt"/>
          <a:ea typeface="+mn-ea"/>
          <a:cs typeface="+mn-cs"/>
        </a:defRPr>
      </a:lvl4pPr>
      <a:lvl5pPr marL="2413947" indent="-268216" algn="l" rtl="0" eaLnBrk="0" fontAlgn="base" hangingPunct="0">
        <a:spcBef>
          <a:spcPct val="20000"/>
        </a:spcBef>
        <a:spcAft>
          <a:spcPct val="0"/>
        </a:spcAft>
        <a:buFont typeface="Arial"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en-US"/>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VXHBA0HhL_s"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b="-17000"/>
          </a:stretch>
        </a:blipFill>
        <a:effectLst/>
      </p:bgPr>
    </p:bg>
    <p:spTree>
      <p:nvGrpSpPr>
        <p:cNvPr id="1" name=""/>
        <p:cNvGrpSpPr/>
        <p:nvPr/>
      </p:nvGrpSpPr>
      <p:grpSpPr>
        <a:xfrm>
          <a:off x="0" y="0"/>
          <a:ext cx="0" cy="0"/>
          <a:chOff x="0" y="0"/>
          <a:chExt cx="0" cy="0"/>
        </a:xfrm>
      </p:grpSpPr>
      <p:sp>
        <p:nvSpPr>
          <p:cNvPr id="2053" name="Content Placeholder 22"/>
          <p:cNvSpPr>
            <a:spLocks noGrp="1"/>
          </p:cNvSpPr>
          <p:nvPr>
            <p:ph idx="1"/>
          </p:nvPr>
        </p:nvSpPr>
        <p:spPr>
          <a:xfrm>
            <a:off x="1738039" y="3090041"/>
            <a:ext cx="6810375" cy="2354261"/>
          </a:xfrm>
        </p:spPr>
        <p:txBody>
          <a:bodyPr/>
          <a:lstStyle/>
          <a:p>
            <a:pPr algn="ctr" eaLnBrk="1" hangingPunct="1">
              <a:buFontTx/>
              <a:buNone/>
            </a:pPr>
            <a:endParaRPr lang="en-US" altLang="en-US" sz="2800" b="1" dirty="0">
              <a:solidFill>
                <a:srgbClr val="0000FF"/>
              </a:solidFill>
              <a:latin typeface="Times New Roman" pitchFamily="18" charset="0"/>
              <a:cs typeface="Times New Roman" pitchFamily="18" charset="0"/>
            </a:endParaRPr>
          </a:p>
          <a:p>
            <a:pPr algn="ctr" eaLnBrk="1" hangingPunct="1">
              <a:buFontTx/>
              <a:buNone/>
            </a:pPr>
            <a:r>
              <a:rPr lang="en-US" altLang="en-US" sz="2800" b="1" dirty="0">
                <a:solidFill>
                  <a:srgbClr val="0033CC"/>
                </a:solidFill>
                <a:latin typeface="Times New Roman" pitchFamily="18" charset="0"/>
                <a:cs typeface="Times New Roman" pitchFamily="18" charset="0"/>
              </a:rPr>
              <a:t>ĐỀ TÀI: KỸ NĂNG KHI ĐI BIỂN</a:t>
            </a:r>
          </a:p>
          <a:p>
            <a:pPr algn="ctr" eaLnBrk="1" hangingPunct="1">
              <a:buFontTx/>
              <a:buNone/>
            </a:pPr>
            <a:r>
              <a:rPr lang="en-US" altLang="en-US" sz="2800" b="1" dirty="0">
                <a:solidFill>
                  <a:srgbClr val="0033CC"/>
                </a:solidFill>
                <a:latin typeface="Times New Roman" pitchFamily="18" charset="0"/>
                <a:cs typeface="Times New Roman" pitchFamily="18" charset="0"/>
              </a:rPr>
              <a:t>ĐỐI TƯỢNG: TRẺ 4 – 5 TUỔI</a:t>
            </a:r>
          </a:p>
          <a:p>
            <a:pPr algn="ctr" eaLnBrk="1" hangingPunct="1">
              <a:buFontTx/>
              <a:buNone/>
            </a:pPr>
            <a:endParaRPr lang="en-US" altLang="en-US" sz="3300" b="1" dirty="0">
              <a:solidFill>
                <a:srgbClr val="FF0000"/>
              </a:solidFill>
              <a:latin typeface="Times New Roman" pitchFamily="18" charset="0"/>
              <a:cs typeface="Times New Roman" pitchFamily="18" charset="0"/>
            </a:endParaRPr>
          </a:p>
          <a:p>
            <a:pPr algn="ctr" eaLnBrk="1" hangingPunct="1">
              <a:buFontTx/>
              <a:buNone/>
            </a:pPr>
            <a:endParaRPr lang="en-US" altLang="en-US" sz="3300" b="1" dirty="0">
              <a:solidFill>
                <a:srgbClr val="0000FF"/>
              </a:solidFill>
              <a:latin typeface="Times New Roman" pitchFamily="18" charset="0"/>
              <a:cs typeface="Times New Roman" pitchFamily="18" charset="0"/>
            </a:endParaRPr>
          </a:p>
          <a:p>
            <a:pPr algn="ctr" eaLnBrk="1" hangingPunct="1">
              <a:buFontTx/>
              <a:buNone/>
            </a:pPr>
            <a:endParaRPr lang="en-US" altLang="en-US" sz="3300" b="1" dirty="0">
              <a:solidFill>
                <a:srgbClr val="0000FF"/>
              </a:solidFill>
              <a:latin typeface="Times New Roman" pitchFamily="18" charset="0"/>
              <a:cs typeface="Times New Roman" pitchFamily="18" charset="0"/>
            </a:endParaRPr>
          </a:p>
        </p:txBody>
      </p:sp>
      <p:sp>
        <p:nvSpPr>
          <p:cNvPr id="12" name="Rectangle 11"/>
          <p:cNvSpPr/>
          <p:nvPr/>
        </p:nvSpPr>
        <p:spPr>
          <a:xfrm>
            <a:off x="2473986" y="114300"/>
            <a:ext cx="4841214" cy="990600"/>
          </a:xfrm>
          <a:prstGeom prst="rect">
            <a:avLst/>
          </a:prstGeom>
          <a:noFill/>
          <a:ln>
            <a:noFill/>
          </a:ln>
        </p:spPr>
        <p:style>
          <a:lnRef idx="0">
            <a:scrgbClr r="0" g="0" b="0"/>
          </a:lnRef>
          <a:fillRef idx="0">
            <a:scrgbClr r="0" g="0" b="0"/>
          </a:fillRef>
          <a:effectRef idx="0">
            <a:scrgbClr r="0" g="0" b="0"/>
          </a:effectRef>
          <a:fontRef idx="minor">
            <a:schemeClr val="accent5"/>
          </a:fontRef>
        </p:style>
        <p:txBody>
          <a:bodyPr lIns="107287" tIns="53643" rIns="107287" bIns="53643" anchor="ctr"/>
          <a:lstStyle/>
          <a:p>
            <a:pPr algn="ctr" eaLnBrk="0" fontAlgn="base" hangingPunct="0">
              <a:spcBef>
                <a:spcPct val="0"/>
              </a:spcBef>
              <a:spcAft>
                <a:spcPct val="0"/>
              </a:spcAft>
              <a:buClrTx/>
              <a:buFontTx/>
              <a:buNone/>
              <a:defRPr/>
            </a:pPr>
            <a:r>
              <a:rPr lang="vi-VN" sz="2300" b="1" kern="1200" dirty="0">
                <a:solidFill>
                  <a:srgbClr val="FF3399"/>
                </a:solidFill>
                <a:latin typeface="Times New Roman" panose="02020603050405020304" pitchFamily="18" charset="0"/>
                <a:cs typeface="Times New Roman" panose="02020603050405020304" pitchFamily="18" charset="0"/>
              </a:rPr>
              <a:t>UBND </a:t>
            </a:r>
            <a:r>
              <a:rPr lang="en-US" sz="2300" b="1" kern="1200" dirty="0">
                <a:solidFill>
                  <a:srgbClr val="FF3399"/>
                </a:solidFill>
                <a:latin typeface="Times New Roman" panose="02020603050405020304" pitchFamily="18" charset="0"/>
                <a:cs typeface="Times New Roman" panose="02020603050405020304" pitchFamily="18" charset="0"/>
              </a:rPr>
              <a:t>QUẬN LONG BIÊN</a:t>
            </a:r>
            <a:endParaRPr lang="vi-VN" sz="2300" b="1" kern="1200" dirty="0">
              <a:solidFill>
                <a:srgbClr val="FF3399"/>
              </a:solidFill>
              <a:latin typeface="Times New Roman" panose="02020603050405020304" pitchFamily="18" charset="0"/>
              <a:cs typeface="Times New Roman" panose="02020603050405020304" pitchFamily="18" charset="0"/>
            </a:endParaRPr>
          </a:p>
          <a:p>
            <a:pPr algn="ctr" eaLnBrk="0" fontAlgn="base" hangingPunct="0">
              <a:spcBef>
                <a:spcPct val="0"/>
              </a:spcBef>
              <a:spcAft>
                <a:spcPct val="0"/>
              </a:spcAft>
              <a:buClrTx/>
              <a:buFontTx/>
              <a:buNone/>
              <a:defRPr/>
            </a:pPr>
            <a:r>
              <a:rPr lang="en-US" sz="2300" b="1" kern="1200" dirty="0">
                <a:solidFill>
                  <a:srgbClr val="FF3399"/>
                </a:solidFill>
                <a:latin typeface="Times New Roman" panose="02020603050405020304" pitchFamily="18" charset="0"/>
                <a:cs typeface="Times New Roman" panose="02020603050405020304" pitchFamily="18" charset="0"/>
              </a:rPr>
              <a:t>TRƯỜNG MẦM NON VỆT HƯNG</a:t>
            </a:r>
          </a:p>
        </p:txBody>
      </p:sp>
      <p:pic>
        <p:nvPicPr>
          <p:cNvPr id="1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31907" y="1028700"/>
            <a:ext cx="765307" cy="70961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15" name="WordArt 7"/>
          <p:cNvSpPr>
            <a:spLocks noChangeArrowheads="1" noChangeShapeType="1" noTextEdit="1"/>
          </p:cNvSpPr>
          <p:nvPr/>
        </p:nvSpPr>
        <p:spPr bwMode="auto">
          <a:xfrm>
            <a:off x="1524000" y="1965434"/>
            <a:ext cx="7288474" cy="1371600"/>
          </a:xfrm>
          <a:prstGeom prst="rect">
            <a:avLst/>
          </a:prstGeom>
        </p:spPr>
        <p:txBody>
          <a:bodyPr wrap="none" lIns="107287" tIns="53643" rIns="107287" bIns="53643" fromWordArt="1">
            <a:prstTxWarp prst="textDeflate">
              <a:avLst>
                <a:gd name="adj" fmla="val 26227"/>
              </a:avLst>
            </a:prstTxWarp>
          </a:bodyPr>
          <a:lstStyle/>
          <a:p>
            <a:pPr algn="ctr" eaLnBrk="0" fontAlgn="base" hangingPunct="0">
              <a:spcBef>
                <a:spcPct val="0"/>
              </a:spcBef>
              <a:spcAft>
                <a:spcPct val="0"/>
              </a:spcAft>
              <a:buClrTx/>
              <a:buFontTx/>
              <a:buNone/>
            </a:pPr>
            <a:r>
              <a:rPr lang="en-US" sz="3300" kern="10" dirty="0" err="1">
                <a:ln w="9525">
                  <a:solidFill>
                    <a:srgbClr val="000000"/>
                  </a:solidFill>
                  <a:round/>
                  <a:headEnd/>
                  <a:tailEnd/>
                </a:ln>
                <a:solidFill>
                  <a:srgbClr val="FFC000"/>
                </a:solidFill>
                <a:latin typeface="Times New Roman"/>
                <a:ea typeface="+mn-ea"/>
                <a:cs typeface="Times New Roman"/>
              </a:rPr>
              <a:t>Khám</a:t>
            </a:r>
            <a:r>
              <a:rPr lang="en-US" sz="3300" kern="10" dirty="0">
                <a:ln w="9525">
                  <a:solidFill>
                    <a:srgbClr val="000000"/>
                  </a:solidFill>
                  <a:round/>
                  <a:headEnd/>
                  <a:tailEnd/>
                </a:ln>
                <a:solidFill>
                  <a:srgbClr val="FFC000"/>
                </a:solidFill>
                <a:latin typeface="Times New Roman"/>
                <a:ea typeface="+mn-ea"/>
                <a:cs typeface="Times New Roman"/>
              </a:rPr>
              <a:t> </a:t>
            </a:r>
            <a:r>
              <a:rPr lang="en-US" sz="3300" kern="10" dirty="0" err="1">
                <a:ln w="9525">
                  <a:solidFill>
                    <a:srgbClr val="000000"/>
                  </a:solidFill>
                  <a:round/>
                  <a:headEnd/>
                  <a:tailEnd/>
                </a:ln>
                <a:solidFill>
                  <a:srgbClr val="FFC000"/>
                </a:solidFill>
                <a:latin typeface="Times New Roman"/>
                <a:ea typeface="+mn-ea"/>
                <a:cs typeface="Times New Roman"/>
              </a:rPr>
              <a:t>phá</a:t>
            </a:r>
            <a:r>
              <a:rPr lang="en-US" sz="3300" kern="10" dirty="0">
                <a:ln w="9525">
                  <a:solidFill>
                    <a:srgbClr val="000000"/>
                  </a:solidFill>
                  <a:round/>
                  <a:headEnd/>
                  <a:tailEnd/>
                </a:ln>
                <a:solidFill>
                  <a:srgbClr val="FFC000"/>
                </a:solidFill>
                <a:latin typeface="Times New Roman"/>
                <a:ea typeface="+mn-ea"/>
                <a:cs typeface="Times New Roman"/>
              </a:rPr>
              <a:t> </a:t>
            </a:r>
            <a:r>
              <a:rPr lang="en-US" sz="3300" kern="10" dirty="0" err="1">
                <a:ln w="9525">
                  <a:solidFill>
                    <a:srgbClr val="000000"/>
                  </a:solidFill>
                  <a:round/>
                  <a:headEnd/>
                  <a:tailEnd/>
                </a:ln>
                <a:solidFill>
                  <a:srgbClr val="FFC000"/>
                </a:solidFill>
                <a:latin typeface="Times New Roman"/>
                <a:ea typeface="+mn-ea"/>
                <a:cs typeface="Times New Roman"/>
              </a:rPr>
              <a:t>xã</a:t>
            </a:r>
            <a:r>
              <a:rPr lang="en-US" sz="3300" kern="10" dirty="0">
                <a:ln w="9525">
                  <a:solidFill>
                    <a:srgbClr val="000000"/>
                  </a:solidFill>
                  <a:round/>
                  <a:headEnd/>
                  <a:tailEnd/>
                </a:ln>
                <a:solidFill>
                  <a:srgbClr val="FFC000"/>
                </a:solidFill>
                <a:latin typeface="Times New Roman"/>
                <a:ea typeface="+mn-ea"/>
                <a:cs typeface="Times New Roman"/>
              </a:rPr>
              <a:t> </a:t>
            </a:r>
            <a:r>
              <a:rPr lang="en-US" sz="3300" kern="10" dirty="0" err="1">
                <a:ln w="9525">
                  <a:solidFill>
                    <a:srgbClr val="000000"/>
                  </a:solidFill>
                  <a:round/>
                  <a:headEnd/>
                  <a:tailEnd/>
                </a:ln>
                <a:solidFill>
                  <a:srgbClr val="FFC000"/>
                </a:solidFill>
                <a:latin typeface="Times New Roman"/>
                <a:ea typeface="+mn-ea"/>
                <a:cs typeface="Times New Roman"/>
              </a:rPr>
              <a:t>hội</a:t>
            </a:r>
            <a:endParaRPr lang="en-US" sz="3300" kern="10" dirty="0">
              <a:ln w="9525">
                <a:solidFill>
                  <a:srgbClr val="000000"/>
                </a:solidFill>
                <a:round/>
                <a:headEnd/>
                <a:tailEnd/>
              </a:ln>
              <a:solidFill>
                <a:srgbClr val="FFC000"/>
              </a:solidFill>
              <a:latin typeface="Times New Roman"/>
              <a:ea typeface="+mn-ea"/>
              <a:cs typeface="Times New Roman"/>
            </a:endParaRPr>
          </a:p>
        </p:txBody>
      </p:sp>
    </p:spTree>
    <p:extLst>
      <p:ext uri="{BB962C8B-B14F-4D97-AF65-F5344CB8AC3E}">
        <p14:creationId xmlns:p14="http://schemas.microsoft.com/office/powerpoint/2010/main" val="36341809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nodeType="afterGroup">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childTnLst>
                                </p:cTn>
                              </p:par>
                            </p:childTnLst>
                          </p:cTn>
                        </p:par>
                        <p:par>
                          <p:cTn id="18" fill="hold" nodeType="afterGroup">
                            <p:stCondLst>
                              <p:cond delay="1500"/>
                            </p:stCondLst>
                            <p:childTnLst>
                              <p:par>
                                <p:cTn id="19" presetID="21" presetClass="entr" presetSubtype="1" fill="hold" grpId="0" nodeType="afterEffect">
                                  <p:stCondLst>
                                    <p:cond delay="0"/>
                                  </p:stCondLst>
                                  <p:childTnLst>
                                    <p:set>
                                      <p:cBhvr>
                                        <p:cTn id="20" dur="1" fill="hold">
                                          <p:stCondLst>
                                            <p:cond delay="0"/>
                                          </p:stCondLst>
                                        </p:cTn>
                                        <p:tgtEl>
                                          <p:spTgt spid="2053">
                                            <p:txEl>
                                              <p:pRg st="1" end="1"/>
                                            </p:txEl>
                                          </p:spTgt>
                                        </p:tgtEl>
                                        <p:attrNameLst>
                                          <p:attrName>style.visibility</p:attrName>
                                        </p:attrNameLst>
                                      </p:cBhvr>
                                      <p:to>
                                        <p:strVal val="visible"/>
                                      </p:to>
                                    </p:set>
                                    <p:animEffect transition="in" filter="wheel(1)">
                                      <p:cBhvr>
                                        <p:cTn id="21" dur="2000"/>
                                        <p:tgtEl>
                                          <p:spTgt spid="2053">
                                            <p:txEl>
                                              <p:pRg st="1" end="1"/>
                                            </p:txEl>
                                          </p:spTgt>
                                        </p:tgtEl>
                                      </p:cBhvr>
                                    </p:animEffect>
                                  </p:childTnLst>
                                </p:cTn>
                              </p:par>
                            </p:childTnLst>
                          </p:cTn>
                        </p:par>
                        <p:par>
                          <p:cTn id="22" fill="hold" nodeType="afterGroup">
                            <p:stCondLst>
                              <p:cond delay="3500"/>
                            </p:stCondLst>
                            <p:childTnLst>
                              <p:par>
                                <p:cTn id="23" presetID="21" presetClass="entr" presetSubtype="1" fill="hold" grpId="0" nodeType="afterEffect">
                                  <p:stCondLst>
                                    <p:cond delay="0"/>
                                  </p:stCondLst>
                                  <p:childTnLst>
                                    <p:set>
                                      <p:cBhvr>
                                        <p:cTn id="24" dur="1" fill="hold">
                                          <p:stCondLst>
                                            <p:cond delay="0"/>
                                          </p:stCondLst>
                                        </p:cTn>
                                        <p:tgtEl>
                                          <p:spTgt spid="2053">
                                            <p:txEl>
                                              <p:pRg st="2" end="2"/>
                                            </p:txEl>
                                          </p:spTgt>
                                        </p:tgtEl>
                                        <p:attrNameLst>
                                          <p:attrName>style.visibility</p:attrName>
                                        </p:attrNameLst>
                                      </p:cBhvr>
                                      <p:to>
                                        <p:strVal val="visible"/>
                                      </p:to>
                                    </p:set>
                                    <p:animEffect transition="in" filter="wheel(1)">
                                      <p:cBhvr>
                                        <p:cTn id="25" dur="2000"/>
                                        <p:tgtEl>
                                          <p:spTgt spid="205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build="p"/>
      <p:bldP spid="12"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22"/>
          <p:cNvSpPr txBox="1">
            <a:spLocks noGrp="1"/>
          </p:cNvSpPr>
          <p:nvPr>
            <p:ph type="title"/>
          </p:nvPr>
        </p:nvSpPr>
        <p:spPr>
          <a:xfrm>
            <a:off x="304800" y="0"/>
            <a:ext cx="8343981" cy="1143200"/>
          </a:xfrm>
          <a:prstGeom prst="rect">
            <a:avLst/>
          </a:prstGeom>
        </p:spPr>
        <p:txBody>
          <a:bodyPr spcFirstLastPara="1" wrap="square" lIns="107269" tIns="107269" rIns="107269" bIns="107269" anchor="b" anchorCtr="0">
            <a:noAutofit/>
          </a:bodyPr>
          <a:lstStyle/>
          <a:p>
            <a:r>
              <a:rPr lang="en" sz="3600" dirty="0">
                <a:solidFill>
                  <a:srgbClr val="FF0000"/>
                </a:solidFill>
              </a:rPr>
              <a:t>Xử lí tình huống khi có dòng chảy xa bờ</a:t>
            </a:r>
            <a:endParaRPr sz="3600" dirty="0">
              <a:solidFill>
                <a:srgbClr val="FF0000"/>
              </a:solidFill>
            </a:endParaRPr>
          </a:p>
        </p:txBody>
      </p:sp>
      <p:sp>
        <p:nvSpPr>
          <p:cNvPr id="399" name="Google Shape;399;p22"/>
          <p:cNvSpPr txBox="1">
            <a:spLocks noGrp="1"/>
          </p:cNvSpPr>
          <p:nvPr>
            <p:ph type="body" idx="1"/>
          </p:nvPr>
        </p:nvSpPr>
        <p:spPr>
          <a:xfrm>
            <a:off x="1461900" y="1920667"/>
            <a:ext cx="2195700" cy="4304800"/>
          </a:xfrm>
          <a:prstGeom prst="rect">
            <a:avLst/>
          </a:prstGeom>
        </p:spPr>
        <p:txBody>
          <a:bodyPr spcFirstLastPara="1" wrap="square" lIns="107269" tIns="107269" rIns="107269" bIns="107269" anchor="t" anchorCtr="0">
            <a:noAutofit/>
          </a:bodyPr>
          <a:lstStyle/>
          <a:p>
            <a:pPr marL="0" indent="0">
              <a:buNone/>
            </a:pPr>
            <a:r>
              <a:rPr lang="en" b="1" dirty="0">
                <a:solidFill>
                  <a:srgbClr val="0070C0"/>
                </a:solidFill>
              </a:rPr>
              <a:t>Nên tránh ra các dòng chảy xa bờ</a:t>
            </a:r>
            <a:endParaRPr b="1" dirty="0">
              <a:solidFill>
                <a:srgbClr val="0070C0"/>
              </a:solidFill>
            </a:endParaRPr>
          </a:p>
          <a:p>
            <a:pPr marL="0" indent="0">
              <a:buNone/>
            </a:pPr>
            <a:r>
              <a:rPr lang="en" b="1" dirty="0">
                <a:solidFill>
                  <a:srgbClr val="0070C0"/>
                </a:solidFill>
              </a:rPr>
              <a:t>Bơi gần các nhân viên cứu hộ</a:t>
            </a:r>
            <a:endParaRPr b="1" dirty="0">
              <a:solidFill>
                <a:srgbClr val="0070C0"/>
              </a:solidFill>
            </a:endParaRPr>
          </a:p>
          <a:p>
            <a:pPr marL="0" indent="0">
              <a:buNone/>
            </a:pPr>
            <a:r>
              <a:rPr lang="en" b="1" dirty="0">
                <a:solidFill>
                  <a:srgbClr val="0070C0"/>
                </a:solidFill>
              </a:rPr>
              <a:t>Nếu bị cuốn vào dòng chảy xa bờ thì hãy la lên và không được vùng vẫy</a:t>
            </a:r>
            <a:endParaRPr b="1" dirty="0">
              <a:solidFill>
                <a:srgbClr val="0070C0"/>
              </a:solidFill>
            </a:endParaRPr>
          </a:p>
        </p:txBody>
      </p:sp>
      <p:sp>
        <p:nvSpPr>
          <p:cNvPr id="400" name="Google Shape;400;p22"/>
          <p:cNvSpPr txBox="1">
            <a:spLocks noGrp="1"/>
          </p:cNvSpPr>
          <p:nvPr>
            <p:ph type="body" idx="2"/>
          </p:nvPr>
        </p:nvSpPr>
        <p:spPr>
          <a:xfrm>
            <a:off x="4648200" y="1905000"/>
            <a:ext cx="2195700" cy="4304800"/>
          </a:xfrm>
          <a:prstGeom prst="rect">
            <a:avLst/>
          </a:prstGeom>
        </p:spPr>
        <p:txBody>
          <a:bodyPr spcFirstLastPara="1" wrap="square" lIns="107269" tIns="107269" rIns="107269" bIns="107269" anchor="t" anchorCtr="0">
            <a:noAutofit/>
          </a:bodyPr>
          <a:lstStyle/>
          <a:p>
            <a:pPr marL="0" indent="0">
              <a:buNone/>
            </a:pPr>
            <a:r>
              <a:rPr lang="en" sz="2400" dirty="0">
                <a:solidFill>
                  <a:srgbClr val="FF3399"/>
                </a:solidFill>
              </a:rPr>
              <a:t>Nếu biết bơi thì hãy bơi song song</a:t>
            </a:r>
            <a:endParaRPr sz="2400" dirty="0">
              <a:solidFill>
                <a:srgbClr val="FF3399"/>
              </a:solidFill>
            </a:endParaRPr>
          </a:p>
          <a:p>
            <a:pPr marL="0" indent="0">
              <a:buNone/>
            </a:pPr>
            <a:r>
              <a:rPr lang="en" sz="2400" dirty="0">
                <a:solidFill>
                  <a:srgbClr val="FF3399"/>
                </a:solidFill>
              </a:rPr>
              <a:t>Nếu muốn cứu ai đó thì hãy ném các vật thể nổi để người đó bám vào bờ  </a:t>
            </a:r>
            <a:endParaRPr sz="2400" dirty="0">
              <a:solidFill>
                <a:srgbClr val="FF3399"/>
              </a:solidFill>
            </a:endParaRPr>
          </a:p>
        </p:txBody>
      </p:sp>
      <p:sp>
        <p:nvSpPr>
          <p:cNvPr id="402" name="Google Shape;402;p22"/>
          <p:cNvSpPr txBox="1">
            <a:spLocks noGrp="1"/>
          </p:cNvSpPr>
          <p:nvPr>
            <p:ph type="sldNum" idx="12"/>
          </p:nvPr>
        </p:nvSpPr>
        <p:spPr>
          <a:xfrm>
            <a:off x="9269849" y="6333135"/>
            <a:ext cx="594425" cy="524800"/>
          </a:xfrm>
          <a:prstGeom prst="rect">
            <a:avLst/>
          </a:prstGeom>
        </p:spPr>
        <p:txBody>
          <a:bodyPr spcFirstLastPara="1" wrap="square" lIns="107269" tIns="107269" rIns="107269" bIns="107269" anchor="ctr" anchorCtr="0">
            <a:noAutofit/>
          </a:bodyPr>
          <a:lstStyle/>
          <a:p>
            <a:fld id="{00000000-1234-1234-1234-123412341234}" type="slidenum">
              <a:rPr lang="en"/>
              <a:pPr/>
              <a:t>10</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8"/>
                                        </p:tgtEl>
                                        <p:attrNameLst>
                                          <p:attrName>style.visibility</p:attrName>
                                        </p:attrNameLst>
                                      </p:cBhvr>
                                      <p:to>
                                        <p:strVal val="visible"/>
                                      </p:to>
                                    </p:set>
                                    <p:animEffect transition="in" filter="fade">
                                      <p:cBhvr>
                                        <p:cTn id="7" dur="1000"/>
                                        <p:tgtEl>
                                          <p:spTgt spid="3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9"/>
                                        </p:tgtEl>
                                        <p:attrNameLst>
                                          <p:attrName>style.visibility</p:attrName>
                                        </p:attrNameLst>
                                      </p:cBhvr>
                                      <p:to>
                                        <p:strVal val="visible"/>
                                      </p:to>
                                    </p:set>
                                    <p:animEffect transition="in" filter="fade">
                                      <p:cBhvr>
                                        <p:cTn id="12" dur="1000"/>
                                        <p:tgtEl>
                                          <p:spTgt spid="39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0"/>
                                        </p:tgtEl>
                                        <p:attrNameLst>
                                          <p:attrName>style.visibility</p:attrName>
                                        </p:attrNameLst>
                                      </p:cBhvr>
                                      <p:to>
                                        <p:strVal val="visible"/>
                                      </p:to>
                                    </p:set>
                                    <p:animEffect transition="in" filter="fade">
                                      <p:cBhvr>
                                        <p:cTn id="17" dur="1000"/>
                                        <p:tgtEl>
                                          <p:spTgt spid="4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23"/>
          <p:cNvSpPr txBox="1">
            <a:spLocks noGrp="1"/>
          </p:cNvSpPr>
          <p:nvPr>
            <p:ph type="body" idx="1"/>
          </p:nvPr>
        </p:nvSpPr>
        <p:spPr>
          <a:xfrm>
            <a:off x="1143000" y="1600200"/>
            <a:ext cx="7137694" cy="1232400"/>
          </a:xfrm>
          <a:prstGeom prst="rect">
            <a:avLst/>
          </a:prstGeom>
        </p:spPr>
        <p:txBody>
          <a:bodyPr spcFirstLastPara="1" wrap="square" lIns="107269" tIns="107269" rIns="107269" bIns="107269" anchor="t" anchorCtr="0">
            <a:noAutofit/>
          </a:bodyPr>
          <a:lstStyle/>
          <a:p>
            <a:pPr marL="0" indent="0">
              <a:buNone/>
            </a:pPr>
            <a:r>
              <a:rPr lang="en" sz="5400" dirty="0">
                <a:solidFill>
                  <a:srgbClr val="FF0000"/>
                </a:solidFill>
              </a:rPr>
              <a:t>Chuyên mục giải đáp</a:t>
            </a:r>
            <a:endParaRPr sz="5400" dirty="0">
              <a:solidFill>
                <a:srgbClr val="FF0000"/>
              </a:solidFill>
            </a:endParaRPr>
          </a:p>
        </p:txBody>
      </p:sp>
      <p:sp>
        <p:nvSpPr>
          <p:cNvPr id="408" name="Google Shape;408;p23"/>
          <p:cNvSpPr txBox="1">
            <a:spLocks noGrp="1"/>
          </p:cNvSpPr>
          <p:nvPr>
            <p:ph type="sldNum" idx="12"/>
          </p:nvPr>
        </p:nvSpPr>
        <p:spPr>
          <a:xfrm>
            <a:off x="9269849" y="6333135"/>
            <a:ext cx="594425" cy="524800"/>
          </a:xfrm>
          <a:prstGeom prst="rect">
            <a:avLst/>
          </a:prstGeom>
        </p:spPr>
        <p:txBody>
          <a:bodyPr spcFirstLastPara="1" wrap="square" lIns="107269" tIns="107269" rIns="107269" bIns="107269" anchor="ctr" anchorCtr="0">
            <a:noAutofit/>
          </a:bodyPr>
          <a:lstStyle/>
          <a:p>
            <a:fld id="{00000000-1234-1234-1234-123412341234}" type="slidenum">
              <a:rPr lang="en"/>
              <a:pPr/>
              <a:t>11</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7"/>
                                        </p:tgtEl>
                                        <p:attrNameLst>
                                          <p:attrName>style.visibility</p:attrName>
                                        </p:attrNameLst>
                                      </p:cBhvr>
                                      <p:to>
                                        <p:strVal val="visible"/>
                                      </p:to>
                                    </p:set>
                                    <p:animEffect transition="in" filter="fade">
                                      <p:cBhvr>
                                        <p:cTn id="7" dur="1000"/>
                                        <p:tgtEl>
                                          <p:spTgt spid="4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12"/>
        <p:cNvGrpSpPr/>
        <p:nvPr/>
      </p:nvGrpSpPr>
      <p:grpSpPr>
        <a:xfrm>
          <a:off x="0" y="0"/>
          <a:ext cx="0" cy="0"/>
          <a:chOff x="0" y="0"/>
          <a:chExt cx="0" cy="0"/>
        </a:xfrm>
      </p:grpSpPr>
      <p:sp>
        <p:nvSpPr>
          <p:cNvPr id="413" name="Google Shape;413;p24"/>
          <p:cNvSpPr txBox="1">
            <a:spLocks noGrp="1"/>
          </p:cNvSpPr>
          <p:nvPr>
            <p:ph type="title"/>
          </p:nvPr>
        </p:nvSpPr>
        <p:spPr>
          <a:xfrm>
            <a:off x="495300" y="884233"/>
            <a:ext cx="3899675" cy="1143200"/>
          </a:xfrm>
          <a:prstGeom prst="rect">
            <a:avLst/>
          </a:prstGeom>
        </p:spPr>
        <p:txBody>
          <a:bodyPr spcFirstLastPara="1" wrap="square" lIns="107269" tIns="107269" rIns="107269" bIns="107269" anchor="b" anchorCtr="0">
            <a:noAutofit/>
          </a:bodyPr>
          <a:lstStyle/>
          <a:p>
            <a:r>
              <a:rPr lang="en" sz="4800" dirty="0">
                <a:solidFill>
                  <a:srgbClr val="FF0000"/>
                </a:solidFill>
              </a:rPr>
              <a:t>Bí quyết bí mật</a:t>
            </a:r>
            <a:endParaRPr sz="4800" dirty="0">
              <a:solidFill>
                <a:srgbClr val="FF0000"/>
              </a:solidFill>
            </a:endParaRPr>
          </a:p>
        </p:txBody>
      </p:sp>
      <p:sp>
        <p:nvSpPr>
          <p:cNvPr id="414" name="Google Shape;414;p24"/>
          <p:cNvSpPr txBox="1">
            <a:spLocks noGrp="1"/>
          </p:cNvSpPr>
          <p:nvPr>
            <p:ph type="body" idx="1"/>
          </p:nvPr>
        </p:nvSpPr>
        <p:spPr>
          <a:xfrm>
            <a:off x="533400" y="2133600"/>
            <a:ext cx="3899675" cy="2057400"/>
          </a:xfrm>
          <a:prstGeom prst="rect">
            <a:avLst/>
          </a:prstGeom>
        </p:spPr>
        <p:txBody>
          <a:bodyPr spcFirstLastPara="1" wrap="square" lIns="107269" tIns="107269" rIns="107269" bIns="107269" anchor="t" anchorCtr="0">
            <a:noAutofit/>
          </a:bodyPr>
          <a:lstStyle/>
          <a:p>
            <a:pPr marL="0" indent="0">
              <a:buNone/>
            </a:pPr>
            <a:r>
              <a:rPr lang="en" dirty="0">
                <a:solidFill>
                  <a:srgbClr val="0033CC"/>
                </a:solidFill>
              </a:rPr>
              <a:t>Chúng ta nên bổ sung hoa quả trước khi đi bơi nhé</a:t>
            </a:r>
            <a:endParaRPr dirty="0">
              <a:solidFill>
                <a:srgbClr val="0033CC"/>
              </a:solidFill>
            </a:endParaRPr>
          </a:p>
        </p:txBody>
      </p:sp>
      <p:sp>
        <p:nvSpPr>
          <p:cNvPr id="415" name="Google Shape;415;p24"/>
          <p:cNvSpPr txBox="1">
            <a:spLocks noGrp="1"/>
          </p:cNvSpPr>
          <p:nvPr>
            <p:ph type="sldNum" idx="12"/>
          </p:nvPr>
        </p:nvSpPr>
        <p:spPr>
          <a:xfrm>
            <a:off x="9269849" y="6333135"/>
            <a:ext cx="594425" cy="524800"/>
          </a:xfrm>
          <a:prstGeom prst="rect">
            <a:avLst/>
          </a:prstGeom>
        </p:spPr>
        <p:txBody>
          <a:bodyPr spcFirstLastPara="1" wrap="square" lIns="107269" tIns="107269" rIns="107269" bIns="107269" anchor="ctr" anchorCtr="0">
            <a:noAutofit/>
          </a:bodyPr>
          <a:lstStyle/>
          <a:p>
            <a:fld id="{00000000-1234-1234-1234-123412341234}" type="slidenum">
              <a:rPr lang="en">
                <a:solidFill>
                  <a:srgbClr val="FFFFFF"/>
                </a:solidFill>
              </a:rPr>
              <a:pPr/>
              <a:t>12</a:t>
            </a:fld>
            <a:endParaRPr>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3"/>
                                        </p:tgtEl>
                                        <p:attrNameLst>
                                          <p:attrName>style.visibility</p:attrName>
                                        </p:attrNameLst>
                                      </p:cBhvr>
                                      <p:to>
                                        <p:strVal val="visible"/>
                                      </p:to>
                                    </p:set>
                                    <p:animEffect transition="in" filter="fade">
                                      <p:cBhvr>
                                        <p:cTn id="7" dur="1000"/>
                                        <p:tgtEl>
                                          <p:spTgt spid="4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4"/>
                                        </p:tgtEl>
                                        <p:attrNameLst>
                                          <p:attrName>style.visibility</p:attrName>
                                        </p:attrNameLst>
                                      </p:cBhvr>
                                      <p:to>
                                        <p:strVal val="visible"/>
                                      </p:to>
                                    </p:set>
                                    <p:animEffect transition="in" filter="fade">
                                      <p:cBhvr>
                                        <p:cTn id="12" dur="1000"/>
                                        <p:tgtEl>
                                          <p:spTgt spid="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19"/>
        <p:cNvGrpSpPr/>
        <p:nvPr/>
      </p:nvGrpSpPr>
      <p:grpSpPr>
        <a:xfrm>
          <a:off x="0" y="0"/>
          <a:ext cx="0" cy="0"/>
          <a:chOff x="0" y="0"/>
          <a:chExt cx="0" cy="0"/>
        </a:xfrm>
      </p:grpSpPr>
      <p:sp>
        <p:nvSpPr>
          <p:cNvPr id="420" name="Google Shape;420;p25"/>
          <p:cNvSpPr txBox="1">
            <a:spLocks noGrp="1"/>
          </p:cNvSpPr>
          <p:nvPr>
            <p:ph type="title" idx="4294967295"/>
          </p:nvPr>
        </p:nvSpPr>
        <p:spPr>
          <a:xfrm>
            <a:off x="0" y="457200"/>
            <a:ext cx="1828799" cy="4572000"/>
          </a:xfrm>
          <a:prstGeom prst="rect">
            <a:avLst/>
          </a:prstGeom>
          <a:effectLst>
            <a:outerShdw blurRad="57150" dist="19050" dir="5400000" algn="bl" rotWithShape="0">
              <a:srgbClr val="000000">
                <a:alpha val="50000"/>
              </a:srgbClr>
            </a:outerShdw>
          </a:effectLst>
        </p:spPr>
        <p:txBody>
          <a:bodyPr spcFirstLastPara="1" wrap="square" lIns="107269" tIns="107269" rIns="107269" bIns="107269" anchor="ctr" anchorCtr="0">
            <a:noAutofit/>
          </a:bodyPr>
          <a:lstStyle/>
          <a:p>
            <a:pPr algn="ctr"/>
            <a:r>
              <a:rPr lang="en" dirty="0">
                <a:solidFill>
                  <a:srgbClr val="FFFF00"/>
                </a:solidFill>
              </a:rPr>
              <a:t>Hoa quả bổ sung vitamin giúp chúng ta bơi khỏe hơn</a:t>
            </a:r>
            <a:endParaRPr dirty="0">
              <a:solidFill>
                <a:srgbClr val="FFFF00"/>
              </a:solidFill>
            </a:endParaRPr>
          </a:p>
        </p:txBody>
      </p:sp>
      <p:sp>
        <p:nvSpPr>
          <p:cNvPr id="421" name="Google Shape;421;p25"/>
          <p:cNvSpPr txBox="1">
            <a:spLocks noGrp="1"/>
          </p:cNvSpPr>
          <p:nvPr>
            <p:ph type="sldNum" idx="12"/>
          </p:nvPr>
        </p:nvSpPr>
        <p:spPr>
          <a:xfrm>
            <a:off x="9269849" y="6333135"/>
            <a:ext cx="594425" cy="524800"/>
          </a:xfrm>
          <a:prstGeom prst="rect">
            <a:avLst/>
          </a:prstGeom>
        </p:spPr>
        <p:txBody>
          <a:bodyPr spcFirstLastPara="1" wrap="square" lIns="107269" tIns="107269" rIns="107269" bIns="107269" anchor="ctr" anchorCtr="0">
            <a:noAutofit/>
          </a:bodyPr>
          <a:lstStyle/>
          <a:p>
            <a:fld id="{00000000-1234-1234-1234-123412341234}" type="slidenum">
              <a:rPr lang="en">
                <a:solidFill>
                  <a:srgbClr val="FFFFFF"/>
                </a:solidFill>
              </a:rPr>
              <a:pPr/>
              <a:t>13</a:t>
            </a:fld>
            <a:endParaRPr>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0"/>
                                        </p:tgtEl>
                                        <p:attrNameLst>
                                          <p:attrName>style.visibility</p:attrName>
                                        </p:attrNameLst>
                                      </p:cBhvr>
                                      <p:to>
                                        <p:strVal val="visible"/>
                                      </p:to>
                                    </p:set>
                                    <p:animEffect transition="in" filter="fade">
                                      <p:cBhvr>
                                        <p:cTn id="7" dur="1000"/>
                                        <p:tgtEl>
                                          <p:spTgt spid="4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grpSp>
        <p:nvGrpSpPr>
          <p:cNvPr id="426" name="Google Shape;426;p26"/>
          <p:cNvGrpSpPr/>
          <p:nvPr/>
        </p:nvGrpSpPr>
        <p:grpSpPr>
          <a:xfrm>
            <a:off x="568118" y="1267471"/>
            <a:ext cx="4372973" cy="5255568"/>
            <a:chOff x="2256567" y="677103"/>
            <a:chExt cx="4036590" cy="3941676"/>
          </a:xfrm>
        </p:grpSpPr>
        <p:sp>
          <p:nvSpPr>
            <p:cNvPr id="427" name="Google Shape;427;p26"/>
            <p:cNvSpPr/>
            <p:nvPr/>
          </p:nvSpPr>
          <p:spPr>
            <a:xfrm rot="-6597333">
              <a:off x="4296826" y="3950027"/>
              <a:ext cx="586303" cy="586303"/>
            </a:xfrm>
            <a:prstGeom prst="ellipse">
              <a:avLst/>
            </a:prstGeom>
            <a:solidFill>
              <a:srgbClr val="FFFD4E"/>
            </a:solidFill>
            <a:ln>
              <a:noFill/>
            </a:ln>
          </p:spPr>
          <p:txBody>
            <a:bodyPr spcFirstLastPara="1" wrap="square" lIns="91425" tIns="91425" rIns="91425" bIns="91425" anchor="ctr" anchorCtr="0">
              <a:noAutofit/>
            </a:bodyPr>
            <a:lstStyle/>
            <a:p>
              <a:endParaRPr>
                <a:latin typeface="Chivo Light"/>
                <a:ea typeface="Chivo Light"/>
                <a:cs typeface="Chivo Light"/>
                <a:sym typeface="Chivo Light"/>
              </a:endParaRPr>
            </a:p>
          </p:txBody>
        </p:sp>
        <p:sp>
          <p:nvSpPr>
            <p:cNvPr id="428" name="Google Shape;428;p26"/>
            <p:cNvSpPr/>
            <p:nvPr/>
          </p:nvSpPr>
          <p:spPr>
            <a:xfrm rot="-6599386">
              <a:off x="2318596" y="1407533"/>
              <a:ext cx="440541" cy="440541"/>
            </a:xfrm>
            <a:prstGeom prst="ellipse">
              <a:avLst/>
            </a:prstGeom>
            <a:solidFill>
              <a:srgbClr val="C2ED2D">
                <a:alpha val="73850"/>
              </a:srgbClr>
            </a:solidFill>
            <a:ln>
              <a:noFill/>
            </a:ln>
          </p:spPr>
          <p:txBody>
            <a:bodyPr spcFirstLastPara="1" wrap="square" lIns="91425" tIns="91425" rIns="91425" bIns="91425" anchor="ctr" anchorCtr="0">
              <a:noAutofit/>
            </a:bodyPr>
            <a:lstStyle/>
            <a:p>
              <a:endParaRPr>
                <a:latin typeface="Chivo Light"/>
                <a:ea typeface="Chivo Light"/>
                <a:cs typeface="Chivo Light"/>
                <a:sym typeface="Chivo Light"/>
              </a:endParaRPr>
            </a:p>
          </p:txBody>
        </p:sp>
        <p:sp>
          <p:nvSpPr>
            <p:cNvPr id="429" name="Google Shape;429;p26"/>
            <p:cNvSpPr/>
            <p:nvPr/>
          </p:nvSpPr>
          <p:spPr>
            <a:xfrm rot="-6598839">
              <a:off x="2887641" y="2346984"/>
              <a:ext cx="1199287" cy="1199287"/>
            </a:xfrm>
            <a:prstGeom prst="ellipse">
              <a:avLst/>
            </a:prstGeom>
            <a:solidFill>
              <a:srgbClr val="FFD03C"/>
            </a:solidFill>
            <a:ln>
              <a:noFill/>
            </a:ln>
          </p:spPr>
          <p:txBody>
            <a:bodyPr spcFirstLastPara="1" wrap="square" lIns="91425" tIns="91425" rIns="91425" bIns="91425" anchor="ctr" anchorCtr="0">
              <a:noAutofit/>
            </a:bodyPr>
            <a:lstStyle/>
            <a:p>
              <a:endParaRPr>
                <a:latin typeface="Chivo Light"/>
                <a:ea typeface="Chivo Light"/>
                <a:cs typeface="Chivo Light"/>
                <a:sym typeface="Chivo Light"/>
              </a:endParaRPr>
            </a:p>
          </p:txBody>
        </p:sp>
        <p:sp>
          <p:nvSpPr>
            <p:cNvPr id="430" name="Google Shape;430;p26"/>
            <p:cNvSpPr/>
            <p:nvPr/>
          </p:nvSpPr>
          <p:spPr>
            <a:xfrm rot="-6598620">
              <a:off x="4374916" y="913763"/>
              <a:ext cx="1681581" cy="1681581"/>
            </a:xfrm>
            <a:prstGeom prst="ellipse">
              <a:avLst/>
            </a:prstGeom>
            <a:solidFill>
              <a:srgbClr val="C2ED2D">
                <a:alpha val="73850"/>
              </a:srgbClr>
            </a:solidFill>
            <a:ln>
              <a:noFill/>
            </a:ln>
          </p:spPr>
          <p:txBody>
            <a:bodyPr spcFirstLastPara="1" wrap="square" lIns="91425" tIns="91425" rIns="91425" bIns="91425" anchor="ctr" anchorCtr="0">
              <a:noAutofit/>
            </a:bodyPr>
            <a:lstStyle/>
            <a:p>
              <a:endParaRPr>
                <a:latin typeface="Chivo Light"/>
                <a:ea typeface="Chivo Light"/>
                <a:cs typeface="Chivo Light"/>
                <a:sym typeface="Chivo Light"/>
              </a:endParaRPr>
            </a:p>
          </p:txBody>
        </p:sp>
        <p:sp>
          <p:nvSpPr>
            <p:cNvPr id="431" name="Google Shape;431;p26"/>
            <p:cNvSpPr/>
            <p:nvPr/>
          </p:nvSpPr>
          <p:spPr>
            <a:xfrm rot="-6597866">
              <a:off x="2661829" y="2208216"/>
              <a:ext cx="629106" cy="629106"/>
            </a:xfrm>
            <a:prstGeom prst="ellipse">
              <a:avLst/>
            </a:prstGeom>
            <a:solidFill>
              <a:srgbClr val="FF7B59"/>
            </a:solidFill>
            <a:ln>
              <a:noFill/>
            </a:ln>
          </p:spPr>
          <p:txBody>
            <a:bodyPr spcFirstLastPara="1" wrap="square" lIns="91425" tIns="91425" rIns="91425" bIns="91425" anchor="ctr" anchorCtr="0">
              <a:noAutofit/>
            </a:bodyPr>
            <a:lstStyle/>
            <a:p>
              <a:endParaRPr>
                <a:latin typeface="Chivo Light"/>
                <a:ea typeface="Chivo Light"/>
                <a:cs typeface="Chivo Light"/>
                <a:sym typeface="Chivo Light"/>
              </a:endParaRPr>
            </a:p>
          </p:txBody>
        </p:sp>
        <p:sp>
          <p:nvSpPr>
            <p:cNvPr id="432" name="Google Shape;432;p26"/>
            <p:cNvSpPr/>
            <p:nvPr/>
          </p:nvSpPr>
          <p:spPr>
            <a:xfrm rot="-6597701">
              <a:off x="3267625" y="1113818"/>
              <a:ext cx="274172" cy="274172"/>
            </a:xfrm>
            <a:prstGeom prst="ellipse">
              <a:avLst/>
            </a:prstGeom>
            <a:solidFill>
              <a:srgbClr val="FFD03C"/>
            </a:solidFill>
            <a:ln>
              <a:noFill/>
            </a:ln>
          </p:spPr>
          <p:txBody>
            <a:bodyPr spcFirstLastPara="1" wrap="square" lIns="91425" tIns="91425" rIns="91425" bIns="91425" anchor="ctr" anchorCtr="0">
              <a:noAutofit/>
            </a:bodyPr>
            <a:lstStyle/>
            <a:p>
              <a:endParaRPr>
                <a:latin typeface="Chivo Light"/>
                <a:ea typeface="Chivo Light"/>
                <a:cs typeface="Chivo Light"/>
                <a:sym typeface="Chivo Light"/>
              </a:endParaRPr>
            </a:p>
          </p:txBody>
        </p:sp>
      </p:grpSp>
      <p:grpSp>
        <p:nvGrpSpPr>
          <p:cNvPr id="433" name="Google Shape;433;p26"/>
          <p:cNvGrpSpPr/>
          <p:nvPr/>
        </p:nvGrpSpPr>
        <p:grpSpPr>
          <a:xfrm>
            <a:off x="2941298" y="2785688"/>
            <a:ext cx="2643550" cy="3253600"/>
            <a:chOff x="4447194" y="1815766"/>
            <a:chExt cx="2440200" cy="2440200"/>
          </a:xfrm>
        </p:grpSpPr>
        <p:sp>
          <p:nvSpPr>
            <p:cNvPr id="434" name="Google Shape;434;p26"/>
            <p:cNvSpPr/>
            <p:nvPr/>
          </p:nvSpPr>
          <p:spPr>
            <a:xfrm>
              <a:off x="4447194" y="1815766"/>
              <a:ext cx="2440200" cy="2440200"/>
            </a:xfrm>
            <a:prstGeom prst="ellipse">
              <a:avLst/>
            </a:prstGeom>
            <a:solidFill>
              <a:schemeClr val="accent5"/>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endParaRPr>
                <a:latin typeface="Chivo Light"/>
                <a:ea typeface="Chivo Light"/>
                <a:cs typeface="Chivo Light"/>
                <a:sym typeface="Chivo Light"/>
              </a:endParaRPr>
            </a:p>
          </p:txBody>
        </p:sp>
        <p:sp>
          <p:nvSpPr>
            <p:cNvPr id="435" name="Google Shape;435;p26"/>
            <p:cNvSpPr txBox="1"/>
            <p:nvPr/>
          </p:nvSpPr>
          <p:spPr>
            <a:xfrm>
              <a:off x="4735950" y="2504275"/>
              <a:ext cx="1862700" cy="1163400"/>
            </a:xfrm>
            <a:prstGeom prst="rect">
              <a:avLst/>
            </a:prstGeom>
            <a:noFill/>
            <a:ln>
              <a:noFill/>
            </a:ln>
          </p:spPr>
          <p:txBody>
            <a:bodyPr spcFirstLastPara="1" wrap="square" lIns="91425" tIns="91425" rIns="91425" bIns="91425" anchor="ctr" anchorCtr="0">
              <a:noAutofit/>
            </a:bodyPr>
            <a:lstStyle/>
            <a:p>
              <a:pPr algn="ctr"/>
              <a:r>
                <a:rPr lang="en" sz="2800">
                  <a:solidFill>
                    <a:srgbClr val="FFFFFF"/>
                  </a:solidFill>
                  <a:latin typeface="Chivo Light"/>
                  <a:ea typeface="Chivo Light"/>
                  <a:cs typeface="Chivo Light"/>
                  <a:sym typeface="Chivo Light"/>
                </a:rPr>
                <a:t>Bơi sải</a:t>
              </a:r>
              <a:endParaRPr sz="2800">
                <a:solidFill>
                  <a:srgbClr val="FFFFFF"/>
                </a:solidFill>
                <a:latin typeface="Chivo Light"/>
                <a:ea typeface="Chivo Light"/>
                <a:cs typeface="Chivo Light"/>
                <a:sym typeface="Chivo Light"/>
              </a:endParaRPr>
            </a:p>
          </p:txBody>
        </p:sp>
      </p:grpSp>
      <p:grpSp>
        <p:nvGrpSpPr>
          <p:cNvPr id="436" name="Google Shape;436;p26"/>
          <p:cNvGrpSpPr/>
          <p:nvPr/>
        </p:nvGrpSpPr>
        <p:grpSpPr>
          <a:xfrm>
            <a:off x="1987686" y="2196737"/>
            <a:ext cx="1542450" cy="1898400"/>
            <a:chOff x="3490737" y="1374053"/>
            <a:chExt cx="1423800" cy="1423800"/>
          </a:xfrm>
        </p:grpSpPr>
        <p:sp>
          <p:nvSpPr>
            <p:cNvPr id="437" name="Google Shape;437;p26"/>
            <p:cNvSpPr/>
            <p:nvPr/>
          </p:nvSpPr>
          <p:spPr>
            <a:xfrm>
              <a:off x="3490737" y="1374053"/>
              <a:ext cx="1423800" cy="1423800"/>
            </a:xfrm>
            <a:prstGeom prst="ellipse">
              <a:avLst/>
            </a:prstGeom>
            <a:solidFill>
              <a:schemeClr val="accent4"/>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endParaRPr>
                <a:latin typeface="Chivo Light"/>
                <a:ea typeface="Chivo Light"/>
                <a:cs typeface="Chivo Light"/>
                <a:sym typeface="Chivo Light"/>
              </a:endParaRPr>
            </a:p>
          </p:txBody>
        </p:sp>
        <p:sp>
          <p:nvSpPr>
            <p:cNvPr id="438" name="Google Shape;438;p26"/>
            <p:cNvSpPr txBox="1"/>
            <p:nvPr/>
          </p:nvSpPr>
          <p:spPr>
            <a:xfrm>
              <a:off x="3718754" y="1613603"/>
              <a:ext cx="967800" cy="944700"/>
            </a:xfrm>
            <a:prstGeom prst="rect">
              <a:avLst/>
            </a:prstGeom>
            <a:noFill/>
            <a:ln>
              <a:noFill/>
            </a:ln>
          </p:spPr>
          <p:txBody>
            <a:bodyPr spcFirstLastPara="1" wrap="square" lIns="91425" tIns="91425" rIns="91425" bIns="91425" anchor="ctr" anchorCtr="0">
              <a:noAutofit/>
            </a:bodyPr>
            <a:lstStyle/>
            <a:p>
              <a:pPr algn="ctr"/>
              <a:r>
                <a:rPr lang="en" sz="2100">
                  <a:solidFill>
                    <a:srgbClr val="FFFFFF"/>
                  </a:solidFill>
                  <a:latin typeface="Chivo Light"/>
                  <a:ea typeface="Chivo Light"/>
                  <a:cs typeface="Chivo Light"/>
                  <a:sym typeface="Chivo Light"/>
                </a:rPr>
                <a:t>Bơi ếch</a:t>
              </a:r>
              <a:endParaRPr sz="2300">
                <a:solidFill>
                  <a:srgbClr val="FFFFFF"/>
                </a:solidFill>
                <a:latin typeface="Chivo Light"/>
                <a:ea typeface="Chivo Light"/>
                <a:cs typeface="Chivo Light"/>
                <a:sym typeface="Chivo Light"/>
              </a:endParaRPr>
            </a:p>
          </p:txBody>
        </p:sp>
      </p:grpSp>
      <p:grpSp>
        <p:nvGrpSpPr>
          <p:cNvPr id="439" name="Google Shape;439;p26"/>
          <p:cNvGrpSpPr/>
          <p:nvPr/>
        </p:nvGrpSpPr>
        <p:grpSpPr>
          <a:xfrm>
            <a:off x="1618070" y="4282385"/>
            <a:ext cx="1623700" cy="1998400"/>
            <a:chOff x="644203" y="3718814"/>
            <a:chExt cx="1498800" cy="1498800"/>
          </a:xfrm>
        </p:grpSpPr>
        <p:sp>
          <p:nvSpPr>
            <p:cNvPr id="440" name="Google Shape;440;p26"/>
            <p:cNvSpPr/>
            <p:nvPr/>
          </p:nvSpPr>
          <p:spPr>
            <a:xfrm>
              <a:off x="644203" y="3718814"/>
              <a:ext cx="1498800" cy="1498800"/>
            </a:xfrm>
            <a:prstGeom prst="ellipse">
              <a:avLst/>
            </a:prstGeom>
            <a:solidFill>
              <a:schemeClr val="accent1"/>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endParaRPr>
                <a:latin typeface="Chivo Light"/>
                <a:ea typeface="Chivo Light"/>
                <a:cs typeface="Chivo Light"/>
                <a:sym typeface="Chivo Light"/>
              </a:endParaRPr>
            </a:p>
          </p:txBody>
        </p:sp>
        <p:sp>
          <p:nvSpPr>
            <p:cNvPr id="441" name="Google Shape;441;p26"/>
            <p:cNvSpPr txBox="1"/>
            <p:nvPr/>
          </p:nvSpPr>
          <p:spPr>
            <a:xfrm>
              <a:off x="856976" y="3995875"/>
              <a:ext cx="1073400" cy="944700"/>
            </a:xfrm>
            <a:prstGeom prst="rect">
              <a:avLst/>
            </a:prstGeom>
            <a:noFill/>
            <a:ln>
              <a:noFill/>
            </a:ln>
          </p:spPr>
          <p:txBody>
            <a:bodyPr spcFirstLastPara="1" wrap="square" lIns="91425" tIns="91425" rIns="91425" bIns="91425" anchor="ctr" anchorCtr="0">
              <a:noAutofit/>
            </a:bodyPr>
            <a:lstStyle/>
            <a:p>
              <a:pPr algn="ctr"/>
              <a:r>
                <a:rPr lang="en" sz="1900">
                  <a:solidFill>
                    <a:srgbClr val="FFFFFF"/>
                  </a:solidFill>
                  <a:latin typeface="Chivo Light"/>
                  <a:ea typeface="Chivo Light"/>
                  <a:cs typeface="Chivo Light"/>
                  <a:sym typeface="Chivo Light"/>
                </a:rPr>
                <a:t>Bơi bướm</a:t>
              </a:r>
              <a:endParaRPr sz="1900">
                <a:solidFill>
                  <a:srgbClr val="FFFFFF"/>
                </a:solidFill>
                <a:latin typeface="Chivo Light"/>
                <a:ea typeface="Chivo Light"/>
                <a:cs typeface="Chivo Light"/>
                <a:sym typeface="Chivo Light"/>
              </a:endParaRPr>
            </a:p>
          </p:txBody>
        </p:sp>
      </p:grpSp>
      <p:sp>
        <p:nvSpPr>
          <p:cNvPr id="442" name="Google Shape;442;p26"/>
          <p:cNvSpPr txBox="1">
            <a:spLocks noGrp="1"/>
          </p:cNvSpPr>
          <p:nvPr>
            <p:ph type="title"/>
          </p:nvPr>
        </p:nvSpPr>
        <p:spPr>
          <a:xfrm>
            <a:off x="495300" y="579433"/>
            <a:ext cx="6483425" cy="1143200"/>
          </a:xfrm>
          <a:prstGeom prst="rect">
            <a:avLst/>
          </a:prstGeom>
        </p:spPr>
        <p:txBody>
          <a:bodyPr spcFirstLastPara="1" wrap="square" lIns="107269" tIns="107269" rIns="107269" bIns="107269" anchor="b" anchorCtr="0">
            <a:noAutofit/>
          </a:bodyPr>
          <a:lstStyle/>
          <a:p>
            <a:r>
              <a:rPr lang="en" dirty="0">
                <a:solidFill>
                  <a:srgbClr val="FF0000"/>
                </a:solidFill>
              </a:rPr>
              <a:t>Góc chia sẻ</a:t>
            </a:r>
            <a:endParaRPr dirty="0">
              <a:solidFill>
                <a:srgbClr val="FF0000"/>
              </a:solidFill>
            </a:endParaRPr>
          </a:p>
          <a:p>
            <a:r>
              <a:rPr lang="en" dirty="0">
                <a:solidFill>
                  <a:srgbClr val="FF0000"/>
                </a:solidFill>
              </a:rPr>
              <a:t>Đã có ai đã biết bơi </a:t>
            </a:r>
            <a:r>
              <a:rPr lang="en">
                <a:solidFill>
                  <a:srgbClr val="FF0000"/>
                </a:solidFill>
              </a:rPr>
              <a:t>chưa </a:t>
            </a:r>
            <a:r>
              <a:rPr lang="en" smtClean="0">
                <a:solidFill>
                  <a:srgbClr val="FF0000"/>
                </a:solidFill>
              </a:rPr>
              <a:t>nào?</a:t>
            </a:r>
            <a:endParaRPr dirty="0">
              <a:solidFill>
                <a:srgbClr val="FF0000"/>
              </a:solidFill>
            </a:endParaRPr>
          </a:p>
        </p:txBody>
      </p:sp>
      <p:sp>
        <p:nvSpPr>
          <p:cNvPr id="443" name="Google Shape;443;p26"/>
          <p:cNvSpPr txBox="1">
            <a:spLocks noGrp="1"/>
          </p:cNvSpPr>
          <p:nvPr>
            <p:ph type="sldNum" idx="12"/>
          </p:nvPr>
        </p:nvSpPr>
        <p:spPr>
          <a:xfrm>
            <a:off x="9269849" y="6333135"/>
            <a:ext cx="594425" cy="524800"/>
          </a:xfrm>
          <a:prstGeom prst="rect">
            <a:avLst/>
          </a:prstGeom>
        </p:spPr>
        <p:txBody>
          <a:bodyPr spcFirstLastPara="1" wrap="square" lIns="107269" tIns="107269" rIns="107269" bIns="107269" anchor="ctr" anchorCtr="0">
            <a:noAutofit/>
          </a:bodyPr>
          <a:lstStyle/>
          <a:p>
            <a:fld id="{00000000-1234-1234-1234-123412341234}" type="slidenum">
              <a:rPr lang="en"/>
              <a:pPr/>
              <a:t>14</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2"/>
                                        </p:tgtEl>
                                        <p:attrNameLst>
                                          <p:attrName>style.visibility</p:attrName>
                                        </p:attrNameLst>
                                      </p:cBhvr>
                                      <p:to>
                                        <p:strVal val="visible"/>
                                      </p:to>
                                    </p:set>
                                    <p:animEffect transition="in" filter="fade">
                                      <p:cBhvr>
                                        <p:cTn id="7" dur="1000"/>
                                        <p:tgtEl>
                                          <p:spTgt spid="4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6"/>
                                        </p:tgtEl>
                                        <p:attrNameLst>
                                          <p:attrName>style.visibility</p:attrName>
                                        </p:attrNameLst>
                                      </p:cBhvr>
                                      <p:to>
                                        <p:strVal val="visible"/>
                                      </p:to>
                                    </p:set>
                                    <p:animEffect transition="in" filter="fade">
                                      <p:cBhvr>
                                        <p:cTn id="12" dur="1000"/>
                                        <p:tgtEl>
                                          <p:spTgt spid="4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33"/>
                                        </p:tgtEl>
                                        <p:attrNameLst>
                                          <p:attrName>style.visibility</p:attrName>
                                        </p:attrNameLst>
                                      </p:cBhvr>
                                      <p:to>
                                        <p:strVal val="visible"/>
                                      </p:to>
                                    </p:set>
                                    <p:animEffect transition="in" filter="fade">
                                      <p:cBhvr>
                                        <p:cTn id="17" dur="1000"/>
                                        <p:tgtEl>
                                          <p:spTgt spid="43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39"/>
                                        </p:tgtEl>
                                        <p:attrNameLst>
                                          <p:attrName>style.visibility</p:attrName>
                                        </p:attrNameLst>
                                      </p:cBhvr>
                                      <p:to>
                                        <p:strVal val="visible"/>
                                      </p:to>
                                    </p:set>
                                    <p:animEffect transition="in" filter="fade">
                                      <p:cBhvr>
                                        <p:cTn id="22" dur="1000"/>
                                        <p:tgtEl>
                                          <p:spTgt spid="4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14"/>
          <p:cNvSpPr txBox="1">
            <a:spLocks noGrp="1"/>
          </p:cNvSpPr>
          <p:nvPr>
            <p:ph type="ctrTitle"/>
          </p:nvPr>
        </p:nvSpPr>
        <p:spPr>
          <a:xfrm>
            <a:off x="825500" y="1524000"/>
            <a:ext cx="6946900" cy="3091600"/>
          </a:xfrm>
          <a:prstGeom prst="rect">
            <a:avLst/>
          </a:prstGeom>
        </p:spPr>
        <p:txBody>
          <a:bodyPr spcFirstLastPara="1" wrap="square" lIns="107269" tIns="107269" rIns="107269" bIns="107269" anchor="ctr" anchorCtr="0">
            <a:noAutofit/>
          </a:bodyPr>
          <a:lstStyle/>
          <a:p>
            <a:r>
              <a:rPr lang="en" dirty="0">
                <a:solidFill>
                  <a:srgbClr val="FF0000"/>
                </a:solidFill>
              </a:rPr>
              <a:t>Kỹ năng khi đi biển</a:t>
            </a:r>
            <a:endParaRPr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5"/>
                                        </p:tgtEl>
                                        <p:attrNameLst>
                                          <p:attrName>style.visibility</p:attrName>
                                        </p:attrNameLst>
                                      </p:cBhvr>
                                      <p:to>
                                        <p:strVal val="visible"/>
                                      </p:to>
                                    </p:set>
                                    <p:animEffect transition="in" filter="fade">
                                      <p:cBhvr>
                                        <p:cTn id="7" dur="1000"/>
                                        <p:tgtEl>
                                          <p:spTgt spid="3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4" name="Google Shape;344;p15"/>
          <p:cNvSpPr txBox="1">
            <a:spLocks noGrp="1"/>
          </p:cNvSpPr>
          <p:nvPr>
            <p:ph type="sldNum" idx="12"/>
          </p:nvPr>
        </p:nvSpPr>
        <p:spPr>
          <a:xfrm>
            <a:off x="9269849" y="6333135"/>
            <a:ext cx="594425" cy="524800"/>
          </a:xfrm>
          <a:prstGeom prst="rect">
            <a:avLst/>
          </a:prstGeom>
        </p:spPr>
        <p:txBody>
          <a:bodyPr spcFirstLastPara="1" wrap="square" lIns="107269" tIns="107269" rIns="107269" bIns="107269" anchor="ctr" anchorCtr="0">
            <a:noAutofit/>
          </a:bodyPr>
          <a:lstStyle/>
          <a:p>
            <a:fld id="{00000000-1234-1234-1234-123412341234}" type="slidenum">
              <a:rPr lang="en"/>
              <a:pPr/>
              <a:t>3</a:t>
            </a:fld>
            <a:endParaRPr/>
          </a:p>
        </p:txBody>
      </p:sp>
      <p:pic>
        <p:nvPicPr>
          <p:cNvPr id="345" name="Google Shape;345;p15" descr="Cách Phòng Tránh Chết Đuối Khi Đi Biển Cho Trẻ - An Toàn Cho Trẻ &#10;&#10;Một trong những kiến thức an toàn cho trẻ bố mẹ cần lưu ý chính là an toàn khi đi biển. Ghi nhớ những quy tắc khi cho trẻ đi biển dưới đây để bảo vệ sự an toàn cho trẻ cũng như giúp cho chuyến đi chơi của gia đình được trọn vẹn.&#10;&#10;► Đăng ký kênh để cập nhật nội dung mới: https://goo.gl/lyTU1x&#10;► FaceBook VOH http://www.facebook.com/RadioVOH&#10;► Google+:  https://plus.google.com/+VOHONLINECHANNEL/&#10;&#10;☼---------------------------------------­----------------------------------------­----☼&#10;Đài Tiếng nói Nhân dân TP. Hồ Chí Minh (The Voice of Ho Chi Minh city People) phát trên ba làn sóng AM 610 Khz - FM 99.9 Mhz - FM 95.6Mhz." title="Cách Phòng Tránh Chết Đuối Khi Đi Biển Cho Trẻ - An Toàn Cho Trẻ">
            <a:hlinkClick r:id="rId3"/>
          </p:cNvPr>
          <p:cNvPicPr preferRelativeResize="0"/>
          <p:nvPr/>
        </p:nvPicPr>
        <p:blipFill rotWithShape="1">
          <a:blip r:embed="rId4">
            <a:alphaModFix/>
          </a:blip>
          <a:srcRect t="13842" b="12371"/>
          <a:stretch/>
        </p:blipFill>
        <p:spPr>
          <a:xfrm>
            <a:off x="762000" y="740979"/>
            <a:ext cx="8382000" cy="550742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45"/>
                                        </p:tgtEl>
                                        <p:attrNameLst>
                                          <p:attrName>style.visibility</p:attrName>
                                        </p:attrNameLst>
                                      </p:cBhvr>
                                      <p:to>
                                        <p:strVal val="visible"/>
                                      </p:to>
                                    </p:set>
                                    <p:animEffect transition="in" filter="fade">
                                      <p:cBhvr>
                                        <p:cTn id="7" dur="1000"/>
                                        <p:tgtEl>
                                          <p:spTgt spid="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16"/>
          <p:cNvSpPr txBox="1">
            <a:spLocks noGrp="1"/>
          </p:cNvSpPr>
          <p:nvPr>
            <p:ph type="ctrTitle"/>
          </p:nvPr>
        </p:nvSpPr>
        <p:spPr>
          <a:xfrm>
            <a:off x="742950" y="2111133"/>
            <a:ext cx="4819650" cy="1546400"/>
          </a:xfrm>
          <a:prstGeom prst="rect">
            <a:avLst/>
          </a:prstGeom>
        </p:spPr>
        <p:txBody>
          <a:bodyPr spcFirstLastPara="1" wrap="square" lIns="107269" tIns="107269" rIns="107269" bIns="107269" anchor="b" anchorCtr="0">
            <a:noAutofit/>
          </a:bodyPr>
          <a:lstStyle/>
          <a:p>
            <a:endParaRPr sz="8800" dirty="0">
              <a:solidFill>
                <a:schemeClr val="accent1"/>
              </a:solidFill>
            </a:endParaRPr>
          </a:p>
          <a:p>
            <a:r>
              <a:rPr lang="en" sz="8800" dirty="0">
                <a:solidFill>
                  <a:srgbClr val="FF0000"/>
                </a:solidFill>
              </a:rPr>
              <a:t>Tìm hiểu</a:t>
            </a:r>
            <a:endParaRPr sz="88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0"/>
                                        </p:tgtEl>
                                        <p:attrNameLst>
                                          <p:attrName>style.visibility</p:attrName>
                                        </p:attrNameLst>
                                      </p:cBhvr>
                                      <p:to>
                                        <p:strVal val="visible"/>
                                      </p:to>
                                    </p:set>
                                    <p:animEffect transition="in" filter="fade">
                                      <p:cBhvr>
                                        <p:cTn id="7" dur="1000"/>
                                        <p:tgtEl>
                                          <p:spTgt spid="3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17"/>
          <p:cNvSpPr txBox="1">
            <a:spLocks noGrp="1"/>
          </p:cNvSpPr>
          <p:nvPr>
            <p:ph type="title"/>
          </p:nvPr>
        </p:nvSpPr>
        <p:spPr>
          <a:xfrm>
            <a:off x="495301" y="579433"/>
            <a:ext cx="3848100" cy="1143200"/>
          </a:xfrm>
          <a:prstGeom prst="rect">
            <a:avLst/>
          </a:prstGeom>
        </p:spPr>
        <p:txBody>
          <a:bodyPr spcFirstLastPara="1" wrap="square" lIns="107269" tIns="107269" rIns="107269" bIns="107269" anchor="b" anchorCtr="0">
            <a:noAutofit/>
          </a:bodyPr>
          <a:lstStyle/>
          <a:p>
            <a:r>
              <a:rPr lang="en" sz="6000" dirty="0">
                <a:solidFill>
                  <a:srgbClr val="FF0000"/>
                </a:solidFill>
              </a:rPr>
              <a:t>Câu </a:t>
            </a:r>
            <a:r>
              <a:rPr lang="en" sz="6000" dirty="0" smtClean="0">
                <a:solidFill>
                  <a:srgbClr val="FF0000"/>
                </a:solidFill>
              </a:rPr>
              <a:t>hỏi 1</a:t>
            </a:r>
            <a:endParaRPr sz="6000" dirty="0">
              <a:solidFill>
                <a:srgbClr val="FF0000"/>
              </a:solidFill>
            </a:endParaRPr>
          </a:p>
        </p:txBody>
      </p:sp>
      <p:sp>
        <p:nvSpPr>
          <p:cNvPr id="357" name="Google Shape;357;p17"/>
          <p:cNvSpPr txBox="1">
            <a:spLocks noGrp="1"/>
          </p:cNvSpPr>
          <p:nvPr>
            <p:ph type="body" idx="1"/>
          </p:nvPr>
        </p:nvSpPr>
        <p:spPr>
          <a:xfrm>
            <a:off x="495300" y="1905000"/>
            <a:ext cx="7429500" cy="838200"/>
          </a:xfrm>
          <a:prstGeom prst="rect">
            <a:avLst/>
          </a:prstGeom>
        </p:spPr>
        <p:txBody>
          <a:bodyPr spcFirstLastPara="1" wrap="square" lIns="107269" tIns="107269" rIns="107269" bIns="107269" anchor="t" anchorCtr="0">
            <a:noAutofit/>
          </a:bodyPr>
          <a:lstStyle/>
          <a:p>
            <a:pPr marL="0" indent="0">
              <a:buNone/>
            </a:pPr>
            <a:r>
              <a:rPr lang="en" sz="3600" dirty="0">
                <a:solidFill>
                  <a:srgbClr val="0033CC"/>
                </a:solidFill>
              </a:rPr>
              <a:t>Nên tắm ở chỗ nào mới an </a:t>
            </a:r>
            <a:r>
              <a:rPr lang="en" sz="3600" dirty="0" smtClean="0">
                <a:solidFill>
                  <a:srgbClr val="0033CC"/>
                </a:solidFill>
              </a:rPr>
              <a:t>toàn ?</a:t>
            </a:r>
            <a:endParaRPr sz="3600" dirty="0">
              <a:solidFill>
                <a:srgbClr val="0033CC"/>
              </a:solidFill>
            </a:endParaRPr>
          </a:p>
        </p:txBody>
      </p:sp>
      <p:sp>
        <p:nvSpPr>
          <p:cNvPr id="358" name="Google Shape;358;p17"/>
          <p:cNvSpPr txBox="1">
            <a:spLocks noGrp="1"/>
          </p:cNvSpPr>
          <p:nvPr>
            <p:ph type="sldNum" idx="12"/>
          </p:nvPr>
        </p:nvSpPr>
        <p:spPr>
          <a:xfrm>
            <a:off x="9269849" y="6333135"/>
            <a:ext cx="594425" cy="524800"/>
          </a:xfrm>
          <a:prstGeom prst="rect">
            <a:avLst/>
          </a:prstGeom>
        </p:spPr>
        <p:txBody>
          <a:bodyPr spcFirstLastPara="1" wrap="square" lIns="107269" tIns="107269" rIns="107269" bIns="107269" anchor="ctr" anchorCtr="0">
            <a:noAutofit/>
          </a:bodyPr>
          <a:lstStyle/>
          <a:p>
            <a:fld id="{00000000-1234-1234-1234-123412341234}" type="slidenum">
              <a:rPr lang="en"/>
              <a:pPr/>
              <a:t>5</a:t>
            </a:fld>
            <a:endParaRPr/>
          </a:p>
        </p:txBody>
      </p:sp>
      <p:sp>
        <p:nvSpPr>
          <p:cNvPr id="359" name="Google Shape;359;p17"/>
          <p:cNvSpPr txBox="1"/>
          <p:nvPr/>
        </p:nvSpPr>
        <p:spPr>
          <a:xfrm>
            <a:off x="598780" y="2971800"/>
            <a:ext cx="6573450" cy="3663731"/>
          </a:xfrm>
          <a:prstGeom prst="rect">
            <a:avLst/>
          </a:prstGeom>
          <a:noFill/>
          <a:ln>
            <a:noFill/>
          </a:ln>
        </p:spPr>
        <p:txBody>
          <a:bodyPr spcFirstLastPara="1" wrap="square" lIns="107269" tIns="107269" rIns="107269" bIns="107269" anchor="t" anchorCtr="0">
            <a:spAutoFit/>
          </a:bodyPr>
          <a:lstStyle/>
          <a:p>
            <a:r>
              <a:rPr lang="en" sz="2800" i="1" dirty="0">
                <a:solidFill>
                  <a:srgbClr val="00B050"/>
                </a:solidFill>
                <a:latin typeface="Chivo Light"/>
                <a:ea typeface="Chivo Light"/>
                <a:cs typeface="Chivo Light"/>
                <a:sym typeface="Chivo Light"/>
              </a:rPr>
              <a:t>Tắm ở những nơi có cứu hộ</a:t>
            </a:r>
            <a:endParaRPr sz="2800" i="1" dirty="0">
              <a:solidFill>
                <a:srgbClr val="00B050"/>
              </a:solidFill>
              <a:latin typeface="Chivo Light"/>
              <a:ea typeface="Chivo Light"/>
              <a:cs typeface="Chivo Light"/>
              <a:sym typeface="Chivo Light"/>
            </a:endParaRPr>
          </a:p>
          <a:p>
            <a:r>
              <a:rPr lang="en" sz="2800" i="1" dirty="0">
                <a:solidFill>
                  <a:srgbClr val="00B050"/>
                </a:solidFill>
                <a:latin typeface="Chivo Light"/>
                <a:ea typeface="Chivo Light"/>
                <a:cs typeface="Chivo Light"/>
                <a:sym typeface="Chivo Light"/>
              </a:rPr>
              <a:t>Luôn mặc áo phao khi tắm biển</a:t>
            </a:r>
            <a:endParaRPr sz="2800" i="1" dirty="0">
              <a:solidFill>
                <a:srgbClr val="00B050"/>
              </a:solidFill>
              <a:latin typeface="Chivo Light"/>
              <a:ea typeface="Chivo Light"/>
              <a:cs typeface="Chivo Light"/>
              <a:sym typeface="Chivo Light"/>
            </a:endParaRPr>
          </a:p>
          <a:p>
            <a:r>
              <a:rPr lang="en" sz="2800" i="1" dirty="0">
                <a:solidFill>
                  <a:srgbClr val="00B050"/>
                </a:solidFill>
                <a:latin typeface="Chivo Light"/>
                <a:ea typeface="Chivo Light"/>
                <a:cs typeface="Chivo Light"/>
                <a:sym typeface="Chivo Light"/>
              </a:rPr>
              <a:t>Kiểm tra độ sâu và các chướng ngại vật trước khi xuống nước</a:t>
            </a:r>
            <a:endParaRPr sz="2800" i="1" dirty="0">
              <a:solidFill>
                <a:srgbClr val="00B050"/>
              </a:solidFill>
              <a:latin typeface="Chivo Light"/>
              <a:ea typeface="Chivo Light"/>
              <a:cs typeface="Chivo Light"/>
              <a:sym typeface="Chivo Light"/>
            </a:endParaRPr>
          </a:p>
          <a:p>
            <a:r>
              <a:rPr lang="en" sz="2800" i="1" dirty="0">
                <a:solidFill>
                  <a:srgbClr val="00B050"/>
                </a:solidFill>
                <a:latin typeface="Chivo Light"/>
                <a:ea typeface="Chivo Light"/>
                <a:cs typeface="Chivo Light"/>
                <a:sym typeface="Chivo Light"/>
              </a:rPr>
              <a:t>Luôn bơi theo người lớn và không bơi xa bờ hơn 15 phút</a:t>
            </a:r>
            <a:endParaRPr sz="2800" i="1" dirty="0">
              <a:solidFill>
                <a:srgbClr val="00B050"/>
              </a:solidFill>
              <a:latin typeface="Chivo Light"/>
              <a:ea typeface="Chivo Light"/>
              <a:cs typeface="Chivo Light"/>
              <a:sym typeface="Chivo Light"/>
            </a:endParaRPr>
          </a:p>
          <a:p>
            <a:endParaRPr sz="2800" i="1" dirty="0">
              <a:solidFill>
                <a:srgbClr val="00B050"/>
              </a:solidFill>
              <a:latin typeface="Chivo Light"/>
              <a:ea typeface="Chivo Light"/>
              <a:cs typeface="Chivo Light"/>
              <a:sym typeface="Chivo Light"/>
            </a:endParaRPr>
          </a:p>
          <a:p>
            <a:endParaRPr sz="2800" i="1" dirty="0">
              <a:solidFill>
                <a:srgbClr val="00B050"/>
              </a:solidFill>
              <a:latin typeface="Chivo Light"/>
              <a:ea typeface="Chivo Light"/>
              <a:cs typeface="Chivo Light"/>
              <a:sym typeface="Chivo 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6"/>
                                        </p:tgtEl>
                                        <p:attrNameLst>
                                          <p:attrName>style.visibility</p:attrName>
                                        </p:attrNameLst>
                                      </p:cBhvr>
                                      <p:to>
                                        <p:strVal val="visible"/>
                                      </p:to>
                                    </p:set>
                                    <p:animEffect transition="in" filter="fade">
                                      <p:cBhvr>
                                        <p:cTn id="7" dur="1000"/>
                                        <p:tgtEl>
                                          <p:spTgt spid="3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7"/>
                                        </p:tgtEl>
                                        <p:attrNameLst>
                                          <p:attrName>style.visibility</p:attrName>
                                        </p:attrNameLst>
                                      </p:cBhvr>
                                      <p:to>
                                        <p:strVal val="visible"/>
                                      </p:to>
                                    </p:set>
                                    <p:animEffect transition="in" filter="fade">
                                      <p:cBhvr>
                                        <p:cTn id="12" dur="1000"/>
                                        <p:tgtEl>
                                          <p:spTgt spid="35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9"/>
                                        </p:tgtEl>
                                        <p:attrNameLst>
                                          <p:attrName>style.visibility</p:attrName>
                                        </p:attrNameLst>
                                      </p:cBhvr>
                                      <p:to>
                                        <p:strVal val="visible"/>
                                      </p:to>
                                    </p:set>
                                    <p:animEffect transition="in" filter="fade">
                                      <p:cBhvr>
                                        <p:cTn id="17" dur="1000"/>
                                        <p:tgtEl>
                                          <p:spTgt spid="3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5" name="Google Shape;365;p18"/>
          <p:cNvSpPr txBox="1">
            <a:spLocks noGrp="1"/>
          </p:cNvSpPr>
          <p:nvPr>
            <p:ph type="body" idx="1"/>
          </p:nvPr>
        </p:nvSpPr>
        <p:spPr>
          <a:xfrm>
            <a:off x="604852" y="1905000"/>
            <a:ext cx="6683002" cy="914400"/>
          </a:xfrm>
          <a:prstGeom prst="rect">
            <a:avLst/>
          </a:prstGeom>
        </p:spPr>
        <p:txBody>
          <a:bodyPr spcFirstLastPara="1" wrap="square" lIns="107269" tIns="107269" rIns="107269" bIns="107269" anchor="t" anchorCtr="0">
            <a:noAutofit/>
          </a:bodyPr>
          <a:lstStyle/>
          <a:p>
            <a:pPr marL="0" indent="0">
              <a:buNone/>
            </a:pPr>
            <a:r>
              <a:rPr lang="en" sz="3600" dirty="0">
                <a:solidFill>
                  <a:srgbClr val="0033CC"/>
                </a:solidFill>
              </a:rPr>
              <a:t>Không nên làm gì khi đi </a:t>
            </a:r>
            <a:r>
              <a:rPr lang="en" sz="3600" dirty="0" smtClean="0">
                <a:solidFill>
                  <a:srgbClr val="0033CC"/>
                </a:solidFill>
              </a:rPr>
              <a:t>biển ?</a:t>
            </a:r>
            <a:endParaRPr sz="3600" dirty="0">
              <a:solidFill>
                <a:srgbClr val="0033CC"/>
              </a:solidFill>
            </a:endParaRPr>
          </a:p>
        </p:txBody>
      </p:sp>
      <p:sp>
        <p:nvSpPr>
          <p:cNvPr id="366" name="Google Shape;366;p18"/>
          <p:cNvSpPr txBox="1">
            <a:spLocks noGrp="1"/>
          </p:cNvSpPr>
          <p:nvPr>
            <p:ph type="sldNum" idx="12"/>
          </p:nvPr>
        </p:nvSpPr>
        <p:spPr>
          <a:xfrm>
            <a:off x="9269849" y="6333135"/>
            <a:ext cx="594425" cy="524800"/>
          </a:xfrm>
          <a:prstGeom prst="rect">
            <a:avLst/>
          </a:prstGeom>
        </p:spPr>
        <p:txBody>
          <a:bodyPr spcFirstLastPara="1" wrap="square" lIns="107269" tIns="107269" rIns="107269" bIns="107269" anchor="ctr" anchorCtr="0">
            <a:noAutofit/>
          </a:bodyPr>
          <a:lstStyle/>
          <a:p>
            <a:fld id="{00000000-1234-1234-1234-123412341234}" type="slidenum">
              <a:rPr lang="en"/>
              <a:pPr/>
              <a:t>6</a:t>
            </a:fld>
            <a:endParaRPr/>
          </a:p>
        </p:txBody>
      </p:sp>
      <p:sp>
        <p:nvSpPr>
          <p:cNvPr id="367" name="Google Shape;367;p18"/>
          <p:cNvSpPr txBox="1"/>
          <p:nvPr/>
        </p:nvSpPr>
        <p:spPr>
          <a:xfrm>
            <a:off x="604852" y="2819400"/>
            <a:ext cx="7091348" cy="3232843"/>
          </a:xfrm>
          <a:prstGeom prst="rect">
            <a:avLst/>
          </a:prstGeom>
          <a:noFill/>
          <a:ln>
            <a:noFill/>
          </a:ln>
        </p:spPr>
        <p:txBody>
          <a:bodyPr spcFirstLastPara="1" wrap="square" lIns="107269" tIns="107269" rIns="107269" bIns="107269" anchor="t" anchorCtr="0">
            <a:spAutoFit/>
          </a:bodyPr>
          <a:lstStyle/>
          <a:p>
            <a:r>
              <a:rPr lang="en" sz="2800" i="1" dirty="0">
                <a:solidFill>
                  <a:srgbClr val="00B050"/>
                </a:solidFill>
                <a:latin typeface="Chivo Light"/>
                <a:ea typeface="Chivo Light"/>
                <a:cs typeface="Chivo Light"/>
                <a:sym typeface="Chivo Light"/>
              </a:rPr>
              <a:t>Không nên tắm quá 2 tiếng</a:t>
            </a:r>
            <a:endParaRPr sz="2800" i="1" dirty="0">
              <a:solidFill>
                <a:srgbClr val="00B050"/>
              </a:solidFill>
              <a:latin typeface="Chivo Light"/>
              <a:ea typeface="Chivo Light"/>
              <a:cs typeface="Chivo Light"/>
              <a:sym typeface="Chivo Light"/>
            </a:endParaRPr>
          </a:p>
          <a:p>
            <a:r>
              <a:rPr lang="en" sz="2800" i="1" dirty="0">
                <a:solidFill>
                  <a:srgbClr val="00B050"/>
                </a:solidFill>
                <a:latin typeface="Chivo Light"/>
                <a:ea typeface="Chivo Light"/>
                <a:cs typeface="Chivo Light"/>
                <a:sym typeface="Chivo Light"/>
              </a:rPr>
              <a:t>Không nên tắm vào lúc </a:t>
            </a:r>
            <a:r>
              <a:rPr lang="en" sz="2800" i="1" dirty="0" smtClean="0">
                <a:solidFill>
                  <a:srgbClr val="00B050"/>
                </a:solidFill>
                <a:latin typeface="Chivo Light"/>
                <a:ea typeface="Chivo Light"/>
                <a:cs typeface="Chivo Light"/>
                <a:sym typeface="Chivo Light"/>
              </a:rPr>
              <a:t>11 </a:t>
            </a:r>
            <a:r>
              <a:rPr lang="en" sz="2800" i="1" dirty="0">
                <a:solidFill>
                  <a:srgbClr val="00B050"/>
                </a:solidFill>
                <a:latin typeface="Chivo Light"/>
                <a:ea typeface="Chivo Light"/>
                <a:cs typeface="Chivo Light"/>
                <a:sym typeface="Chivo Light"/>
              </a:rPr>
              <a:t>giờ trưa-13 giờ chiều</a:t>
            </a:r>
            <a:endParaRPr sz="2800" i="1" dirty="0">
              <a:solidFill>
                <a:srgbClr val="00B050"/>
              </a:solidFill>
              <a:latin typeface="Chivo Light"/>
              <a:ea typeface="Chivo Light"/>
              <a:cs typeface="Chivo Light"/>
              <a:sym typeface="Chivo Light"/>
            </a:endParaRPr>
          </a:p>
          <a:p>
            <a:r>
              <a:rPr lang="en" sz="2800" i="1" dirty="0">
                <a:solidFill>
                  <a:srgbClr val="00B050"/>
                </a:solidFill>
                <a:latin typeface="Chivo Light"/>
                <a:ea typeface="Chivo Light"/>
                <a:cs typeface="Chivo Light"/>
                <a:sym typeface="Chivo Light"/>
              </a:rPr>
              <a:t>Không nên tắm biển khi đang bị bệnh</a:t>
            </a:r>
            <a:endParaRPr sz="2800" i="1" dirty="0">
              <a:solidFill>
                <a:srgbClr val="00B050"/>
              </a:solidFill>
              <a:latin typeface="Chivo Light"/>
              <a:ea typeface="Chivo Light"/>
              <a:cs typeface="Chivo Light"/>
              <a:sym typeface="Chivo Light"/>
            </a:endParaRPr>
          </a:p>
          <a:p>
            <a:r>
              <a:rPr lang="en" sz="2800" i="1" dirty="0">
                <a:solidFill>
                  <a:srgbClr val="00B050"/>
                </a:solidFill>
                <a:latin typeface="Chivo Light"/>
                <a:ea typeface="Chivo Light"/>
                <a:cs typeface="Chivo Light"/>
                <a:sym typeface="Chivo Light"/>
              </a:rPr>
              <a:t>Nếu có dấu hiệu gì thì lập tức lên bờ ngay</a:t>
            </a:r>
            <a:endParaRPr sz="2800" i="1" dirty="0">
              <a:solidFill>
                <a:srgbClr val="00B050"/>
              </a:solidFill>
              <a:latin typeface="Chivo Light"/>
              <a:ea typeface="Chivo Light"/>
              <a:cs typeface="Chivo Light"/>
              <a:sym typeface="Chivo Light"/>
            </a:endParaRPr>
          </a:p>
          <a:p>
            <a:r>
              <a:rPr lang="en" sz="2800" i="1" dirty="0">
                <a:solidFill>
                  <a:srgbClr val="00B050"/>
                </a:solidFill>
                <a:latin typeface="Chivo Light"/>
                <a:ea typeface="Chivo Light"/>
                <a:cs typeface="Chivo Light"/>
                <a:sym typeface="Chivo Light"/>
              </a:rPr>
              <a:t>Không nên tắm ở các bãi biển có nhiều mỏm đá,....</a:t>
            </a:r>
            <a:endParaRPr sz="2800" i="1" dirty="0">
              <a:solidFill>
                <a:srgbClr val="00B050"/>
              </a:solidFill>
              <a:latin typeface="Chivo Light"/>
              <a:ea typeface="Chivo Light"/>
              <a:cs typeface="Chivo Light"/>
              <a:sym typeface="Chivo Light"/>
            </a:endParaRPr>
          </a:p>
        </p:txBody>
      </p:sp>
      <p:sp>
        <p:nvSpPr>
          <p:cNvPr id="7" name="Google Shape;356;p17"/>
          <p:cNvSpPr txBox="1">
            <a:spLocks noGrp="1"/>
          </p:cNvSpPr>
          <p:nvPr>
            <p:ph type="title"/>
          </p:nvPr>
        </p:nvSpPr>
        <p:spPr>
          <a:xfrm>
            <a:off x="495300" y="579433"/>
            <a:ext cx="3771900" cy="1143200"/>
          </a:xfrm>
          <a:prstGeom prst="rect">
            <a:avLst/>
          </a:prstGeom>
        </p:spPr>
        <p:txBody>
          <a:bodyPr spcFirstLastPara="1" wrap="square" lIns="107269" tIns="107269" rIns="107269" bIns="107269" anchor="b" anchorCtr="0">
            <a:noAutofit/>
          </a:bodyPr>
          <a:lstStyle/>
          <a:p>
            <a:r>
              <a:rPr lang="en" sz="6000" dirty="0">
                <a:solidFill>
                  <a:srgbClr val="FF0000"/>
                </a:solidFill>
              </a:rPr>
              <a:t>Câu </a:t>
            </a:r>
            <a:r>
              <a:rPr lang="en" sz="6000" dirty="0" smtClean="0">
                <a:solidFill>
                  <a:srgbClr val="FF0000"/>
                </a:solidFill>
              </a:rPr>
              <a:t>hỏi 2</a:t>
            </a:r>
            <a:endParaRPr sz="6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5"/>
                                        </p:tgtEl>
                                        <p:attrNameLst>
                                          <p:attrName>style.visibility</p:attrName>
                                        </p:attrNameLst>
                                      </p:cBhvr>
                                      <p:to>
                                        <p:strVal val="visible"/>
                                      </p:to>
                                    </p:set>
                                    <p:animEffect transition="in" filter="fade">
                                      <p:cBhvr>
                                        <p:cTn id="7" dur="1000"/>
                                        <p:tgtEl>
                                          <p:spTgt spid="36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7"/>
                                        </p:tgtEl>
                                        <p:attrNameLst>
                                          <p:attrName>style.visibility</p:attrName>
                                        </p:attrNameLst>
                                      </p:cBhvr>
                                      <p:to>
                                        <p:strVal val="visible"/>
                                      </p:to>
                                    </p:set>
                                    <p:animEffect transition="in" filter="fade">
                                      <p:cBhvr>
                                        <p:cTn id="12" dur="1000"/>
                                        <p:tgtEl>
                                          <p:spTgt spid="36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19"/>
          <p:cNvSpPr txBox="1">
            <a:spLocks noGrp="1"/>
          </p:cNvSpPr>
          <p:nvPr>
            <p:ph type="ctrTitle" idx="4294967295"/>
          </p:nvPr>
        </p:nvSpPr>
        <p:spPr>
          <a:xfrm>
            <a:off x="2172713" y="2682516"/>
            <a:ext cx="5651100" cy="1546400"/>
          </a:xfrm>
          <a:prstGeom prst="rect">
            <a:avLst/>
          </a:prstGeom>
        </p:spPr>
        <p:txBody>
          <a:bodyPr spcFirstLastPara="1" wrap="square" lIns="107269" tIns="107269" rIns="107269" bIns="107269" anchor="b" anchorCtr="0">
            <a:noAutofit/>
          </a:bodyPr>
          <a:lstStyle/>
          <a:p>
            <a:pPr algn="ctr"/>
            <a:r>
              <a:rPr lang="en" sz="7000" dirty="0">
                <a:solidFill>
                  <a:srgbClr val="0033CC"/>
                </a:solidFill>
              </a:rPr>
              <a:t>Kế hoạch</a:t>
            </a:r>
            <a:endParaRPr sz="7000" dirty="0">
              <a:solidFill>
                <a:srgbClr val="0033CC"/>
              </a:solidFill>
            </a:endParaRPr>
          </a:p>
        </p:txBody>
      </p:sp>
      <p:sp>
        <p:nvSpPr>
          <p:cNvPr id="373" name="Google Shape;373;p19"/>
          <p:cNvSpPr txBox="1">
            <a:spLocks noGrp="1"/>
          </p:cNvSpPr>
          <p:nvPr>
            <p:ph type="subTitle" idx="4294967295"/>
          </p:nvPr>
        </p:nvSpPr>
        <p:spPr>
          <a:xfrm>
            <a:off x="1905000" y="4267200"/>
            <a:ext cx="6864069" cy="1547260"/>
          </a:xfrm>
          <a:prstGeom prst="rect">
            <a:avLst/>
          </a:prstGeom>
        </p:spPr>
        <p:txBody>
          <a:bodyPr spcFirstLastPara="1" wrap="square" lIns="107269" tIns="107269" rIns="107269" bIns="107269" anchor="t" anchorCtr="0">
            <a:noAutofit/>
          </a:bodyPr>
          <a:lstStyle/>
          <a:p>
            <a:pPr marL="0" indent="0" algn="ctr">
              <a:spcBef>
                <a:spcPts val="704"/>
              </a:spcBef>
              <a:buNone/>
            </a:pPr>
            <a:r>
              <a:rPr lang="en" sz="3600" dirty="0">
                <a:solidFill>
                  <a:schemeClr val="bg1"/>
                </a:solidFill>
              </a:rPr>
              <a:t>Thi nhau kể tên các bãi biển đẹp ở trong nước Việt Nam</a:t>
            </a:r>
            <a:endParaRPr sz="3600" dirty="0">
              <a:solidFill>
                <a:schemeClr val="bg1"/>
              </a:solidFill>
            </a:endParaRPr>
          </a:p>
        </p:txBody>
      </p:sp>
      <p:sp>
        <p:nvSpPr>
          <p:cNvPr id="374" name="Google Shape;374;p19"/>
          <p:cNvSpPr/>
          <p:nvPr/>
        </p:nvSpPr>
        <p:spPr>
          <a:xfrm rot="1473024">
            <a:off x="3792215" y="2005422"/>
            <a:ext cx="725600" cy="869916"/>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rgbClr val="FFFFFF"/>
          </a:solidFill>
          <a:ln>
            <a:noFill/>
          </a:ln>
        </p:spPr>
        <p:txBody>
          <a:bodyPr spcFirstLastPara="1" wrap="square" lIns="107269" tIns="107269" rIns="107269" bIns="107269" anchor="ctr" anchorCtr="0">
            <a:noAutofit/>
          </a:bodyPr>
          <a:lstStyle/>
          <a:p>
            <a:endParaRPr>
              <a:solidFill>
                <a:srgbClr val="6D9EEB"/>
              </a:solidFill>
            </a:endParaRPr>
          </a:p>
        </p:txBody>
      </p:sp>
      <p:sp>
        <p:nvSpPr>
          <p:cNvPr id="375" name="Google Shape;375;p19"/>
          <p:cNvSpPr/>
          <p:nvPr/>
        </p:nvSpPr>
        <p:spPr>
          <a:xfrm>
            <a:off x="4680586" y="1084700"/>
            <a:ext cx="317677" cy="379939"/>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FFFFFF"/>
          </a:solidFill>
          <a:ln>
            <a:noFill/>
          </a:ln>
        </p:spPr>
        <p:txBody>
          <a:bodyPr spcFirstLastPara="1" wrap="square" lIns="107269" tIns="107269" rIns="107269" bIns="107269" anchor="ctr" anchorCtr="0">
            <a:noAutofit/>
          </a:bodyPr>
          <a:lstStyle/>
          <a:p>
            <a:endParaRPr>
              <a:solidFill>
                <a:srgbClr val="6D9EEB"/>
              </a:solidFill>
            </a:endParaRPr>
          </a:p>
        </p:txBody>
      </p:sp>
      <p:sp>
        <p:nvSpPr>
          <p:cNvPr id="376" name="Google Shape;376;p19"/>
          <p:cNvSpPr/>
          <p:nvPr/>
        </p:nvSpPr>
        <p:spPr>
          <a:xfrm rot="2487194">
            <a:off x="4476292" y="2808636"/>
            <a:ext cx="226015" cy="270312"/>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FFFFFF"/>
          </a:solidFill>
          <a:ln>
            <a:noFill/>
          </a:ln>
        </p:spPr>
        <p:txBody>
          <a:bodyPr spcFirstLastPara="1" wrap="square" lIns="107269" tIns="107269" rIns="107269" bIns="107269" anchor="ctr" anchorCtr="0">
            <a:noAutofit/>
          </a:bodyPr>
          <a:lstStyle/>
          <a:p>
            <a:endParaRPr>
              <a:solidFill>
                <a:srgbClr val="6D9EEB"/>
              </a:solidFill>
            </a:endParaRPr>
          </a:p>
        </p:txBody>
      </p:sp>
      <p:sp>
        <p:nvSpPr>
          <p:cNvPr id="377" name="Google Shape;377;p19"/>
          <p:cNvSpPr txBox="1">
            <a:spLocks noGrp="1"/>
          </p:cNvSpPr>
          <p:nvPr>
            <p:ph type="sldNum" idx="12"/>
          </p:nvPr>
        </p:nvSpPr>
        <p:spPr>
          <a:xfrm>
            <a:off x="9269849" y="6333135"/>
            <a:ext cx="594425" cy="524800"/>
          </a:xfrm>
          <a:prstGeom prst="rect">
            <a:avLst/>
          </a:prstGeom>
        </p:spPr>
        <p:txBody>
          <a:bodyPr spcFirstLastPara="1" wrap="square" lIns="107269" tIns="107269" rIns="107269" bIns="107269" anchor="ctr" anchorCtr="0">
            <a:noAutofit/>
          </a:bodyPr>
          <a:lstStyle/>
          <a:p>
            <a:fld id="{00000000-1234-1234-1234-123412341234}" type="slidenum">
              <a:rPr lang="en">
                <a:solidFill>
                  <a:srgbClr val="FFFFFF"/>
                </a:solidFill>
              </a:rPr>
              <a:pPr/>
              <a:t>7</a:t>
            </a:fld>
            <a:endParaRPr>
              <a:solidFill>
                <a:srgbClr val="FFFFFF"/>
              </a:solidFill>
            </a:endParaRPr>
          </a:p>
        </p:txBody>
      </p:sp>
      <p:sp>
        <p:nvSpPr>
          <p:cNvPr id="378" name="Google Shape;378;p19"/>
          <p:cNvSpPr/>
          <p:nvPr/>
        </p:nvSpPr>
        <p:spPr>
          <a:xfrm rot="838283">
            <a:off x="4998246" y="956168"/>
            <a:ext cx="1087030" cy="1619072"/>
          </a:xfrm>
          <a:custGeom>
            <a:avLst/>
            <a:gdLst/>
            <a:ahLst/>
            <a:cxnLst/>
            <a:rect l="l" t="t" r="r" b="b"/>
            <a:pathLst>
              <a:path w="15744" h="19053" extrusionOk="0">
                <a:moveTo>
                  <a:pt x="11680" y="803"/>
                </a:moveTo>
                <a:lnTo>
                  <a:pt x="11656" y="1460"/>
                </a:lnTo>
                <a:lnTo>
                  <a:pt x="11632" y="1801"/>
                </a:lnTo>
                <a:lnTo>
                  <a:pt x="11583" y="2117"/>
                </a:lnTo>
                <a:lnTo>
                  <a:pt x="11510" y="2458"/>
                </a:lnTo>
                <a:lnTo>
                  <a:pt x="11413" y="2774"/>
                </a:lnTo>
                <a:lnTo>
                  <a:pt x="11315" y="3090"/>
                </a:lnTo>
                <a:lnTo>
                  <a:pt x="11145" y="3382"/>
                </a:lnTo>
                <a:lnTo>
                  <a:pt x="11048" y="3553"/>
                </a:lnTo>
                <a:lnTo>
                  <a:pt x="10926" y="3723"/>
                </a:lnTo>
                <a:lnTo>
                  <a:pt x="10804" y="3869"/>
                </a:lnTo>
                <a:lnTo>
                  <a:pt x="10658" y="4015"/>
                </a:lnTo>
                <a:lnTo>
                  <a:pt x="10512" y="4137"/>
                </a:lnTo>
                <a:lnTo>
                  <a:pt x="10342" y="4234"/>
                </a:lnTo>
                <a:lnTo>
                  <a:pt x="10172" y="4331"/>
                </a:lnTo>
                <a:lnTo>
                  <a:pt x="10002" y="4404"/>
                </a:lnTo>
                <a:lnTo>
                  <a:pt x="9734" y="4477"/>
                </a:lnTo>
                <a:lnTo>
                  <a:pt x="9491" y="4502"/>
                </a:lnTo>
                <a:lnTo>
                  <a:pt x="9247" y="4477"/>
                </a:lnTo>
                <a:lnTo>
                  <a:pt x="9004" y="4453"/>
                </a:lnTo>
                <a:lnTo>
                  <a:pt x="9320" y="4161"/>
                </a:lnTo>
                <a:lnTo>
                  <a:pt x="9661" y="3918"/>
                </a:lnTo>
                <a:lnTo>
                  <a:pt x="10026" y="3674"/>
                </a:lnTo>
                <a:lnTo>
                  <a:pt x="10220" y="3528"/>
                </a:lnTo>
                <a:lnTo>
                  <a:pt x="10391" y="3407"/>
                </a:lnTo>
                <a:lnTo>
                  <a:pt x="10512" y="3236"/>
                </a:lnTo>
                <a:lnTo>
                  <a:pt x="10634" y="3090"/>
                </a:lnTo>
                <a:lnTo>
                  <a:pt x="10634" y="3017"/>
                </a:lnTo>
                <a:lnTo>
                  <a:pt x="10634" y="2944"/>
                </a:lnTo>
                <a:lnTo>
                  <a:pt x="10585" y="2896"/>
                </a:lnTo>
                <a:lnTo>
                  <a:pt x="10512" y="2896"/>
                </a:lnTo>
                <a:lnTo>
                  <a:pt x="10318" y="2920"/>
                </a:lnTo>
                <a:lnTo>
                  <a:pt x="10123" y="2969"/>
                </a:lnTo>
                <a:lnTo>
                  <a:pt x="9953" y="3066"/>
                </a:lnTo>
                <a:lnTo>
                  <a:pt x="9783" y="3188"/>
                </a:lnTo>
                <a:lnTo>
                  <a:pt x="9442" y="3455"/>
                </a:lnTo>
                <a:lnTo>
                  <a:pt x="9126" y="3723"/>
                </a:lnTo>
                <a:lnTo>
                  <a:pt x="8809" y="3991"/>
                </a:lnTo>
                <a:lnTo>
                  <a:pt x="8493" y="4283"/>
                </a:lnTo>
                <a:lnTo>
                  <a:pt x="8371" y="4064"/>
                </a:lnTo>
                <a:lnTo>
                  <a:pt x="8298" y="3942"/>
                </a:lnTo>
                <a:lnTo>
                  <a:pt x="8274" y="3845"/>
                </a:lnTo>
                <a:lnTo>
                  <a:pt x="8225" y="3626"/>
                </a:lnTo>
                <a:lnTo>
                  <a:pt x="8250" y="3407"/>
                </a:lnTo>
                <a:lnTo>
                  <a:pt x="8298" y="3188"/>
                </a:lnTo>
                <a:lnTo>
                  <a:pt x="8371" y="2993"/>
                </a:lnTo>
                <a:lnTo>
                  <a:pt x="8469" y="2798"/>
                </a:lnTo>
                <a:lnTo>
                  <a:pt x="8590" y="2604"/>
                </a:lnTo>
                <a:lnTo>
                  <a:pt x="8712" y="2433"/>
                </a:lnTo>
                <a:lnTo>
                  <a:pt x="8858" y="2287"/>
                </a:lnTo>
                <a:lnTo>
                  <a:pt x="9126" y="2020"/>
                </a:lnTo>
                <a:lnTo>
                  <a:pt x="9466" y="1776"/>
                </a:lnTo>
                <a:lnTo>
                  <a:pt x="9807" y="1582"/>
                </a:lnTo>
                <a:lnTo>
                  <a:pt x="10172" y="1387"/>
                </a:lnTo>
                <a:lnTo>
                  <a:pt x="10537" y="1217"/>
                </a:lnTo>
                <a:lnTo>
                  <a:pt x="10926" y="1071"/>
                </a:lnTo>
                <a:lnTo>
                  <a:pt x="11680" y="803"/>
                </a:lnTo>
                <a:close/>
                <a:moveTo>
                  <a:pt x="4867" y="7203"/>
                </a:moveTo>
                <a:lnTo>
                  <a:pt x="4746" y="7227"/>
                </a:lnTo>
                <a:lnTo>
                  <a:pt x="4478" y="7276"/>
                </a:lnTo>
                <a:lnTo>
                  <a:pt x="4235" y="7373"/>
                </a:lnTo>
                <a:lnTo>
                  <a:pt x="3991" y="7495"/>
                </a:lnTo>
                <a:lnTo>
                  <a:pt x="3748" y="7641"/>
                </a:lnTo>
                <a:lnTo>
                  <a:pt x="3553" y="7811"/>
                </a:lnTo>
                <a:lnTo>
                  <a:pt x="3383" y="7981"/>
                </a:lnTo>
                <a:lnTo>
                  <a:pt x="3237" y="8152"/>
                </a:lnTo>
                <a:lnTo>
                  <a:pt x="3067" y="8395"/>
                </a:lnTo>
                <a:lnTo>
                  <a:pt x="2921" y="8663"/>
                </a:lnTo>
                <a:lnTo>
                  <a:pt x="2775" y="8954"/>
                </a:lnTo>
                <a:lnTo>
                  <a:pt x="2677" y="9246"/>
                </a:lnTo>
                <a:lnTo>
                  <a:pt x="2653" y="9392"/>
                </a:lnTo>
                <a:lnTo>
                  <a:pt x="2653" y="9514"/>
                </a:lnTo>
                <a:lnTo>
                  <a:pt x="2653" y="9660"/>
                </a:lnTo>
                <a:lnTo>
                  <a:pt x="2702" y="9782"/>
                </a:lnTo>
                <a:lnTo>
                  <a:pt x="2750" y="9879"/>
                </a:lnTo>
                <a:lnTo>
                  <a:pt x="2823" y="9976"/>
                </a:lnTo>
                <a:lnTo>
                  <a:pt x="2896" y="10001"/>
                </a:lnTo>
                <a:lnTo>
                  <a:pt x="2945" y="10025"/>
                </a:lnTo>
                <a:lnTo>
                  <a:pt x="3018" y="10025"/>
                </a:lnTo>
                <a:lnTo>
                  <a:pt x="3067" y="10001"/>
                </a:lnTo>
                <a:lnTo>
                  <a:pt x="3188" y="9879"/>
                </a:lnTo>
                <a:lnTo>
                  <a:pt x="3261" y="9782"/>
                </a:lnTo>
                <a:lnTo>
                  <a:pt x="3286" y="9636"/>
                </a:lnTo>
                <a:lnTo>
                  <a:pt x="3310" y="9465"/>
                </a:lnTo>
                <a:lnTo>
                  <a:pt x="3359" y="9246"/>
                </a:lnTo>
                <a:lnTo>
                  <a:pt x="3456" y="9003"/>
                </a:lnTo>
                <a:lnTo>
                  <a:pt x="3553" y="8808"/>
                </a:lnTo>
                <a:lnTo>
                  <a:pt x="3675" y="8590"/>
                </a:lnTo>
                <a:lnTo>
                  <a:pt x="3845" y="8395"/>
                </a:lnTo>
                <a:lnTo>
                  <a:pt x="4016" y="8200"/>
                </a:lnTo>
                <a:lnTo>
                  <a:pt x="4235" y="8054"/>
                </a:lnTo>
                <a:lnTo>
                  <a:pt x="4454" y="7933"/>
                </a:lnTo>
                <a:lnTo>
                  <a:pt x="4648" y="7835"/>
                </a:lnTo>
                <a:lnTo>
                  <a:pt x="4867" y="7738"/>
                </a:lnTo>
                <a:lnTo>
                  <a:pt x="5062" y="7665"/>
                </a:lnTo>
                <a:lnTo>
                  <a:pt x="5257" y="7519"/>
                </a:lnTo>
                <a:lnTo>
                  <a:pt x="5281" y="7470"/>
                </a:lnTo>
                <a:lnTo>
                  <a:pt x="5305" y="7422"/>
                </a:lnTo>
                <a:lnTo>
                  <a:pt x="5281" y="7349"/>
                </a:lnTo>
                <a:lnTo>
                  <a:pt x="5232" y="7300"/>
                </a:lnTo>
                <a:lnTo>
                  <a:pt x="5111" y="7251"/>
                </a:lnTo>
                <a:lnTo>
                  <a:pt x="4989" y="7227"/>
                </a:lnTo>
                <a:lnTo>
                  <a:pt x="4867" y="7203"/>
                </a:lnTo>
                <a:close/>
                <a:moveTo>
                  <a:pt x="13846" y="14819"/>
                </a:moveTo>
                <a:lnTo>
                  <a:pt x="13457" y="14867"/>
                </a:lnTo>
                <a:lnTo>
                  <a:pt x="13043" y="14916"/>
                </a:lnTo>
                <a:lnTo>
                  <a:pt x="12629" y="14989"/>
                </a:lnTo>
                <a:lnTo>
                  <a:pt x="12216" y="15013"/>
                </a:lnTo>
                <a:lnTo>
                  <a:pt x="11802" y="15038"/>
                </a:lnTo>
                <a:lnTo>
                  <a:pt x="11388" y="15062"/>
                </a:lnTo>
                <a:lnTo>
                  <a:pt x="10975" y="15111"/>
                </a:lnTo>
                <a:lnTo>
                  <a:pt x="10950" y="15135"/>
                </a:lnTo>
                <a:lnTo>
                  <a:pt x="10926" y="15184"/>
                </a:lnTo>
                <a:lnTo>
                  <a:pt x="10950" y="15208"/>
                </a:lnTo>
                <a:lnTo>
                  <a:pt x="10975" y="15257"/>
                </a:lnTo>
                <a:lnTo>
                  <a:pt x="11169" y="15305"/>
                </a:lnTo>
                <a:lnTo>
                  <a:pt x="11388" y="15354"/>
                </a:lnTo>
                <a:lnTo>
                  <a:pt x="11802" y="15427"/>
                </a:lnTo>
                <a:lnTo>
                  <a:pt x="12629" y="15427"/>
                </a:lnTo>
                <a:lnTo>
                  <a:pt x="13067" y="15403"/>
                </a:lnTo>
                <a:lnTo>
                  <a:pt x="13505" y="15330"/>
                </a:lnTo>
                <a:lnTo>
                  <a:pt x="13724" y="15281"/>
                </a:lnTo>
                <a:lnTo>
                  <a:pt x="13919" y="15208"/>
                </a:lnTo>
                <a:lnTo>
                  <a:pt x="14114" y="15135"/>
                </a:lnTo>
                <a:lnTo>
                  <a:pt x="14308" y="15038"/>
                </a:lnTo>
                <a:lnTo>
                  <a:pt x="14357" y="14965"/>
                </a:lnTo>
                <a:lnTo>
                  <a:pt x="14357" y="14916"/>
                </a:lnTo>
                <a:lnTo>
                  <a:pt x="14333" y="14843"/>
                </a:lnTo>
                <a:lnTo>
                  <a:pt x="14260" y="14819"/>
                </a:lnTo>
                <a:close/>
                <a:moveTo>
                  <a:pt x="5816" y="5937"/>
                </a:moveTo>
                <a:lnTo>
                  <a:pt x="6108" y="5962"/>
                </a:lnTo>
                <a:lnTo>
                  <a:pt x="6181" y="5962"/>
                </a:lnTo>
                <a:lnTo>
                  <a:pt x="6254" y="6059"/>
                </a:lnTo>
                <a:lnTo>
                  <a:pt x="6352" y="6156"/>
                </a:lnTo>
                <a:lnTo>
                  <a:pt x="6595" y="6302"/>
                </a:lnTo>
                <a:lnTo>
                  <a:pt x="6863" y="6424"/>
                </a:lnTo>
                <a:lnTo>
                  <a:pt x="7155" y="6521"/>
                </a:lnTo>
                <a:lnTo>
                  <a:pt x="7447" y="6594"/>
                </a:lnTo>
                <a:lnTo>
                  <a:pt x="7739" y="6643"/>
                </a:lnTo>
                <a:lnTo>
                  <a:pt x="8274" y="6692"/>
                </a:lnTo>
                <a:lnTo>
                  <a:pt x="8542" y="6692"/>
                </a:lnTo>
                <a:lnTo>
                  <a:pt x="8834" y="6667"/>
                </a:lnTo>
                <a:lnTo>
                  <a:pt x="9126" y="6619"/>
                </a:lnTo>
                <a:lnTo>
                  <a:pt x="9418" y="6546"/>
                </a:lnTo>
                <a:lnTo>
                  <a:pt x="9685" y="6448"/>
                </a:lnTo>
                <a:lnTo>
                  <a:pt x="9953" y="6327"/>
                </a:lnTo>
                <a:lnTo>
                  <a:pt x="10220" y="6181"/>
                </a:lnTo>
                <a:lnTo>
                  <a:pt x="10464" y="6035"/>
                </a:lnTo>
                <a:lnTo>
                  <a:pt x="10658" y="5986"/>
                </a:lnTo>
                <a:lnTo>
                  <a:pt x="10853" y="5962"/>
                </a:lnTo>
                <a:lnTo>
                  <a:pt x="11218" y="5962"/>
                </a:lnTo>
                <a:lnTo>
                  <a:pt x="11169" y="6010"/>
                </a:lnTo>
                <a:lnTo>
                  <a:pt x="11048" y="6132"/>
                </a:lnTo>
                <a:lnTo>
                  <a:pt x="10902" y="6229"/>
                </a:lnTo>
                <a:lnTo>
                  <a:pt x="10780" y="6327"/>
                </a:lnTo>
                <a:lnTo>
                  <a:pt x="10634" y="6448"/>
                </a:lnTo>
                <a:lnTo>
                  <a:pt x="10634" y="6497"/>
                </a:lnTo>
                <a:lnTo>
                  <a:pt x="10634" y="6546"/>
                </a:lnTo>
                <a:lnTo>
                  <a:pt x="10658" y="6594"/>
                </a:lnTo>
                <a:lnTo>
                  <a:pt x="10853" y="6594"/>
                </a:lnTo>
                <a:lnTo>
                  <a:pt x="10999" y="6546"/>
                </a:lnTo>
                <a:lnTo>
                  <a:pt x="11145" y="6473"/>
                </a:lnTo>
                <a:lnTo>
                  <a:pt x="11267" y="6375"/>
                </a:lnTo>
                <a:lnTo>
                  <a:pt x="11461" y="6229"/>
                </a:lnTo>
                <a:lnTo>
                  <a:pt x="11559" y="6108"/>
                </a:lnTo>
                <a:lnTo>
                  <a:pt x="11607" y="6010"/>
                </a:lnTo>
                <a:lnTo>
                  <a:pt x="11875" y="6083"/>
                </a:lnTo>
                <a:lnTo>
                  <a:pt x="12167" y="6181"/>
                </a:lnTo>
                <a:lnTo>
                  <a:pt x="11997" y="6205"/>
                </a:lnTo>
                <a:lnTo>
                  <a:pt x="11851" y="6254"/>
                </a:lnTo>
                <a:lnTo>
                  <a:pt x="11559" y="6424"/>
                </a:lnTo>
                <a:lnTo>
                  <a:pt x="11413" y="6521"/>
                </a:lnTo>
                <a:lnTo>
                  <a:pt x="11267" y="6643"/>
                </a:lnTo>
                <a:lnTo>
                  <a:pt x="11121" y="6765"/>
                </a:lnTo>
                <a:lnTo>
                  <a:pt x="10999" y="6911"/>
                </a:lnTo>
                <a:lnTo>
                  <a:pt x="10999" y="6935"/>
                </a:lnTo>
                <a:lnTo>
                  <a:pt x="10999" y="6959"/>
                </a:lnTo>
                <a:lnTo>
                  <a:pt x="11048" y="6959"/>
                </a:lnTo>
                <a:lnTo>
                  <a:pt x="11242" y="6935"/>
                </a:lnTo>
                <a:lnTo>
                  <a:pt x="11413" y="6886"/>
                </a:lnTo>
                <a:lnTo>
                  <a:pt x="11583" y="6813"/>
                </a:lnTo>
                <a:lnTo>
                  <a:pt x="11753" y="6740"/>
                </a:lnTo>
                <a:lnTo>
                  <a:pt x="12045" y="6546"/>
                </a:lnTo>
                <a:lnTo>
                  <a:pt x="12191" y="6448"/>
                </a:lnTo>
                <a:lnTo>
                  <a:pt x="12240" y="6375"/>
                </a:lnTo>
                <a:lnTo>
                  <a:pt x="12289" y="6302"/>
                </a:lnTo>
                <a:lnTo>
                  <a:pt x="12289" y="6229"/>
                </a:lnTo>
                <a:lnTo>
                  <a:pt x="12483" y="6351"/>
                </a:lnTo>
                <a:lnTo>
                  <a:pt x="12678" y="6473"/>
                </a:lnTo>
                <a:lnTo>
                  <a:pt x="12532" y="6497"/>
                </a:lnTo>
                <a:lnTo>
                  <a:pt x="12410" y="6570"/>
                </a:lnTo>
                <a:lnTo>
                  <a:pt x="12143" y="6740"/>
                </a:lnTo>
                <a:lnTo>
                  <a:pt x="11948" y="6886"/>
                </a:lnTo>
                <a:lnTo>
                  <a:pt x="11802" y="7008"/>
                </a:lnTo>
                <a:lnTo>
                  <a:pt x="11656" y="7178"/>
                </a:lnTo>
                <a:lnTo>
                  <a:pt x="11534" y="7349"/>
                </a:lnTo>
                <a:lnTo>
                  <a:pt x="11510" y="7373"/>
                </a:lnTo>
                <a:lnTo>
                  <a:pt x="11534" y="7397"/>
                </a:lnTo>
                <a:lnTo>
                  <a:pt x="11559" y="7422"/>
                </a:lnTo>
                <a:lnTo>
                  <a:pt x="11583" y="7422"/>
                </a:lnTo>
                <a:lnTo>
                  <a:pt x="11778" y="7324"/>
                </a:lnTo>
                <a:lnTo>
                  <a:pt x="11948" y="7251"/>
                </a:lnTo>
                <a:lnTo>
                  <a:pt x="12289" y="7032"/>
                </a:lnTo>
                <a:lnTo>
                  <a:pt x="12605" y="6838"/>
                </a:lnTo>
                <a:lnTo>
                  <a:pt x="12751" y="6740"/>
                </a:lnTo>
                <a:lnTo>
                  <a:pt x="12873" y="6594"/>
                </a:lnTo>
                <a:lnTo>
                  <a:pt x="13165" y="6838"/>
                </a:lnTo>
                <a:lnTo>
                  <a:pt x="13408" y="7081"/>
                </a:lnTo>
                <a:lnTo>
                  <a:pt x="12994" y="7251"/>
                </a:lnTo>
                <a:lnTo>
                  <a:pt x="12678" y="7349"/>
                </a:lnTo>
                <a:lnTo>
                  <a:pt x="12362" y="7470"/>
                </a:lnTo>
                <a:lnTo>
                  <a:pt x="12216" y="7543"/>
                </a:lnTo>
                <a:lnTo>
                  <a:pt x="12045" y="7641"/>
                </a:lnTo>
                <a:lnTo>
                  <a:pt x="11924" y="7738"/>
                </a:lnTo>
                <a:lnTo>
                  <a:pt x="11802" y="7835"/>
                </a:lnTo>
                <a:lnTo>
                  <a:pt x="11778" y="7884"/>
                </a:lnTo>
                <a:lnTo>
                  <a:pt x="11778" y="7933"/>
                </a:lnTo>
                <a:lnTo>
                  <a:pt x="11802" y="7957"/>
                </a:lnTo>
                <a:lnTo>
                  <a:pt x="11851" y="7981"/>
                </a:lnTo>
                <a:lnTo>
                  <a:pt x="11997" y="8006"/>
                </a:lnTo>
                <a:lnTo>
                  <a:pt x="12143" y="7981"/>
                </a:lnTo>
                <a:lnTo>
                  <a:pt x="12410" y="7933"/>
                </a:lnTo>
                <a:lnTo>
                  <a:pt x="12702" y="7835"/>
                </a:lnTo>
                <a:lnTo>
                  <a:pt x="12970" y="7738"/>
                </a:lnTo>
                <a:lnTo>
                  <a:pt x="13359" y="7616"/>
                </a:lnTo>
                <a:lnTo>
                  <a:pt x="13554" y="7543"/>
                </a:lnTo>
                <a:lnTo>
                  <a:pt x="13749" y="7470"/>
                </a:lnTo>
                <a:lnTo>
                  <a:pt x="14041" y="7860"/>
                </a:lnTo>
                <a:lnTo>
                  <a:pt x="13846" y="7933"/>
                </a:lnTo>
                <a:lnTo>
                  <a:pt x="13651" y="8054"/>
                </a:lnTo>
                <a:lnTo>
                  <a:pt x="13311" y="8249"/>
                </a:lnTo>
                <a:lnTo>
                  <a:pt x="12654" y="8565"/>
                </a:lnTo>
                <a:lnTo>
                  <a:pt x="12337" y="8736"/>
                </a:lnTo>
                <a:lnTo>
                  <a:pt x="12191" y="8833"/>
                </a:lnTo>
                <a:lnTo>
                  <a:pt x="12070" y="8954"/>
                </a:lnTo>
                <a:lnTo>
                  <a:pt x="12045" y="9003"/>
                </a:lnTo>
                <a:lnTo>
                  <a:pt x="12045" y="9052"/>
                </a:lnTo>
                <a:lnTo>
                  <a:pt x="12070" y="9100"/>
                </a:lnTo>
                <a:lnTo>
                  <a:pt x="12289" y="9100"/>
                </a:lnTo>
                <a:lnTo>
                  <a:pt x="12459" y="9076"/>
                </a:lnTo>
                <a:lnTo>
                  <a:pt x="12775" y="8979"/>
                </a:lnTo>
                <a:lnTo>
                  <a:pt x="13067" y="8833"/>
                </a:lnTo>
                <a:lnTo>
                  <a:pt x="13359" y="8711"/>
                </a:lnTo>
                <a:lnTo>
                  <a:pt x="13822" y="8492"/>
                </a:lnTo>
                <a:lnTo>
                  <a:pt x="14065" y="8395"/>
                </a:lnTo>
                <a:lnTo>
                  <a:pt x="14284" y="8249"/>
                </a:lnTo>
                <a:lnTo>
                  <a:pt x="14527" y="8711"/>
                </a:lnTo>
                <a:lnTo>
                  <a:pt x="14333" y="8808"/>
                </a:lnTo>
                <a:lnTo>
                  <a:pt x="14162" y="8930"/>
                </a:lnTo>
                <a:lnTo>
                  <a:pt x="13822" y="9149"/>
                </a:lnTo>
                <a:lnTo>
                  <a:pt x="13505" y="9319"/>
                </a:lnTo>
                <a:lnTo>
                  <a:pt x="13189" y="9465"/>
                </a:lnTo>
                <a:lnTo>
                  <a:pt x="12873" y="9636"/>
                </a:lnTo>
                <a:lnTo>
                  <a:pt x="12751" y="9733"/>
                </a:lnTo>
                <a:lnTo>
                  <a:pt x="12605" y="9830"/>
                </a:lnTo>
                <a:lnTo>
                  <a:pt x="12605" y="9879"/>
                </a:lnTo>
                <a:lnTo>
                  <a:pt x="12605" y="9903"/>
                </a:lnTo>
                <a:lnTo>
                  <a:pt x="12629" y="9928"/>
                </a:lnTo>
                <a:lnTo>
                  <a:pt x="12654" y="9952"/>
                </a:lnTo>
                <a:lnTo>
                  <a:pt x="12824" y="9952"/>
                </a:lnTo>
                <a:lnTo>
                  <a:pt x="12970" y="9928"/>
                </a:lnTo>
                <a:lnTo>
                  <a:pt x="13140" y="9903"/>
                </a:lnTo>
                <a:lnTo>
                  <a:pt x="13286" y="9855"/>
                </a:lnTo>
                <a:lnTo>
                  <a:pt x="13603" y="9709"/>
                </a:lnTo>
                <a:lnTo>
                  <a:pt x="13895" y="9587"/>
                </a:lnTo>
                <a:lnTo>
                  <a:pt x="14284" y="9392"/>
                </a:lnTo>
                <a:lnTo>
                  <a:pt x="14503" y="9271"/>
                </a:lnTo>
                <a:lnTo>
                  <a:pt x="14698" y="9149"/>
                </a:lnTo>
                <a:lnTo>
                  <a:pt x="14892" y="9684"/>
                </a:lnTo>
                <a:lnTo>
                  <a:pt x="14600" y="9806"/>
                </a:lnTo>
                <a:lnTo>
                  <a:pt x="14333" y="9928"/>
                </a:lnTo>
                <a:lnTo>
                  <a:pt x="13797" y="10195"/>
                </a:lnTo>
                <a:lnTo>
                  <a:pt x="13481" y="10341"/>
                </a:lnTo>
                <a:lnTo>
                  <a:pt x="13140" y="10487"/>
                </a:lnTo>
                <a:lnTo>
                  <a:pt x="12970" y="10585"/>
                </a:lnTo>
                <a:lnTo>
                  <a:pt x="12824" y="10682"/>
                </a:lnTo>
                <a:lnTo>
                  <a:pt x="12678" y="10804"/>
                </a:lnTo>
                <a:lnTo>
                  <a:pt x="12581" y="10925"/>
                </a:lnTo>
                <a:lnTo>
                  <a:pt x="12556" y="10974"/>
                </a:lnTo>
                <a:lnTo>
                  <a:pt x="12605" y="10998"/>
                </a:lnTo>
                <a:lnTo>
                  <a:pt x="12921" y="10998"/>
                </a:lnTo>
                <a:lnTo>
                  <a:pt x="13092" y="10974"/>
                </a:lnTo>
                <a:lnTo>
                  <a:pt x="13238" y="10925"/>
                </a:lnTo>
                <a:lnTo>
                  <a:pt x="13554" y="10804"/>
                </a:lnTo>
                <a:lnTo>
                  <a:pt x="13870" y="10658"/>
                </a:lnTo>
                <a:lnTo>
                  <a:pt x="14430" y="10414"/>
                </a:lnTo>
                <a:lnTo>
                  <a:pt x="14722" y="10293"/>
                </a:lnTo>
                <a:lnTo>
                  <a:pt x="14990" y="10122"/>
                </a:lnTo>
                <a:lnTo>
                  <a:pt x="15063" y="10487"/>
                </a:lnTo>
                <a:lnTo>
                  <a:pt x="15136" y="10828"/>
                </a:lnTo>
                <a:lnTo>
                  <a:pt x="14868" y="10925"/>
                </a:lnTo>
                <a:lnTo>
                  <a:pt x="14600" y="11047"/>
                </a:lnTo>
                <a:lnTo>
                  <a:pt x="14089" y="11266"/>
                </a:lnTo>
                <a:lnTo>
                  <a:pt x="13408" y="11534"/>
                </a:lnTo>
                <a:lnTo>
                  <a:pt x="13067" y="11655"/>
                </a:lnTo>
                <a:lnTo>
                  <a:pt x="12897" y="11753"/>
                </a:lnTo>
                <a:lnTo>
                  <a:pt x="12751" y="11850"/>
                </a:lnTo>
                <a:lnTo>
                  <a:pt x="12727" y="11899"/>
                </a:lnTo>
                <a:lnTo>
                  <a:pt x="12727" y="11947"/>
                </a:lnTo>
                <a:lnTo>
                  <a:pt x="12751" y="11972"/>
                </a:lnTo>
                <a:lnTo>
                  <a:pt x="12800" y="11996"/>
                </a:lnTo>
                <a:lnTo>
                  <a:pt x="12970" y="12020"/>
                </a:lnTo>
                <a:lnTo>
                  <a:pt x="13165" y="11996"/>
                </a:lnTo>
                <a:lnTo>
                  <a:pt x="13505" y="11923"/>
                </a:lnTo>
                <a:lnTo>
                  <a:pt x="13870" y="11801"/>
                </a:lnTo>
                <a:lnTo>
                  <a:pt x="14187" y="11680"/>
                </a:lnTo>
                <a:lnTo>
                  <a:pt x="14698" y="11509"/>
                </a:lnTo>
                <a:lnTo>
                  <a:pt x="14941" y="11412"/>
                </a:lnTo>
                <a:lnTo>
                  <a:pt x="15184" y="11290"/>
                </a:lnTo>
                <a:lnTo>
                  <a:pt x="15209" y="11923"/>
                </a:lnTo>
                <a:lnTo>
                  <a:pt x="14868" y="11972"/>
                </a:lnTo>
                <a:lnTo>
                  <a:pt x="14503" y="12045"/>
                </a:lnTo>
                <a:lnTo>
                  <a:pt x="13822" y="12215"/>
                </a:lnTo>
                <a:lnTo>
                  <a:pt x="13408" y="12288"/>
                </a:lnTo>
                <a:lnTo>
                  <a:pt x="12970" y="12361"/>
                </a:lnTo>
                <a:lnTo>
                  <a:pt x="12556" y="12458"/>
                </a:lnTo>
                <a:lnTo>
                  <a:pt x="12337" y="12531"/>
                </a:lnTo>
                <a:lnTo>
                  <a:pt x="12143" y="12604"/>
                </a:lnTo>
                <a:lnTo>
                  <a:pt x="12094" y="12653"/>
                </a:lnTo>
                <a:lnTo>
                  <a:pt x="12094" y="12750"/>
                </a:lnTo>
                <a:lnTo>
                  <a:pt x="12118" y="12799"/>
                </a:lnTo>
                <a:lnTo>
                  <a:pt x="12143" y="12823"/>
                </a:lnTo>
                <a:lnTo>
                  <a:pt x="12191" y="12848"/>
                </a:lnTo>
                <a:lnTo>
                  <a:pt x="12386" y="12872"/>
                </a:lnTo>
                <a:lnTo>
                  <a:pt x="12581" y="12872"/>
                </a:lnTo>
                <a:lnTo>
                  <a:pt x="12970" y="12823"/>
                </a:lnTo>
                <a:lnTo>
                  <a:pt x="13384" y="12775"/>
                </a:lnTo>
                <a:lnTo>
                  <a:pt x="13749" y="12677"/>
                </a:lnTo>
                <a:lnTo>
                  <a:pt x="14479" y="12531"/>
                </a:lnTo>
                <a:lnTo>
                  <a:pt x="14844" y="12434"/>
                </a:lnTo>
                <a:lnTo>
                  <a:pt x="15209" y="12312"/>
                </a:lnTo>
                <a:lnTo>
                  <a:pt x="15209" y="12312"/>
                </a:lnTo>
                <a:lnTo>
                  <a:pt x="15184" y="12507"/>
                </a:lnTo>
                <a:lnTo>
                  <a:pt x="14868" y="12629"/>
                </a:lnTo>
                <a:lnTo>
                  <a:pt x="14552" y="12750"/>
                </a:lnTo>
                <a:lnTo>
                  <a:pt x="14260" y="12896"/>
                </a:lnTo>
                <a:lnTo>
                  <a:pt x="13968" y="12994"/>
                </a:lnTo>
                <a:lnTo>
                  <a:pt x="13505" y="13140"/>
                </a:lnTo>
                <a:lnTo>
                  <a:pt x="13019" y="13286"/>
                </a:lnTo>
                <a:lnTo>
                  <a:pt x="12556" y="13432"/>
                </a:lnTo>
                <a:lnTo>
                  <a:pt x="12337" y="13529"/>
                </a:lnTo>
                <a:lnTo>
                  <a:pt x="12118" y="13626"/>
                </a:lnTo>
                <a:lnTo>
                  <a:pt x="12070" y="13675"/>
                </a:lnTo>
                <a:lnTo>
                  <a:pt x="12070" y="13748"/>
                </a:lnTo>
                <a:lnTo>
                  <a:pt x="12118" y="13797"/>
                </a:lnTo>
                <a:lnTo>
                  <a:pt x="12167" y="13821"/>
                </a:lnTo>
                <a:lnTo>
                  <a:pt x="12654" y="13821"/>
                </a:lnTo>
                <a:lnTo>
                  <a:pt x="12897" y="13772"/>
                </a:lnTo>
                <a:lnTo>
                  <a:pt x="13140" y="13724"/>
                </a:lnTo>
                <a:lnTo>
                  <a:pt x="13627" y="13602"/>
                </a:lnTo>
                <a:lnTo>
                  <a:pt x="14089" y="13456"/>
                </a:lnTo>
                <a:lnTo>
                  <a:pt x="14600" y="13286"/>
                </a:lnTo>
                <a:lnTo>
                  <a:pt x="14868" y="13188"/>
                </a:lnTo>
                <a:lnTo>
                  <a:pt x="15111" y="13091"/>
                </a:lnTo>
                <a:lnTo>
                  <a:pt x="15014" y="13651"/>
                </a:lnTo>
                <a:lnTo>
                  <a:pt x="14965" y="13651"/>
                </a:lnTo>
                <a:lnTo>
                  <a:pt x="14795" y="13602"/>
                </a:lnTo>
                <a:lnTo>
                  <a:pt x="14406" y="13602"/>
                </a:lnTo>
                <a:lnTo>
                  <a:pt x="14211" y="13626"/>
                </a:lnTo>
                <a:lnTo>
                  <a:pt x="13822" y="13724"/>
                </a:lnTo>
                <a:lnTo>
                  <a:pt x="13432" y="13797"/>
                </a:lnTo>
                <a:lnTo>
                  <a:pt x="12970" y="13894"/>
                </a:lnTo>
                <a:lnTo>
                  <a:pt x="12532" y="14016"/>
                </a:lnTo>
                <a:lnTo>
                  <a:pt x="12094" y="14137"/>
                </a:lnTo>
                <a:lnTo>
                  <a:pt x="11656" y="14308"/>
                </a:lnTo>
                <a:lnTo>
                  <a:pt x="11607" y="14356"/>
                </a:lnTo>
                <a:lnTo>
                  <a:pt x="11583" y="14405"/>
                </a:lnTo>
                <a:lnTo>
                  <a:pt x="11607" y="14454"/>
                </a:lnTo>
                <a:lnTo>
                  <a:pt x="11632" y="14478"/>
                </a:lnTo>
                <a:lnTo>
                  <a:pt x="11680" y="14478"/>
                </a:lnTo>
                <a:lnTo>
                  <a:pt x="12094" y="14454"/>
                </a:lnTo>
                <a:lnTo>
                  <a:pt x="12532" y="14429"/>
                </a:lnTo>
                <a:lnTo>
                  <a:pt x="12946" y="14356"/>
                </a:lnTo>
                <a:lnTo>
                  <a:pt x="13384" y="14283"/>
                </a:lnTo>
                <a:lnTo>
                  <a:pt x="13773" y="14210"/>
                </a:lnTo>
                <a:lnTo>
                  <a:pt x="14187" y="14137"/>
                </a:lnTo>
                <a:lnTo>
                  <a:pt x="14406" y="14089"/>
                </a:lnTo>
                <a:lnTo>
                  <a:pt x="14600" y="14016"/>
                </a:lnTo>
                <a:lnTo>
                  <a:pt x="14795" y="13943"/>
                </a:lnTo>
                <a:lnTo>
                  <a:pt x="14965" y="13821"/>
                </a:lnTo>
                <a:lnTo>
                  <a:pt x="14795" y="14381"/>
                </a:lnTo>
                <a:lnTo>
                  <a:pt x="14576" y="14916"/>
                </a:lnTo>
                <a:lnTo>
                  <a:pt x="14308" y="15451"/>
                </a:lnTo>
                <a:lnTo>
                  <a:pt x="14016" y="15938"/>
                </a:lnTo>
                <a:lnTo>
                  <a:pt x="13870" y="16206"/>
                </a:lnTo>
                <a:lnTo>
                  <a:pt x="13797" y="16157"/>
                </a:lnTo>
                <a:lnTo>
                  <a:pt x="13627" y="16108"/>
                </a:lnTo>
                <a:lnTo>
                  <a:pt x="13457" y="16084"/>
                </a:lnTo>
                <a:lnTo>
                  <a:pt x="12386" y="16084"/>
                </a:lnTo>
                <a:lnTo>
                  <a:pt x="11924" y="16060"/>
                </a:lnTo>
                <a:lnTo>
                  <a:pt x="11461" y="16011"/>
                </a:lnTo>
                <a:lnTo>
                  <a:pt x="10537" y="15889"/>
                </a:lnTo>
                <a:lnTo>
                  <a:pt x="10488" y="15889"/>
                </a:lnTo>
                <a:lnTo>
                  <a:pt x="10464" y="15914"/>
                </a:lnTo>
                <a:lnTo>
                  <a:pt x="10464" y="15962"/>
                </a:lnTo>
                <a:lnTo>
                  <a:pt x="10488" y="15987"/>
                </a:lnTo>
                <a:lnTo>
                  <a:pt x="10853" y="16181"/>
                </a:lnTo>
                <a:lnTo>
                  <a:pt x="11242" y="16352"/>
                </a:lnTo>
                <a:lnTo>
                  <a:pt x="11632" y="16473"/>
                </a:lnTo>
                <a:lnTo>
                  <a:pt x="12045" y="16546"/>
                </a:lnTo>
                <a:lnTo>
                  <a:pt x="12435" y="16595"/>
                </a:lnTo>
                <a:lnTo>
                  <a:pt x="12848" y="16619"/>
                </a:lnTo>
                <a:lnTo>
                  <a:pt x="13067" y="16619"/>
                </a:lnTo>
                <a:lnTo>
                  <a:pt x="13262" y="16595"/>
                </a:lnTo>
                <a:lnTo>
                  <a:pt x="13457" y="16571"/>
                </a:lnTo>
                <a:lnTo>
                  <a:pt x="13651" y="16498"/>
                </a:lnTo>
                <a:lnTo>
                  <a:pt x="13335" y="16887"/>
                </a:lnTo>
                <a:lnTo>
                  <a:pt x="13019" y="17252"/>
                </a:lnTo>
                <a:lnTo>
                  <a:pt x="12873" y="17203"/>
                </a:lnTo>
                <a:lnTo>
                  <a:pt x="12702" y="17154"/>
                </a:lnTo>
                <a:lnTo>
                  <a:pt x="12386" y="17106"/>
                </a:lnTo>
                <a:lnTo>
                  <a:pt x="12045" y="17081"/>
                </a:lnTo>
                <a:lnTo>
                  <a:pt x="11729" y="17008"/>
                </a:lnTo>
                <a:lnTo>
                  <a:pt x="11340" y="16911"/>
                </a:lnTo>
                <a:lnTo>
                  <a:pt x="10950" y="16790"/>
                </a:lnTo>
                <a:lnTo>
                  <a:pt x="10172" y="16522"/>
                </a:lnTo>
                <a:lnTo>
                  <a:pt x="10123" y="16522"/>
                </a:lnTo>
                <a:lnTo>
                  <a:pt x="10099" y="16546"/>
                </a:lnTo>
                <a:lnTo>
                  <a:pt x="10099" y="16595"/>
                </a:lnTo>
                <a:lnTo>
                  <a:pt x="10099" y="16619"/>
                </a:lnTo>
                <a:lnTo>
                  <a:pt x="10415" y="16863"/>
                </a:lnTo>
                <a:lnTo>
                  <a:pt x="10756" y="17057"/>
                </a:lnTo>
                <a:lnTo>
                  <a:pt x="11096" y="17227"/>
                </a:lnTo>
                <a:lnTo>
                  <a:pt x="11461" y="17373"/>
                </a:lnTo>
                <a:lnTo>
                  <a:pt x="11729" y="17446"/>
                </a:lnTo>
                <a:lnTo>
                  <a:pt x="12045" y="17519"/>
                </a:lnTo>
                <a:lnTo>
                  <a:pt x="12362" y="17568"/>
                </a:lnTo>
                <a:lnTo>
                  <a:pt x="12678" y="17592"/>
                </a:lnTo>
                <a:lnTo>
                  <a:pt x="12289" y="17884"/>
                </a:lnTo>
                <a:lnTo>
                  <a:pt x="12118" y="18030"/>
                </a:lnTo>
                <a:lnTo>
                  <a:pt x="11899" y="18128"/>
                </a:lnTo>
                <a:lnTo>
                  <a:pt x="11607" y="18055"/>
                </a:lnTo>
                <a:lnTo>
                  <a:pt x="11315" y="17982"/>
                </a:lnTo>
                <a:lnTo>
                  <a:pt x="10999" y="17884"/>
                </a:lnTo>
                <a:lnTo>
                  <a:pt x="10707" y="17787"/>
                </a:lnTo>
                <a:lnTo>
                  <a:pt x="10415" y="17641"/>
                </a:lnTo>
                <a:lnTo>
                  <a:pt x="10123" y="17446"/>
                </a:lnTo>
                <a:lnTo>
                  <a:pt x="9856" y="17276"/>
                </a:lnTo>
                <a:lnTo>
                  <a:pt x="9564" y="17106"/>
                </a:lnTo>
                <a:lnTo>
                  <a:pt x="9515" y="17106"/>
                </a:lnTo>
                <a:lnTo>
                  <a:pt x="9466" y="17130"/>
                </a:lnTo>
                <a:lnTo>
                  <a:pt x="9442" y="17154"/>
                </a:lnTo>
                <a:lnTo>
                  <a:pt x="9442" y="17203"/>
                </a:lnTo>
                <a:lnTo>
                  <a:pt x="9539" y="17422"/>
                </a:lnTo>
                <a:lnTo>
                  <a:pt x="9685" y="17617"/>
                </a:lnTo>
                <a:lnTo>
                  <a:pt x="9856" y="17811"/>
                </a:lnTo>
                <a:lnTo>
                  <a:pt x="10075" y="17982"/>
                </a:lnTo>
                <a:lnTo>
                  <a:pt x="10318" y="18128"/>
                </a:lnTo>
                <a:lnTo>
                  <a:pt x="10561" y="18249"/>
                </a:lnTo>
                <a:lnTo>
                  <a:pt x="10829" y="18347"/>
                </a:lnTo>
                <a:lnTo>
                  <a:pt x="11096" y="18420"/>
                </a:lnTo>
                <a:lnTo>
                  <a:pt x="10853" y="18444"/>
                </a:lnTo>
                <a:lnTo>
                  <a:pt x="10634" y="18444"/>
                </a:lnTo>
                <a:lnTo>
                  <a:pt x="10439" y="18420"/>
                </a:lnTo>
                <a:lnTo>
                  <a:pt x="10220" y="18395"/>
                </a:lnTo>
                <a:lnTo>
                  <a:pt x="10026" y="18322"/>
                </a:lnTo>
                <a:lnTo>
                  <a:pt x="9637" y="18176"/>
                </a:lnTo>
                <a:lnTo>
                  <a:pt x="9223" y="18006"/>
                </a:lnTo>
                <a:lnTo>
                  <a:pt x="8834" y="17811"/>
                </a:lnTo>
                <a:lnTo>
                  <a:pt x="8444" y="17665"/>
                </a:lnTo>
                <a:lnTo>
                  <a:pt x="8225" y="17617"/>
                </a:lnTo>
                <a:lnTo>
                  <a:pt x="8031" y="17568"/>
                </a:lnTo>
                <a:lnTo>
                  <a:pt x="7812" y="17519"/>
                </a:lnTo>
                <a:lnTo>
                  <a:pt x="7593" y="17519"/>
                </a:lnTo>
                <a:lnTo>
                  <a:pt x="7398" y="17544"/>
                </a:lnTo>
                <a:lnTo>
                  <a:pt x="7228" y="17568"/>
                </a:lnTo>
                <a:lnTo>
                  <a:pt x="7033" y="17617"/>
                </a:lnTo>
                <a:lnTo>
                  <a:pt x="6863" y="17690"/>
                </a:lnTo>
                <a:lnTo>
                  <a:pt x="6522" y="17860"/>
                </a:lnTo>
                <a:lnTo>
                  <a:pt x="6181" y="18055"/>
                </a:lnTo>
                <a:lnTo>
                  <a:pt x="5792" y="18274"/>
                </a:lnTo>
                <a:lnTo>
                  <a:pt x="5597" y="18371"/>
                </a:lnTo>
                <a:lnTo>
                  <a:pt x="5378" y="18444"/>
                </a:lnTo>
                <a:lnTo>
                  <a:pt x="5232" y="18493"/>
                </a:lnTo>
                <a:lnTo>
                  <a:pt x="5062" y="18493"/>
                </a:lnTo>
                <a:lnTo>
                  <a:pt x="4916" y="18468"/>
                </a:lnTo>
                <a:lnTo>
                  <a:pt x="4770" y="18444"/>
                </a:lnTo>
                <a:lnTo>
                  <a:pt x="4454" y="18347"/>
                </a:lnTo>
                <a:lnTo>
                  <a:pt x="4186" y="18201"/>
                </a:lnTo>
                <a:lnTo>
                  <a:pt x="3748" y="17957"/>
                </a:lnTo>
                <a:lnTo>
                  <a:pt x="3359" y="17690"/>
                </a:lnTo>
                <a:lnTo>
                  <a:pt x="2994" y="17373"/>
                </a:lnTo>
                <a:lnTo>
                  <a:pt x="2629" y="17057"/>
                </a:lnTo>
                <a:lnTo>
                  <a:pt x="2312" y="16692"/>
                </a:lnTo>
                <a:lnTo>
                  <a:pt x="1996" y="16327"/>
                </a:lnTo>
                <a:lnTo>
                  <a:pt x="1729" y="15938"/>
                </a:lnTo>
                <a:lnTo>
                  <a:pt x="1485" y="15524"/>
                </a:lnTo>
                <a:lnTo>
                  <a:pt x="1266" y="15086"/>
                </a:lnTo>
                <a:lnTo>
                  <a:pt x="1072" y="14648"/>
                </a:lnTo>
                <a:lnTo>
                  <a:pt x="901" y="14186"/>
                </a:lnTo>
                <a:lnTo>
                  <a:pt x="755" y="13724"/>
                </a:lnTo>
                <a:lnTo>
                  <a:pt x="658" y="13261"/>
                </a:lnTo>
                <a:lnTo>
                  <a:pt x="585" y="12775"/>
                </a:lnTo>
                <a:lnTo>
                  <a:pt x="561" y="12312"/>
                </a:lnTo>
                <a:lnTo>
                  <a:pt x="561" y="11826"/>
                </a:lnTo>
                <a:lnTo>
                  <a:pt x="609" y="11266"/>
                </a:lnTo>
                <a:lnTo>
                  <a:pt x="682" y="10682"/>
                </a:lnTo>
                <a:lnTo>
                  <a:pt x="828" y="10147"/>
                </a:lnTo>
                <a:lnTo>
                  <a:pt x="1023" y="9611"/>
                </a:lnTo>
                <a:lnTo>
                  <a:pt x="1242" y="9076"/>
                </a:lnTo>
                <a:lnTo>
                  <a:pt x="1510" y="8565"/>
                </a:lnTo>
                <a:lnTo>
                  <a:pt x="1826" y="8103"/>
                </a:lnTo>
                <a:lnTo>
                  <a:pt x="2166" y="7641"/>
                </a:lnTo>
                <a:lnTo>
                  <a:pt x="2361" y="7422"/>
                </a:lnTo>
                <a:lnTo>
                  <a:pt x="2556" y="7203"/>
                </a:lnTo>
                <a:lnTo>
                  <a:pt x="2775" y="7008"/>
                </a:lnTo>
                <a:lnTo>
                  <a:pt x="2994" y="6838"/>
                </a:lnTo>
                <a:lnTo>
                  <a:pt x="3213" y="6692"/>
                </a:lnTo>
                <a:lnTo>
                  <a:pt x="3432" y="6546"/>
                </a:lnTo>
                <a:lnTo>
                  <a:pt x="3675" y="6400"/>
                </a:lnTo>
                <a:lnTo>
                  <a:pt x="3918" y="6278"/>
                </a:lnTo>
                <a:lnTo>
                  <a:pt x="4186" y="6181"/>
                </a:lnTo>
                <a:lnTo>
                  <a:pt x="4429" y="6108"/>
                </a:lnTo>
                <a:lnTo>
                  <a:pt x="4697" y="6035"/>
                </a:lnTo>
                <a:lnTo>
                  <a:pt x="4965" y="5986"/>
                </a:lnTo>
                <a:lnTo>
                  <a:pt x="5257" y="5962"/>
                </a:lnTo>
                <a:lnTo>
                  <a:pt x="5524" y="5937"/>
                </a:lnTo>
                <a:close/>
                <a:moveTo>
                  <a:pt x="11802" y="0"/>
                </a:moveTo>
                <a:lnTo>
                  <a:pt x="11729" y="49"/>
                </a:lnTo>
                <a:lnTo>
                  <a:pt x="11680" y="122"/>
                </a:lnTo>
                <a:lnTo>
                  <a:pt x="11656" y="219"/>
                </a:lnTo>
                <a:lnTo>
                  <a:pt x="11656" y="244"/>
                </a:lnTo>
                <a:lnTo>
                  <a:pt x="11583" y="268"/>
                </a:lnTo>
                <a:lnTo>
                  <a:pt x="11096" y="438"/>
                </a:lnTo>
                <a:lnTo>
                  <a:pt x="10610" y="633"/>
                </a:lnTo>
                <a:lnTo>
                  <a:pt x="10123" y="852"/>
                </a:lnTo>
                <a:lnTo>
                  <a:pt x="9661" y="1119"/>
                </a:lnTo>
                <a:lnTo>
                  <a:pt x="9199" y="1387"/>
                </a:lnTo>
                <a:lnTo>
                  <a:pt x="8980" y="1557"/>
                </a:lnTo>
                <a:lnTo>
                  <a:pt x="8785" y="1728"/>
                </a:lnTo>
                <a:lnTo>
                  <a:pt x="8590" y="1898"/>
                </a:lnTo>
                <a:lnTo>
                  <a:pt x="8420" y="2093"/>
                </a:lnTo>
                <a:lnTo>
                  <a:pt x="8250" y="2287"/>
                </a:lnTo>
                <a:lnTo>
                  <a:pt x="8104" y="2506"/>
                </a:lnTo>
                <a:lnTo>
                  <a:pt x="8006" y="2677"/>
                </a:lnTo>
                <a:lnTo>
                  <a:pt x="7933" y="2871"/>
                </a:lnTo>
                <a:lnTo>
                  <a:pt x="7860" y="3066"/>
                </a:lnTo>
                <a:lnTo>
                  <a:pt x="7836" y="3261"/>
                </a:lnTo>
                <a:lnTo>
                  <a:pt x="7812" y="3480"/>
                </a:lnTo>
                <a:lnTo>
                  <a:pt x="7812" y="3674"/>
                </a:lnTo>
                <a:lnTo>
                  <a:pt x="7836" y="3869"/>
                </a:lnTo>
                <a:lnTo>
                  <a:pt x="7885" y="4088"/>
                </a:lnTo>
                <a:lnTo>
                  <a:pt x="7909" y="4210"/>
                </a:lnTo>
                <a:lnTo>
                  <a:pt x="7982" y="4356"/>
                </a:lnTo>
                <a:lnTo>
                  <a:pt x="8079" y="4502"/>
                </a:lnTo>
                <a:lnTo>
                  <a:pt x="8177" y="4648"/>
                </a:lnTo>
                <a:lnTo>
                  <a:pt x="8104" y="4745"/>
                </a:lnTo>
                <a:lnTo>
                  <a:pt x="7933" y="4453"/>
                </a:lnTo>
                <a:lnTo>
                  <a:pt x="7739" y="4039"/>
                </a:lnTo>
                <a:lnTo>
                  <a:pt x="7593" y="3820"/>
                </a:lnTo>
                <a:lnTo>
                  <a:pt x="7447" y="3601"/>
                </a:lnTo>
                <a:lnTo>
                  <a:pt x="7276" y="3407"/>
                </a:lnTo>
                <a:lnTo>
                  <a:pt x="7106" y="3236"/>
                </a:lnTo>
                <a:lnTo>
                  <a:pt x="6911" y="3115"/>
                </a:lnTo>
                <a:lnTo>
                  <a:pt x="6717" y="3017"/>
                </a:lnTo>
                <a:lnTo>
                  <a:pt x="6644" y="3017"/>
                </a:lnTo>
                <a:lnTo>
                  <a:pt x="6595" y="3066"/>
                </a:lnTo>
                <a:lnTo>
                  <a:pt x="6546" y="3115"/>
                </a:lnTo>
                <a:lnTo>
                  <a:pt x="6546" y="3188"/>
                </a:lnTo>
                <a:lnTo>
                  <a:pt x="6595" y="3358"/>
                </a:lnTo>
                <a:lnTo>
                  <a:pt x="6668" y="3504"/>
                </a:lnTo>
                <a:lnTo>
                  <a:pt x="6887" y="3772"/>
                </a:lnTo>
                <a:lnTo>
                  <a:pt x="7155" y="4161"/>
                </a:lnTo>
                <a:lnTo>
                  <a:pt x="7398" y="4575"/>
                </a:lnTo>
                <a:lnTo>
                  <a:pt x="7617" y="4964"/>
                </a:lnTo>
                <a:lnTo>
                  <a:pt x="7787" y="5378"/>
                </a:lnTo>
                <a:lnTo>
                  <a:pt x="7909" y="5767"/>
                </a:lnTo>
                <a:lnTo>
                  <a:pt x="7958" y="5937"/>
                </a:lnTo>
                <a:lnTo>
                  <a:pt x="8055" y="6108"/>
                </a:lnTo>
                <a:lnTo>
                  <a:pt x="7641" y="6059"/>
                </a:lnTo>
                <a:lnTo>
                  <a:pt x="7228" y="5962"/>
                </a:lnTo>
                <a:lnTo>
                  <a:pt x="6936" y="5864"/>
                </a:lnTo>
                <a:lnTo>
                  <a:pt x="6668" y="5743"/>
                </a:lnTo>
                <a:lnTo>
                  <a:pt x="6400" y="5645"/>
                </a:lnTo>
                <a:lnTo>
                  <a:pt x="6279" y="5621"/>
                </a:lnTo>
                <a:lnTo>
                  <a:pt x="6133" y="5597"/>
                </a:lnTo>
                <a:lnTo>
                  <a:pt x="6084" y="5597"/>
                </a:lnTo>
                <a:lnTo>
                  <a:pt x="6060" y="5621"/>
                </a:lnTo>
                <a:lnTo>
                  <a:pt x="5865" y="5548"/>
                </a:lnTo>
                <a:lnTo>
                  <a:pt x="5670" y="5499"/>
                </a:lnTo>
                <a:lnTo>
                  <a:pt x="5476" y="5475"/>
                </a:lnTo>
                <a:lnTo>
                  <a:pt x="5257" y="5451"/>
                </a:lnTo>
                <a:lnTo>
                  <a:pt x="5062" y="5451"/>
                </a:lnTo>
                <a:lnTo>
                  <a:pt x="4867" y="5475"/>
                </a:lnTo>
                <a:lnTo>
                  <a:pt x="4478" y="5524"/>
                </a:lnTo>
                <a:lnTo>
                  <a:pt x="4089" y="5645"/>
                </a:lnTo>
                <a:lnTo>
                  <a:pt x="3699" y="5791"/>
                </a:lnTo>
                <a:lnTo>
                  <a:pt x="3334" y="5986"/>
                </a:lnTo>
                <a:lnTo>
                  <a:pt x="2994" y="6181"/>
                </a:lnTo>
                <a:lnTo>
                  <a:pt x="2604" y="6448"/>
                </a:lnTo>
                <a:lnTo>
                  <a:pt x="2264" y="6765"/>
                </a:lnTo>
                <a:lnTo>
                  <a:pt x="1948" y="7081"/>
                </a:lnTo>
                <a:lnTo>
                  <a:pt x="1631" y="7422"/>
                </a:lnTo>
                <a:lnTo>
                  <a:pt x="1364" y="7811"/>
                </a:lnTo>
                <a:lnTo>
                  <a:pt x="1120" y="8200"/>
                </a:lnTo>
                <a:lnTo>
                  <a:pt x="877" y="8590"/>
                </a:lnTo>
                <a:lnTo>
                  <a:pt x="682" y="9003"/>
                </a:lnTo>
                <a:lnTo>
                  <a:pt x="512" y="9417"/>
                </a:lnTo>
                <a:lnTo>
                  <a:pt x="342" y="9855"/>
                </a:lnTo>
                <a:lnTo>
                  <a:pt x="220" y="10293"/>
                </a:lnTo>
                <a:lnTo>
                  <a:pt x="123" y="10731"/>
                </a:lnTo>
                <a:lnTo>
                  <a:pt x="50" y="11193"/>
                </a:lnTo>
                <a:lnTo>
                  <a:pt x="25" y="11631"/>
                </a:lnTo>
                <a:lnTo>
                  <a:pt x="1" y="12093"/>
                </a:lnTo>
                <a:lnTo>
                  <a:pt x="1" y="12531"/>
                </a:lnTo>
                <a:lnTo>
                  <a:pt x="50" y="12994"/>
                </a:lnTo>
                <a:lnTo>
                  <a:pt x="123" y="13432"/>
                </a:lnTo>
                <a:lnTo>
                  <a:pt x="196" y="13870"/>
                </a:lnTo>
                <a:lnTo>
                  <a:pt x="317" y="14308"/>
                </a:lnTo>
                <a:lnTo>
                  <a:pt x="463" y="14746"/>
                </a:lnTo>
                <a:lnTo>
                  <a:pt x="634" y="15159"/>
                </a:lnTo>
                <a:lnTo>
                  <a:pt x="828" y="15573"/>
                </a:lnTo>
                <a:lnTo>
                  <a:pt x="1047" y="15987"/>
                </a:lnTo>
                <a:lnTo>
                  <a:pt x="1291" y="16352"/>
                </a:lnTo>
                <a:lnTo>
                  <a:pt x="1558" y="16717"/>
                </a:lnTo>
                <a:lnTo>
                  <a:pt x="1826" y="17057"/>
                </a:lnTo>
                <a:lnTo>
                  <a:pt x="2118" y="17373"/>
                </a:lnTo>
                <a:lnTo>
                  <a:pt x="2458" y="17665"/>
                </a:lnTo>
                <a:lnTo>
                  <a:pt x="2775" y="17957"/>
                </a:lnTo>
                <a:lnTo>
                  <a:pt x="3140" y="18225"/>
                </a:lnTo>
                <a:lnTo>
                  <a:pt x="3505" y="18468"/>
                </a:lnTo>
                <a:lnTo>
                  <a:pt x="3870" y="18687"/>
                </a:lnTo>
                <a:lnTo>
                  <a:pt x="4235" y="18882"/>
                </a:lnTo>
                <a:lnTo>
                  <a:pt x="4429" y="18955"/>
                </a:lnTo>
                <a:lnTo>
                  <a:pt x="4648" y="19004"/>
                </a:lnTo>
                <a:lnTo>
                  <a:pt x="4843" y="19052"/>
                </a:lnTo>
                <a:lnTo>
                  <a:pt x="5257" y="19052"/>
                </a:lnTo>
                <a:lnTo>
                  <a:pt x="5451" y="19004"/>
                </a:lnTo>
                <a:lnTo>
                  <a:pt x="5646" y="18931"/>
                </a:lnTo>
                <a:lnTo>
                  <a:pt x="5841" y="18858"/>
                </a:lnTo>
                <a:lnTo>
                  <a:pt x="6230" y="18639"/>
                </a:lnTo>
                <a:lnTo>
                  <a:pt x="6571" y="18444"/>
                </a:lnTo>
                <a:lnTo>
                  <a:pt x="6790" y="18322"/>
                </a:lnTo>
                <a:lnTo>
                  <a:pt x="6984" y="18225"/>
                </a:lnTo>
                <a:lnTo>
                  <a:pt x="7203" y="18152"/>
                </a:lnTo>
                <a:lnTo>
                  <a:pt x="7398" y="18079"/>
                </a:lnTo>
                <a:lnTo>
                  <a:pt x="7617" y="18055"/>
                </a:lnTo>
                <a:lnTo>
                  <a:pt x="7836" y="18055"/>
                </a:lnTo>
                <a:lnTo>
                  <a:pt x="8079" y="18103"/>
                </a:lnTo>
                <a:lnTo>
                  <a:pt x="8298" y="18152"/>
                </a:lnTo>
                <a:lnTo>
                  <a:pt x="8736" y="18298"/>
                </a:lnTo>
                <a:lnTo>
                  <a:pt x="9150" y="18468"/>
                </a:lnTo>
                <a:lnTo>
                  <a:pt x="9564" y="18663"/>
                </a:lnTo>
                <a:lnTo>
                  <a:pt x="10002" y="18833"/>
                </a:lnTo>
                <a:lnTo>
                  <a:pt x="10220" y="18906"/>
                </a:lnTo>
                <a:lnTo>
                  <a:pt x="10439" y="18931"/>
                </a:lnTo>
                <a:lnTo>
                  <a:pt x="10634" y="18955"/>
                </a:lnTo>
                <a:lnTo>
                  <a:pt x="11048" y="18955"/>
                </a:lnTo>
                <a:lnTo>
                  <a:pt x="11242" y="18906"/>
                </a:lnTo>
                <a:lnTo>
                  <a:pt x="11461" y="18858"/>
                </a:lnTo>
                <a:lnTo>
                  <a:pt x="11632" y="18809"/>
                </a:lnTo>
                <a:lnTo>
                  <a:pt x="12021" y="18639"/>
                </a:lnTo>
                <a:lnTo>
                  <a:pt x="12386" y="18420"/>
                </a:lnTo>
                <a:lnTo>
                  <a:pt x="12727" y="18176"/>
                </a:lnTo>
                <a:lnTo>
                  <a:pt x="13067" y="17884"/>
                </a:lnTo>
                <a:lnTo>
                  <a:pt x="13335" y="17641"/>
                </a:lnTo>
                <a:lnTo>
                  <a:pt x="13603" y="17349"/>
                </a:lnTo>
                <a:lnTo>
                  <a:pt x="13846" y="17081"/>
                </a:lnTo>
                <a:lnTo>
                  <a:pt x="14089" y="16790"/>
                </a:lnTo>
                <a:lnTo>
                  <a:pt x="14308" y="16473"/>
                </a:lnTo>
                <a:lnTo>
                  <a:pt x="14503" y="16157"/>
                </a:lnTo>
                <a:lnTo>
                  <a:pt x="14698" y="15841"/>
                </a:lnTo>
                <a:lnTo>
                  <a:pt x="14868" y="15524"/>
                </a:lnTo>
                <a:lnTo>
                  <a:pt x="15038" y="15184"/>
                </a:lnTo>
                <a:lnTo>
                  <a:pt x="15160" y="14843"/>
                </a:lnTo>
                <a:lnTo>
                  <a:pt x="15282" y="14478"/>
                </a:lnTo>
                <a:lnTo>
                  <a:pt x="15403" y="14137"/>
                </a:lnTo>
                <a:lnTo>
                  <a:pt x="15501" y="13772"/>
                </a:lnTo>
                <a:lnTo>
                  <a:pt x="15574" y="13407"/>
                </a:lnTo>
                <a:lnTo>
                  <a:pt x="15622" y="13042"/>
                </a:lnTo>
                <a:lnTo>
                  <a:pt x="15671" y="12677"/>
                </a:lnTo>
                <a:lnTo>
                  <a:pt x="15720" y="12629"/>
                </a:lnTo>
                <a:lnTo>
                  <a:pt x="15744" y="12580"/>
                </a:lnTo>
                <a:lnTo>
                  <a:pt x="15744" y="12556"/>
                </a:lnTo>
                <a:lnTo>
                  <a:pt x="15695" y="12483"/>
                </a:lnTo>
                <a:lnTo>
                  <a:pt x="15720" y="11996"/>
                </a:lnTo>
                <a:lnTo>
                  <a:pt x="15720" y="11509"/>
                </a:lnTo>
                <a:lnTo>
                  <a:pt x="15671" y="10998"/>
                </a:lnTo>
                <a:lnTo>
                  <a:pt x="15622" y="10512"/>
                </a:lnTo>
                <a:lnTo>
                  <a:pt x="15525" y="10074"/>
                </a:lnTo>
                <a:lnTo>
                  <a:pt x="15403" y="9636"/>
                </a:lnTo>
                <a:lnTo>
                  <a:pt x="15257" y="9173"/>
                </a:lnTo>
                <a:lnTo>
                  <a:pt x="15087" y="8711"/>
                </a:lnTo>
                <a:lnTo>
                  <a:pt x="14892" y="8273"/>
                </a:lnTo>
                <a:lnTo>
                  <a:pt x="14649" y="7860"/>
                </a:lnTo>
                <a:lnTo>
                  <a:pt x="14381" y="7446"/>
                </a:lnTo>
                <a:lnTo>
                  <a:pt x="14089" y="7032"/>
                </a:lnTo>
                <a:lnTo>
                  <a:pt x="13773" y="6692"/>
                </a:lnTo>
                <a:lnTo>
                  <a:pt x="13432" y="6351"/>
                </a:lnTo>
                <a:lnTo>
                  <a:pt x="13067" y="6059"/>
                </a:lnTo>
                <a:lnTo>
                  <a:pt x="12678" y="5816"/>
                </a:lnTo>
                <a:lnTo>
                  <a:pt x="12483" y="5718"/>
                </a:lnTo>
                <a:lnTo>
                  <a:pt x="12264" y="5645"/>
                </a:lnTo>
                <a:lnTo>
                  <a:pt x="12070" y="5572"/>
                </a:lnTo>
                <a:lnTo>
                  <a:pt x="11826" y="5499"/>
                </a:lnTo>
                <a:lnTo>
                  <a:pt x="11607" y="5451"/>
                </a:lnTo>
                <a:lnTo>
                  <a:pt x="11388" y="5426"/>
                </a:lnTo>
                <a:lnTo>
                  <a:pt x="10902" y="5426"/>
                </a:lnTo>
                <a:lnTo>
                  <a:pt x="10853" y="5329"/>
                </a:lnTo>
                <a:lnTo>
                  <a:pt x="10756" y="5280"/>
                </a:lnTo>
                <a:lnTo>
                  <a:pt x="10658" y="5256"/>
                </a:lnTo>
                <a:lnTo>
                  <a:pt x="10610" y="5280"/>
                </a:lnTo>
                <a:lnTo>
                  <a:pt x="10561" y="5305"/>
                </a:lnTo>
                <a:lnTo>
                  <a:pt x="10075" y="5597"/>
                </a:lnTo>
                <a:lnTo>
                  <a:pt x="9807" y="5743"/>
                </a:lnTo>
                <a:lnTo>
                  <a:pt x="9564" y="5840"/>
                </a:lnTo>
                <a:lnTo>
                  <a:pt x="9320" y="5937"/>
                </a:lnTo>
                <a:lnTo>
                  <a:pt x="9053" y="6035"/>
                </a:lnTo>
                <a:lnTo>
                  <a:pt x="8761" y="6083"/>
                </a:lnTo>
                <a:lnTo>
                  <a:pt x="8469" y="6108"/>
                </a:lnTo>
                <a:lnTo>
                  <a:pt x="8469" y="6108"/>
                </a:lnTo>
                <a:lnTo>
                  <a:pt x="8493" y="5864"/>
                </a:lnTo>
                <a:lnTo>
                  <a:pt x="8444" y="5597"/>
                </a:lnTo>
                <a:lnTo>
                  <a:pt x="8371" y="5353"/>
                </a:lnTo>
                <a:lnTo>
                  <a:pt x="8274" y="5086"/>
                </a:lnTo>
                <a:lnTo>
                  <a:pt x="8542" y="4867"/>
                </a:lnTo>
                <a:lnTo>
                  <a:pt x="8639" y="4891"/>
                </a:lnTo>
                <a:lnTo>
                  <a:pt x="8712" y="4867"/>
                </a:lnTo>
                <a:lnTo>
                  <a:pt x="8736" y="4842"/>
                </a:lnTo>
                <a:lnTo>
                  <a:pt x="8761" y="4818"/>
                </a:lnTo>
                <a:lnTo>
                  <a:pt x="8907" y="4891"/>
                </a:lnTo>
                <a:lnTo>
                  <a:pt x="9077" y="4940"/>
                </a:lnTo>
                <a:lnTo>
                  <a:pt x="9247" y="4964"/>
                </a:lnTo>
                <a:lnTo>
                  <a:pt x="9418" y="4988"/>
                </a:lnTo>
                <a:lnTo>
                  <a:pt x="9588" y="4964"/>
                </a:lnTo>
                <a:lnTo>
                  <a:pt x="9758" y="4940"/>
                </a:lnTo>
                <a:lnTo>
                  <a:pt x="9953" y="4891"/>
                </a:lnTo>
                <a:lnTo>
                  <a:pt x="10123" y="4842"/>
                </a:lnTo>
                <a:lnTo>
                  <a:pt x="10464" y="4672"/>
                </a:lnTo>
                <a:lnTo>
                  <a:pt x="10756" y="4477"/>
                </a:lnTo>
                <a:lnTo>
                  <a:pt x="11048" y="4258"/>
                </a:lnTo>
                <a:lnTo>
                  <a:pt x="11267" y="4015"/>
                </a:lnTo>
                <a:lnTo>
                  <a:pt x="11413" y="3820"/>
                </a:lnTo>
                <a:lnTo>
                  <a:pt x="11559" y="3626"/>
                </a:lnTo>
                <a:lnTo>
                  <a:pt x="11680" y="3407"/>
                </a:lnTo>
                <a:lnTo>
                  <a:pt x="11778" y="3163"/>
                </a:lnTo>
                <a:lnTo>
                  <a:pt x="11851" y="2944"/>
                </a:lnTo>
                <a:lnTo>
                  <a:pt x="11924" y="2701"/>
                </a:lnTo>
                <a:lnTo>
                  <a:pt x="12045" y="2214"/>
                </a:lnTo>
                <a:lnTo>
                  <a:pt x="12094" y="1703"/>
                </a:lnTo>
                <a:lnTo>
                  <a:pt x="12118" y="1217"/>
                </a:lnTo>
                <a:lnTo>
                  <a:pt x="12118" y="706"/>
                </a:lnTo>
                <a:lnTo>
                  <a:pt x="12118" y="219"/>
                </a:lnTo>
                <a:lnTo>
                  <a:pt x="12094" y="122"/>
                </a:lnTo>
                <a:lnTo>
                  <a:pt x="12045" y="49"/>
                </a:lnTo>
                <a:lnTo>
                  <a:pt x="11972" y="0"/>
                </a:lnTo>
                <a:close/>
              </a:path>
            </a:pathLst>
          </a:custGeom>
          <a:solidFill>
            <a:srgbClr val="FFFFFF"/>
          </a:solidFill>
          <a:ln>
            <a:noFill/>
          </a:ln>
        </p:spPr>
        <p:txBody>
          <a:bodyPr spcFirstLastPara="1" wrap="square" lIns="107269" tIns="107269" rIns="107269" bIns="107269" anchor="ctr" anchorCtr="0">
            <a:noAutofit/>
          </a:body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2"/>
                                        </p:tgtEl>
                                        <p:attrNameLst>
                                          <p:attrName>style.visibility</p:attrName>
                                        </p:attrNameLst>
                                      </p:cBhvr>
                                      <p:to>
                                        <p:strVal val="visible"/>
                                      </p:to>
                                    </p:set>
                                    <p:animEffect transition="in" filter="fade">
                                      <p:cBhvr>
                                        <p:cTn id="7" dur="1000"/>
                                        <p:tgtEl>
                                          <p:spTgt spid="37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3"/>
                                        </p:tgtEl>
                                        <p:attrNameLst>
                                          <p:attrName>style.visibility</p:attrName>
                                        </p:attrNameLst>
                                      </p:cBhvr>
                                      <p:to>
                                        <p:strVal val="visible"/>
                                      </p:to>
                                    </p:set>
                                    <p:animEffect transition="in" filter="fade">
                                      <p:cBhvr>
                                        <p:cTn id="12" dur="1000"/>
                                        <p:tgtEl>
                                          <p:spTgt spid="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20"/>
          <p:cNvSpPr txBox="1">
            <a:spLocks noGrp="1"/>
          </p:cNvSpPr>
          <p:nvPr>
            <p:ph type="ctrTitle"/>
          </p:nvPr>
        </p:nvSpPr>
        <p:spPr>
          <a:xfrm>
            <a:off x="742950" y="2111133"/>
            <a:ext cx="5200650" cy="1546400"/>
          </a:xfrm>
          <a:prstGeom prst="rect">
            <a:avLst/>
          </a:prstGeom>
        </p:spPr>
        <p:txBody>
          <a:bodyPr spcFirstLastPara="1" wrap="square" lIns="107269" tIns="107269" rIns="107269" bIns="107269" anchor="b" anchorCtr="0">
            <a:noAutofit/>
          </a:bodyPr>
          <a:lstStyle/>
          <a:p>
            <a:endParaRPr dirty="0">
              <a:solidFill>
                <a:schemeClr val="accent1"/>
              </a:solidFill>
            </a:endParaRPr>
          </a:p>
          <a:p>
            <a:r>
              <a:rPr lang="en" dirty="0"/>
              <a:t>Dấu hiệu nhận biết</a:t>
            </a:r>
            <a:endParaRPr dirty="0"/>
          </a:p>
        </p:txBody>
      </p:sp>
      <p:sp>
        <p:nvSpPr>
          <p:cNvPr id="384" name="Google Shape;384;p20"/>
          <p:cNvSpPr txBox="1">
            <a:spLocks noGrp="1"/>
          </p:cNvSpPr>
          <p:nvPr>
            <p:ph type="subTitle" idx="1"/>
          </p:nvPr>
        </p:nvSpPr>
        <p:spPr>
          <a:xfrm>
            <a:off x="742950" y="3786735"/>
            <a:ext cx="4807400" cy="1046400"/>
          </a:xfrm>
          <a:prstGeom prst="rect">
            <a:avLst/>
          </a:prstGeom>
        </p:spPr>
        <p:txBody>
          <a:bodyPr spcFirstLastPara="1" wrap="square" lIns="107269" tIns="107269" rIns="107269" bIns="107269" anchor="t" anchorCtr="0">
            <a:noAutofit/>
          </a:bodyPr>
          <a:lstStyle/>
          <a:p>
            <a:pPr marL="0" indent="0"/>
            <a:r>
              <a:rPr lang="en" dirty="0">
                <a:solidFill>
                  <a:srgbClr val="0033CC"/>
                </a:solidFill>
              </a:rPr>
              <a:t>Cùng bắt đầu nào</a:t>
            </a:r>
            <a:endParaRPr dirty="0">
              <a:solidFill>
                <a:srgbClr val="0033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3"/>
                                        </p:tgtEl>
                                        <p:attrNameLst>
                                          <p:attrName>style.visibility</p:attrName>
                                        </p:attrNameLst>
                                      </p:cBhvr>
                                      <p:to>
                                        <p:strVal val="visible"/>
                                      </p:to>
                                    </p:set>
                                    <p:animEffect transition="in" filter="fade">
                                      <p:cBhvr>
                                        <p:cTn id="7" dur="1000"/>
                                        <p:tgtEl>
                                          <p:spTgt spid="38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4"/>
                                        </p:tgtEl>
                                        <p:attrNameLst>
                                          <p:attrName>style.visibility</p:attrName>
                                        </p:attrNameLst>
                                      </p:cBhvr>
                                      <p:to>
                                        <p:strVal val="visible"/>
                                      </p:to>
                                    </p:set>
                                    <p:animEffect transition="in" filter="fade">
                                      <p:cBhvr>
                                        <p:cTn id="12" dur="1000"/>
                                        <p:tgtEl>
                                          <p:spTgt spid="3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21"/>
          <p:cNvSpPr txBox="1">
            <a:spLocks noGrp="1"/>
          </p:cNvSpPr>
          <p:nvPr>
            <p:ph type="body" idx="1"/>
          </p:nvPr>
        </p:nvSpPr>
        <p:spPr>
          <a:xfrm>
            <a:off x="495300" y="1906733"/>
            <a:ext cx="3431675" cy="4318400"/>
          </a:xfrm>
          <a:prstGeom prst="rect">
            <a:avLst/>
          </a:prstGeom>
        </p:spPr>
        <p:txBody>
          <a:bodyPr spcFirstLastPara="1" wrap="square" lIns="107269" tIns="107269" rIns="107269" bIns="107269" anchor="t" anchorCtr="0">
            <a:noAutofit/>
          </a:bodyPr>
          <a:lstStyle/>
          <a:p>
            <a:pPr marL="0" indent="0">
              <a:buNone/>
            </a:pPr>
            <a:r>
              <a:rPr lang="en" dirty="0">
                <a:solidFill>
                  <a:srgbClr val="0033CC"/>
                </a:solidFill>
              </a:rPr>
              <a:t>Nước có màu sậm hơn là nước chảy xa bờ</a:t>
            </a:r>
            <a:endParaRPr dirty="0">
              <a:solidFill>
                <a:srgbClr val="0033CC"/>
              </a:solidFill>
            </a:endParaRPr>
          </a:p>
          <a:p>
            <a:pPr marL="0" indent="0">
              <a:buNone/>
            </a:pPr>
            <a:r>
              <a:rPr lang="en" dirty="0">
                <a:solidFill>
                  <a:srgbClr val="0033CC"/>
                </a:solidFill>
              </a:rPr>
              <a:t>Mặt nước lặng hơn thì </a:t>
            </a:r>
            <a:endParaRPr dirty="0">
              <a:solidFill>
                <a:srgbClr val="0033CC"/>
              </a:solidFill>
            </a:endParaRPr>
          </a:p>
          <a:p>
            <a:pPr marL="0" indent="0">
              <a:buNone/>
            </a:pPr>
            <a:r>
              <a:rPr lang="en" dirty="0">
                <a:solidFill>
                  <a:srgbClr val="0033CC"/>
                </a:solidFill>
              </a:rPr>
              <a:t>Sóng biển nhỏ</a:t>
            </a:r>
            <a:endParaRPr dirty="0">
              <a:solidFill>
                <a:srgbClr val="0033CC"/>
              </a:solidFill>
            </a:endParaRPr>
          </a:p>
          <a:p>
            <a:pPr marL="0" indent="0">
              <a:buNone/>
            </a:pPr>
            <a:r>
              <a:rPr lang="en" dirty="0">
                <a:solidFill>
                  <a:srgbClr val="0033CC"/>
                </a:solidFill>
              </a:rPr>
              <a:t>Có các mảnh vỡ bọt </a:t>
            </a:r>
            <a:endParaRPr dirty="0">
              <a:solidFill>
                <a:srgbClr val="0033CC"/>
              </a:solidFill>
            </a:endParaRPr>
          </a:p>
          <a:p>
            <a:pPr marL="0" indent="0">
              <a:buNone/>
            </a:pPr>
            <a:r>
              <a:rPr lang="en" dirty="0">
                <a:solidFill>
                  <a:srgbClr val="0033CC"/>
                </a:solidFill>
              </a:rPr>
              <a:t>Trong biển</a:t>
            </a:r>
            <a:endParaRPr dirty="0">
              <a:solidFill>
                <a:srgbClr val="0033CC"/>
              </a:solidFill>
            </a:endParaRPr>
          </a:p>
        </p:txBody>
      </p:sp>
      <p:sp>
        <p:nvSpPr>
          <p:cNvPr id="390" name="Google Shape;390;p21"/>
          <p:cNvSpPr txBox="1">
            <a:spLocks noGrp="1"/>
          </p:cNvSpPr>
          <p:nvPr>
            <p:ph type="title"/>
          </p:nvPr>
        </p:nvSpPr>
        <p:spPr>
          <a:xfrm>
            <a:off x="495300" y="228600"/>
            <a:ext cx="6939400" cy="1143200"/>
          </a:xfrm>
          <a:prstGeom prst="rect">
            <a:avLst/>
          </a:prstGeom>
        </p:spPr>
        <p:txBody>
          <a:bodyPr spcFirstLastPara="1" wrap="square" lIns="107269" tIns="107269" rIns="107269" bIns="107269" anchor="b" anchorCtr="0">
            <a:noAutofit/>
          </a:bodyPr>
          <a:lstStyle/>
          <a:p>
            <a:r>
              <a:rPr lang="en" sz="4400" dirty="0">
                <a:solidFill>
                  <a:srgbClr val="FF0000"/>
                </a:solidFill>
              </a:rPr>
              <a:t>Các dấu hiệu để nhận biết </a:t>
            </a:r>
            <a:endParaRPr sz="4400" dirty="0">
              <a:solidFill>
                <a:srgbClr val="FF0000"/>
              </a:solidFill>
            </a:endParaRPr>
          </a:p>
        </p:txBody>
      </p:sp>
      <p:sp>
        <p:nvSpPr>
          <p:cNvPr id="391" name="Google Shape;391;p21"/>
          <p:cNvSpPr txBox="1">
            <a:spLocks noGrp="1"/>
          </p:cNvSpPr>
          <p:nvPr>
            <p:ph type="body" idx="2"/>
          </p:nvPr>
        </p:nvSpPr>
        <p:spPr>
          <a:xfrm>
            <a:off x="4133570" y="1906733"/>
            <a:ext cx="3431675" cy="4318400"/>
          </a:xfrm>
          <a:prstGeom prst="rect">
            <a:avLst/>
          </a:prstGeom>
        </p:spPr>
        <p:txBody>
          <a:bodyPr spcFirstLastPara="1" wrap="square" lIns="107269" tIns="107269" rIns="107269" bIns="107269" anchor="t" anchorCtr="0">
            <a:noAutofit/>
          </a:bodyPr>
          <a:lstStyle/>
          <a:p>
            <a:pPr marL="0" indent="0">
              <a:buNone/>
            </a:pPr>
            <a:endParaRPr/>
          </a:p>
        </p:txBody>
      </p:sp>
      <p:sp>
        <p:nvSpPr>
          <p:cNvPr id="392" name="Google Shape;392;p21"/>
          <p:cNvSpPr txBox="1">
            <a:spLocks noGrp="1"/>
          </p:cNvSpPr>
          <p:nvPr>
            <p:ph type="sldNum" idx="12"/>
          </p:nvPr>
        </p:nvSpPr>
        <p:spPr>
          <a:xfrm>
            <a:off x="9269849" y="6333135"/>
            <a:ext cx="594425" cy="524800"/>
          </a:xfrm>
          <a:prstGeom prst="rect">
            <a:avLst/>
          </a:prstGeom>
        </p:spPr>
        <p:txBody>
          <a:bodyPr spcFirstLastPara="1" wrap="square" lIns="107269" tIns="107269" rIns="107269" bIns="107269" anchor="ctr" anchorCtr="0">
            <a:noAutofit/>
          </a:bodyPr>
          <a:lstStyle/>
          <a:p>
            <a:fld id="{00000000-1234-1234-1234-123412341234}" type="slidenum">
              <a:rPr lang="en"/>
              <a:pPr/>
              <a:t>9</a:t>
            </a:fld>
            <a:endParaRPr/>
          </a:p>
        </p:txBody>
      </p:sp>
      <p:pic>
        <p:nvPicPr>
          <p:cNvPr id="393" name="Google Shape;393;p21"/>
          <p:cNvPicPr preferRelativeResize="0"/>
          <p:nvPr/>
        </p:nvPicPr>
        <p:blipFill rotWithShape="1">
          <a:blip r:embed="rId3">
            <a:alphaModFix/>
          </a:blip>
          <a:srcRect r="3725"/>
          <a:stretch/>
        </p:blipFill>
        <p:spPr>
          <a:xfrm>
            <a:off x="3926976" y="1778000"/>
            <a:ext cx="5716534" cy="5080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0"/>
                                        </p:tgtEl>
                                        <p:attrNameLst>
                                          <p:attrName>style.visibility</p:attrName>
                                        </p:attrNameLst>
                                      </p:cBhvr>
                                      <p:to>
                                        <p:strVal val="visible"/>
                                      </p:to>
                                    </p:set>
                                    <p:animEffect transition="in" filter="fade">
                                      <p:cBhvr>
                                        <p:cTn id="7" dur="1000"/>
                                        <p:tgtEl>
                                          <p:spTgt spid="3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9"/>
                                        </p:tgtEl>
                                        <p:attrNameLst>
                                          <p:attrName>style.visibility</p:attrName>
                                        </p:attrNameLst>
                                      </p:cBhvr>
                                      <p:to>
                                        <p:strVal val="visible"/>
                                      </p:to>
                                    </p:set>
                                    <p:animEffect transition="in" filter="fade">
                                      <p:cBhvr>
                                        <p:cTn id="12" dur="1000"/>
                                        <p:tgtEl>
                                          <p:spTgt spid="38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93"/>
                                        </p:tgtEl>
                                        <p:attrNameLst>
                                          <p:attrName>style.visibility</p:attrName>
                                        </p:attrNameLst>
                                      </p:cBhvr>
                                      <p:to>
                                        <p:strVal val="visible"/>
                                      </p:to>
                                    </p:set>
                                    <p:animEffect transition="in" filter="fade">
                                      <p:cBhvr>
                                        <p:cTn id="17" dur="1000"/>
                                        <p:tgtEl>
                                          <p:spTgt spid="3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umerle template">
  <a:themeElements>
    <a:clrScheme name="Custom 347">
      <a:dk1>
        <a:srgbClr val="65677F"/>
      </a:dk1>
      <a:lt1>
        <a:srgbClr val="FFFFFF"/>
      </a:lt1>
      <a:dk2>
        <a:srgbClr val="CDCFE5"/>
      </a:dk2>
      <a:lt2>
        <a:srgbClr val="EDEEF8"/>
      </a:lt2>
      <a:accent1>
        <a:srgbClr val="FFA105"/>
      </a:accent1>
      <a:accent2>
        <a:srgbClr val="FFD03C"/>
      </a:accent2>
      <a:accent3>
        <a:srgbClr val="D2F264"/>
      </a:accent3>
      <a:accent4>
        <a:srgbClr val="AAED97"/>
      </a:accent4>
      <a:accent5>
        <a:srgbClr val="96B5F5"/>
      </a:accent5>
      <a:accent6>
        <a:srgbClr val="7A7D99"/>
      </a:accent6>
      <a:hlink>
        <a:srgbClr val="FF7B59"/>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327</Words>
  <Application>Microsoft Office PowerPoint</Application>
  <PresentationFormat>A4 Paper (210x297 mm)</PresentationFormat>
  <Paragraphs>59</Paragraphs>
  <Slides>14</Slides>
  <Notes>13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Arial</vt:lpstr>
      <vt:lpstr>Calibri</vt:lpstr>
      <vt:lpstr>Chivo</vt:lpstr>
      <vt:lpstr>Times New Roman</vt:lpstr>
      <vt:lpstr>Shadows Into Light Two</vt:lpstr>
      <vt:lpstr>Chivo Light</vt:lpstr>
      <vt:lpstr>Aumerle template</vt:lpstr>
      <vt:lpstr>Office Theme</vt:lpstr>
      <vt:lpstr>PowerPoint Presentation</vt:lpstr>
      <vt:lpstr>Kỹ năng khi đi biển</vt:lpstr>
      <vt:lpstr>PowerPoint Presentation</vt:lpstr>
      <vt:lpstr> Tìm hiểu</vt:lpstr>
      <vt:lpstr>Câu hỏi 1</vt:lpstr>
      <vt:lpstr>Câu hỏi 2</vt:lpstr>
      <vt:lpstr>Kế hoạch</vt:lpstr>
      <vt:lpstr> Dấu hiệu nhận biết</vt:lpstr>
      <vt:lpstr>Các dấu hiệu để nhận biết </vt:lpstr>
      <vt:lpstr>Xử lí tình huống khi có dòng chảy xa bờ</vt:lpstr>
      <vt:lpstr>PowerPoint Presentation</vt:lpstr>
      <vt:lpstr>Bí quyết bí mật</vt:lpstr>
      <vt:lpstr>Hoa quả bổ sung vitamin giúp chúng ta bơi khỏe hơn</vt:lpstr>
      <vt:lpstr>Góc chia sẻ Đã có ai đã biết bơi chưa nào?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3</cp:revision>
  <dcterms:modified xsi:type="dcterms:W3CDTF">2021-08-02T07:39:01Z</dcterms:modified>
</cp:coreProperties>
</file>