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57" r:id="rId3"/>
  </p:sldMasterIdLst>
  <p:notesMasterIdLst>
    <p:notesMasterId r:id="rId19"/>
  </p:notesMasterIdLst>
  <p:sldIdLst>
    <p:sldId id="267" r:id="rId4"/>
    <p:sldId id="266" r:id="rId5"/>
    <p:sldId id="272" r:id="rId6"/>
    <p:sldId id="268" r:id="rId7"/>
    <p:sldId id="269" r:id="rId8"/>
    <p:sldId id="273" r:id="rId9"/>
    <p:sldId id="274" r:id="rId10"/>
    <p:sldId id="259" r:id="rId11"/>
    <p:sldId id="278" r:id="rId12"/>
    <p:sldId id="262" r:id="rId13"/>
    <p:sldId id="263" r:id="rId14"/>
    <p:sldId id="265" r:id="rId15"/>
    <p:sldId id="279" r:id="rId16"/>
    <p:sldId id="277" r:id="rId17"/>
    <p:sldId id="271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09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1C4DA-E22A-4010-B01F-08858E0241BF}" type="datetimeFigureOut">
              <a:rPr lang="en-US" smtClean="0"/>
              <a:pPr/>
              <a:t>29/7/2021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DDA-7A41-4004-BC26-B6F9DA382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9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638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10243" name="Text Placeholder 1638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>
              <a:latin typeface="Arial" charset="0"/>
              <a:ea typeface="SimSun" pitchFamily="2" charset="-122"/>
            </a:endParaRPr>
          </a:p>
        </p:txBody>
      </p:sp>
      <p:sp>
        <p:nvSpPr>
          <p:cNvPr id="10244" name="Slide Number Placeholder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91FB8CC6-5906-46CE-B34A-0FCA68CAE7DA}" type="slidenum">
              <a:rPr lang="en-US" altLang="zh-CN">
                <a:latin typeface="Arial" charset="0"/>
              </a:rPr>
              <a:pPr>
                <a:buFont typeface="Arial" charset="0"/>
                <a:buNone/>
              </a:pPr>
              <a:t>15</a:t>
            </a:fld>
            <a:endParaRPr lang="en-US" altLang="zh-CN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F68BF8-D7A6-444F-BF53-DFFFB5F003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8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EAF28-FE1A-4661-8BF0-DC9A672F4C6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7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E862E-876B-4451-B739-06D4DC1D14D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5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F68BF8-D7A6-444F-BF53-DFFFB5F003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66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CABF4-4616-4B30-A459-694537FF1B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8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836B-E2D2-4534-BE88-BF194DDCA6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2D120-4122-4C57-B3B1-ECBF5C699B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06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A6B10-2832-422B-828F-817EBC6E4AB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22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46A3E-8F7E-4DA4-8848-13C2A59894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55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21442-DB60-473A-98CE-B53C45668F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34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25911-B177-4945-8DEB-0844530340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0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CABF4-4616-4B30-A459-694537FF1B4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4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6B04A-1B59-49A8-8392-0E95EB74C0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57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EAF28-FE1A-4661-8BF0-DC9A672F4C6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67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E862E-876B-4451-B739-06D4DC1D14D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56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49C4-30F0-455A-949C-60F8E649F5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3A4F-5197-4651-ADC1-D86B5B36AE8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D144-4255-4354-B8E2-475D2C22F6C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75AC-255C-47E7-96E0-A42E3B3C19A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B1A94-9F6C-4A7B-8958-A00CCE7499B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2D2-03F2-45BC-8171-2D90F84CD22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60EF-E463-4B95-9040-DFBF5CA9DA3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836B-E2D2-4534-BE88-BF194DDCA62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87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0EAD-F0E6-4FF7-86D8-2BA9BF64E0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63F7-5F28-4234-A79A-D5DCF8203E8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894E-3695-4FFE-A82C-08EF72ECC10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94AF-A1A8-4559-B82A-717CAEC982A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2D120-4122-4C57-B3B1-ECBF5C699B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3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A6B10-2832-422B-828F-817EBC6E4AB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4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46A3E-8F7E-4DA4-8848-13C2A59894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8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21442-DB60-473A-98CE-B53C45668FC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3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25911-B177-4945-8DEB-0844530340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3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6B04A-1B59-49A8-8392-0E95EB74C03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6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36ECFD-7554-4505-B70E-657D26F2FC4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19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36ECFD-7554-4505-B70E-657D26F2FC4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832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36ECFD-7554-4505-B70E-657D26F2FC4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9" name="WordArt 19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701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90"/>
              </a:avLst>
            </a:prstTxWarp>
          </a:bodyPr>
          <a:lstStyle/>
          <a:p>
            <a:pPr algn="ctr">
              <a:defRPr/>
            </a:pPr>
            <a:endParaRPr lang="en-US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2056" name="Content Placeholder 22"/>
          <p:cNvSpPr>
            <a:spLocks noGrp="1"/>
          </p:cNvSpPr>
          <p:nvPr>
            <p:ph idx="1"/>
          </p:nvPr>
        </p:nvSpPr>
        <p:spPr>
          <a:xfrm>
            <a:off x="1447800" y="3276600"/>
            <a:ext cx="6134100" cy="24384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 KHÁM PHÁ</a:t>
            </a:r>
          </a:p>
          <a:p>
            <a:pPr>
              <a:buFontTx/>
              <a:buNone/>
            </a:pPr>
            <a:r>
              <a:rPr lang="en-US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KPKH: Con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>
              <a:buNone/>
            </a:pP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>
              <a:buNone/>
            </a:pPr>
            <a:r>
              <a:rPr lang="en-US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1971" y="114300"/>
            <a:ext cx="4468019" cy="9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VỆT HƯNG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1219200"/>
            <a:ext cx="706437" cy="709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Hộp Văn bản 4"/>
          <p:cNvSpPr txBox="1"/>
          <p:nvPr/>
        </p:nvSpPr>
        <p:spPr>
          <a:xfrm>
            <a:off x="637239" y="2107406"/>
            <a:ext cx="8077484" cy="10668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971800" y="5219700"/>
            <a:ext cx="33528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9" name="AutoShape 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70"/>
            <a:ext cx="8991600" cy="51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971800" y="5219700"/>
            <a:ext cx="33528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5386"/>
            <a:ext cx="2209800" cy="2139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2590800"/>
            <a:ext cx="8153400" cy="193726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kho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066800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337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Placeholder 14338"/>
          <p:cNvSpPr>
            <a:spLocks noGrp="1"/>
          </p:cNvSpPr>
          <p:nvPr>
            <p:ph idx="1"/>
          </p:nvPr>
        </p:nvSpPr>
        <p:spPr>
          <a:xfrm>
            <a:off x="971550" y="2133600"/>
            <a:ext cx="7200900" cy="302418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húc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quý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mạnh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khỏe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ngoan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giỏi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ctrTitle"/>
          </p:nvPr>
        </p:nvSpPr>
        <p:spPr>
          <a:xfrm>
            <a:off x="838200" y="2286000"/>
            <a:ext cx="7696200" cy="1371600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6250" y1="19444" x2="97708" y2="1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5" b="4016"/>
          <a:stretch/>
        </p:blipFill>
        <p:spPr bwMode="auto">
          <a:xfrm>
            <a:off x="381000" y="855945"/>
            <a:ext cx="8382000" cy="584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5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305800" cy="1470025"/>
          </a:xfrm>
        </p:spPr>
        <p:txBody>
          <a:bodyPr>
            <a:prstTxWarp prst="textWave2">
              <a:avLst/>
            </a:prstTxWarp>
            <a:normAutofit/>
          </a:bodyPr>
          <a:lstStyle/>
          <a:p>
            <a:pPr algn="l" eaLnBrk="1" hangingPunct="1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ownloads\hình ảnh con cá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57" b="946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95" y="1770948"/>
            <a:ext cx="5859347" cy="37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81000" y="2008152"/>
            <a:ext cx="1399784" cy="767777"/>
          </a:xfrm>
          <a:prstGeom prst="wedgeEllipseCallout">
            <a:avLst>
              <a:gd name="adj1" fmla="val 116482"/>
              <a:gd name="adj2" fmla="val 1040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chemeClr val="bg1"/>
                </a:solidFill>
              </a:rPr>
              <a:t>Đầu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6340280" y="1471864"/>
            <a:ext cx="1399784" cy="920177"/>
          </a:xfrm>
          <a:prstGeom prst="wedgeEllipseCallout">
            <a:avLst>
              <a:gd name="adj1" fmla="val -84860"/>
              <a:gd name="adj2" fmla="val 127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chemeClr val="bg1"/>
                </a:solidFill>
              </a:rPr>
              <a:t>Mình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cá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7391400" y="4566222"/>
            <a:ext cx="1399784" cy="920177"/>
          </a:xfrm>
          <a:prstGeom prst="wedgeEllipseCallout">
            <a:avLst>
              <a:gd name="adj1" fmla="val -59804"/>
              <a:gd name="adj2" fmla="val -101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bg1"/>
                </a:solidFill>
              </a:rPr>
              <a:t>Đuôi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cá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3890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0"/>
            <a:ext cx="91518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AutoShape 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81" name="AutoShape 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4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AutoShape 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81" name="AutoShape 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38&quot;&gt;&lt;/object&gt;&lt;object type=&quot;2&quot; unique_id=&quot;10039&quot;&gt;&lt;object type=&quot;3&quot; unique_id=&quot;10040&quot;&gt;&lt;property id=&quot;20148&quot; value=&quot;5&quot;/&gt;&lt;property id=&quot;20300&quot; value=&quot;Slide 1 - &amp;quot;ỦY BAN NHÂN DÂN HUYỆN PHÚC THỌ&amp;#x0D;&amp;#x0A;TRƯỜNG MẦM NON TAM THUẤN&amp;#x0D;&amp;#x0A;&amp;quot;&quot;/&gt;&lt;property id=&quot;20307&quot; value=&quot;267&quot;/&gt;&lt;/object&gt;&lt;object type=&quot;3&quot; unique_id=&quot;10041&quot;&gt;&lt;property id=&quot;20148&quot; value=&quot;5&quot;/&gt;&lt;property id=&quot;20300&quot; value=&quot;Slide 2 - &amp;quot;1. Ổn định tổ chức gây hứng thú&amp;quot;&quot;/&gt;&lt;property id=&quot;20307&quot; value=&quot;266&quot;/&gt;&lt;/object&gt;&lt;object type=&quot;3&quot; unique_id=&quot;10042&quot;&gt;&lt;property id=&quot;20148&quot; value=&quot;5&quot;/&gt;&lt;property id=&quot;20300&quot; value=&quot;Slide 4 - &amp;quot;2. Phương pháp và hình thức tổ chức&amp;quot;&quot;/&gt;&lt;property id=&quot;20307&quot; value=&quot;268&quot;/&gt;&lt;/object&gt;&lt;object type=&quot;3&quot; unique_id=&quot;10043&quot;&gt;&lt;property id=&quot;20148&quot; value=&quot;5&quot;/&gt;&lt;property id=&quot;20300&quot; value=&quot;Slide 5 - &amp;quot;&amp;#x0D;&amp;#x0A;&amp;#x0D;&amp;#x0A;&amp;#x0D;&amp;#x0A;&amp;#x0D;&amp;#x0A;&amp;#x0D;&amp;#x0A;&amp;#x0D;&amp;#x0A;&amp;#x0D;&amp;#x0A;Hoạt động 1: Nhận biết Con Cá&amp;quot;&quot;/&gt;&lt;property id=&quot;20307&quot; value=&quot;269&quot;/&gt;&lt;/object&gt;&lt;object type=&quot;3&quot; unique_id=&quot;10045&quot;&gt;&lt;property id=&quot;20148&quot; value=&quot;5&quot;/&gt;&lt;property id=&quot;20300&quot; value=&quot;Slide 8&quot;/&gt;&lt;property id=&quot;20307&quot; value=&quot;259&quot;/&gt;&lt;/object&gt;&lt;object type=&quot;3&quot; unique_id=&quot;10046&quot;&gt;&lt;property id=&quot;20148&quot; value=&quot;5&quot;/&gt;&lt;property id=&quot;20300&quot; value=&quot;Slide 10&quot;/&gt;&lt;property id=&quot;20307&quot; value=&quot;260&quot;/&gt;&lt;/object&gt;&lt;object type=&quot;3&quot; unique_id=&quot;10047&quot;&gt;&lt;property id=&quot;20148&quot; value=&quot;5&quot;/&gt;&lt;property id=&quot;20300&quot; value=&quot;Slide 11&quot;/&gt;&lt;property id=&quot;20307&quot; value=&quot;262&quot;/&gt;&lt;/object&gt;&lt;object type=&quot;3&quot; unique_id=&quot;10048&quot;&gt;&lt;property id=&quot;20148&quot; value=&quot;5&quot;/&gt;&lt;property id=&quot;20300&quot; value=&quot;Slide 12&quot;/&gt;&lt;property id=&quot;20307&quot; value=&quot;263&quot;/&gt;&lt;/object&gt;&lt;object type=&quot;3&quot; unique_id=&quot;10049&quot;&gt;&lt;property id=&quot;20148&quot; value=&quot;5&quot;/&gt;&lt;property id=&quot;20300&quot; value=&quot;Slide 13&quot;/&gt;&lt;property id=&quot;20307&quot; value=&quot;265&quot;/&gt;&lt;/object&gt;&lt;object type=&quot;3&quot; unique_id=&quot;10051&quot;&gt;&lt;property id=&quot;20148&quot; value=&quot;5&quot;/&gt;&lt;property id=&quot;20300&quot; value=&quot;Slide 16&quot;/&gt;&lt;property id=&quot;20307&quot; value=&quot;271&quot;/&gt;&lt;/object&gt;&lt;object type=&quot;3&quot; unique_id=&quot;10052&quot;&gt;&lt;property id=&quot;20148&quot; value=&quot;5&quot;/&gt;&lt;property id=&quot;20300&quot; value=&quot;Slide 3&quot;/&gt;&lt;property id=&quot;20307&quot; value=&quot;272&quot;/&gt;&lt;/object&gt;&lt;object type=&quot;3&quot; unique_id=&quot;10053&quot;&gt;&lt;property id=&quot;20148&quot; value=&quot;5&quot;/&gt;&lt;property id=&quot;20300&quot; value=&quot;Slide 6&quot;/&gt;&lt;property id=&quot;20307&quot; value=&quot;273&quot;/&gt;&lt;/object&gt;&lt;object type=&quot;3&quot; unique_id=&quot;10054&quot;&gt;&lt;property id=&quot;20148&quot; value=&quot;5&quot;/&gt;&lt;property id=&quot;20300&quot; value=&quot;Slide 7&quot;/&gt;&lt;property id=&quot;20307&quot; value=&quot;274&quot;/&gt;&lt;/object&gt;&lt;object type=&quot;3&quot; unique_id=&quot;10055&quot;&gt;&lt;property id=&quot;20148&quot; value=&quot;5&quot;/&gt;&lt;property id=&quot;20300&quot; value=&quot;Slide 9&quot;/&gt;&lt;property id=&quot;20307&quot; value=&quot;278&quot;/&gt;&lt;/object&gt;&lt;object type=&quot;3&quot; unique_id=&quot;10056&quot;&gt;&lt;property id=&quot;20148&quot; value=&quot;5&quot;/&gt;&lt;property id=&quot;20300&quot; value=&quot;Slide 14&quot;/&gt;&lt;property id=&quot;20307&quot; value=&quot;276&quot;/&gt;&lt;/object&gt;&lt;object type=&quot;3&quot; unique_id=&quot;10057&quot;&gt;&lt;property id=&quot;20148&quot; value=&quot;5&quot;/&gt;&lt;property id=&quot;20300&quot; value=&quot;Slide 15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89</Words>
  <Application>Microsoft Office PowerPoint</Application>
  <PresentationFormat>On-screen Show (4:3)</PresentationFormat>
  <Paragraphs>23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1_Ocean</vt:lpstr>
      <vt:lpstr>4_Ocean</vt:lpstr>
      <vt:lpstr>Office Theme</vt:lpstr>
      <vt:lpstr>PowerPoint Presentation</vt:lpstr>
      <vt:lpstr>1. Ổn định tổ chức gây hứng thú</vt:lpstr>
      <vt:lpstr>PowerPoint Presentation</vt:lpstr>
      <vt:lpstr>2. Phương pháp và hình thức tổ chức</vt:lpstr>
      <vt:lpstr>       Hoạt động 1: Nhận biết Con Cá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19</cp:revision>
  <dcterms:created xsi:type="dcterms:W3CDTF">2018-02-25T07:13:27Z</dcterms:created>
  <dcterms:modified xsi:type="dcterms:W3CDTF">2021-07-29T05:00:38Z</dcterms:modified>
</cp:coreProperties>
</file>