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7" r:id="rId4"/>
    <p:sldId id="260" r:id="rId5"/>
    <p:sldId id="264" r:id="rId6"/>
    <p:sldId id="261" r:id="rId7"/>
    <p:sldId id="258" r:id="rId8"/>
    <p:sldId id="259" r:id="rId9"/>
    <p:sldId id="273" r:id="rId10"/>
    <p:sldId id="262" r:id="rId11"/>
    <p:sldId id="267" r:id="rId12"/>
    <p:sldId id="263" r:id="rId13"/>
    <p:sldId id="272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09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05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39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3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14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9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4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0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20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89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2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31/7/2021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31/7/2021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31/7/2021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31/7/2021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31/7/2021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31/7/2021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B50A-6078-49CC-B108-469EF080CD4C}" type="datetimeFigureOut">
              <a:rPr lang="en-US" smtClean="0"/>
              <a:pPr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4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41575" y="247540"/>
            <a:ext cx="4468813" cy="838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vi-VN" sz="2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VỆT HƯNG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69" y="1345488"/>
            <a:ext cx="6810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219200" y="2038350"/>
            <a:ext cx="7010400" cy="116205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 eaLnBrk="1" hangingPunct="1"/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Khám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phá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khoa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học</a:t>
            </a:r>
            <a:endParaRPr lang="en-US" sz="28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6888" y="3579674"/>
            <a:ext cx="838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altLang="en-US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altLang="en-US" sz="3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6"/>
          <a:stretch/>
        </p:blipFill>
        <p:spPr>
          <a:xfrm>
            <a:off x="1447800" y="134007"/>
            <a:ext cx="6380018" cy="61941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3958725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Mở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2209800" cy="4572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Cá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rô</a:t>
            </a:r>
            <a:r>
              <a:rPr lang="en-US" sz="3200" b="1" dirty="0" smtClean="0">
                <a:solidFill>
                  <a:srgbClr val="0070C0"/>
                </a:solidFill>
              </a:rPr>
              <a:t> phi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Kết quả hình ảnh cho cá r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657600" cy="2514600"/>
          </a:xfrm>
          <a:prstGeom prst="rect">
            <a:avLst/>
          </a:prstGeom>
          <a:noFill/>
        </p:spPr>
      </p:pic>
      <p:pic>
        <p:nvPicPr>
          <p:cNvPr id="2054" name="Picture 6" descr="Kết quả hình ảnh cho con cá tr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733800" cy="2514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2600" y="2819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8" name="Picture 10" descr="Kết quả hình ảnh cho con cá và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810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6388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0" name="Picture 12" descr="Kết quả hình ảnh cho con cá chuố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8999"/>
            <a:ext cx="3657600" cy="264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ết quả hình ảnh cho cá chim nước ngọ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-228600"/>
            <a:ext cx="3810000" cy="2667000"/>
          </a:xfrm>
          <a:prstGeom prst="rect">
            <a:avLst/>
          </a:prstGeom>
          <a:noFill/>
        </p:spPr>
      </p:pic>
      <p:pic>
        <p:nvPicPr>
          <p:cNvPr id="28676" name="Picture 4" descr="Kết quả hình ảnh cho cá bố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"/>
            <a:ext cx="3456668" cy="2362200"/>
          </a:xfrm>
          <a:prstGeom prst="rect">
            <a:avLst/>
          </a:prstGeom>
          <a:noFill/>
        </p:spPr>
      </p:pic>
      <p:pic>
        <p:nvPicPr>
          <p:cNvPr id="28678" name="Picture 6" descr="Kết quả hình ảnh cho cá chà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81400"/>
            <a:ext cx="3630705" cy="2286000"/>
          </a:xfrm>
          <a:prstGeom prst="rect">
            <a:avLst/>
          </a:prstGeom>
          <a:noFill/>
        </p:spPr>
      </p:pic>
      <p:pic>
        <p:nvPicPr>
          <p:cNvPr id="28680" name="Picture 8" descr="Kết quả hình ảnh cho cá diế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581400"/>
            <a:ext cx="3810000" cy="23622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50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2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diếc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ết quả hình ảnh cho con ố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88" y="304800"/>
            <a:ext cx="3451412" cy="2514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ốc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 descr="Kết quả hình ảnh cho con lư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061" y="304801"/>
            <a:ext cx="3605139" cy="243839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102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2" name="Picture 6" descr="Kết quả hình ảnh cho con hến nước ngọ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505200" cy="260985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388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4" name="Picture 8" descr="Kết quả hình ảnh cho con trai nước ngọ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429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89101" y="2357879"/>
            <a:ext cx="1689702" cy="1989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1371600" y="1447800"/>
            <a:ext cx="152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38200" y="838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23989" y="921442"/>
            <a:ext cx="4285911" cy="453806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2514600" y="7620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981200" y="1524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 rot="309272">
            <a:off x="6723056" y="2210461"/>
            <a:ext cx="2007675" cy="25050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7696200" y="1295400"/>
            <a:ext cx="228600" cy="990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72390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1107830" y="2701500"/>
            <a:ext cx="613667" cy="7200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914400" y="2362200"/>
            <a:ext cx="3810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04798" y="1752600"/>
            <a:ext cx="14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659688" y="3149386"/>
            <a:ext cx="599538" cy="8640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V="1">
            <a:off x="762000" y="3581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52400" y="5068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309272">
            <a:off x="1600682" y="2350970"/>
            <a:ext cx="1043022" cy="15827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1828800" y="3339384"/>
            <a:ext cx="228600" cy="2604216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066800" y="5791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34"/>
          <p:cNvSpPr>
            <a:spLocks noChangeArrowheads="1"/>
          </p:cNvSpPr>
          <p:nvPr/>
        </p:nvSpPr>
        <p:spPr bwMode="auto">
          <a:xfrm rot="309272">
            <a:off x="1966229" y="4481119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V="1">
            <a:off x="5334000" y="5334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1816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 rot="309272">
            <a:off x="3525379" y="4544051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5547628" y="4010650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2270605" y="3328741"/>
            <a:ext cx="1224646" cy="14197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 rot="309272">
            <a:off x="3483115" y="665472"/>
            <a:ext cx="1314228" cy="15646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H="1" flipV="1">
            <a:off x="4343400" y="55626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 flipV="1">
            <a:off x="2971800" y="5638800"/>
            <a:ext cx="1600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4267200" y="609600"/>
            <a:ext cx="9144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4648200" y="60592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ết quả hình ảnh cho tô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543800" cy="5206747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395912" y="4625892"/>
            <a:ext cx="1273731" cy="16448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1628004" y="1156957"/>
            <a:ext cx="2115521" cy="24104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 rot="2286811">
            <a:off x="2787926" y="1632786"/>
            <a:ext cx="5211216" cy="373110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87245" y="1931726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 rot="309272">
            <a:off x="791847" y="1779324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4455067" y="3097851"/>
            <a:ext cx="1170457" cy="13480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2826249" y="3344800"/>
            <a:ext cx="1604684" cy="19210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 rot="309272">
            <a:off x="761281" y="3094475"/>
            <a:ext cx="1227375" cy="18070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6"/>
          <p:cNvSpPr>
            <a:spLocks noGrp="1" noChangeShapeType="1"/>
          </p:cNvSpPr>
          <p:nvPr>
            <p:ph type="title"/>
          </p:nvPr>
        </p:nvSpPr>
        <p:spPr bwMode="auto">
          <a:xfrm>
            <a:off x="990600" y="1066800"/>
            <a:ext cx="1295400" cy="1143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flipH="1">
            <a:off x="5486400" y="9906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 flipV="1">
            <a:off x="3429000" y="4953000"/>
            <a:ext cx="609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 flipV="1">
            <a:off x="4876800" y="3962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H="1">
            <a:off x="6934200" y="3886200"/>
            <a:ext cx="1066800" cy="1905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6324600" y="8763000"/>
            <a:ext cx="457200" cy="1219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 flipV="1">
            <a:off x="1219200" y="4953000"/>
            <a:ext cx="3048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 flipV="1">
            <a:off x="1219200" y="2362200"/>
            <a:ext cx="381000" cy="3505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3429000" y="228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019800" y="5334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990600" y="58674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886200" y="57150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7772400" y="3276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48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>
            <a:off x="2743200" y="9144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799"/>
            <a:ext cx="7772400" cy="4757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2785241"/>
            <a:ext cx="378372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8000" dirty="0" err="1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8000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4557416" cy="3273637"/>
          </a:xfrm>
          <a:prstGeom prst="rect">
            <a:avLst/>
          </a:prstGeom>
          <a:noFill/>
        </p:spPr>
      </p:pic>
      <p:pic>
        <p:nvPicPr>
          <p:cNvPr id="5" name="Picture 2" descr="Kết quả hình ảnh cho tôm"/>
          <p:cNvPicPr>
            <a:picLocks noChangeAspect="1" noChangeArrowheads="1"/>
          </p:cNvPicPr>
          <p:nvPr/>
        </p:nvPicPr>
        <p:blipFill rotWithShape="1">
          <a:blip r:embed="rId3" cstate="print"/>
          <a:srcRect b="5478"/>
          <a:stretch/>
        </p:blipFill>
        <p:spPr bwMode="auto">
          <a:xfrm>
            <a:off x="3886200" y="3124200"/>
            <a:ext cx="5024716" cy="3278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41930"/>
            <a:ext cx="7162800" cy="5276262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3047082" y="2130697"/>
            <a:ext cx="3013964" cy="275264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3886200" y="1524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flipH="1">
            <a:off x="4495800" y="838200"/>
            <a:ext cx="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auto">
          <a:xfrm rot="2438700">
            <a:off x="2126181" y="641645"/>
            <a:ext cx="1548122" cy="28617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4876800" y="3048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19402589">
            <a:off x="5215348" y="426355"/>
            <a:ext cx="1703761" cy="29762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H="1">
            <a:off x="3200400" y="381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657600" y="-76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886200" y="6211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34"/>
          <p:cNvSpPr>
            <a:spLocks noChangeArrowheads="1"/>
          </p:cNvSpPr>
          <p:nvPr/>
        </p:nvSpPr>
        <p:spPr bwMode="auto">
          <a:xfrm rot="18844871">
            <a:off x="4782996" y="398791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2879859">
            <a:off x="986753" y="369228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3810000" y="5638800"/>
            <a:ext cx="5334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H="1">
            <a:off x="4648200" y="5486400"/>
            <a:ext cx="457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3829165" y="20734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4860742" y="2073479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H="1">
            <a:off x="4038600" y="10668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4572000" y="1066800"/>
            <a:ext cx="4572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657600" y="394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ết quả hình ảnh cho Rù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7162800" cy="57531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1441529" y="22739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2975545" y="1753636"/>
            <a:ext cx="5297114" cy="411272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1524000" y="1295400"/>
            <a:ext cx="6096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382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 flipH="1">
            <a:off x="5181600" y="8382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5029200" y="152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 rot="309272">
            <a:off x="1060528" y="37217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3727529" y="40265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6623129" y="39503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rot="309272">
            <a:off x="2228965" y="26830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1627772" y="2842958"/>
            <a:ext cx="553159" cy="6386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>
            <a:off x="2514600" y="12954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4384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1143000" y="2667000"/>
            <a:ext cx="685800" cy="457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28600" y="19812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>
            <a:off x="4267200" y="5486400"/>
            <a:ext cx="228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1828800" y="5029200"/>
            <a:ext cx="18288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H="1">
            <a:off x="4953000" y="4800600"/>
            <a:ext cx="22098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3810000" y="6059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607400">
            <a:off x="2977824" y="1964395"/>
            <a:ext cx="4707906" cy="30866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 flipH="1">
            <a:off x="6477000" y="1219200"/>
            <a:ext cx="533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799"/>
            <a:ext cx="7772400" cy="4757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2785241"/>
            <a:ext cx="378372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8000" dirty="0" err="1" smtClean="0">
                <a:ln w="18415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8000" dirty="0">
              <a:ln w="18415" cmpd="sng">
                <a:solidFill>
                  <a:srgbClr val="F79646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752" y="1656330"/>
            <a:ext cx="4371956" cy="3220470"/>
          </a:xfrm>
          <a:prstGeom prst="rect">
            <a:avLst/>
          </a:prstGeom>
          <a:noFill/>
        </p:spPr>
      </p:pic>
      <p:pic>
        <p:nvPicPr>
          <p:cNvPr id="5" name="Picture 2" descr="Kết quả hình ảnh cho Rù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41" b="100000" l="0" r="100000"/>
                    </a14:imgEffect>
                  </a14:imgLayer>
                </a14:imgProps>
              </a:ext>
            </a:extLst>
          </a:blip>
          <a:srcRect t="26733" b="3627"/>
          <a:stretch/>
        </p:blipFill>
        <p:spPr bwMode="auto">
          <a:xfrm>
            <a:off x="152400" y="1752600"/>
            <a:ext cx="4804454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82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 rô phi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49</cp:revision>
  <dcterms:created xsi:type="dcterms:W3CDTF">2016-11-04T06:00:36Z</dcterms:created>
  <dcterms:modified xsi:type="dcterms:W3CDTF">2021-07-31T05:27:45Z</dcterms:modified>
</cp:coreProperties>
</file>