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91" r:id="rId5"/>
    <p:sldId id="280" r:id="rId6"/>
    <p:sldId id="303" r:id="rId7"/>
    <p:sldId id="282" r:id="rId8"/>
    <p:sldId id="302" r:id="rId9"/>
    <p:sldId id="300" r:id="rId10"/>
    <p:sldId id="28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9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5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8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1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0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8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2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8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90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2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47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3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6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00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6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93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5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61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04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3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4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45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44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1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9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6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226" y="2057400"/>
            <a:ext cx="7256346" cy="10668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nhËn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thøc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699" y="3289738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6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9993" y="76200"/>
            <a:ext cx="446881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0" y="1066800"/>
            <a:ext cx="721518" cy="7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497724" y="685800"/>
            <a:ext cx="632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667" y1="62333" x2="31333" y2="54667"/>
                        <a14:foregroundMark x1="52667" y1="11667" x2="82000" y2="12000"/>
                        <a14:foregroundMark x1="83000" y1="11667" x2="84667" y2="9333"/>
                        <a14:foregroundMark x1="53667" y1="8000" x2="82000" y2="8333"/>
                        <a14:foregroundMark x1="53000" y1="8667" x2="51333" y2="46333"/>
                        <a14:foregroundMark x1="82667" y1="8333" x2="84333" y2="9333"/>
                        <a14:foregroundMark x1="83667" y1="8667" x2="83667" y2="8667"/>
                        <a14:foregroundMark x1="12667" y1="60000" x2="12667" y2="60000"/>
                        <a14:foregroundMark x1="14000" y1="58667" x2="14000" y2="58667"/>
                        <a14:foregroundMark x1="14667" y1="58667" x2="16333" y2="59333"/>
                        <a14:foregroundMark x1="17000" y1="56333" x2="23333" y2="54000"/>
                        <a14:foregroundMark x1="33333" y1="54333" x2="50667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11509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00" y1="14536" x2="16800" y2="21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00" y="2133600"/>
            <a:ext cx="4668999" cy="372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86204" y="838199"/>
            <a:ext cx="6781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78" y="2514600"/>
            <a:ext cx="4762500" cy="3743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9144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12729"/>
          <a:stretch/>
        </p:blipFill>
        <p:spPr bwMode="auto">
          <a:xfrm>
            <a:off x="2404132" y="3048000"/>
            <a:ext cx="4335736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028699" y="1150937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64532"/>
            <a:ext cx="3248024" cy="3248024"/>
          </a:xfrm>
          <a:prstGeom prst="ellipse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53" y="2155686"/>
            <a:ext cx="821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841" y="914400"/>
            <a:ext cx="541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ô giáo tiểu học - Tin Tức về cô giáo tiểu học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" y="228600"/>
            <a:ext cx="874668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4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4946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547234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65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GĐT\KP Đồ dùng tiểu học\Tệp nguồn\bang-go-hoc-sinh-hong-ha-14816188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8" y="550480"/>
            <a:ext cx="3581400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79500" y="990600"/>
            <a:ext cx="2667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Bảng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6628" y="4762500"/>
            <a:ext cx="2667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Phấn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5414"/>
            <a:ext cx="4229100" cy="422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571"/>
            <a:ext cx="3769895" cy="3581400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4648200"/>
            <a:ext cx="2667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Bút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máy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990600"/>
            <a:ext cx="2667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Lọ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mực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" y="23648"/>
            <a:ext cx="7924799" cy="5950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199" y="3633952"/>
            <a:ext cx="579120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872359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750" y1="40875" x2="95125" y2="7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21" y="18288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206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50</cp:revision>
  <dcterms:created xsi:type="dcterms:W3CDTF">2018-01-02T07:10:39Z</dcterms:created>
  <dcterms:modified xsi:type="dcterms:W3CDTF">2021-07-31T07:17:22Z</dcterms:modified>
</cp:coreProperties>
</file>