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35.jpeg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13.gif"/><Relationship Id="rId4" Type="http://schemas.openxmlformats.org/officeDocument/2006/relationships/image" Target="../media/image37.png"/><Relationship Id="rId9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gif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42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1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B5920F7-E8BD-4125-A77C-B74BCD9E8BE9}"/>
              </a:ext>
            </a:extLst>
          </p:cNvPr>
          <p:cNvSpPr txBox="1">
            <a:spLocks/>
          </p:cNvSpPr>
          <p:nvPr/>
        </p:nvSpPr>
        <p:spPr>
          <a:xfrm>
            <a:off x="1219493" y="4650568"/>
            <a:ext cx="6889563" cy="1094407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Đề tài: Trò chuyện một số loại quả</a:t>
            </a:r>
          </a:p>
          <a:p>
            <a:pPr marL="0" indent="0" algn="ctr">
              <a:buNone/>
            </a:pPr>
            <a:r>
              <a:rPr 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Lứa tuổi: Mẫu giáo bé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359EB9E9-0DBD-48C0-BB17-720D98164E60}"/>
              </a:ext>
            </a:extLst>
          </p:cNvPr>
          <p:cNvSpPr txBox="1">
            <a:spLocks/>
          </p:cNvSpPr>
          <p:nvPr/>
        </p:nvSpPr>
        <p:spPr>
          <a:xfrm>
            <a:off x="-48418" y="2878918"/>
            <a:ext cx="9713843" cy="8746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6123BA7-F219-46DB-8AF3-E8AD3D96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91" y="385118"/>
            <a:ext cx="8425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73E734B-993E-4004-9686-FD2B06D6CC6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6412" y="1001779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0320" y="1967345"/>
            <a:ext cx="6003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1393" y="1789634"/>
            <a:ext cx="5867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CC0066"/>
                </a:solidFill>
              </a:rPr>
              <a:t>XIN CHÀO VÀ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56" y="3300413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33361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140</Words>
  <Application>Microsoft Office PowerPoint</Application>
  <PresentationFormat>On-screen Show (4:3)</PresentationFormat>
  <Paragraphs>28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Quả Cam</vt:lpstr>
      <vt:lpstr>Quả Chuối</vt:lpstr>
      <vt:lpstr>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Quang Anh</cp:lastModifiedBy>
  <cp:revision>22</cp:revision>
  <dcterms:created xsi:type="dcterms:W3CDTF">2015-04-04T14:56:35Z</dcterms:created>
  <dcterms:modified xsi:type="dcterms:W3CDTF">2021-08-09T03:53:19Z</dcterms:modified>
</cp:coreProperties>
</file>