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83" r:id="rId5"/>
    <p:sldId id="275" r:id="rId6"/>
    <p:sldId id="284" r:id="rId7"/>
    <p:sldId id="279" r:id="rId8"/>
    <p:sldId id="285" r:id="rId9"/>
    <p:sldId id="278" r:id="rId10"/>
    <p:sldId id="280" r:id="rId11"/>
    <p:sldId id="288" r:id="rId12"/>
    <p:sldId id="289" r:id="rId13"/>
    <p:sldId id="281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>
        <p:scale>
          <a:sx n="76" d="100"/>
          <a:sy n="76" d="100"/>
        </p:scale>
        <p:origin x="-50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CBEB12-EFD9-4FF1-9E6E-E6D0892E0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21A736-4501-4500-9C86-202ED28D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53B2B-3F2C-4301-A9D7-64417581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55F576-074C-475B-9FA1-32CA637D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FD17DA-1A44-4418-BE88-BAB5C403A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3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EA561B-B984-49C5-ACC9-5AABF27E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821F89-E518-45FF-97C8-EEB36A32F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8F18E-5D0C-4AF1-9F64-5E95111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3160CF-773D-4BC0-AD71-B56D7230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423C4-985F-4F8F-AA10-221B5316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5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F250EF-A193-49E9-8A20-74FD65C75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8A5FC4-79A6-4CB2-80A5-A2FEAB5E4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9B2C55-3483-42F5-B2FE-5FC8A516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C0D52B-01D1-4519-8FEA-62E152B0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1D8B8E-E701-454F-9635-E8BEFCC2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2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E24A6-A086-4E20-9E69-BF2E2BCD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7D18D5-2C72-4165-876A-D1A574C5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FDF3C5-9BB5-4DC3-850F-A719FDF7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A7F45B-8033-4985-BDD5-EE762509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D0A890-A518-455E-84C2-8D36B8EA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6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6516E-C683-4191-BDAA-115DAB30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6404-D81E-4131-9F93-70FD71FE6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20AA3E-706E-4ECA-92F1-243BE6C8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A53D5B-E314-4531-A39C-68220D2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CA3BB2-AF1C-4901-9E9E-46625305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2726E-F904-42EA-9B1E-5EDDF87D0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2CAEF6-B691-4409-89DE-15191136C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329C76-A9BD-4059-B2A9-BF61D2F6D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A70E13-31B6-4DF4-959B-29608975E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750FD-AD19-4D8A-8FB4-A31F7595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72A83C-9820-4DB4-AFBA-15FE812E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B7DEE-68A5-447C-9634-E25E8452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867F3F-BB83-45C5-BE57-22C01613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D9720-1727-4773-972B-6C70DF590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C93D32-006F-459A-81AC-3FEAD1DE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C69584-7BD9-4A19-828E-9E46677F9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2520E6-9575-4BAB-8BE8-A1A97EBD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449806-E92A-4BDA-B75F-E00D4DDE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1D57BD-5690-4038-AE27-9FB5DDC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DD5B4-01FC-41A9-90E2-650A2B9B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3969A7-265D-4544-8C66-FADDD52F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EE13B2-39F6-4974-9001-49809B0B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DC2962-E333-490F-A437-125F8314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9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68E49A-CEB5-4E46-8717-7E1CF4C9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B0B908-81DF-4924-9B19-63D5BBE2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B3ACF5-252C-419A-9208-02AEB1C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E148B-6382-45E6-9EEE-266077171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35F8EC-217A-48FC-94B5-1E625909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4EC7C5-DF0C-4863-A65A-A2C9AA02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D9972-B99C-4E6D-8CDF-DF63DB57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18A161-BCBD-4594-9C97-3167E7A9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C98AA-A121-41A7-A95E-C92844FB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7A425-6AAB-4698-87F7-26B9CD2D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92672A5-8F28-4C75-A3C4-A9EA4CAFF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EEA07-72DB-4847-92BE-B5851840A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7E0D1E-55A9-4940-8D04-1B9847DB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6E10DD-443C-4EBD-8647-C8D26895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6C6354-2AA7-4FFE-B81D-B186687F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F39FB6-7FD9-491B-976B-57C76FFF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95D0C-4A99-4215-8E12-20818707C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9614BC-2250-4E39-836E-834D16D81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9A50-C04C-404D-B6A8-19742512C753}" type="datetimeFigureOut">
              <a:rPr lang="en-US" smtClean="0"/>
              <a:t>24/2/2021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4C151A-C595-4D87-90A6-603FC69B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1E2FAE-E003-4EB5-A500-4F94594C5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8B4EC-0880-4EDD-8706-D2BA405E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jpe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audio" Target="../media/media3.mp3"/><Relationship Id="rId16" Type="http://schemas.openxmlformats.org/officeDocument/2006/relationships/image" Target="../media/image17.jpg"/><Relationship Id="rId20" Type="http://schemas.openxmlformats.org/officeDocument/2006/relationships/image" Target="../media/image21.jpeg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D942E5-D264-4790-933E-BCF68FCBA7D0}"/>
              </a:ext>
            </a:extLst>
          </p:cNvPr>
          <p:cNvSpPr/>
          <p:nvPr/>
        </p:nvSpPr>
        <p:spPr>
          <a:xfrm>
            <a:off x="2118972" y="0"/>
            <a:ext cx="7768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VIỆT HƯNG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F76988-3C1E-4BF9-BEAE-31ADE1B2D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50" y="870753"/>
            <a:ext cx="1602597" cy="1607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93A033-0DC0-4AC5-AE3A-FFD0B9B392BB}"/>
              </a:ext>
            </a:extLst>
          </p:cNvPr>
          <p:cNvSpPr/>
          <p:nvPr/>
        </p:nvSpPr>
        <p:spPr>
          <a:xfrm>
            <a:off x="1335872" y="3722078"/>
            <a:ext cx="9334735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TRÒ CHUYỆN VỀ LỄ HỘI HOA MÙA XUÂN</a:t>
            </a:r>
          </a:p>
          <a:p>
            <a:pPr algn="ctr"/>
            <a:endParaRPr lang="en-US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THẾ GIỚI THỰC VẬT</a:t>
            </a:r>
          </a:p>
          <a:p>
            <a:r>
              <a:rPr lang="en-US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LỨA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TUỔI: MGB (3 – 4 TUỔI)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899" y="6143019"/>
            <a:ext cx="448990" cy="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4BBB1F-04F0-4D52-8B8B-7F5ACD81545C}"/>
              </a:ext>
            </a:extLst>
          </p:cNvPr>
          <p:cNvSpPr/>
          <p:nvPr/>
        </p:nvSpPr>
        <p:spPr>
          <a:xfrm>
            <a:off x="9492223" y="3998501"/>
            <a:ext cx="26997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ết quả hình ảnh cho hoađào">
            <a:extLst>
              <a:ext uri="{FF2B5EF4-FFF2-40B4-BE49-F238E27FC236}">
                <a16:creationId xmlns:a16="http://schemas.microsoft.com/office/drawing/2014/main" xmlns="" id="{D2BA3E8A-6457-4054-9FDA-3119ABDB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01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8275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oa hướng d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9292"/>
            <a:ext cx="6658708" cy="66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4BBB1F-04F0-4D52-8B8B-7F5ACD81545C}"/>
              </a:ext>
            </a:extLst>
          </p:cNvPr>
          <p:cNvSpPr/>
          <p:nvPr/>
        </p:nvSpPr>
        <p:spPr>
          <a:xfrm>
            <a:off x="7013557" y="4057117"/>
            <a:ext cx="50545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52128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oacẩm tú cầ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59"/>
            <a:ext cx="8249868" cy="67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4BBB1F-04F0-4D52-8B8B-7F5ACD81545C}"/>
              </a:ext>
            </a:extLst>
          </p:cNvPr>
          <p:cNvSpPr/>
          <p:nvPr/>
        </p:nvSpPr>
        <p:spPr>
          <a:xfrm>
            <a:off x="7768993" y="4104010"/>
            <a:ext cx="44230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8814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06A77C-57D8-48AD-8C4E-D15987E0D05A}"/>
              </a:ext>
            </a:extLst>
          </p:cNvPr>
          <p:cNvSpPr/>
          <p:nvPr/>
        </p:nvSpPr>
        <p:spPr>
          <a:xfrm>
            <a:off x="8398412" y="4029445"/>
            <a:ext cx="36013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tuylip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ết quả hình ảnh cho hoa tuylip">
            <a:extLst>
              <a:ext uri="{FF2B5EF4-FFF2-40B4-BE49-F238E27FC236}">
                <a16:creationId xmlns:a16="http://schemas.microsoft.com/office/drawing/2014/main" xmlns="" id="{D68B5A67-20C5-42DE-ADBC-4C2E0570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39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4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7"/>
            <a:ext cx="12192000" cy="6891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7"/>
            <a:ext cx="12192000" cy="6891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0"/>
            <a:ext cx="12204916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45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0"/>
            <a:ext cx="12198458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458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458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6" cy="6874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4" descr="Kết quả hình ảnh cho ảnh hoa đà lạ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4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ết quả hình ảnh cho ảnh hoa đà lạ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y2mate.com - Ra Choi Vuon Ho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54712" y="-60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6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1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47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32" tmFilter="0, 0; 0.125,0.2665; 0.25,0.4; 0.375,0.465; 0.5,0.5;  0.625,0.535; 0.75,0.6; 0.875,0.7335; 1,1">
                                          <p:stCondLst>
                                            <p:cond delay="16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" tmFilter="0, 0; 0.125,0.2665; 0.25,0.4; 0.375,0.465; 0.5,0.5;  0.625,0.535; 0.75,0.6; 0.875,0.7335; 1,1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tmFilter="0, 0; 0.125,0.2665; 0.25,0.4; 0.375,0.465; 0.5,0.5;  0.625,0.535; 0.75,0.6; 0.875,0.7335; 1,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5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3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328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451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41D0EF-BDBC-4C12-AD9C-DF8B2897C56F}"/>
              </a:ext>
            </a:extLst>
          </p:cNvPr>
          <p:cNvSpPr/>
          <p:nvPr/>
        </p:nvSpPr>
        <p:spPr>
          <a:xfrm>
            <a:off x="8496238" y="2781894"/>
            <a:ext cx="39003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hoa đẹp">
            <a:extLst>
              <a:ext uri="{FF2B5EF4-FFF2-40B4-BE49-F238E27FC236}">
                <a16:creationId xmlns:a16="http://schemas.microsoft.com/office/drawing/2014/main" xmlns="" id="{F952120B-09A5-4776-90D4-08746BC6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3876" cy="68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Beat Màu hoa  Nhạc không lời mầ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024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6343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hoa cúc">
            <a:extLst>
              <a:ext uri="{FF2B5EF4-FFF2-40B4-BE49-F238E27FC236}">
                <a16:creationId xmlns:a16="http://schemas.microsoft.com/office/drawing/2014/main" xmlns="" id="{FEAEDFE5-2C4B-454C-8328-17335651D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882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BCA00F-06EB-4281-BBA3-C1A487E6F953}"/>
              </a:ext>
            </a:extLst>
          </p:cNvPr>
          <p:cNvSpPr/>
          <p:nvPr/>
        </p:nvSpPr>
        <p:spPr>
          <a:xfrm>
            <a:off x="9041229" y="3333422"/>
            <a:ext cx="27831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04549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F8D6E1-589B-4F81-8751-5B7F6D35EAA9}"/>
              </a:ext>
            </a:extLst>
          </p:cNvPr>
          <p:cNvSpPr/>
          <p:nvPr/>
        </p:nvSpPr>
        <p:spPr>
          <a:xfrm>
            <a:off x="8070107" y="3428999"/>
            <a:ext cx="32800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ết quả hình ảnh cho hoa lay ơn">
            <a:extLst>
              <a:ext uri="{FF2B5EF4-FFF2-40B4-BE49-F238E27FC236}">
                <a16:creationId xmlns:a16="http://schemas.microsoft.com/office/drawing/2014/main" xmlns="" id="{0151461E-4ECA-48F5-BA3F-3D983A09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53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1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hoa loa kèn">
            <a:extLst>
              <a:ext uri="{FF2B5EF4-FFF2-40B4-BE49-F238E27FC236}">
                <a16:creationId xmlns:a16="http://schemas.microsoft.com/office/drawing/2014/main" xmlns="" id="{63AB0DCA-F78E-463D-9670-2B5B11F6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61829" cy="68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9D4CDD-54EF-49F1-99A4-522779331274}"/>
              </a:ext>
            </a:extLst>
          </p:cNvPr>
          <p:cNvSpPr/>
          <p:nvPr/>
        </p:nvSpPr>
        <p:spPr>
          <a:xfrm>
            <a:off x="8461828" y="3515513"/>
            <a:ext cx="35317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17224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2A9019-4E5D-46EC-B65B-8A6EF719DB3B}"/>
              </a:ext>
            </a:extLst>
          </p:cNvPr>
          <p:cNvSpPr/>
          <p:nvPr/>
        </p:nvSpPr>
        <p:spPr>
          <a:xfrm>
            <a:off x="4401480" y="6086663"/>
            <a:ext cx="26693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ết quả hình ảnh cho hoađào">
            <a:extLst>
              <a:ext uri="{FF2B5EF4-FFF2-40B4-BE49-F238E27FC236}">
                <a16:creationId xmlns:a16="http://schemas.microsoft.com/office/drawing/2014/main" xmlns="" id="{5A43C897-8CE9-407B-AED2-D2B9ECD0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" y="-1"/>
            <a:ext cx="12161900" cy="60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60031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72</Words>
  <Application>Microsoft Office PowerPoint</Application>
  <PresentationFormat>Custom</PresentationFormat>
  <Paragraphs>16</Paragraphs>
  <Slides>14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2021-02-20T02:26:08Z</dcterms:created>
  <dcterms:modified xsi:type="dcterms:W3CDTF">2021-02-24T08:50:01Z</dcterms:modified>
</cp:coreProperties>
</file>