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3" r:id="rId4"/>
    <p:sldId id="260" r:id="rId5"/>
    <p:sldId id="261" r:id="rId6"/>
    <p:sldId id="272" r:id="rId7"/>
    <p:sldId id="271" r:id="rId8"/>
    <p:sldId id="264" r:id="rId9"/>
    <p:sldId id="26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10043-F310-440A-92ED-0CE8D5161A99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E35FF-DF9A-467E-B7A3-AD6B447CF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0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968D-A770-43EE-A9BC-68023C59BEA9}" type="datetime1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8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EF18-8E39-4158-85A9-E3D0C5037769}" type="datetime1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66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14A2-CA2D-4153-ADC9-C426D6ECB739}" type="datetime1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6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C33A-1E52-4F6B-A619-4B32D3F37D3A}" type="datetime1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1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7559-7DE2-43DB-878B-6ACC37EF094C}" type="datetime1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5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8AD8-497A-4E9E-9617-04AC031D0FE1}" type="datetime1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1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7E48-3880-479E-B70A-2FEFADB58264}" type="datetime1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1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A583-5B33-44DD-BE7C-E15E1500CE86}" type="datetime1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2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A5A9-DCC6-4580-A814-23B555A49A0D}" type="datetime1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2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4236-7EA1-4AD3-9757-E981D242CE31}" type="datetime1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00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403A-8C0F-43B9-9FEE-9D846D8A4FBE}" type="datetime1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1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51563-CF61-41F7-8251-304E09B2D379}" type="datetime1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C09A0-3185-4563-B06A-96186A2F3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8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dmin\Desktop\udcntt\G&#224;%20Tr&#7889;ng,%20M&#232;o%20Con%20v&#224;%20C&#250;n%20Con%20-%20B&#224;i%20H&#225;t%20Thi&#7871;u%20Nhi%20Vui%20Nh&#7897;n.mp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wav"/><Relationship Id="rId7" Type="http://schemas.microsoft.com/office/2007/relationships/media" Target="../media/media4.mp3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3.png"/><Relationship Id="rId5" Type="http://schemas.microsoft.com/office/2007/relationships/media" Target="../media/media3.wav"/><Relationship Id="rId10" Type="http://schemas.openxmlformats.org/officeDocument/2006/relationships/image" Target="../media/image1.jpg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mp"/><Relationship Id="rId3" Type="http://schemas.openxmlformats.org/officeDocument/2006/relationships/image" Target="../media/image17.tmp"/><Relationship Id="rId7" Type="http://schemas.openxmlformats.org/officeDocument/2006/relationships/image" Target="../media/image21.tm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mp"/><Relationship Id="rId5" Type="http://schemas.openxmlformats.org/officeDocument/2006/relationships/image" Target="../media/image19.tmp"/><Relationship Id="rId10" Type="http://schemas.openxmlformats.org/officeDocument/2006/relationships/image" Target="../media/image24.jpg"/><Relationship Id="rId4" Type="http://schemas.openxmlformats.org/officeDocument/2006/relationships/image" Target="../media/image18.tmp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EBE-F8E8-4515-B279-96E75DD79A44}" type="datetime1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9489" y="3672557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Đề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tài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“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chuyện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một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số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vật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nuôi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trong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gia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đình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”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6470" y="4318888"/>
            <a:ext cx="3850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E85B2570-3BEC-48ED-B3AC-2858DCC15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336784"/>
            <a:ext cx="8051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  <a:endParaRPr lang="en-US" altLang="vi-VN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0A08FC-D403-44CB-AEAB-5F61375A64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0712" y="953330"/>
            <a:ext cx="1491175" cy="14356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61A8E3-0674-44AC-894D-BE9CBABA55C6}"/>
              </a:ext>
            </a:extLst>
          </p:cNvPr>
          <p:cNvSpPr txBox="1"/>
          <p:nvPr/>
        </p:nvSpPr>
        <p:spPr>
          <a:xfrm>
            <a:off x="2650185" y="2573367"/>
            <a:ext cx="68916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5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A5A9-DCC6-4580-A814-23B555A49A0D}" type="datetime1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04039" y="1528500"/>
            <a:ext cx="4750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 TẠM BIỆT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Notched Right Arrow 5">
            <a:hlinkClick r:id="rId3" action="ppaction://hlinkfile"/>
          </p:cNvPr>
          <p:cNvSpPr/>
          <p:nvPr/>
        </p:nvSpPr>
        <p:spPr>
          <a:xfrm>
            <a:off x="4643718" y="4177553"/>
            <a:ext cx="1703294" cy="9144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Home 6">
            <a:hlinkClick r:id="rId4" action="ppaction://hlinksldjump" highlightClick="1"/>
          </p:cNvPr>
          <p:cNvSpPr/>
          <p:nvPr/>
        </p:nvSpPr>
        <p:spPr>
          <a:xfrm>
            <a:off x="11053482" y="5983941"/>
            <a:ext cx="968189" cy="73753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Single Corner Rectangle 6"/>
          <p:cNvSpPr/>
          <p:nvPr/>
        </p:nvSpPr>
        <p:spPr>
          <a:xfrm>
            <a:off x="838200" y="492369"/>
            <a:ext cx="9234268" cy="1055077"/>
          </a:xfrm>
          <a:prstGeom prst="snip1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7125"/>
            <a:ext cx="10515600" cy="1325563"/>
          </a:xfrm>
          <a:noFill/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NGHE TIẾNG KÊU ĐOÁN TÊN CON VẬT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C33A-1E52-4F6B-A619-4B32D3F37D3A}" type="datetime1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Lý</a:t>
            </a:r>
            <a:r>
              <a:rPr lang="en-US" dirty="0"/>
              <a:t> Thu </a:t>
            </a:r>
            <a:r>
              <a:rPr lang="en-US" dirty="0" err="1"/>
              <a:t>Hoài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15183" y="1817932"/>
            <a:ext cx="8767275" cy="573638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mixkit-dog-barking-twice-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55334" y="1839441"/>
            <a:ext cx="519332" cy="51933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1" name="mixkit-cartoon-kitty-begging-meow-9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21086" y="2902478"/>
            <a:ext cx="519332" cy="51933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2" name="gà trố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55166" y="3803443"/>
            <a:ext cx="567397" cy="5673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13" name="Mallard Duck Call - QuickSounds.co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0200" y="4806876"/>
            <a:ext cx="609600" cy="609600"/>
          </a:xfrm>
          <a:prstGeom prst="rect">
            <a:avLst/>
          </a:prstGeom>
          <a:solidFill>
            <a:srgbClr val="00B050"/>
          </a:solidFill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6C0CC0-2027-40A6-B715-D2ABF5BC17A0}"/>
              </a:ext>
            </a:extLst>
          </p:cNvPr>
          <p:cNvCxnSpPr/>
          <p:nvPr/>
        </p:nvCxnSpPr>
        <p:spPr>
          <a:xfrm flipV="1">
            <a:off x="2756452" y="2292626"/>
            <a:ext cx="0" cy="661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0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2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C33A-1E52-4F6B-A619-4B32D3F37D3A}" type="datetime1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3</a:t>
            </a:fld>
            <a:endParaRPr lang="en-US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1882224" y="381575"/>
            <a:ext cx="7297190" cy="646331"/>
          </a:xfrm>
          <a:prstGeom prst="rect">
            <a:avLst/>
          </a:prstGeom>
          <a:solidFill>
            <a:srgbClr val="92D050">
              <a:alpha val="68000"/>
            </a:srgbClr>
          </a:solidFill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57" y="1463234"/>
            <a:ext cx="3573423" cy="2550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159" y="1471647"/>
            <a:ext cx="3530253" cy="2551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255" y="1487429"/>
            <a:ext cx="3644569" cy="2551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90" y="4110566"/>
            <a:ext cx="3573891" cy="26946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692" y="4108084"/>
            <a:ext cx="3737132" cy="26824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2091" y="4110566"/>
            <a:ext cx="3573891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8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7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C33A-1E52-4F6B-A619-4B32D3F37D3A}" type="datetime1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04625" y="1083213"/>
            <a:ext cx="5677486" cy="3179298"/>
          </a:xfrm>
          <a:prstGeom prst="rect">
            <a:avLst/>
          </a:prstGeom>
          <a:solidFill>
            <a:schemeClr val="accent4">
              <a:lumMod val="20000"/>
              <a:lumOff val="80000"/>
              <a:alpha val="37000"/>
            </a:schemeClr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215" y="350731"/>
            <a:ext cx="6840305" cy="5163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8600" y="5309483"/>
            <a:ext cx="363913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à trố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6777" y="4427596"/>
            <a:ext cx="567397" cy="5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0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1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C33A-1E52-4F6B-A619-4B32D3F37D3A}" type="datetime1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66757" y="942536"/>
            <a:ext cx="4909625" cy="3375283"/>
          </a:xfrm>
          <a:prstGeom prst="rect">
            <a:avLst/>
          </a:prstGeom>
          <a:solidFill>
            <a:schemeClr val="accent2">
              <a:lumMod val="20000"/>
              <a:lumOff val="80000"/>
              <a:alpha val="59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673" y="319641"/>
            <a:ext cx="7565792" cy="5017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00379" y="5147794"/>
            <a:ext cx="211788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Mallard Duck Call - QuickSounds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9800" y="4409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2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C33A-1E52-4F6B-A619-4B32D3F37D3A}" type="datetime1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210"/>
            <a:ext cx="6840305" cy="4639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980" y="0"/>
            <a:ext cx="6407020" cy="481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227294" y="5170510"/>
            <a:ext cx="6473247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4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0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A5A9-DCC6-4580-A814-23B555A49A0D}" type="datetime1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7</a:t>
            </a:fld>
            <a:endParaRPr lang="en-US"/>
          </a:p>
        </p:txBody>
      </p:sp>
      <p:pic>
        <p:nvPicPr>
          <p:cNvPr id="5" name="Dạy bé học các con vật nuôi trong nhà tiếng kêu và hình ảnh động vật sống trong gia đ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4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A5A9-DCC6-4580-A814-23B555A49A0D}" type="datetime1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8" y="222829"/>
            <a:ext cx="3511415" cy="269524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70" y="240436"/>
            <a:ext cx="3263059" cy="270825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298" y="222829"/>
            <a:ext cx="3511415" cy="2725863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8" y="3486694"/>
            <a:ext cx="3528072" cy="270309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298" y="3486694"/>
            <a:ext cx="3494758" cy="2690079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70" y="3507548"/>
            <a:ext cx="3279716" cy="2682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7" y="3507548"/>
            <a:ext cx="3511415" cy="2677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298" y="222828"/>
            <a:ext cx="3494758" cy="26332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8600" y="457200"/>
            <a:ext cx="4935967" cy="175432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55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A5A9-DCC6-4580-A814-23B555A49A0D}" type="datetime1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Lý Thu Hoài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C09A0-3185-4563-B06A-96186A2F3782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77504" y="2967335"/>
            <a:ext cx="5437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giỏi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6755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468</TotalTime>
  <Words>179</Words>
  <Application>Microsoft Office PowerPoint</Application>
  <PresentationFormat>Widescreen</PresentationFormat>
  <Paragraphs>55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NGHE TIẾNG KÊU ĐOÁN TÊN CON VẬT</vt:lpstr>
      <vt:lpstr>Ở nhà bé có nuôi những con vật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Quang Anh</cp:lastModifiedBy>
  <cp:revision>34</cp:revision>
  <dcterms:created xsi:type="dcterms:W3CDTF">2021-06-26T09:58:54Z</dcterms:created>
  <dcterms:modified xsi:type="dcterms:W3CDTF">2021-08-02T08:44:35Z</dcterms:modified>
</cp:coreProperties>
</file>