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2" r:id="rId3"/>
    <p:sldId id="455" r:id="rId4"/>
    <p:sldId id="263" r:id="rId5"/>
    <p:sldId id="268" r:id="rId6"/>
    <p:sldId id="266" r:id="rId7"/>
    <p:sldId id="277" r:id="rId8"/>
    <p:sldId id="292" r:id="rId9"/>
    <p:sldId id="293" r:id="rId10"/>
    <p:sldId id="298" r:id="rId11"/>
    <p:sldId id="294" r:id="rId12"/>
    <p:sldId id="295" r:id="rId13"/>
    <p:sldId id="297" r:id="rId14"/>
    <p:sldId id="296" r:id="rId15"/>
    <p:sldId id="315" r:id="rId16"/>
    <p:sldId id="330" r:id="rId17"/>
    <p:sldId id="328" r:id="rId18"/>
    <p:sldId id="314" r:id="rId19"/>
    <p:sldId id="334" r:id="rId20"/>
    <p:sldId id="335" r:id="rId21"/>
    <p:sldId id="4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36791-21A2-425F-A4A4-1170FFE73CAA}"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25A5A-8DD8-43E2-B7FB-252D6728CB24}" type="slidenum">
              <a:rPr lang="en-US" smtClean="0"/>
              <a:t>‹#›</a:t>
            </a:fld>
            <a:endParaRPr lang="en-US"/>
          </a:p>
        </p:txBody>
      </p:sp>
    </p:spTree>
    <p:extLst>
      <p:ext uri="{BB962C8B-B14F-4D97-AF65-F5344CB8AC3E}">
        <p14:creationId xmlns:p14="http://schemas.microsoft.com/office/powerpoint/2010/main" val="46922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1</a:t>
            </a:fld>
            <a:endParaRPr lang="zh-CN" altLang="en-US"/>
          </a:p>
        </p:txBody>
      </p:sp>
    </p:spTree>
    <p:extLst>
      <p:ext uri="{BB962C8B-B14F-4D97-AF65-F5344CB8AC3E}">
        <p14:creationId xmlns:p14="http://schemas.microsoft.com/office/powerpoint/2010/main" val="230071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11</a:t>
            </a:fld>
            <a:endParaRPr lang="zh-CN" altLang="en-US"/>
          </a:p>
        </p:txBody>
      </p:sp>
    </p:spTree>
    <p:extLst>
      <p:ext uri="{BB962C8B-B14F-4D97-AF65-F5344CB8AC3E}">
        <p14:creationId xmlns:p14="http://schemas.microsoft.com/office/powerpoint/2010/main" val="400075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12</a:t>
            </a:fld>
            <a:endParaRPr lang="zh-CN" altLang="en-US"/>
          </a:p>
        </p:txBody>
      </p:sp>
    </p:spTree>
    <p:extLst>
      <p:ext uri="{BB962C8B-B14F-4D97-AF65-F5344CB8AC3E}">
        <p14:creationId xmlns:p14="http://schemas.microsoft.com/office/powerpoint/2010/main" val="3443747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13</a:t>
            </a:fld>
            <a:endParaRPr lang="zh-CN" altLang="en-US"/>
          </a:p>
        </p:txBody>
      </p:sp>
    </p:spTree>
    <p:extLst>
      <p:ext uri="{BB962C8B-B14F-4D97-AF65-F5344CB8AC3E}">
        <p14:creationId xmlns:p14="http://schemas.microsoft.com/office/powerpoint/2010/main" val="249777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14</a:t>
            </a:fld>
            <a:endParaRPr lang="zh-CN" altLang="en-US"/>
          </a:p>
        </p:txBody>
      </p:sp>
    </p:spTree>
    <p:extLst>
      <p:ext uri="{BB962C8B-B14F-4D97-AF65-F5344CB8AC3E}">
        <p14:creationId xmlns:p14="http://schemas.microsoft.com/office/powerpoint/2010/main" val="32140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2</a:t>
            </a:fld>
            <a:endParaRPr lang="zh-CN" altLang="en-US"/>
          </a:p>
        </p:txBody>
      </p:sp>
    </p:spTree>
    <p:extLst>
      <p:ext uri="{BB962C8B-B14F-4D97-AF65-F5344CB8AC3E}">
        <p14:creationId xmlns:p14="http://schemas.microsoft.com/office/powerpoint/2010/main" val="235077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4</a:t>
            </a:fld>
            <a:endParaRPr lang="zh-CN" altLang="en-US"/>
          </a:p>
        </p:txBody>
      </p:sp>
    </p:spTree>
    <p:extLst>
      <p:ext uri="{BB962C8B-B14F-4D97-AF65-F5344CB8AC3E}">
        <p14:creationId xmlns:p14="http://schemas.microsoft.com/office/powerpoint/2010/main" val="57380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5</a:t>
            </a:fld>
            <a:endParaRPr lang="zh-CN" altLang="en-US"/>
          </a:p>
        </p:txBody>
      </p:sp>
    </p:spTree>
    <p:extLst>
      <p:ext uri="{BB962C8B-B14F-4D97-AF65-F5344CB8AC3E}">
        <p14:creationId xmlns:p14="http://schemas.microsoft.com/office/powerpoint/2010/main" val="207984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6</a:t>
            </a:fld>
            <a:endParaRPr lang="zh-CN" altLang="en-US"/>
          </a:p>
        </p:txBody>
      </p:sp>
    </p:spTree>
    <p:extLst>
      <p:ext uri="{BB962C8B-B14F-4D97-AF65-F5344CB8AC3E}">
        <p14:creationId xmlns:p14="http://schemas.microsoft.com/office/powerpoint/2010/main" val="2415568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7</a:t>
            </a:fld>
            <a:endParaRPr lang="zh-CN" altLang="en-US"/>
          </a:p>
        </p:txBody>
      </p:sp>
    </p:spTree>
    <p:extLst>
      <p:ext uri="{BB962C8B-B14F-4D97-AF65-F5344CB8AC3E}">
        <p14:creationId xmlns:p14="http://schemas.microsoft.com/office/powerpoint/2010/main" val="380591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8</a:t>
            </a:fld>
            <a:endParaRPr lang="zh-CN" altLang="en-US"/>
          </a:p>
        </p:txBody>
      </p:sp>
    </p:spTree>
    <p:extLst>
      <p:ext uri="{BB962C8B-B14F-4D97-AF65-F5344CB8AC3E}">
        <p14:creationId xmlns:p14="http://schemas.microsoft.com/office/powerpoint/2010/main" val="2316756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9</a:t>
            </a:fld>
            <a:endParaRPr lang="zh-CN" altLang="en-US"/>
          </a:p>
        </p:txBody>
      </p:sp>
    </p:spTree>
    <p:extLst>
      <p:ext uri="{BB962C8B-B14F-4D97-AF65-F5344CB8AC3E}">
        <p14:creationId xmlns:p14="http://schemas.microsoft.com/office/powerpoint/2010/main" val="14145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4D2D60-CB6B-40AA-BD02-88C1E7CC96CA}" type="slidenum">
              <a:rPr lang="zh-CN" altLang="en-US" smtClean="0"/>
              <a:t>10</a:t>
            </a:fld>
            <a:endParaRPr lang="zh-CN" altLang="en-US"/>
          </a:p>
        </p:txBody>
      </p:sp>
    </p:spTree>
    <p:extLst>
      <p:ext uri="{BB962C8B-B14F-4D97-AF65-F5344CB8AC3E}">
        <p14:creationId xmlns:p14="http://schemas.microsoft.com/office/powerpoint/2010/main" val="31587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E4D8-C631-4286-B975-AE05B8E5C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317F04-8B67-4454-896B-E2D55FDF9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7B470B-300A-4691-8597-CA767F807D4D}"/>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5" name="Footer Placeholder 4">
            <a:extLst>
              <a:ext uri="{FF2B5EF4-FFF2-40B4-BE49-F238E27FC236}">
                <a16:creationId xmlns:a16="http://schemas.microsoft.com/office/drawing/2014/main" id="{04BCE11D-C2C9-443D-B3A5-BA9FEFFB8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9D677-6FFB-42BA-B7E2-53487920B706}"/>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88576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5E02-C648-406D-8C70-9B5C8F6CC4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EF5915-1998-4726-9962-DB7B38587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F200D-FC99-427A-B176-4FFAA66EB7E7}"/>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5" name="Footer Placeholder 4">
            <a:extLst>
              <a:ext uri="{FF2B5EF4-FFF2-40B4-BE49-F238E27FC236}">
                <a16:creationId xmlns:a16="http://schemas.microsoft.com/office/drawing/2014/main" id="{2B46FDB6-E14C-43E5-8D4F-475ECED3C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2BF63-944B-4F23-9860-DCA568708186}"/>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23976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9D4FDD-48C2-4B5C-9F80-207CFFAFAF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A02ED5-6F7A-4050-8293-A3959C47CC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B977D-3F84-486B-A635-A2764336BEF9}"/>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5" name="Footer Placeholder 4">
            <a:extLst>
              <a:ext uri="{FF2B5EF4-FFF2-40B4-BE49-F238E27FC236}">
                <a16:creationId xmlns:a16="http://schemas.microsoft.com/office/drawing/2014/main" id="{2E9F1023-AF53-452D-A78B-10884F040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EB845-23D2-4DED-A796-0E66D6537F20}"/>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2648105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C842-E8EA-4AF7-B834-056E86C4D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F5A96-D002-4579-94CB-3EA338C7E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3044-1256-42FC-A9B5-F81E13D49252}"/>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5" name="Footer Placeholder 4">
            <a:extLst>
              <a:ext uri="{FF2B5EF4-FFF2-40B4-BE49-F238E27FC236}">
                <a16:creationId xmlns:a16="http://schemas.microsoft.com/office/drawing/2014/main" id="{E8AB1A65-9112-481D-A378-0B36B5E5C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21DBC-4EC7-43A3-8CFF-13D3349DA4CD}"/>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357420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80C9-7DB3-4B63-B64B-34AB53876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782EAD-3606-4FBF-BC13-FA251235F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1C5D0-2EF4-4C79-B4EC-4C275CE5442C}"/>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5" name="Footer Placeholder 4">
            <a:extLst>
              <a:ext uri="{FF2B5EF4-FFF2-40B4-BE49-F238E27FC236}">
                <a16:creationId xmlns:a16="http://schemas.microsoft.com/office/drawing/2014/main" id="{3BB47281-5D24-4D91-8ED1-6AF3BAF0C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C650F-BF44-43AA-BD49-D479F8FAA47A}"/>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371418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22E0-9D36-4BCF-8081-E2E7CDE77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03B27-62C4-4FA3-88A3-AEB4E23F14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F43284-02BF-4B02-A554-9CF7DD9042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6DCD92-726D-4E67-8E52-8CA7ED3EF55F}"/>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6" name="Footer Placeholder 5">
            <a:extLst>
              <a:ext uri="{FF2B5EF4-FFF2-40B4-BE49-F238E27FC236}">
                <a16:creationId xmlns:a16="http://schemas.microsoft.com/office/drawing/2014/main" id="{2885E5BA-108B-4452-8404-323466AD1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F0439-6F18-4173-B3C4-35151B443D9C}"/>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198947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78CC-1871-4305-9488-75F267A630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E31FE6-1D57-40B9-84BA-EE649B8D88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94D73-2711-415B-9823-532DD2297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D92DA3-88A5-416C-BA95-DA5E51E6B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6F8F0B-8481-4306-BC95-6C33EDBB0A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91EB14-39E2-4BB9-9683-D0B638698DAC}"/>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8" name="Footer Placeholder 7">
            <a:extLst>
              <a:ext uri="{FF2B5EF4-FFF2-40B4-BE49-F238E27FC236}">
                <a16:creationId xmlns:a16="http://schemas.microsoft.com/office/drawing/2014/main" id="{2369F3EF-C5D5-4B69-A7D4-CA1EEC710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35931-070B-45E3-8AE1-68B14D16EDC9}"/>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100301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CBDD-000D-43F9-A9E2-4CBFBC09F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63FBB3-11BD-4208-9999-FA47C6EE282A}"/>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4" name="Footer Placeholder 3">
            <a:extLst>
              <a:ext uri="{FF2B5EF4-FFF2-40B4-BE49-F238E27FC236}">
                <a16:creationId xmlns:a16="http://schemas.microsoft.com/office/drawing/2014/main" id="{935EA851-2211-44ED-B36B-5A590B92F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42207-D421-4C39-8DFD-FA3C9A6C9DCA}"/>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219177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C8D94-DAEA-481E-B4B0-A5640A5CE45A}"/>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3" name="Footer Placeholder 2">
            <a:extLst>
              <a:ext uri="{FF2B5EF4-FFF2-40B4-BE49-F238E27FC236}">
                <a16:creationId xmlns:a16="http://schemas.microsoft.com/office/drawing/2014/main" id="{E8803FC1-425F-40ED-907C-95B0CDAB6B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4EA010-D5FB-439D-9A31-30C72B8646AE}"/>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83648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C2AA-BE3A-4251-AE48-C1F2D6742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D7DD8-F807-4D36-A06E-CD6266EBC4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5F230-B7F2-4DD8-99F5-24FBB2BA8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AE50F-45C4-4DBB-BA67-A02C05AA270A}"/>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6" name="Footer Placeholder 5">
            <a:extLst>
              <a:ext uri="{FF2B5EF4-FFF2-40B4-BE49-F238E27FC236}">
                <a16:creationId xmlns:a16="http://schemas.microsoft.com/office/drawing/2014/main" id="{3DC0435A-1AEA-4F76-A998-CDE0CDC98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8521A-5489-469A-AEF9-C1B102F3CA8A}"/>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372680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F943-1533-4A64-8CBD-8D5848FA90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870984-2E3E-4216-9B69-BFCBEAAFF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4177F-829E-4421-99FF-CB25A824E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5D822-03FC-49C5-B512-F5E30C048DA7}"/>
              </a:ext>
            </a:extLst>
          </p:cNvPr>
          <p:cNvSpPr>
            <a:spLocks noGrp="1"/>
          </p:cNvSpPr>
          <p:nvPr>
            <p:ph type="dt" sz="half" idx="10"/>
          </p:nvPr>
        </p:nvSpPr>
        <p:spPr/>
        <p:txBody>
          <a:bodyPr/>
          <a:lstStyle/>
          <a:p>
            <a:fld id="{DE25BF48-DCE8-4140-9868-0EC5C4A4FE31}" type="datetimeFigureOut">
              <a:rPr lang="en-US" smtClean="0"/>
              <a:t>8/3/2021</a:t>
            </a:fld>
            <a:endParaRPr lang="en-US"/>
          </a:p>
        </p:txBody>
      </p:sp>
      <p:sp>
        <p:nvSpPr>
          <p:cNvPr id="6" name="Footer Placeholder 5">
            <a:extLst>
              <a:ext uri="{FF2B5EF4-FFF2-40B4-BE49-F238E27FC236}">
                <a16:creationId xmlns:a16="http://schemas.microsoft.com/office/drawing/2014/main" id="{4C6AB012-6FDB-4A0B-9B7F-8BF3FF62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06787-1C83-4E0D-9947-BFC8C114DC1B}"/>
              </a:ext>
            </a:extLst>
          </p:cNvPr>
          <p:cNvSpPr>
            <a:spLocks noGrp="1"/>
          </p:cNvSpPr>
          <p:nvPr>
            <p:ph type="sldNum" sz="quarter" idx="12"/>
          </p:nvPr>
        </p:nvSpPr>
        <p:spPr/>
        <p:txBody>
          <a:bodyPr/>
          <a:lstStyle/>
          <a:p>
            <a:fld id="{12007B67-8CDE-498B-9B42-707521BEC762}" type="slidenum">
              <a:rPr lang="en-US" smtClean="0"/>
              <a:t>‹#›</a:t>
            </a:fld>
            <a:endParaRPr lang="en-US"/>
          </a:p>
        </p:txBody>
      </p:sp>
    </p:spTree>
    <p:extLst>
      <p:ext uri="{BB962C8B-B14F-4D97-AF65-F5344CB8AC3E}">
        <p14:creationId xmlns:p14="http://schemas.microsoft.com/office/powerpoint/2010/main" val="8636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A0D6D-5CEF-473E-85D6-79BF37B17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4760D-DEF9-4F9C-9A84-ECA9F77C4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FF960-8756-40CD-A56C-F093D3046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5BF48-DCE8-4140-9868-0EC5C4A4FE31}" type="datetimeFigureOut">
              <a:rPr lang="en-US" smtClean="0"/>
              <a:t>8/3/2021</a:t>
            </a:fld>
            <a:endParaRPr lang="en-US"/>
          </a:p>
        </p:txBody>
      </p:sp>
      <p:sp>
        <p:nvSpPr>
          <p:cNvPr id="5" name="Footer Placeholder 4">
            <a:extLst>
              <a:ext uri="{FF2B5EF4-FFF2-40B4-BE49-F238E27FC236}">
                <a16:creationId xmlns:a16="http://schemas.microsoft.com/office/drawing/2014/main" id="{292BC937-E262-4954-9649-5C5EA855A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26181D-802C-41F1-B38D-DB167EA03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07B67-8CDE-498B-9B42-707521BEC762}" type="slidenum">
              <a:rPr lang="en-US" smtClean="0"/>
              <a:t>‹#›</a:t>
            </a:fld>
            <a:endParaRPr lang="en-US"/>
          </a:p>
        </p:txBody>
      </p:sp>
    </p:spTree>
    <p:extLst>
      <p:ext uri="{BB962C8B-B14F-4D97-AF65-F5344CB8AC3E}">
        <p14:creationId xmlns:p14="http://schemas.microsoft.com/office/powerpoint/2010/main" val="988007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emf"/><Relationship Id="rId1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em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jpeg"/><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jpg"/><Relationship Id="rId7" Type="http://schemas.openxmlformats.org/officeDocument/2006/relationships/image" Target="../media/image12.png"/><Relationship Id="rId12"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8.jpeg"/><Relationship Id="rId5" Type="http://schemas.openxmlformats.org/officeDocument/2006/relationships/image" Target="../media/image25.png"/><Relationship Id="rId10" Type="http://schemas.openxmlformats.org/officeDocument/2006/relationships/image" Target="../media/image37.jpeg"/><Relationship Id="rId4" Type="http://schemas.openxmlformats.org/officeDocument/2006/relationships/image" Target="../media/image2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2.png"/><Relationship Id="rId3" Type="http://schemas.openxmlformats.org/officeDocument/2006/relationships/image" Target="../media/image22.jpg"/><Relationship Id="rId7" Type="http://schemas.openxmlformats.org/officeDocument/2006/relationships/image" Target="../media/image11.png"/><Relationship Id="rId12"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0.jpe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jpg"/><Relationship Id="rId7" Type="http://schemas.openxmlformats.org/officeDocument/2006/relationships/image" Target="../media/image12.png"/><Relationship Id="rId12"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4.png"/><Relationship Id="rId5" Type="http://schemas.openxmlformats.org/officeDocument/2006/relationships/image" Target="../media/image25.png"/><Relationship Id="rId10" Type="http://schemas.openxmlformats.org/officeDocument/2006/relationships/image" Target="../media/image43.jpeg"/><Relationship Id="rId4" Type="http://schemas.openxmlformats.org/officeDocument/2006/relationships/image" Target="../media/image2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1.jpe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slide" Target="slide18.xml"/><Relationship Id="rId2" Type="http://schemas.openxmlformats.org/officeDocument/2006/relationships/audio" Target="../media/media3.mp3"/><Relationship Id="rId16" Type="http://schemas.openxmlformats.org/officeDocument/2006/relationships/image" Target="../media/image52.gif"/><Relationship Id="rId1" Type="http://schemas.microsoft.com/office/2007/relationships/media" Target="../media/media3.mp3"/><Relationship Id="rId6" Type="http://schemas.openxmlformats.org/officeDocument/2006/relationships/image" Target="../media/image47.jpg"/><Relationship Id="rId11" Type="http://schemas.openxmlformats.org/officeDocument/2006/relationships/audio" Target="../media/audio2.wav"/><Relationship Id="rId5" Type="http://schemas.openxmlformats.org/officeDocument/2006/relationships/image" Target="../media/image46.png"/><Relationship Id="rId15" Type="http://schemas.openxmlformats.org/officeDocument/2006/relationships/slide" Target="slide17.xml"/><Relationship Id="rId10" Type="http://schemas.openxmlformats.org/officeDocument/2006/relationships/slide" Target="slide19.xml"/><Relationship Id="rId4" Type="http://schemas.openxmlformats.org/officeDocument/2006/relationships/audio" Target="../media/audio1.wav"/><Relationship Id="rId9" Type="http://schemas.openxmlformats.org/officeDocument/2006/relationships/image" Target="../media/image50.jpeg"/><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5.png"/><Relationship Id="rId18" Type="http://schemas.openxmlformats.org/officeDocument/2006/relationships/audio" Target="../media/audio2.wav"/><Relationship Id="rId3" Type="http://schemas.microsoft.com/office/2007/relationships/media" Target="../media/media5.mp3"/><Relationship Id="rId7" Type="http://schemas.openxmlformats.org/officeDocument/2006/relationships/audio" Target="../media/audio4.wav"/><Relationship Id="rId12" Type="http://schemas.openxmlformats.org/officeDocument/2006/relationships/image" Target="../media/image54.png"/><Relationship Id="rId17" Type="http://schemas.openxmlformats.org/officeDocument/2006/relationships/slide" Target="slide15.xml"/><Relationship Id="rId2" Type="http://schemas.openxmlformats.org/officeDocument/2006/relationships/audio" Target="../media/media4.wav"/><Relationship Id="rId16" Type="http://schemas.openxmlformats.org/officeDocument/2006/relationships/image" Target="../media/image58.gif"/><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53.jpeg"/><Relationship Id="rId5" Type="http://schemas.openxmlformats.org/officeDocument/2006/relationships/slideLayout" Target="../slideLayouts/slideLayout7.xml"/><Relationship Id="rId15" Type="http://schemas.openxmlformats.org/officeDocument/2006/relationships/image" Target="../media/image57.png"/><Relationship Id="rId10" Type="http://schemas.openxmlformats.org/officeDocument/2006/relationships/image" Target="../media/image46.png"/><Relationship Id="rId4" Type="http://schemas.openxmlformats.org/officeDocument/2006/relationships/audio" Target="../media/media5.mp3"/><Relationship Id="rId9" Type="http://schemas.openxmlformats.org/officeDocument/2006/relationships/audio" Target="../media/audio6.wav"/><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1.png"/><Relationship Id="rId18" Type="http://schemas.openxmlformats.org/officeDocument/2006/relationships/slide" Target="slide15.xml"/><Relationship Id="rId3" Type="http://schemas.microsoft.com/office/2007/relationships/media" Target="../media/media5.mp3"/><Relationship Id="rId7" Type="http://schemas.openxmlformats.org/officeDocument/2006/relationships/audio" Target="../media/audio4.wav"/><Relationship Id="rId12" Type="http://schemas.openxmlformats.org/officeDocument/2006/relationships/image" Target="../media/image60.png"/><Relationship Id="rId17" Type="http://schemas.openxmlformats.org/officeDocument/2006/relationships/image" Target="../media/image58.gif"/><Relationship Id="rId2" Type="http://schemas.openxmlformats.org/officeDocument/2006/relationships/audio" Target="../media/media4.wav"/><Relationship Id="rId16" Type="http://schemas.openxmlformats.org/officeDocument/2006/relationships/image" Target="../media/image46.png"/><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54.png"/><Relationship Id="rId5" Type="http://schemas.openxmlformats.org/officeDocument/2006/relationships/slideLayout" Target="../slideLayouts/slideLayout7.xml"/><Relationship Id="rId15" Type="http://schemas.openxmlformats.org/officeDocument/2006/relationships/image" Target="../media/image57.png"/><Relationship Id="rId10" Type="http://schemas.openxmlformats.org/officeDocument/2006/relationships/image" Target="../media/image59.jpg"/><Relationship Id="rId19" Type="http://schemas.openxmlformats.org/officeDocument/2006/relationships/audio" Target="../media/audio2.wav"/><Relationship Id="rId4" Type="http://schemas.openxmlformats.org/officeDocument/2006/relationships/audio" Target="../media/media5.mp3"/><Relationship Id="rId9" Type="http://schemas.openxmlformats.org/officeDocument/2006/relationships/audio" Target="../media/audio6.wav"/><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63.png"/><Relationship Id="rId18" Type="http://schemas.openxmlformats.org/officeDocument/2006/relationships/slide" Target="slide15.xml"/><Relationship Id="rId3" Type="http://schemas.microsoft.com/office/2007/relationships/media" Target="../media/media5.mp3"/><Relationship Id="rId7" Type="http://schemas.openxmlformats.org/officeDocument/2006/relationships/audio" Target="../media/audio4.wav"/><Relationship Id="rId12" Type="http://schemas.openxmlformats.org/officeDocument/2006/relationships/image" Target="../media/image55.png"/><Relationship Id="rId17" Type="http://schemas.openxmlformats.org/officeDocument/2006/relationships/image" Target="../media/image58.gif"/><Relationship Id="rId2" Type="http://schemas.openxmlformats.org/officeDocument/2006/relationships/audio" Target="../media/media4.wav"/><Relationship Id="rId16" Type="http://schemas.openxmlformats.org/officeDocument/2006/relationships/image" Target="../media/image46.png"/><Relationship Id="rId1" Type="http://schemas.microsoft.com/office/2007/relationships/media" Target="../media/media4.wav"/><Relationship Id="rId6" Type="http://schemas.openxmlformats.org/officeDocument/2006/relationships/audio" Target="../media/audio3.wav"/><Relationship Id="rId11" Type="http://schemas.openxmlformats.org/officeDocument/2006/relationships/image" Target="../media/image54.png"/><Relationship Id="rId5" Type="http://schemas.openxmlformats.org/officeDocument/2006/relationships/slideLayout" Target="../slideLayouts/slideLayout7.xml"/><Relationship Id="rId15" Type="http://schemas.openxmlformats.org/officeDocument/2006/relationships/image" Target="../media/image57.png"/><Relationship Id="rId10" Type="http://schemas.openxmlformats.org/officeDocument/2006/relationships/image" Target="../media/image62.jpg"/><Relationship Id="rId19" Type="http://schemas.openxmlformats.org/officeDocument/2006/relationships/audio" Target="../media/audio2.wav"/><Relationship Id="rId4" Type="http://schemas.openxmlformats.org/officeDocument/2006/relationships/audio" Target="../media/media5.mp3"/><Relationship Id="rId9" Type="http://schemas.openxmlformats.org/officeDocument/2006/relationships/audio" Target="../media/audio7.wav"/><Relationship Id="rId1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46.png"/><Relationship Id="rId3" Type="http://schemas.microsoft.com/office/2007/relationships/media" Target="../media/media5.mp3"/><Relationship Id="rId7" Type="http://schemas.openxmlformats.org/officeDocument/2006/relationships/audio" Target="../media/audio5.wav"/><Relationship Id="rId12" Type="http://schemas.openxmlformats.org/officeDocument/2006/relationships/image" Target="../media/image38.jpeg"/><Relationship Id="rId2" Type="http://schemas.openxmlformats.org/officeDocument/2006/relationships/audio" Target="../media/media4.wav"/><Relationship Id="rId16" Type="http://schemas.openxmlformats.org/officeDocument/2006/relationships/audio" Target="../media/audio2.wav"/><Relationship Id="rId1" Type="http://schemas.microsoft.com/office/2007/relationships/media" Target="../media/media4.wav"/><Relationship Id="rId6" Type="http://schemas.openxmlformats.org/officeDocument/2006/relationships/audio" Target="../media/audio4.wav"/><Relationship Id="rId11" Type="http://schemas.openxmlformats.org/officeDocument/2006/relationships/image" Target="../media/image57.png"/><Relationship Id="rId5" Type="http://schemas.openxmlformats.org/officeDocument/2006/relationships/slideLayout" Target="../slideLayouts/slideLayout7.xml"/><Relationship Id="rId15" Type="http://schemas.openxmlformats.org/officeDocument/2006/relationships/slide" Target="slide15.xml"/><Relationship Id="rId10" Type="http://schemas.openxmlformats.org/officeDocument/2006/relationships/image" Target="../media/image55.png"/><Relationship Id="rId4" Type="http://schemas.openxmlformats.org/officeDocument/2006/relationships/audio" Target="../media/media5.mp3"/><Relationship Id="rId9" Type="http://schemas.openxmlformats.org/officeDocument/2006/relationships/image" Target="../media/image64.png"/><Relationship Id="rId14" Type="http://schemas.openxmlformats.org/officeDocument/2006/relationships/image" Target="../media/image58.gif"/></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9.jpeg"/><Relationship Id="rId3" Type="http://schemas.openxmlformats.org/officeDocument/2006/relationships/image" Target="../media/image22.jpg"/><Relationship Id="rId7" Type="http://schemas.openxmlformats.org/officeDocument/2006/relationships/image" Target="../media/image11.png"/><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jpg"/><Relationship Id="rId7" Type="http://schemas.openxmlformats.org/officeDocument/2006/relationships/image" Target="../media/image12.pn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6.jpeg"/><Relationship Id="rId3" Type="http://schemas.openxmlformats.org/officeDocument/2006/relationships/image" Target="../media/image22.jpg"/><Relationship Id="rId7" Type="http://schemas.openxmlformats.org/officeDocument/2006/relationships/image" Target="../media/image11.png"/><Relationship Id="rId12"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4.jpeg"/><Relationship Id="rId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391" y="164"/>
            <a:ext cx="12213747" cy="6857836"/>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l="15008" b="8142"/>
          <a:stretch/>
        </p:blipFill>
        <p:spPr>
          <a:xfrm>
            <a:off x="-67207" y="558362"/>
            <a:ext cx="6036432" cy="6299638"/>
          </a:xfrm>
          <a:prstGeom prst="rect">
            <a:avLst/>
          </a:prstGeom>
        </p:spPr>
      </p:pic>
      <p:sp>
        <p:nvSpPr>
          <p:cNvPr id="11" name="Rectangle 13"/>
          <p:cNvSpPr txBox="1">
            <a:spLocks noChangeArrowheads="1"/>
          </p:cNvSpPr>
          <p:nvPr/>
        </p:nvSpPr>
        <p:spPr>
          <a:xfrm>
            <a:off x="4472771" y="2296174"/>
            <a:ext cx="7643838" cy="862514"/>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dirty="0" err="1">
                <a:solidFill>
                  <a:srgbClr val="33CC33"/>
                </a:solidFill>
                <a:latin typeface="+mn-lt"/>
                <a:ea typeface="微软雅黑" panose="020B0503020204020204" pitchFamily="34" charset="-122"/>
                <a:sym typeface="FZXiQian-M15S"/>
              </a:rPr>
              <a:t>Lĩnh</a:t>
            </a:r>
            <a:r>
              <a:rPr lang="en-US" altLang="zh-CN" dirty="0">
                <a:solidFill>
                  <a:srgbClr val="33CC33"/>
                </a:solidFill>
                <a:latin typeface="+mn-lt"/>
                <a:ea typeface="微软雅黑" panose="020B0503020204020204" pitchFamily="34" charset="-122"/>
                <a:sym typeface="FZXiQian-M15S"/>
              </a:rPr>
              <a:t> </a:t>
            </a:r>
            <a:r>
              <a:rPr lang="en-US" altLang="zh-CN" dirty="0" err="1">
                <a:solidFill>
                  <a:srgbClr val="33CC33"/>
                </a:solidFill>
                <a:latin typeface="+mn-lt"/>
                <a:ea typeface="微软雅黑" panose="020B0503020204020204" pitchFamily="34" charset="-122"/>
                <a:sym typeface="FZXiQian-M15S"/>
              </a:rPr>
              <a:t>vực</a:t>
            </a:r>
            <a:r>
              <a:rPr lang="en-US" altLang="zh-CN" dirty="0">
                <a:solidFill>
                  <a:srgbClr val="33CC33"/>
                </a:solidFill>
                <a:latin typeface="+mn-lt"/>
                <a:ea typeface="微软雅黑" panose="020B0503020204020204" pitchFamily="34" charset="-122"/>
                <a:sym typeface="FZXiQian-M15S"/>
              </a:rPr>
              <a:t> </a:t>
            </a:r>
            <a:r>
              <a:rPr lang="en-US" altLang="zh-CN" dirty="0" err="1">
                <a:solidFill>
                  <a:srgbClr val="33CC33"/>
                </a:solidFill>
                <a:latin typeface="+mn-lt"/>
                <a:ea typeface="微软雅黑" panose="020B0503020204020204" pitchFamily="34" charset="-122"/>
                <a:sym typeface="FZXiQian-M15S"/>
              </a:rPr>
              <a:t>phát</a:t>
            </a:r>
            <a:r>
              <a:rPr lang="en-US" altLang="zh-CN" dirty="0">
                <a:solidFill>
                  <a:srgbClr val="33CC33"/>
                </a:solidFill>
                <a:latin typeface="+mn-lt"/>
                <a:ea typeface="微软雅黑" panose="020B0503020204020204" pitchFamily="34" charset="-122"/>
                <a:sym typeface="FZXiQian-M15S"/>
              </a:rPr>
              <a:t> </a:t>
            </a:r>
            <a:r>
              <a:rPr lang="en-US" altLang="zh-CN" dirty="0" err="1">
                <a:solidFill>
                  <a:srgbClr val="33CC33"/>
                </a:solidFill>
                <a:latin typeface="+mn-lt"/>
                <a:ea typeface="微软雅黑" panose="020B0503020204020204" pitchFamily="34" charset="-122"/>
                <a:sym typeface="FZXiQian-M15S"/>
              </a:rPr>
              <a:t>triển</a:t>
            </a:r>
            <a:r>
              <a:rPr lang="en-US" altLang="zh-CN" dirty="0">
                <a:solidFill>
                  <a:srgbClr val="33CC33"/>
                </a:solidFill>
                <a:latin typeface="+mn-lt"/>
                <a:ea typeface="微软雅黑" panose="020B0503020204020204" pitchFamily="34" charset="-122"/>
                <a:sym typeface="FZXiQian-M15S"/>
              </a:rPr>
              <a:t> </a:t>
            </a:r>
            <a:r>
              <a:rPr lang="en-US" altLang="zh-CN" dirty="0" err="1">
                <a:solidFill>
                  <a:srgbClr val="33CC33"/>
                </a:solidFill>
                <a:latin typeface="+mn-lt"/>
                <a:ea typeface="微软雅黑" panose="020B0503020204020204" pitchFamily="34" charset="-122"/>
                <a:sym typeface="FZXiQian-M15S"/>
              </a:rPr>
              <a:t>nhận</a:t>
            </a:r>
            <a:r>
              <a:rPr lang="en-US" altLang="zh-CN" dirty="0">
                <a:solidFill>
                  <a:srgbClr val="33CC33"/>
                </a:solidFill>
                <a:latin typeface="+mn-lt"/>
                <a:ea typeface="微软雅黑" panose="020B0503020204020204" pitchFamily="34" charset="-122"/>
                <a:sym typeface="FZXiQian-M15S"/>
              </a:rPr>
              <a:t> </a:t>
            </a:r>
            <a:r>
              <a:rPr lang="en-US" altLang="zh-CN" dirty="0" err="1">
                <a:solidFill>
                  <a:srgbClr val="33CC33"/>
                </a:solidFill>
                <a:latin typeface="+mn-lt"/>
                <a:ea typeface="微软雅黑" panose="020B0503020204020204" pitchFamily="34" charset="-122"/>
                <a:sym typeface="FZXiQian-M15S"/>
              </a:rPr>
              <a:t>thức</a:t>
            </a:r>
            <a:endParaRPr lang="zh-CN" altLang="en-US" dirty="0">
              <a:solidFill>
                <a:srgbClr val="33CC33"/>
              </a:solidFill>
              <a:latin typeface="+mn-lt"/>
              <a:ea typeface="微软雅黑" panose="020B0503020204020204" pitchFamily="34" charset="-122"/>
              <a:sym typeface="FZXiQian-M15S"/>
            </a:endParaRPr>
          </a:p>
        </p:txBody>
      </p:sp>
      <p:sp>
        <p:nvSpPr>
          <p:cNvPr id="12" name="Rectangle 13"/>
          <p:cNvSpPr txBox="1">
            <a:spLocks noChangeArrowheads="1"/>
          </p:cNvSpPr>
          <p:nvPr/>
        </p:nvSpPr>
        <p:spPr>
          <a:xfrm>
            <a:off x="3767618" y="3208112"/>
            <a:ext cx="8640417" cy="476131"/>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dirty="0" err="1">
                <a:solidFill>
                  <a:srgbClr val="FF5E74"/>
                </a:solidFill>
                <a:latin typeface="+mn-lt"/>
                <a:ea typeface="微软雅黑" panose="020B0503020204020204" pitchFamily="34" charset="-122"/>
                <a:sym typeface="FZXiQian-M15S"/>
              </a:rPr>
              <a:t>Đề</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tài</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Nhận</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biết</a:t>
            </a:r>
            <a:r>
              <a:rPr lang="en-US" altLang="zh-CN" sz="2800" dirty="0">
                <a:solidFill>
                  <a:srgbClr val="FF5E74"/>
                </a:solidFill>
                <a:latin typeface="+mn-lt"/>
                <a:ea typeface="微软雅黑" panose="020B0503020204020204" pitchFamily="34" charset="-122"/>
                <a:sym typeface="FZXiQian-M15S"/>
              </a:rPr>
              <a:t> 1 </a:t>
            </a:r>
            <a:r>
              <a:rPr lang="en-US" altLang="zh-CN" sz="2800" dirty="0" err="1">
                <a:solidFill>
                  <a:srgbClr val="FF5E74"/>
                </a:solidFill>
                <a:latin typeface="+mn-lt"/>
                <a:ea typeface="微软雅黑" panose="020B0503020204020204" pitchFamily="34" charset="-122"/>
                <a:sym typeface="FZXiQian-M15S"/>
              </a:rPr>
              <a:t>số</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biển</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báo</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giao</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thông</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gần</a:t>
            </a:r>
            <a:r>
              <a:rPr lang="en-US" altLang="zh-CN" sz="2800" dirty="0">
                <a:solidFill>
                  <a:srgbClr val="FF5E74"/>
                </a:solidFill>
                <a:latin typeface="+mn-lt"/>
                <a:ea typeface="微软雅黑" panose="020B0503020204020204" pitchFamily="34" charset="-122"/>
                <a:sym typeface="FZXiQian-M15S"/>
              </a:rPr>
              <a:t> </a:t>
            </a:r>
            <a:r>
              <a:rPr lang="en-US" altLang="zh-CN" sz="2800" dirty="0" err="1">
                <a:solidFill>
                  <a:srgbClr val="FF5E74"/>
                </a:solidFill>
                <a:latin typeface="+mn-lt"/>
                <a:ea typeface="微软雅黑" panose="020B0503020204020204" pitchFamily="34" charset="-122"/>
                <a:sym typeface="FZXiQian-M15S"/>
              </a:rPr>
              <a:t>gũi</a:t>
            </a:r>
            <a:endParaRPr lang="zh-CN" altLang="en-US" sz="2800" dirty="0">
              <a:solidFill>
                <a:srgbClr val="FF5E74"/>
              </a:solidFill>
              <a:latin typeface="+mn-lt"/>
              <a:ea typeface="微软雅黑" panose="020B0503020204020204" pitchFamily="34" charset="-122"/>
              <a:sym typeface="FZXiQian-M15S"/>
            </a:endParaRPr>
          </a:p>
        </p:txBody>
      </p:sp>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5471"/>
          <a:stretch/>
        </p:blipFill>
        <p:spPr>
          <a:xfrm>
            <a:off x="177366" y="1589195"/>
            <a:ext cx="6242387" cy="5029462"/>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34" y="3156529"/>
            <a:ext cx="12102358" cy="3671132"/>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92501">
            <a:off x="3971914" y="2533536"/>
            <a:ext cx="875371" cy="1048090"/>
          </a:xfrm>
          <a:prstGeom prst="rect">
            <a:avLst/>
          </a:prstGeom>
        </p:spPr>
      </p:pic>
      <p:pic>
        <p:nvPicPr>
          <p:cNvPr id="19" name="图片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36514">
            <a:off x="1676206" y="1058565"/>
            <a:ext cx="756252" cy="1061260"/>
          </a:xfrm>
          <a:prstGeom prst="rect">
            <a:avLst/>
          </a:prstGeom>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345" y="3139006"/>
            <a:ext cx="708025"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9802" y="2275375"/>
            <a:ext cx="844215" cy="204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图片 21"/>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flipH="1">
            <a:off x="694996" y="3008380"/>
            <a:ext cx="4231463" cy="3517101"/>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07763" y="4202803"/>
            <a:ext cx="1820980" cy="2337140"/>
          </a:xfrm>
          <a:prstGeom prst="rect">
            <a:avLst/>
          </a:prstGeom>
        </p:spPr>
      </p:pic>
      <p:pic>
        <p:nvPicPr>
          <p:cNvPr id="20" name="Picture 2" descr="C:\Users\Administrator\Desktop\56e262d2db7d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dministrator\Desktop\56e262d2db7dc.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716201" y="2175423"/>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5" name="纯音乐 - 幻与幻想 轻快的钢琴曲 - 纯音乐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50057" y="7173629"/>
            <a:ext cx="609600" cy="609600"/>
          </a:xfrm>
          <a:prstGeom prst="rect">
            <a:avLst/>
          </a:prstGeom>
        </p:spPr>
      </p:pic>
      <p:sp>
        <p:nvSpPr>
          <p:cNvPr id="2" name="TextBox 1">
            <a:extLst>
              <a:ext uri="{FF2B5EF4-FFF2-40B4-BE49-F238E27FC236}">
                <a16:creationId xmlns:a16="http://schemas.microsoft.com/office/drawing/2014/main" id="{6424C621-CB3A-45CD-AB49-F15CD15DD917}"/>
              </a:ext>
            </a:extLst>
          </p:cNvPr>
          <p:cNvSpPr txBox="1"/>
          <p:nvPr/>
        </p:nvSpPr>
        <p:spPr>
          <a:xfrm>
            <a:off x="7279295" y="4536097"/>
            <a:ext cx="3989906" cy="461665"/>
          </a:xfrm>
          <a:prstGeom prst="rect">
            <a:avLst/>
          </a:prstGeom>
          <a:noFill/>
        </p:spPr>
        <p:txBody>
          <a:bodyPr wrap="square" rtlCol="0">
            <a:spAutoFit/>
          </a:bodyPr>
          <a:lstStyle/>
          <a:p>
            <a:r>
              <a:rPr lang="en-US" sz="2400" dirty="0" err="1">
                <a:solidFill>
                  <a:srgbClr val="FF0000"/>
                </a:solidFill>
              </a:rPr>
              <a:t>Lứa</a:t>
            </a:r>
            <a:r>
              <a:rPr lang="en-US" sz="2400" dirty="0">
                <a:solidFill>
                  <a:srgbClr val="FF0000"/>
                </a:solidFill>
              </a:rPr>
              <a:t> </a:t>
            </a:r>
            <a:r>
              <a:rPr lang="en-US" sz="2400" dirty="0" err="1">
                <a:solidFill>
                  <a:srgbClr val="FF0000"/>
                </a:solidFill>
              </a:rPr>
              <a:t>tuổi</a:t>
            </a:r>
            <a:r>
              <a:rPr lang="en-US" sz="2400" dirty="0">
                <a:solidFill>
                  <a:srgbClr val="FF0000"/>
                </a:solidFill>
              </a:rPr>
              <a:t> : </a:t>
            </a:r>
            <a:r>
              <a:rPr lang="en-US" sz="2400" dirty="0" err="1">
                <a:solidFill>
                  <a:srgbClr val="FF0000"/>
                </a:solidFill>
              </a:rPr>
              <a:t>Mẫu</a:t>
            </a:r>
            <a:r>
              <a:rPr lang="en-US" sz="2400" dirty="0">
                <a:solidFill>
                  <a:srgbClr val="FF0000"/>
                </a:solidFill>
              </a:rPr>
              <a:t> </a:t>
            </a:r>
            <a:r>
              <a:rPr lang="en-US" sz="2400" dirty="0" err="1">
                <a:solidFill>
                  <a:srgbClr val="FF0000"/>
                </a:solidFill>
              </a:rPr>
              <a:t>giáo</a:t>
            </a:r>
            <a:r>
              <a:rPr lang="en-US" sz="2400" dirty="0">
                <a:solidFill>
                  <a:srgbClr val="FF0000"/>
                </a:solidFill>
              </a:rPr>
              <a:t> </a:t>
            </a:r>
            <a:r>
              <a:rPr lang="en-US" sz="2400" dirty="0" err="1">
                <a:solidFill>
                  <a:srgbClr val="FF0000"/>
                </a:solidFill>
              </a:rPr>
              <a:t>bé</a:t>
            </a:r>
            <a:endParaRPr lang="en-US" sz="2400" dirty="0">
              <a:solidFill>
                <a:srgbClr val="FF0000"/>
              </a:solidFill>
            </a:endParaRPr>
          </a:p>
        </p:txBody>
      </p:sp>
      <p:sp>
        <p:nvSpPr>
          <p:cNvPr id="26" name="Rectangle 19">
            <a:extLst>
              <a:ext uri="{FF2B5EF4-FFF2-40B4-BE49-F238E27FC236}">
                <a16:creationId xmlns:a16="http://schemas.microsoft.com/office/drawing/2014/main" id="{DEA227B4-E1FC-4F1F-97B7-E2947B9AB995}"/>
              </a:ext>
            </a:extLst>
          </p:cNvPr>
          <p:cNvSpPr>
            <a:spLocks noChangeArrowheads="1"/>
          </p:cNvSpPr>
          <p:nvPr/>
        </p:nvSpPr>
        <p:spPr bwMode="auto">
          <a:xfrm>
            <a:off x="1943325" y="258790"/>
            <a:ext cx="8051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PHÒNG GD&amp;ĐT QUẬN LONG BIÊN</a:t>
            </a:r>
            <a:endParaRPr lang="en-US" altLang="vi-VN" sz="2800" dirty="0">
              <a:solidFill>
                <a:srgbClr val="002060"/>
              </a:solidFill>
              <a:cs typeface="Arial" panose="020B0604020202020204" pitchFamily="34" charset="0"/>
            </a:endParaRPr>
          </a:p>
        </p:txBody>
      </p:sp>
      <p:pic>
        <p:nvPicPr>
          <p:cNvPr id="27" name="Picture 26">
            <a:extLst>
              <a:ext uri="{FF2B5EF4-FFF2-40B4-BE49-F238E27FC236}">
                <a16:creationId xmlns:a16="http://schemas.microsoft.com/office/drawing/2014/main" id="{9644A33A-7E0A-46AB-8206-F1D11091161A}"/>
              </a:ext>
            </a:extLst>
          </p:cNvPr>
          <p:cNvPicPr>
            <a:picLocks noChangeAspect="1"/>
          </p:cNvPicPr>
          <p:nvPr/>
        </p:nvPicPr>
        <p:blipFill>
          <a:blip r:embed="rId19" cstate="print"/>
          <a:stretch>
            <a:fillRect/>
          </a:stretch>
        </p:blipFill>
        <p:spPr>
          <a:xfrm>
            <a:off x="5504811" y="802810"/>
            <a:ext cx="1182377" cy="11383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5"/>
                                        </p:tgtEl>
                                      </p:cBhvr>
                                    </p:cmd>
                                  </p:childTnLst>
                                </p:cTn>
                              </p:par>
                              <p:par>
                                <p:cTn id="7" presetID="47" presetClass="entr" presetSubtype="0" repeatCount="indefinite"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000"/>
                                        <p:tgtEl>
                                          <p:spTgt spid="20"/>
                                        </p:tgtEl>
                                      </p:cBhvr>
                                    </p:animEffect>
                                    <p:anim calcmode="lin" valueType="num">
                                      <p:cBhvr>
                                        <p:cTn id="10" dur="2000" fill="hold"/>
                                        <p:tgtEl>
                                          <p:spTgt spid="20"/>
                                        </p:tgtEl>
                                        <p:attrNameLst>
                                          <p:attrName>ppt_x</p:attrName>
                                        </p:attrNameLst>
                                      </p:cBhvr>
                                      <p:tavLst>
                                        <p:tav tm="0">
                                          <p:val>
                                            <p:strVal val="#ppt_x"/>
                                          </p:val>
                                        </p:tav>
                                        <p:tav tm="100000">
                                          <p:val>
                                            <p:strVal val="#ppt_x"/>
                                          </p:val>
                                        </p:tav>
                                      </p:tavLst>
                                    </p:anim>
                                    <p:anim calcmode="lin" valueType="num">
                                      <p:cBhvr>
                                        <p:cTn id="11" dur="2000" fill="hold"/>
                                        <p:tgtEl>
                                          <p:spTgt spid="20"/>
                                        </p:tgtEl>
                                        <p:attrNameLst>
                                          <p:attrName>ppt_y</p:attrName>
                                        </p:attrNameLst>
                                      </p:cBhvr>
                                      <p:tavLst>
                                        <p:tav tm="0">
                                          <p:val>
                                            <p:strVal val="#ppt_y-.1"/>
                                          </p:val>
                                        </p:tav>
                                        <p:tav tm="100000">
                                          <p:val>
                                            <p:strVal val="#ppt_y"/>
                                          </p:val>
                                        </p:tav>
                                      </p:tavLst>
                                    </p:anim>
                                  </p:childTnLst>
                                </p:cTn>
                              </p:par>
                              <p:par>
                                <p:cTn id="12" presetID="47" presetClass="entr" presetSubtype="0" repeatCount="indefinite"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000"/>
                                        <p:tgtEl>
                                          <p:spTgt spid="21"/>
                                        </p:tgtEl>
                                      </p:cBhvr>
                                    </p:animEffect>
                                    <p:anim calcmode="lin" valueType="num">
                                      <p:cBhvr>
                                        <p:cTn id="15" dur="2000" fill="hold"/>
                                        <p:tgtEl>
                                          <p:spTgt spid="21"/>
                                        </p:tgtEl>
                                        <p:attrNameLst>
                                          <p:attrName>ppt_x</p:attrName>
                                        </p:attrNameLst>
                                      </p:cBhvr>
                                      <p:tavLst>
                                        <p:tav tm="0">
                                          <p:val>
                                            <p:strVal val="#ppt_x"/>
                                          </p:val>
                                        </p:tav>
                                        <p:tav tm="100000">
                                          <p:val>
                                            <p:strVal val="#ppt_x"/>
                                          </p:val>
                                        </p:tav>
                                      </p:tavLst>
                                    </p:anim>
                                    <p:anim calcmode="lin" valueType="num">
                                      <p:cBhvr>
                                        <p:cTn id="16" dur="2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2500"/>
                            </p:stCondLst>
                            <p:childTnLst>
                              <p:par>
                                <p:cTn id="22" presetID="1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p:tgtEl>
                                          <p:spTgt spid="22"/>
                                        </p:tgtEl>
                                        <p:attrNameLst>
                                          <p:attrName>ppt_x</p:attrName>
                                        </p:attrNameLst>
                                      </p:cBhvr>
                                      <p:tavLst>
                                        <p:tav tm="0">
                                          <p:val>
                                            <p:strVal val="#ppt_x-#ppt_w*1.125000"/>
                                          </p:val>
                                        </p:tav>
                                        <p:tav tm="100000">
                                          <p:val>
                                            <p:strVal val="#ppt_x"/>
                                          </p:val>
                                        </p:tav>
                                      </p:tavLst>
                                    </p:anim>
                                    <p:animEffect transition="in" filter="wipe(right)">
                                      <p:cBhvr>
                                        <p:cTn id="25" dur="500"/>
                                        <p:tgtEl>
                                          <p:spTgt spid="22"/>
                                        </p:tgtEl>
                                      </p:cBhvr>
                                    </p:animEffect>
                                  </p:childTnLst>
                                </p:cTn>
                              </p:par>
                            </p:childTnLst>
                          </p:cTn>
                        </p:par>
                        <p:par>
                          <p:cTn id="26" fill="hold">
                            <p:stCondLst>
                              <p:cond delay="3000"/>
                            </p:stCondLst>
                            <p:childTnLst>
                              <p:par>
                                <p:cTn id="27" presetID="53" presetClass="entr" presetSubtype="16"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p:cTn id="29" dur="500" fill="hold"/>
                                        <p:tgtEl>
                                          <p:spTgt spid="1028"/>
                                        </p:tgtEl>
                                        <p:attrNameLst>
                                          <p:attrName>ppt_w</p:attrName>
                                        </p:attrNameLst>
                                      </p:cBhvr>
                                      <p:tavLst>
                                        <p:tav tm="0">
                                          <p:val>
                                            <p:fltVal val="0"/>
                                          </p:val>
                                        </p:tav>
                                        <p:tav tm="100000">
                                          <p:val>
                                            <p:strVal val="#ppt_w"/>
                                          </p:val>
                                        </p:tav>
                                      </p:tavLst>
                                    </p:anim>
                                    <p:anim calcmode="lin" valueType="num">
                                      <p:cBhvr>
                                        <p:cTn id="30" dur="500" fill="hold"/>
                                        <p:tgtEl>
                                          <p:spTgt spid="1028"/>
                                        </p:tgtEl>
                                        <p:attrNameLst>
                                          <p:attrName>ppt_h</p:attrName>
                                        </p:attrNameLst>
                                      </p:cBhvr>
                                      <p:tavLst>
                                        <p:tav tm="0">
                                          <p:val>
                                            <p:fltVal val="0"/>
                                          </p:val>
                                        </p:tav>
                                        <p:tav tm="100000">
                                          <p:val>
                                            <p:strVal val="#ppt_h"/>
                                          </p:val>
                                        </p:tav>
                                      </p:tavLst>
                                    </p:anim>
                                    <p:animEffect transition="in" filter="fade">
                                      <p:cBhvr>
                                        <p:cTn id="31" dur="500"/>
                                        <p:tgtEl>
                                          <p:spTgt spid="1028"/>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1027"/>
                                        </p:tgtEl>
                                        <p:attrNameLst>
                                          <p:attrName>style.visibility</p:attrName>
                                        </p:attrNameLst>
                                      </p:cBhvr>
                                      <p:to>
                                        <p:strVal val="visible"/>
                                      </p:to>
                                    </p:set>
                                    <p:animEffect transition="in" filter="fade">
                                      <p:cBhvr>
                                        <p:cTn id="35" dur="1000"/>
                                        <p:tgtEl>
                                          <p:spTgt spid="1027"/>
                                        </p:tgtEl>
                                      </p:cBhvr>
                                    </p:animEffect>
                                    <p:anim calcmode="lin" valueType="num">
                                      <p:cBhvr>
                                        <p:cTn id="36" dur="1000" fill="hold"/>
                                        <p:tgtEl>
                                          <p:spTgt spid="1027"/>
                                        </p:tgtEl>
                                        <p:attrNameLst>
                                          <p:attrName>ppt_x</p:attrName>
                                        </p:attrNameLst>
                                      </p:cBhvr>
                                      <p:tavLst>
                                        <p:tav tm="0">
                                          <p:val>
                                            <p:strVal val="#ppt_x"/>
                                          </p:val>
                                        </p:tav>
                                        <p:tav tm="100000">
                                          <p:val>
                                            <p:strVal val="#ppt_x"/>
                                          </p:val>
                                        </p:tav>
                                      </p:tavLst>
                                    </p:anim>
                                    <p:anim calcmode="lin" valueType="num">
                                      <p:cBhvr>
                                        <p:cTn id="37" dur="1000" fill="hold"/>
                                        <p:tgtEl>
                                          <p:spTgt spid="1027"/>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22" presetClass="entr" presetSubtype="4"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par>
                          <p:cTn id="55" fill="hold">
                            <p:stCondLst>
                              <p:cond delay="65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
                                        </p:tgtEl>
                                        <p:attrNameLst>
                                          <p:attrName>ppt_y</p:attrName>
                                        </p:attrNameLst>
                                      </p:cBhvr>
                                      <p:tavLst>
                                        <p:tav tm="0">
                                          <p:val>
                                            <p:strVal val="#ppt_y"/>
                                          </p:val>
                                        </p:tav>
                                        <p:tav tm="100000">
                                          <p:val>
                                            <p:strVal val="#ppt_y"/>
                                          </p:val>
                                        </p:tav>
                                      </p:tavLst>
                                    </p:anim>
                                    <p:anim calcmode="lin" valueType="num">
                                      <p:cBhvr>
                                        <p:cTn id="60"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
                                        </p:tgtEl>
                                      </p:cBhvr>
                                    </p:animEffect>
                                  </p:childTnLst>
                                </p:cTn>
                              </p:par>
                            </p:childTnLst>
                          </p:cTn>
                        </p:par>
                        <p:par>
                          <p:cTn id="63" fill="hold">
                            <p:stCondLst>
                              <p:cond delay="8150"/>
                            </p:stCondLst>
                            <p:childTnLst>
                              <p:par>
                                <p:cTn id="64" presetID="53" presetClass="entr" presetSubtype="16"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childTnLst>
                                </p:cTn>
                              </p:par>
                            </p:childTnLst>
                          </p:cTn>
                        </p:par>
                        <p:par>
                          <p:cTn id="69" fill="hold">
                            <p:stCondLst>
                              <p:cond delay="8650"/>
                            </p:stCondLst>
                            <p:childTnLst>
                              <p:par>
                                <p:cTn id="70" presetID="53" presetClass="entr" presetSubtype="16" fill="hold" grpId="0" nodeType="after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childTnLst>
                          </p:cTn>
                        </p:par>
                        <p:par>
                          <p:cTn id="75" fill="hold">
                            <p:stCondLst>
                              <p:cond delay="9150"/>
                            </p:stCondLst>
                            <p:childTnLst>
                              <p:par>
                                <p:cTn id="76" presetID="31"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1000" fill="hold"/>
                                        <p:tgtEl>
                                          <p:spTgt spid="23"/>
                                        </p:tgtEl>
                                        <p:attrNameLst>
                                          <p:attrName>ppt_w</p:attrName>
                                        </p:attrNameLst>
                                      </p:cBhvr>
                                      <p:tavLst>
                                        <p:tav tm="0">
                                          <p:val>
                                            <p:fltVal val="0"/>
                                          </p:val>
                                        </p:tav>
                                        <p:tav tm="100000">
                                          <p:val>
                                            <p:strVal val="#ppt_w"/>
                                          </p:val>
                                        </p:tav>
                                      </p:tavLst>
                                    </p:anim>
                                    <p:anim calcmode="lin" valueType="num">
                                      <p:cBhvr>
                                        <p:cTn id="79" dur="1000" fill="hold"/>
                                        <p:tgtEl>
                                          <p:spTgt spid="23"/>
                                        </p:tgtEl>
                                        <p:attrNameLst>
                                          <p:attrName>ppt_h</p:attrName>
                                        </p:attrNameLst>
                                      </p:cBhvr>
                                      <p:tavLst>
                                        <p:tav tm="0">
                                          <p:val>
                                            <p:fltVal val="0"/>
                                          </p:val>
                                        </p:tav>
                                        <p:tav tm="100000">
                                          <p:val>
                                            <p:strVal val="#ppt_h"/>
                                          </p:val>
                                        </p:tav>
                                      </p:tavLst>
                                    </p:anim>
                                    <p:anim calcmode="lin" valueType="num">
                                      <p:cBhvr>
                                        <p:cTn id="80" dur="1000" fill="hold"/>
                                        <p:tgtEl>
                                          <p:spTgt spid="23"/>
                                        </p:tgtEl>
                                        <p:attrNameLst>
                                          <p:attrName>style.rotation</p:attrName>
                                        </p:attrNameLst>
                                      </p:cBhvr>
                                      <p:tavLst>
                                        <p:tav tm="0">
                                          <p:val>
                                            <p:fltVal val="90"/>
                                          </p:val>
                                        </p:tav>
                                        <p:tav tm="100000">
                                          <p:val>
                                            <p:fltVal val="0"/>
                                          </p:val>
                                        </p:tav>
                                      </p:tavLst>
                                    </p:anim>
                                    <p:animEffect transition="in" filter="fade">
                                      <p:cBhvr>
                                        <p:cTn id="81" dur="1000"/>
                                        <p:tgtEl>
                                          <p:spTgt spid="23"/>
                                        </p:tgtEl>
                                      </p:cBhvr>
                                    </p:animEffect>
                                  </p:childTnLst>
                                </p:cTn>
                              </p:par>
                            </p:childTnLst>
                          </p:cTn>
                        </p:par>
                        <p:par>
                          <p:cTn id="82" fill="hold">
                            <p:stCondLst>
                              <p:cond delay="10150"/>
                            </p:stCondLst>
                            <p:childTnLst>
                              <p:par>
                                <p:cTn id="83" presetID="26" presetClass="emph" presetSubtype="0" fill="hold" grpId="1" nodeType="afterEffect">
                                  <p:stCondLst>
                                    <p:cond delay="0"/>
                                  </p:stCondLst>
                                  <p:iterate type="lt">
                                    <p:tmPct val="0"/>
                                  </p:iterate>
                                  <p:childTnLst>
                                    <p:animEffect transition="out" filter="fade">
                                      <p:cBhvr>
                                        <p:cTn id="84" dur="500" tmFilter="0, 0; .2, .5; .8, .5; 1, 0"/>
                                        <p:tgtEl>
                                          <p:spTgt spid="11"/>
                                        </p:tgtEl>
                                      </p:cBhvr>
                                    </p:animEffect>
                                    <p:animScale>
                                      <p:cBhvr>
                                        <p:cTn id="85" dur="250" autoRev="1" fill="hold"/>
                                        <p:tgtEl>
                                          <p:spTgt spid="11"/>
                                        </p:tgtEl>
                                      </p:cBhvr>
                                      <p:by x="105000" y="105000"/>
                                    </p:animScale>
                                  </p:childTnLst>
                                </p:cTn>
                              </p:par>
                            </p:childTnLst>
                          </p:cTn>
                        </p:par>
                        <p:par>
                          <p:cTn id="86" fill="hold">
                            <p:stCondLst>
                              <p:cond delay="10650"/>
                            </p:stCondLst>
                            <p:childTnLst>
                              <p:par>
                                <p:cTn id="87" presetID="32" presetClass="emph" presetSubtype="0" fill="hold" nodeType="afterEffect">
                                  <p:stCondLst>
                                    <p:cond delay="0"/>
                                  </p:stCondLst>
                                  <p:childTnLst>
                                    <p:animRot by="120000">
                                      <p:cBhvr>
                                        <p:cTn id="88" dur="100" fill="hold">
                                          <p:stCondLst>
                                            <p:cond delay="0"/>
                                          </p:stCondLst>
                                        </p:cTn>
                                        <p:tgtEl>
                                          <p:spTgt spid="23"/>
                                        </p:tgtEl>
                                        <p:attrNameLst>
                                          <p:attrName>r</p:attrName>
                                        </p:attrNameLst>
                                      </p:cBhvr>
                                    </p:animRot>
                                    <p:animRot by="-240000">
                                      <p:cBhvr>
                                        <p:cTn id="89" dur="200" fill="hold">
                                          <p:stCondLst>
                                            <p:cond delay="200"/>
                                          </p:stCondLst>
                                        </p:cTn>
                                        <p:tgtEl>
                                          <p:spTgt spid="23"/>
                                        </p:tgtEl>
                                        <p:attrNameLst>
                                          <p:attrName>r</p:attrName>
                                        </p:attrNameLst>
                                      </p:cBhvr>
                                    </p:animRot>
                                    <p:animRot by="240000">
                                      <p:cBhvr>
                                        <p:cTn id="90" dur="200" fill="hold">
                                          <p:stCondLst>
                                            <p:cond delay="400"/>
                                          </p:stCondLst>
                                        </p:cTn>
                                        <p:tgtEl>
                                          <p:spTgt spid="23"/>
                                        </p:tgtEl>
                                        <p:attrNameLst>
                                          <p:attrName>r</p:attrName>
                                        </p:attrNameLst>
                                      </p:cBhvr>
                                    </p:animRot>
                                    <p:animRot by="-240000">
                                      <p:cBhvr>
                                        <p:cTn id="91" dur="200" fill="hold">
                                          <p:stCondLst>
                                            <p:cond delay="600"/>
                                          </p:stCondLst>
                                        </p:cTn>
                                        <p:tgtEl>
                                          <p:spTgt spid="23"/>
                                        </p:tgtEl>
                                        <p:attrNameLst>
                                          <p:attrName>r</p:attrName>
                                        </p:attrNameLst>
                                      </p:cBhvr>
                                    </p:animRot>
                                    <p:animRot by="120000">
                                      <p:cBhvr>
                                        <p:cTn id="92" dur="200" fill="hold">
                                          <p:stCondLst>
                                            <p:cond delay="800"/>
                                          </p:stCondLst>
                                        </p:cTn>
                                        <p:tgtEl>
                                          <p:spTgt spid="23"/>
                                        </p:tgtEl>
                                        <p:attrNameLst>
                                          <p:attrName>r</p:attrName>
                                        </p:attrNameLst>
                                      </p:cBhvr>
                                    </p:animRot>
                                  </p:childTnLst>
                                </p:cTn>
                              </p:par>
                            </p:childTnLst>
                          </p:cTn>
                        </p:par>
                        <p:par>
                          <p:cTn id="93" fill="hold">
                            <p:stCondLst>
                              <p:cond delay="11650"/>
                            </p:stCondLst>
                            <p:childTnLst>
                              <p:par>
                                <p:cTn id="94" presetID="6" presetClass="emph" presetSubtype="0" fill="hold" nodeType="afterEffect">
                                  <p:stCondLst>
                                    <p:cond delay="0"/>
                                  </p:stCondLst>
                                  <p:childTnLst>
                                    <p:animScale>
                                      <p:cBhvr>
                                        <p:cTn id="95" dur="2000" fill="hold"/>
                                        <p:tgtEl>
                                          <p:spTgt spid="15"/>
                                        </p:tgtEl>
                                      </p:cBhvr>
                                      <p:by x="150000" y="150000"/>
                                    </p:animScale>
                                  </p:childTnLst>
                                </p:cTn>
                              </p:par>
                              <p:par>
                                <p:cTn id="96" presetID="22" presetClass="entr" presetSubtype="4" fill="hold"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down)">
                                      <p:cBhvr>
                                        <p:cTn id="98" dur="1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9" repeatCount="indefinite" fill="hold" display="0">
                  <p:stCondLst>
                    <p:cond delay="indefinite"/>
                  </p:stCondLst>
                  <p:endCondLst>
                    <p:cond evt="onStopAudio" delay="0">
                      <p:tgtEl>
                        <p:sldTgt/>
                      </p:tgtEl>
                    </p:cond>
                  </p:endCondLst>
                </p:cTn>
                <p:tgtEl>
                  <p:spTgt spid="5"/>
                </p:tgtEl>
              </p:cMediaNode>
            </p:audio>
          </p:childTnLst>
        </p:cTn>
      </p:par>
    </p:tnLst>
    <p:bldLst>
      <p:bldP spid="11" grpId="0"/>
      <p:bldP spid="11" grpId="1"/>
      <p:bldP spid="12"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900812"/>
          </a:xfrm>
          <a:prstGeom prst="rect">
            <a:avLst/>
          </a:prstGeom>
          <a:noFill/>
          <a:ln>
            <a:noFill/>
          </a:ln>
        </p:spPr>
      </p:pic>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11703"/>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806224" y="476672"/>
            <a:ext cx="3105017"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Biển báo chỉ dẫn</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 r="333"/>
          <a:stretch/>
        </p:blipFill>
        <p:spPr bwMode="auto">
          <a:xfrm>
            <a:off x="1" y="4338051"/>
            <a:ext cx="12192000" cy="25627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02B9FB-25AA-4082-A0A7-A48D4D8967DA}"/>
              </a:ext>
            </a:extLst>
          </p:cNvPr>
          <p:cNvSpPr/>
          <p:nvPr/>
        </p:nvSpPr>
        <p:spPr>
          <a:xfrm>
            <a:off x="1072150" y="4218506"/>
            <a:ext cx="1609863"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N</a:t>
            </a:r>
            <a:r>
              <a:rPr lang="vi-VN" sz="2800" b="0" cap="none" spc="0">
                <a:ln w="0"/>
                <a:solidFill>
                  <a:schemeClr val="tx1"/>
                </a:solidFill>
                <a:effectLst>
                  <a:outerShdw blurRad="38100" dist="19050" dir="2700000" algn="tl" rotWithShape="0">
                    <a:schemeClr val="dk1">
                      <a:alpha val="40000"/>
                    </a:schemeClr>
                  </a:outerShdw>
                </a:effectLst>
              </a:rPr>
              <a:t>ơ</a:t>
            </a:r>
            <a:r>
              <a:rPr lang="en-US" sz="2800" b="0" cap="none" spc="0">
                <a:ln w="0"/>
                <a:solidFill>
                  <a:schemeClr val="tx1"/>
                </a:solidFill>
                <a:effectLst>
                  <a:outerShdw blurRad="38100" dist="19050" dir="2700000" algn="tl" rotWithShape="0">
                    <a:schemeClr val="dk1">
                      <a:alpha val="40000"/>
                    </a:schemeClr>
                  </a:outerShdw>
                </a:effectLst>
              </a:rPr>
              <a:t>i đỗ xe</a:t>
            </a:r>
          </a:p>
        </p:txBody>
      </p:sp>
      <p:sp>
        <p:nvSpPr>
          <p:cNvPr id="25" name="Rectangle 24">
            <a:extLst>
              <a:ext uri="{FF2B5EF4-FFF2-40B4-BE49-F238E27FC236}">
                <a16:creationId xmlns:a16="http://schemas.microsoft.com/office/drawing/2014/main" id="{BB094B89-BEE6-4AE7-B70A-18E1798D5CF1}"/>
              </a:ext>
            </a:extLst>
          </p:cNvPr>
          <p:cNvSpPr/>
          <p:nvPr/>
        </p:nvSpPr>
        <p:spPr>
          <a:xfrm>
            <a:off x="8313154" y="4203451"/>
            <a:ext cx="2920992" cy="954107"/>
          </a:xfrm>
          <a:prstGeom prst="rect">
            <a:avLst/>
          </a:prstGeom>
          <a:noFill/>
        </p:spPr>
        <p:txBody>
          <a:bodyPr wrap="none" lIns="91440" tIns="45720" rIns="91440" bIns="45720">
            <a:spAutoFit/>
          </a:bodyPr>
          <a:lstStyle/>
          <a:p>
            <a:pPr algn="ctr"/>
            <a:r>
              <a:rPr lang="en-US" sz="2800">
                <a:ln w="0"/>
                <a:effectLst>
                  <a:outerShdw blurRad="38100" dist="19050" dir="2700000" algn="tl" rotWithShape="0">
                    <a:schemeClr val="dk1">
                      <a:alpha val="40000"/>
                    </a:schemeClr>
                  </a:outerShdw>
                </a:effectLst>
              </a:rPr>
              <a:t>Đ</a:t>
            </a:r>
            <a:r>
              <a:rPr lang="vi-VN" sz="2800">
                <a:ln w="0"/>
                <a:effectLst>
                  <a:outerShdw blurRad="38100" dist="19050" dir="2700000" algn="tl" rotWithShape="0">
                    <a:schemeClr val="dk1">
                      <a:alpha val="40000"/>
                    </a:schemeClr>
                  </a:outerShdw>
                </a:effectLst>
              </a:rPr>
              <a:t>ư</a:t>
            </a:r>
            <a:r>
              <a:rPr lang="en-US" sz="2800">
                <a:ln w="0"/>
                <a:effectLst>
                  <a:outerShdw blurRad="38100" dist="19050" dir="2700000" algn="tl" rotWithShape="0">
                    <a:schemeClr val="dk1">
                      <a:alpha val="40000"/>
                    </a:schemeClr>
                  </a:outerShdw>
                </a:effectLst>
              </a:rPr>
              <a:t>ờng giành riêng</a:t>
            </a:r>
          </a:p>
          <a:p>
            <a:pPr algn="ctr"/>
            <a:r>
              <a:rPr lang="en-US" sz="2800" b="0" cap="none" spc="0">
                <a:ln w="0"/>
                <a:solidFill>
                  <a:schemeClr val="tx1"/>
                </a:solidFill>
                <a:effectLst>
                  <a:outerShdw blurRad="38100" dist="19050" dir="2700000" algn="tl" rotWithShape="0">
                    <a:schemeClr val="dk1">
                      <a:alpha val="40000"/>
                    </a:schemeClr>
                  </a:outerShdw>
                </a:effectLst>
              </a:rPr>
              <a:t>Cho xe m</a:t>
            </a:r>
            <a:r>
              <a:rPr lang="en-US" sz="2800">
                <a:ln w="0"/>
                <a:effectLst>
                  <a:outerShdw blurRad="38100" dist="19050" dir="2700000" algn="tl" rotWithShape="0">
                    <a:schemeClr val="dk1">
                      <a:alpha val="40000"/>
                    </a:schemeClr>
                  </a:outerShdw>
                </a:effectLst>
              </a:rPr>
              <a:t>ô tô</a:t>
            </a:r>
            <a:endParaRPr lang="en-US" sz="28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4BC979E2-A496-45F1-91C8-F25B925A6253}"/>
              </a:ext>
            </a:extLst>
          </p:cNvPr>
          <p:cNvSpPr/>
          <p:nvPr/>
        </p:nvSpPr>
        <p:spPr>
          <a:xfrm>
            <a:off x="4020476" y="4234229"/>
            <a:ext cx="3773597" cy="523220"/>
          </a:xfrm>
          <a:prstGeom prst="rect">
            <a:avLst/>
          </a:prstGeom>
          <a:noFill/>
        </p:spPr>
        <p:txBody>
          <a:bodyPr wrap="none" lIns="91440" tIns="45720" rIns="91440" bIns="45720">
            <a:spAutoFit/>
          </a:bodyPr>
          <a:lstStyle/>
          <a:p>
            <a:pPr algn="ctr"/>
            <a:r>
              <a:rPr lang="en-US" sz="2800">
                <a:ln w="0"/>
                <a:effectLst>
                  <a:outerShdw blurRad="38100" dist="19050" dir="2700000" algn="tl" rotWithShape="0">
                    <a:schemeClr val="dk1">
                      <a:alpha val="40000"/>
                    </a:schemeClr>
                  </a:outerShdw>
                </a:effectLst>
              </a:rPr>
              <a:t>Đ</a:t>
            </a:r>
            <a:r>
              <a:rPr lang="vi-VN" sz="2800">
                <a:ln w="0"/>
                <a:effectLst>
                  <a:outerShdw blurRad="38100" dist="19050" dir="2700000" algn="tl" rotWithShape="0">
                    <a:schemeClr val="dk1">
                      <a:alpha val="40000"/>
                    </a:schemeClr>
                  </a:outerShdw>
                </a:effectLst>
              </a:rPr>
              <a:t>ư</a:t>
            </a:r>
            <a:r>
              <a:rPr lang="en-US" sz="2800">
                <a:ln w="0"/>
                <a:effectLst>
                  <a:outerShdw blurRad="38100" dist="19050" dir="2700000" algn="tl" rotWithShape="0">
                    <a:schemeClr val="dk1">
                      <a:alpha val="40000"/>
                    </a:schemeClr>
                  </a:outerShdw>
                </a:effectLst>
              </a:rPr>
              <a:t>ờng giành cho xe ô tô</a:t>
            </a:r>
            <a:endParaRPr lang="en-US" sz="2800" b="0" cap="none" spc="0">
              <a:ln w="0"/>
              <a:solidFill>
                <a:schemeClr val="tx1"/>
              </a:solidFill>
              <a:effectLst>
                <a:outerShdw blurRad="38100" dist="19050" dir="2700000" algn="tl" rotWithShape="0">
                  <a:schemeClr val="dk1">
                    <a:alpha val="40000"/>
                  </a:schemeClr>
                </a:outerShdw>
              </a:effectLst>
            </a:endParaRPr>
          </a:p>
        </p:txBody>
      </p:sp>
      <p:pic>
        <p:nvPicPr>
          <p:cNvPr id="19" name="Picture 2" descr="Biển báo nơi đỗ xe">
            <a:extLst>
              <a:ext uri="{FF2B5EF4-FFF2-40B4-BE49-F238E27FC236}">
                <a16:creationId xmlns:a16="http://schemas.microsoft.com/office/drawing/2014/main" id="{BE1D3632-74A3-4CDB-9F41-06ABDE33BD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768" y="1571186"/>
            <a:ext cx="2676628" cy="23725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ển báo Đường dành cho ô tô">
            <a:extLst>
              <a:ext uri="{FF2B5EF4-FFF2-40B4-BE49-F238E27FC236}">
                <a16:creationId xmlns:a16="http://schemas.microsoft.com/office/drawing/2014/main" id="{BD008EE5-E3D9-4C56-9D81-C125F50798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478" y="1591210"/>
            <a:ext cx="2676628" cy="23725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iển báo làn đường dành riêng cho môtô">
            <a:extLst>
              <a:ext uri="{FF2B5EF4-FFF2-40B4-BE49-F238E27FC236}">
                <a16:creationId xmlns:a16="http://schemas.microsoft.com/office/drawing/2014/main" id="{4BD16756-F135-4A21-9038-F776EAD952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2820" y="1591209"/>
            <a:ext cx="2551546" cy="237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49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ppt_x</p:attrName>
                                        </p:attrNameLst>
                                      </p:cBhvr>
                                      <p:tavLst>
                                        <p:tav tm="0">
                                          <p:val>
                                            <p:strVal val="#ppt_x"/>
                                          </p:val>
                                        </p:tav>
                                        <p:tav tm="100000">
                                          <p:val>
                                            <p:strVal val="#ppt_x"/>
                                          </p:val>
                                        </p:tav>
                                      </p:tavLst>
                                    </p:anim>
                                    <p:anim calcmode="lin" valueType="num">
                                      <p:cBhvr>
                                        <p:cTn id="19" dur="2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anim calcmode="lin" valueType="num">
                                      <p:cBhvr>
                                        <p:cTn id="23" dur="2000" fill="hold"/>
                                        <p:tgtEl>
                                          <p:spTgt spid="22"/>
                                        </p:tgtEl>
                                        <p:attrNameLst>
                                          <p:attrName>ppt_x</p:attrName>
                                        </p:attrNameLst>
                                      </p:cBhvr>
                                      <p:tavLst>
                                        <p:tav tm="0">
                                          <p:val>
                                            <p:strVal val="#ppt_x"/>
                                          </p:val>
                                        </p:tav>
                                        <p:tav tm="100000">
                                          <p:val>
                                            <p:strVal val="#ppt_x"/>
                                          </p:val>
                                        </p:tav>
                                      </p:tavLst>
                                    </p:anim>
                                    <p:anim calcmode="lin" valueType="num">
                                      <p:cBhvr>
                                        <p:cTn id="24" dur="2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310280" cy="6857836"/>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15328" y="1040"/>
            <a:ext cx="8792421" cy="6856960"/>
          </a:xfrm>
          <a:prstGeom prst="rect">
            <a:avLst/>
          </a:prstGeom>
          <a:noFill/>
          <a:extLst>
            <a:ext uri="{909E8E84-426E-40DD-AFC4-6F175D3DCCD1}">
              <a14:hiddenFill xmlns:a14="http://schemas.microsoft.com/office/drawing/2010/main">
                <a:solidFill>
                  <a:srgbClr val="FFFFFF"/>
                </a:solidFill>
              </a14:hiddenFill>
            </a:ext>
          </a:extLst>
        </p:spPr>
      </p:pic>
      <p:sp>
        <p:nvSpPr>
          <p:cNvPr id="3" name="2"/>
          <p:cNvSpPr/>
          <p:nvPr/>
        </p:nvSpPr>
        <p:spPr>
          <a:xfrm>
            <a:off x="3128018" y="2093308"/>
            <a:ext cx="6506536" cy="3041858"/>
          </a:xfrm>
          <a:prstGeom prst="rect">
            <a:avLst/>
          </a:prstGeom>
        </p:spPr>
        <p:txBody>
          <a:bodyPr wrap="square">
            <a:spAutoFit/>
          </a:bodyPr>
          <a:lstStyle/>
          <a:p>
            <a:pPr>
              <a:lnSpc>
                <a:spcPct val="150000"/>
              </a:lnSpc>
            </a:pPr>
            <a:r>
              <a:rPr lang="en-US" altLang="zh-CN" sz="2800">
                <a:solidFill>
                  <a:srgbClr val="0070C0"/>
                </a:solidFill>
                <a:ea typeface="微软雅黑" pitchFamily="34" charset="-122"/>
                <a:cs typeface="Times New Roman" pitchFamily="18" charset="0"/>
              </a:rPr>
              <a:t>Đặc điểm và ý nghĩa của biển báo chỉ dẫn:</a:t>
            </a:r>
          </a:p>
          <a:p>
            <a:pPr fontAlgn="base"/>
            <a:r>
              <a:rPr lang="en-US" b="1">
                <a:solidFill>
                  <a:srgbClr val="FF0000"/>
                </a:solidFill>
              </a:rPr>
              <a:t>- </a:t>
            </a:r>
            <a:r>
              <a:rPr lang="vi-VN" b="1">
                <a:solidFill>
                  <a:srgbClr val="FF0000"/>
                </a:solidFill>
              </a:rPr>
              <a:t>Đặc điểm</a:t>
            </a:r>
            <a:r>
              <a:rPr lang="vi-VN">
                <a:solidFill>
                  <a:srgbClr val="FF0000"/>
                </a:solidFill>
              </a:rPr>
              <a:t>:  là nhóm biển hình chữ nhật hoặc hình vuông, nền xanh, hình vẽ và chữ màu trắng.</a:t>
            </a:r>
          </a:p>
          <a:p>
            <a:pPr fontAlgn="base"/>
            <a:r>
              <a:rPr lang="en-US" b="1">
                <a:solidFill>
                  <a:srgbClr val="FF0000"/>
                </a:solidFill>
              </a:rPr>
              <a:t>- </a:t>
            </a:r>
            <a:r>
              <a:rPr lang="vi-VN" b="1">
                <a:solidFill>
                  <a:srgbClr val="FF0000"/>
                </a:solidFill>
              </a:rPr>
              <a:t>Ý nghĩa:</a:t>
            </a:r>
            <a:r>
              <a:rPr lang="vi-VN">
                <a:solidFill>
                  <a:srgbClr val="FF0000"/>
                </a:solidFill>
              </a:rPr>
              <a:t> Nhóm các biển báo chỉ dẫn để chỉ dẫn hướng đi hoặc các điều cần thiết nhằm giúp người tham gia giao thông biết những định hướng cần thiết hoặc những điều có ích khác trong cuộc hành trình giúp điều khiển phương tiện được thuận lợi và an toàn hơn.</a:t>
            </a:r>
          </a:p>
          <a:p>
            <a:pPr>
              <a:lnSpc>
                <a:spcPct val="150000"/>
              </a:lnSpc>
            </a:pPr>
            <a:endParaRPr lang="vi-VN" altLang="zh-CN">
              <a:solidFill>
                <a:srgbClr val="FF0000"/>
              </a:solidFill>
              <a:ea typeface="微软雅黑" pitchFamily="34" charset="-122"/>
              <a:cs typeface="Times New Roman" pitchFamily="18" charset="0"/>
            </a:endParaRPr>
          </a:p>
        </p:txBody>
      </p:sp>
      <p:pic>
        <p:nvPicPr>
          <p:cNvPr id="12" name="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4023" y="5135604"/>
            <a:ext cx="12051219" cy="4058475"/>
          </a:xfrm>
          <a:prstGeom prst="rect">
            <a:avLst/>
          </a:prstGeom>
        </p:spPr>
      </p:pic>
      <p:pic>
        <p:nvPicPr>
          <p:cNvPr id="17"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56" y="1731684"/>
            <a:ext cx="1345394" cy="12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1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47" presetClass="entr" presetSubtype="0"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ppt_x</p:attrName>
                                        </p:attrNameLst>
                                      </p:cBhvr>
                                      <p:tavLst>
                                        <p:tav tm="0">
                                          <p:val>
                                            <p:strVal val="#ppt_x"/>
                                          </p:val>
                                        </p:tav>
                                        <p:tav tm="100000">
                                          <p:val>
                                            <p:strVal val="#ppt_x"/>
                                          </p:val>
                                        </p:tav>
                                      </p:tavLst>
                                    </p:anim>
                                    <p:anim calcmode="lin" valueType="num">
                                      <p:cBhvr>
                                        <p:cTn id="12" dur="2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repeatCount="indefinite"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anim calcmode="lin" valueType="num">
                                      <p:cBhvr>
                                        <p:cTn id="16" dur="2000" fill="hold"/>
                                        <p:tgtEl>
                                          <p:spTgt spid="18"/>
                                        </p:tgtEl>
                                        <p:attrNameLst>
                                          <p:attrName>ppt_x</p:attrName>
                                        </p:attrNameLst>
                                      </p:cBhvr>
                                      <p:tavLst>
                                        <p:tav tm="0">
                                          <p:val>
                                            <p:strVal val="#ppt_x"/>
                                          </p:val>
                                        </p:tav>
                                        <p:tav tm="100000">
                                          <p:val>
                                            <p:strVal val="#ppt_x"/>
                                          </p:val>
                                        </p:tav>
                                      </p:tavLst>
                                    </p:anim>
                                    <p:anim calcmode="lin" valueType="num">
                                      <p:cBhvr>
                                        <p:cTn id="17" dur="2000" fill="hold"/>
                                        <p:tgtEl>
                                          <p:spTgt spid="18"/>
                                        </p:tgtEl>
                                        <p:attrNameLst>
                                          <p:attrName>ppt_y</p:attrName>
                                        </p:attrNameLst>
                                      </p:cBhvr>
                                      <p:tavLst>
                                        <p:tav tm="0">
                                          <p:val>
                                            <p:strVal val="#ppt_y+.1"/>
                                          </p:val>
                                        </p:tav>
                                        <p:tav tm="100000">
                                          <p:val>
                                            <p:strVal val="#ppt_y"/>
                                          </p:val>
                                        </p:tav>
                                      </p:tavLst>
                                    </p:anim>
                                  </p:childTnLst>
                                </p:cTn>
                              </p:par>
                              <p:par>
                                <p:cTn id="18" presetID="47" presetClass="entr" presetSubtype="0" repeatCount="indefinite"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anim calcmode="lin" valueType="num">
                                      <p:cBhvr>
                                        <p:cTn id="21" dur="2000" fill="hold"/>
                                        <p:tgtEl>
                                          <p:spTgt spid="19"/>
                                        </p:tgtEl>
                                        <p:attrNameLst>
                                          <p:attrName>ppt_x</p:attrName>
                                        </p:attrNameLst>
                                      </p:cBhvr>
                                      <p:tavLst>
                                        <p:tav tm="0">
                                          <p:val>
                                            <p:strVal val="#ppt_x"/>
                                          </p:val>
                                        </p:tav>
                                        <p:tav tm="100000">
                                          <p:val>
                                            <p:strVal val="#ppt_x"/>
                                          </p:val>
                                        </p:tav>
                                      </p:tavLst>
                                    </p:anim>
                                    <p:anim calcmode="lin" valueType="num">
                                      <p:cBhvr>
                                        <p:cTn id="22"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7812" y="26165"/>
            <a:ext cx="12192000" cy="6831835"/>
          </a:xfrm>
          <a:prstGeom prst="rect">
            <a:avLst/>
          </a:prstGeom>
        </p:spPr>
      </p:pic>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26165"/>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16"/>
          <p:cNvSpPr/>
          <p:nvPr/>
        </p:nvSpPr>
        <p:spPr>
          <a:xfrm>
            <a:off x="5393116" y="504817"/>
            <a:ext cx="1638590"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Nhóm 3</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84634" y="3510210"/>
            <a:ext cx="2883521" cy="33952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04312" y="4077073"/>
            <a:ext cx="2304256" cy="1200329"/>
          </a:xfrm>
          <a:prstGeom prst="rect">
            <a:avLst/>
          </a:prstGeom>
          <a:noFill/>
        </p:spPr>
        <p:txBody>
          <a:bodyPr wrap="square" rtlCol="0">
            <a:spAutoFit/>
          </a:bodyPr>
          <a:lstStyle/>
          <a:p>
            <a:pPr eaLnBrk="0" hangingPunct="0"/>
            <a:r>
              <a:rPr lang="en-US" altLang="zh-CN" b="1">
                <a:solidFill>
                  <a:schemeClr val="tx1">
                    <a:lumMod val="95000"/>
                    <a:lumOff val="5000"/>
                  </a:schemeClr>
                </a:solidFill>
                <a:latin typeface="微软雅黑" pitchFamily="34" charset="-122"/>
                <a:ea typeface="微软雅黑" pitchFamily="34" charset="-122"/>
                <a:cs typeface="Heiti SC Light"/>
                <a:sym typeface="Helvetica Neue Light"/>
              </a:rPr>
              <a:t>Cho trẻ quan sát và nêu đặc điểm về 1 số biển báo cấm thường gặp </a:t>
            </a:r>
            <a:endParaRPr lang="zh-CN" altLang="en-US" b="1" dirty="0">
              <a:solidFill>
                <a:schemeClr val="tx1">
                  <a:lumMod val="95000"/>
                  <a:lumOff val="5000"/>
                </a:schemeClr>
              </a:solidFill>
              <a:latin typeface="微软雅黑" pitchFamily="34" charset="-122"/>
              <a:ea typeface="微软雅黑" pitchFamily="34" charset="-122"/>
              <a:cs typeface="Heiti SC Light"/>
              <a:sym typeface="Helvetica Neue Light"/>
            </a:endParaRPr>
          </a:p>
        </p:txBody>
      </p:sp>
      <p:pic>
        <p:nvPicPr>
          <p:cNvPr id="11"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3" r="333"/>
          <a:stretch/>
        </p:blipFill>
        <p:spPr bwMode="auto">
          <a:xfrm>
            <a:off x="0" y="4623611"/>
            <a:ext cx="12051219" cy="22464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ển báo đường hai chiều">
            <a:extLst>
              <a:ext uri="{FF2B5EF4-FFF2-40B4-BE49-F238E27FC236}">
                <a16:creationId xmlns:a16="http://schemas.microsoft.com/office/drawing/2014/main" id="{C0405A25-C906-4864-87FE-E2E49EE75B7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7149" y="1708796"/>
            <a:ext cx="3314700" cy="23479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iển báo đường người đi xe đạp cắt ngang W.226">
            <a:extLst>
              <a:ext uri="{FF2B5EF4-FFF2-40B4-BE49-F238E27FC236}">
                <a16:creationId xmlns:a16="http://schemas.microsoft.com/office/drawing/2014/main" id="{5BE7932C-8775-44FE-B5BA-33930CC77973}"/>
              </a:ext>
            </a:extLst>
          </p:cNvPr>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964801" y="639963"/>
            <a:ext cx="4305154" cy="254376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06650E6-5E30-4A0A-8190-D0E7391310A6}"/>
              </a:ext>
            </a:extLst>
          </p:cNvPr>
          <p:cNvSpPr/>
          <p:nvPr/>
        </p:nvSpPr>
        <p:spPr>
          <a:xfrm>
            <a:off x="338046" y="4446404"/>
            <a:ext cx="3866828" cy="461665"/>
          </a:xfrm>
          <a:prstGeom prst="rect">
            <a:avLst/>
          </a:prstGeom>
          <a:noFill/>
        </p:spPr>
        <p:txBody>
          <a:bodyPr wrap="none" lIns="91440" tIns="45720" rIns="91440" bIns="45720">
            <a:spAutoFit/>
          </a:bodyPr>
          <a:lstStyle/>
          <a:p>
            <a:pPr algn="ctr"/>
            <a:r>
              <a:rPr lang="en-US" sz="2400">
                <a:ln w="0"/>
                <a:solidFill>
                  <a:srgbClr val="FF0000"/>
                </a:solidFill>
                <a:effectLst>
                  <a:outerShdw blurRad="38100" dist="19050" dir="2700000" algn="tl" rotWithShape="0">
                    <a:schemeClr val="dk1">
                      <a:alpha val="40000"/>
                    </a:schemeClr>
                  </a:outerShdw>
                </a:effectLst>
              </a:rPr>
              <a:t>Đ</a:t>
            </a:r>
            <a:r>
              <a:rPr lang="vi-VN" sz="2400">
                <a:ln w="0"/>
                <a:solidFill>
                  <a:srgbClr val="FF0000"/>
                </a:solidFill>
                <a:effectLst>
                  <a:outerShdw blurRad="38100" dist="19050" dir="2700000" algn="tl" rotWithShape="0">
                    <a:schemeClr val="dk1">
                      <a:alpha val="40000"/>
                    </a:schemeClr>
                  </a:outerShdw>
                </a:effectLst>
              </a:rPr>
              <a:t>ư</a:t>
            </a:r>
            <a:r>
              <a:rPr lang="en-US" sz="2400">
                <a:ln w="0"/>
                <a:solidFill>
                  <a:srgbClr val="FF0000"/>
                </a:solidFill>
                <a:effectLst>
                  <a:outerShdw blurRad="38100" dist="19050" dir="2700000" algn="tl" rotWithShape="0">
                    <a:schemeClr val="dk1">
                      <a:alpha val="40000"/>
                    </a:schemeClr>
                  </a:outerShdw>
                </a:effectLst>
              </a:rPr>
              <a:t>ờng ng</a:t>
            </a:r>
            <a:r>
              <a:rPr lang="vi-VN" sz="2400">
                <a:ln w="0"/>
                <a:solidFill>
                  <a:srgbClr val="FF0000"/>
                </a:solidFill>
                <a:effectLst>
                  <a:outerShdw blurRad="38100" dist="19050" dir="2700000" algn="tl" rotWithShape="0">
                    <a:schemeClr val="dk1">
                      <a:alpha val="40000"/>
                    </a:schemeClr>
                  </a:outerShdw>
                </a:effectLst>
              </a:rPr>
              <a:t>ư</a:t>
            </a:r>
            <a:r>
              <a:rPr lang="en-US" sz="2400">
                <a:ln w="0"/>
                <a:solidFill>
                  <a:srgbClr val="FF0000"/>
                </a:solidFill>
                <a:effectLst>
                  <a:outerShdw blurRad="38100" dist="19050" dir="2700000" algn="tl" rotWithShape="0">
                    <a:schemeClr val="dk1">
                      <a:alpha val="40000"/>
                    </a:schemeClr>
                  </a:outerShdw>
                </a:effectLst>
              </a:rPr>
              <a:t>ời đi bộ cắt ngang</a:t>
            </a:r>
            <a:endParaRPr lang="en-US" sz="2400" b="0" cap="none" spc="0">
              <a:ln w="0"/>
              <a:solidFill>
                <a:srgbClr val="FF0000"/>
              </a:solidFill>
              <a:effectLst>
                <a:outerShdw blurRad="38100" dist="19050" dir="2700000" algn="tl" rotWithShape="0">
                  <a:schemeClr val="dk1">
                    <a:alpha val="40000"/>
                  </a:schemeClr>
                </a:outerShdw>
              </a:effectLst>
            </a:endParaRPr>
          </a:p>
        </p:txBody>
      </p:sp>
      <p:pic>
        <p:nvPicPr>
          <p:cNvPr id="1026" name="Picture 2" descr="Biển báo đường người đi bộ cắt ngang W.224">
            <a:extLst>
              <a:ext uri="{FF2B5EF4-FFF2-40B4-BE49-F238E27FC236}">
                <a16:creationId xmlns:a16="http://schemas.microsoft.com/office/drawing/2014/main" id="{20CD945A-A355-42A5-BB14-2D26422EE5D3}"/>
              </a:ext>
            </a:extLst>
          </p:cNvPr>
          <p:cNvPicPr>
            <a:picLocks noChangeAspect="1" noChangeArrowheads="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331" y="1999826"/>
            <a:ext cx="4627583" cy="243381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0A53BD8-B22A-45AA-8EB7-FEB657C728CD}"/>
              </a:ext>
            </a:extLst>
          </p:cNvPr>
          <p:cNvSpPr/>
          <p:nvPr/>
        </p:nvSpPr>
        <p:spPr>
          <a:xfrm>
            <a:off x="5034044" y="4151603"/>
            <a:ext cx="2039341" cy="461665"/>
          </a:xfrm>
          <a:prstGeom prst="rect">
            <a:avLst/>
          </a:prstGeom>
          <a:noFill/>
        </p:spPr>
        <p:txBody>
          <a:bodyPr wrap="none" lIns="91440" tIns="45720" rIns="91440" bIns="45720">
            <a:spAutoFit/>
          </a:bodyPr>
          <a:lstStyle/>
          <a:p>
            <a:pPr algn="ctr"/>
            <a:r>
              <a:rPr lang="en-US" sz="2400">
                <a:ln w="0"/>
                <a:solidFill>
                  <a:srgbClr val="FF0000"/>
                </a:solidFill>
                <a:effectLst>
                  <a:outerShdw blurRad="38100" dist="19050" dir="2700000" algn="tl" rotWithShape="0">
                    <a:schemeClr val="dk1">
                      <a:alpha val="40000"/>
                    </a:schemeClr>
                  </a:outerShdw>
                </a:effectLst>
              </a:rPr>
              <a:t>Đ</a:t>
            </a:r>
            <a:r>
              <a:rPr lang="vi-VN" sz="2400">
                <a:ln w="0"/>
                <a:solidFill>
                  <a:srgbClr val="FF0000"/>
                </a:solidFill>
                <a:effectLst>
                  <a:outerShdw blurRad="38100" dist="19050" dir="2700000" algn="tl" rotWithShape="0">
                    <a:schemeClr val="dk1">
                      <a:alpha val="40000"/>
                    </a:schemeClr>
                  </a:outerShdw>
                </a:effectLst>
              </a:rPr>
              <a:t>ư</a:t>
            </a:r>
            <a:r>
              <a:rPr lang="en-US" sz="2400">
                <a:ln w="0"/>
                <a:solidFill>
                  <a:srgbClr val="FF0000"/>
                </a:solidFill>
                <a:effectLst>
                  <a:outerShdw blurRad="38100" dist="19050" dir="2700000" algn="tl" rotWithShape="0">
                    <a:schemeClr val="dk1">
                      <a:alpha val="40000"/>
                    </a:schemeClr>
                  </a:outerShdw>
                </a:effectLst>
              </a:rPr>
              <a:t>ờng 2 chiều</a:t>
            </a:r>
            <a:endParaRPr lang="en-US" sz="2400" b="0" cap="none" spc="0">
              <a:ln w="0"/>
              <a:solidFill>
                <a:srgbClr val="FF0000"/>
              </a:solidFill>
              <a:effectLst>
                <a:outerShdw blurRad="38100" dist="19050" dir="2700000" algn="tl" rotWithShape="0">
                  <a:schemeClr val="dk1">
                    <a:alpha val="40000"/>
                  </a:schemeClr>
                </a:outerShdw>
              </a:effectLst>
            </a:endParaRPr>
          </a:p>
        </p:txBody>
      </p:sp>
      <p:sp>
        <p:nvSpPr>
          <p:cNvPr id="23" name="Rectangle 22">
            <a:extLst>
              <a:ext uri="{FF2B5EF4-FFF2-40B4-BE49-F238E27FC236}">
                <a16:creationId xmlns:a16="http://schemas.microsoft.com/office/drawing/2014/main" id="{71E741C7-923E-4AF9-B271-3B8C4B055EDC}"/>
              </a:ext>
            </a:extLst>
          </p:cNvPr>
          <p:cNvSpPr/>
          <p:nvPr/>
        </p:nvSpPr>
        <p:spPr>
          <a:xfrm>
            <a:off x="7973640" y="2995036"/>
            <a:ext cx="4370043" cy="461665"/>
          </a:xfrm>
          <a:prstGeom prst="rect">
            <a:avLst/>
          </a:prstGeom>
          <a:noFill/>
        </p:spPr>
        <p:txBody>
          <a:bodyPr wrap="none" lIns="91440" tIns="45720" rIns="91440" bIns="45720">
            <a:spAutoFit/>
          </a:bodyPr>
          <a:lstStyle/>
          <a:p>
            <a:pPr algn="ctr"/>
            <a:r>
              <a:rPr lang="en-US" sz="2400">
                <a:ln w="0"/>
                <a:solidFill>
                  <a:srgbClr val="FF0000"/>
                </a:solidFill>
                <a:effectLst>
                  <a:outerShdw blurRad="38100" dist="19050" dir="2700000" algn="tl" rotWithShape="0">
                    <a:schemeClr val="dk1">
                      <a:alpha val="40000"/>
                    </a:schemeClr>
                  </a:outerShdw>
                </a:effectLst>
              </a:rPr>
              <a:t>Đ</a:t>
            </a:r>
            <a:r>
              <a:rPr lang="vi-VN" sz="2400">
                <a:ln w="0"/>
                <a:solidFill>
                  <a:srgbClr val="FF0000"/>
                </a:solidFill>
                <a:effectLst>
                  <a:outerShdw blurRad="38100" dist="19050" dir="2700000" algn="tl" rotWithShape="0">
                    <a:schemeClr val="dk1">
                      <a:alpha val="40000"/>
                    </a:schemeClr>
                  </a:outerShdw>
                </a:effectLst>
              </a:rPr>
              <a:t>ư</a:t>
            </a:r>
            <a:r>
              <a:rPr lang="en-US" sz="2400">
                <a:ln w="0"/>
                <a:solidFill>
                  <a:srgbClr val="FF0000"/>
                </a:solidFill>
                <a:effectLst>
                  <a:outerShdw blurRad="38100" dist="19050" dir="2700000" algn="tl" rotWithShape="0">
                    <a:schemeClr val="dk1">
                      <a:alpha val="40000"/>
                    </a:schemeClr>
                  </a:outerShdw>
                </a:effectLst>
              </a:rPr>
              <a:t>ờng ng</a:t>
            </a:r>
            <a:r>
              <a:rPr lang="vi-VN" sz="2400">
                <a:ln w="0"/>
                <a:solidFill>
                  <a:srgbClr val="FF0000"/>
                </a:solidFill>
                <a:effectLst>
                  <a:outerShdw blurRad="38100" dist="19050" dir="2700000" algn="tl" rotWithShape="0">
                    <a:schemeClr val="dk1">
                      <a:alpha val="40000"/>
                    </a:schemeClr>
                  </a:outerShdw>
                </a:effectLst>
              </a:rPr>
              <a:t>ư</a:t>
            </a:r>
            <a:r>
              <a:rPr lang="en-US" sz="2400">
                <a:ln w="0"/>
                <a:solidFill>
                  <a:srgbClr val="FF0000"/>
                </a:solidFill>
                <a:effectLst>
                  <a:outerShdw blurRad="38100" dist="19050" dir="2700000" algn="tl" rotWithShape="0">
                    <a:schemeClr val="dk1">
                      <a:alpha val="40000"/>
                    </a:schemeClr>
                  </a:outerShdw>
                </a:effectLst>
              </a:rPr>
              <a:t>ời đi xe đạp cắt ngang</a:t>
            </a:r>
            <a:endParaRPr lang="en-US" sz="24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7768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ppt_x</p:attrName>
                                        </p:attrNameLst>
                                      </p:cBhvr>
                                      <p:tavLst>
                                        <p:tav tm="0">
                                          <p:val>
                                            <p:strVal val="#ppt_x"/>
                                          </p:val>
                                        </p:tav>
                                        <p:tav tm="100000">
                                          <p:val>
                                            <p:strVal val="#ppt_x"/>
                                          </p:val>
                                        </p:tav>
                                      </p:tavLst>
                                    </p:anim>
                                    <p:anim calcmode="lin" valueType="num">
                                      <p:cBhvr>
                                        <p:cTn id="14" dur="2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ppt_x</p:attrName>
                                        </p:attrNameLst>
                                      </p:cBhvr>
                                      <p:tavLst>
                                        <p:tav tm="0">
                                          <p:val>
                                            <p:strVal val="#ppt_x"/>
                                          </p:val>
                                        </p:tav>
                                        <p:tav tm="100000">
                                          <p:val>
                                            <p:strVal val="#ppt_x"/>
                                          </p:val>
                                        </p:tav>
                                      </p:tavLst>
                                    </p:anim>
                                    <p:anim calcmode="lin" valueType="num">
                                      <p:cBhvr>
                                        <p:cTn id="19" dur="2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anim calcmode="lin" valueType="num">
                                      <p:cBhvr>
                                        <p:cTn id="23" dur="2000" fill="hold"/>
                                        <p:tgtEl>
                                          <p:spTgt spid="20"/>
                                        </p:tgtEl>
                                        <p:attrNameLst>
                                          <p:attrName>ppt_x</p:attrName>
                                        </p:attrNameLst>
                                      </p:cBhvr>
                                      <p:tavLst>
                                        <p:tav tm="0">
                                          <p:val>
                                            <p:strVal val="#ppt_x"/>
                                          </p:val>
                                        </p:tav>
                                        <p:tav tm="100000">
                                          <p:val>
                                            <p:strVal val="#ppt_x"/>
                                          </p:val>
                                        </p:tav>
                                      </p:tavLst>
                                    </p:anim>
                                    <p:anim calcmode="lin" valueType="num">
                                      <p:cBhvr>
                                        <p:cTn id="24" dur="2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3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p:cTn id="37" dur="500" fill="hold"/>
                                        <p:tgtEl>
                                          <p:spTgt spid="3076"/>
                                        </p:tgtEl>
                                        <p:attrNameLst>
                                          <p:attrName>ppt_w</p:attrName>
                                        </p:attrNameLst>
                                      </p:cBhvr>
                                      <p:tavLst>
                                        <p:tav tm="0">
                                          <p:val>
                                            <p:fltVal val="0"/>
                                          </p:val>
                                        </p:tav>
                                        <p:tav tm="100000">
                                          <p:val>
                                            <p:strVal val="#ppt_w"/>
                                          </p:val>
                                        </p:tav>
                                      </p:tavLst>
                                    </p:anim>
                                    <p:anim calcmode="lin" valueType="num">
                                      <p:cBhvr>
                                        <p:cTn id="38" dur="500" fill="hold"/>
                                        <p:tgtEl>
                                          <p:spTgt spid="3076"/>
                                        </p:tgtEl>
                                        <p:attrNameLst>
                                          <p:attrName>ppt_h</p:attrName>
                                        </p:attrNameLst>
                                      </p:cBhvr>
                                      <p:tavLst>
                                        <p:tav tm="0">
                                          <p:val>
                                            <p:fltVal val="0"/>
                                          </p:val>
                                        </p:tav>
                                        <p:tav tm="100000">
                                          <p:val>
                                            <p:strVal val="#ppt_h"/>
                                          </p:val>
                                        </p:tav>
                                      </p:tavLst>
                                    </p:anim>
                                    <p:animEffect transition="in" filter="fade">
                                      <p:cBhvr>
                                        <p:cTn id="39" dur="500"/>
                                        <p:tgtEl>
                                          <p:spTgt spid="3076"/>
                                        </p:tgtEl>
                                      </p:cBhvr>
                                    </p:animEffect>
                                  </p:childTnLst>
                                </p:cTn>
                              </p:par>
                            </p:childTnLst>
                          </p:cTn>
                        </p:par>
                        <p:par>
                          <p:cTn id="40" fill="hold">
                            <p:stCondLst>
                              <p:cond delay="4500"/>
                            </p:stCondLst>
                            <p:childTnLst>
                              <p:par>
                                <p:cTn id="41" presetID="31" presetClass="entr" presetSubtype="0" fill="hold" nodeType="afterEffect">
                                  <p:stCondLst>
                                    <p:cond delay="0"/>
                                  </p:stCondLst>
                                  <p:childTnLst>
                                    <p:set>
                                      <p:cBhvr>
                                        <p:cTn id="42" dur="1" fill="hold">
                                          <p:stCondLst>
                                            <p:cond delay="0"/>
                                          </p:stCondLst>
                                        </p:cTn>
                                        <p:tgtEl>
                                          <p:spTgt spid="3080"/>
                                        </p:tgtEl>
                                        <p:attrNameLst>
                                          <p:attrName>style.visibility</p:attrName>
                                        </p:attrNameLst>
                                      </p:cBhvr>
                                      <p:to>
                                        <p:strVal val="visible"/>
                                      </p:to>
                                    </p:set>
                                    <p:anim calcmode="lin" valueType="num">
                                      <p:cBhvr>
                                        <p:cTn id="43" dur="500" fill="hold"/>
                                        <p:tgtEl>
                                          <p:spTgt spid="3080"/>
                                        </p:tgtEl>
                                        <p:attrNameLst>
                                          <p:attrName>ppt_w</p:attrName>
                                        </p:attrNameLst>
                                      </p:cBhvr>
                                      <p:tavLst>
                                        <p:tav tm="0">
                                          <p:val>
                                            <p:fltVal val="0"/>
                                          </p:val>
                                        </p:tav>
                                        <p:tav tm="100000">
                                          <p:val>
                                            <p:strVal val="#ppt_w"/>
                                          </p:val>
                                        </p:tav>
                                      </p:tavLst>
                                    </p:anim>
                                    <p:anim calcmode="lin" valueType="num">
                                      <p:cBhvr>
                                        <p:cTn id="44" dur="500" fill="hold"/>
                                        <p:tgtEl>
                                          <p:spTgt spid="3080"/>
                                        </p:tgtEl>
                                        <p:attrNameLst>
                                          <p:attrName>ppt_h</p:attrName>
                                        </p:attrNameLst>
                                      </p:cBhvr>
                                      <p:tavLst>
                                        <p:tav tm="0">
                                          <p:val>
                                            <p:fltVal val="0"/>
                                          </p:val>
                                        </p:tav>
                                        <p:tav tm="100000">
                                          <p:val>
                                            <p:strVal val="#ppt_h"/>
                                          </p:val>
                                        </p:tav>
                                      </p:tavLst>
                                    </p:anim>
                                    <p:anim calcmode="lin" valueType="num">
                                      <p:cBhvr>
                                        <p:cTn id="45" dur="500" fill="hold"/>
                                        <p:tgtEl>
                                          <p:spTgt spid="3080"/>
                                        </p:tgtEl>
                                        <p:attrNameLst>
                                          <p:attrName>style.rotation</p:attrName>
                                        </p:attrNameLst>
                                      </p:cBhvr>
                                      <p:tavLst>
                                        <p:tav tm="0">
                                          <p:val>
                                            <p:fltVal val="90"/>
                                          </p:val>
                                        </p:tav>
                                        <p:tav tm="100000">
                                          <p:val>
                                            <p:fltVal val="0"/>
                                          </p:val>
                                        </p:tav>
                                      </p:tavLst>
                                    </p:anim>
                                    <p:animEffect transition="in" filter="fade">
                                      <p:cBhvr>
                                        <p:cTn id="46" dur="500"/>
                                        <p:tgtEl>
                                          <p:spTgt spid="3080"/>
                                        </p:tgtEl>
                                      </p:cBhvr>
                                    </p:animEffect>
                                  </p:childTnLst>
                                </p:cTn>
                              </p:par>
                            </p:childTnLst>
                          </p:cTn>
                        </p:par>
                        <p:par>
                          <p:cTn id="47" fill="hold">
                            <p:stCondLst>
                              <p:cond delay="5000"/>
                            </p:stCondLst>
                            <p:childTnLst>
                              <p:par>
                                <p:cTn id="48" presetID="53" presetClass="entr" presetSubtype="16"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par>
                          <p:cTn id="53" fill="hold">
                            <p:stCondLst>
                              <p:cond delay="550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8"/>
                                        </p:tgtEl>
                                        <p:attrNameLst>
                                          <p:attrName>ppt_y</p:attrName>
                                        </p:attrNameLst>
                                      </p:cBhvr>
                                      <p:tavLst>
                                        <p:tav tm="0">
                                          <p:val>
                                            <p:strVal val="#ppt_y"/>
                                          </p:val>
                                        </p:tav>
                                        <p:tav tm="100000">
                                          <p:val>
                                            <p:strVal val="#ppt_y"/>
                                          </p:val>
                                        </p:tav>
                                      </p:tavLst>
                                    </p:anim>
                                    <p:anim calcmode="lin" valueType="num">
                                      <p:cBhvr>
                                        <p:cTn id="5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03"/>
            <a:ext cx="12191999" cy="6834594"/>
          </a:xfrm>
          <a:prstGeom prst="rect">
            <a:avLst/>
          </a:prstGeom>
          <a:noFill/>
          <a:ln>
            <a:noFill/>
          </a:ln>
        </p:spPr>
      </p:pic>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11703"/>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230104" y="465339"/>
            <a:ext cx="3731791"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Biển báo nguy hiểm</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 r="333"/>
          <a:stretch/>
        </p:blipFill>
        <p:spPr bwMode="auto">
          <a:xfrm>
            <a:off x="140782" y="4755374"/>
            <a:ext cx="11911013" cy="19920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02B9FB-25AA-4082-A0A7-A48D4D8967DA}"/>
              </a:ext>
            </a:extLst>
          </p:cNvPr>
          <p:cNvSpPr/>
          <p:nvPr/>
        </p:nvSpPr>
        <p:spPr>
          <a:xfrm>
            <a:off x="637587" y="4200484"/>
            <a:ext cx="2682465" cy="523220"/>
          </a:xfrm>
          <a:prstGeom prst="rect">
            <a:avLst/>
          </a:prstGeom>
          <a:noFill/>
        </p:spPr>
        <p:txBody>
          <a:bodyPr wrap="none" lIns="91440" tIns="45720" rIns="91440" bIns="45720">
            <a:spAutoFit/>
          </a:bodyPr>
          <a:lstStyle/>
          <a:p>
            <a:pPr algn="ctr"/>
            <a:r>
              <a:rPr lang="en-US" sz="2800">
                <a:ln w="0"/>
                <a:effectLst>
                  <a:outerShdw blurRad="38100" dist="19050" dir="2700000" algn="tl" rotWithShape="0">
                    <a:schemeClr val="dk1">
                      <a:alpha val="40000"/>
                    </a:schemeClr>
                  </a:outerShdw>
                </a:effectLst>
              </a:rPr>
              <a:t>Đ</a:t>
            </a:r>
            <a:r>
              <a:rPr lang="vi-VN" sz="2800">
                <a:ln w="0"/>
                <a:effectLst>
                  <a:outerShdw blurRad="38100" dist="19050" dir="2700000" algn="tl" rotWithShape="0">
                    <a:schemeClr val="dk1">
                      <a:alpha val="40000"/>
                    </a:schemeClr>
                  </a:outerShdw>
                </a:effectLst>
              </a:rPr>
              <a:t>ư</a:t>
            </a:r>
            <a:r>
              <a:rPr lang="en-US" sz="2800">
                <a:ln w="0"/>
                <a:effectLst>
                  <a:outerShdw blurRad="38100" dist="19050" dir="2700000" algn="tl" rotWithShape="0">
                    <a:schemeClr val="dk1">
                      <a:alpha val="40000"/>
                    </a:schemeClr>
                  </a:outerShdw>
                </a:effectLst>
              </a:rPr>
              <a:t>ờng có trẻ em</a:t>
            </a:r>
            <a:endParaRPr lang="en-US" sz="2800" b="0" cap="none" spc="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BB094B89-BEE6-4AE7-B70A-18E1798D5CF1}"/>
              </a:ext>
            </a:extLst>
          </p:cNvPr>
          <p:cNvSpPr/>
          <p:nvPr/>
        </p:nvSpPr>
        <p:spPr>
          <a:xfrm>
            <a:off x="9565203" y="4192435"/>
            <a:ext cx="1967205" cy="523220"/>
          </a:xfrm>
          <a:prstGeom prst="rect">
            <a:avLst/>
          </a:prstGeom>
          <a:noFill/>
        </p:spPr>
        <p:txBody>
          <a:bodyPr wrap="none" lIns="91440" tIns="45720" rIns="91440" bIns="45720">
            <a:spAutoFit/>
          </a:bodyPr>
          <a:lstStyle/>
          <a:p>
            <a:pPr algn="ctr"/>
            <a:r>
              <a:rPr lang="en-US" sz="2800">
                <a:ln w="0"/>
                <a:effectLst>
                  <a:outerShdw blurRad="38100" dist="19050" dir="2700000" algn="tl" rotWithShape="0">
                    <a:schemeClr val="dk1">
                      <a:alpha val="40000"/>
                    </a:schemeClr>
                  </a:outerShdw>
                </a:effectLst>
              </a:rPr>
              <a:t>Đ</a:t>
            </a:r>
            <a:r>
              <a:rPr lang="vi-VN" sz="2800">
                <a:ln w="0"/>
                <a:effectLst>
                  <a:outerShdw blurRad="38100" dist="19050" dir="2700000" algn="tl" rotWithShape="0">
                    <a:schemeClr val="dk1">
                      <a:alpha val="40000"/>
                    </a:schemeClr>
                  </a:outerShdw>
                </a:effectLst>
              </a:rPr>
              <a:t>ư</a:t>
            </a:r>
            <a:r>
              <a:rPr lang="en-US" sz="2800">
                <a:ln w="0"/>
                <a:effectLst>
                  <a:outerShdw blurRad="38100" dist="19050" dir="2700000" algn="tl" rotWithShape="0">
                    <a:schemeClr val="dk1">
                      <a:alpha val="40000"/>
                    </a:schemeClr>
                  </a:outerShdw>
                </a:effectLst>
              </a:rPr>
              <a:t>ờng tr</a:t>
            </a:r>
            <a:r>
              <a:rPr lang="vi-VN" sz="2800">
                <a:ln w="0"/>
                <a:effectLst>
                  <a:outerShdw blurRad="38100" dist="19050" dir="2700000" algn="tl" rotWithShape="0">
                    <a:schemeClr val="dk1">
                      <a:alpha val="40000"/>
                    </a:schemeClr>
                  </a:outerShdw>
                </a:effectLst>
              </a:rPr>
              <a:t>ơ</a:t>
            </a:r>
            <a:r>
              <a:rPr lang="en-US" sz="2800">
                <a:ln w="0"/>
                <a:effectLst>
                  <a:outerShdw blurRad="38100" dist="19050" dir="2700000" algn="tl" rotWithShape="0">
                    <a:schemeClr val="dk1">
                      <a:alpha val="40000"/>
                    </a:schemeClr>
                  </a:outerShdw>
                </a:effectLst>
              </a:rPr>
              <a:t>n</a:t>
            </a:r>
            <a:endParaRPr lang="en-US" sz="28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4BC979E2-A496-45F1-91C8-F25B925A6253}"/>
              </a:ext>
            </a:extLst>
          </p:cNvPr>
          <p:cNvSpPr/>
          <p:nvPr/>
        </p:nvSpPr>
        <p:spPr>
          <a:xfrm>
            <a:off x="4230104" y="4192843"/>
            <a:ext cx="4115486"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C</a:t>
            </a:r>
            <a:r>
              <a:rPr lang="en-US" sz="2800">
                <a:ln w="0"/>
                <a:effectLst>
                  <a:outerShdw blurRad="38100" dist="19050" dir="2700000" algn="tl" rotWithShape="0">
                    <a:schemeClr val="dk1">
                      <a:alpha val="40000"/>
                    </a:schemeClr>
                  </a:outerShdw>
                </a:effectLst>
              </a:rPr>
              <a:t>ông tr</a:t>
            </a:r>
            <a:r>
              <a:rPr lang="vi-VN" sz="2800">
                <a:ln w="0"/>
                <a:effectLst>
                  <a:outerShdw blurRad="38100" dist="19050" dir="2700000" algn="tl" rotWithShape="0">
                    <a:schemeClr val="dk1">
                      <a:alpha val="40000"/>
                    </a:schemeClr>
                  </a:outerShdw>
                </a:effectLst>
              </a:rPr>
              <a:t>ư</a:t>
            </a:r>
            <a:r>
              <a:rPr lang="en-US" sz="2800">
                <a:ln w="0"/>
                <a:effectLst>
                  <a:outerShdw blurRad="38100" dist="19050" dir="2700000" algn="tl" rotWithShape="0">
                    <a:schemeClr val="dk1">
                      <a:alpha val="40000"/>
                    </a:schemeClr>
                  </a:outerShdw>
                </a:effectLst>
              </a:rPr>
              <a:t>ờng đang thi công</a:t>
            </a:r>
            <a:endParaRPr lang="en-US" sz="2800" b="0" cap="none" spc="0">
              <a:ln w="0"/>
              <a:solidFill>
                <a:schemeClr val="tx1"/>
              </a:solidFill>
              <a:effectLst>
                <a:outerShdw blurRad="38100" dist="19050" dir="2700000" algn="tl" rotWithShape="0">
                  <a:schemeClr val="dk1">
                    <a:alpha val="40000"/>
                  </a:schemeClr>
                </a:outerShdw>
              </a:effectLst>
            </a:endParaRPr>
          </a:p>
        </p:txBody>
      </p:sp>
      <p:pic>
        <p:nvPicPr>
          <p:cNvPr id="20" name="Picture 2" descr="Kết quả hình ảnh cho biển báo nguy hiểm đường có trẻ em">
            <a:extLst>
              <a:ext uri="{FF2B5EF4-FFF2-40B4-BE49-F238E27FC236}">
                <a16:creationId xmlns:a16="http://schemas.microsoft.com/office/drawing/2014/main" id="{345FDB04-1450-41AC-987D-10E2B8D88BAC}"/>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442" y="1135309"/>
            <a:ext cx="3374705" cy="279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Hình ảnh có liên quan">
            <a:extLst>
              <a:ext uri="{FF2B5EF4-FFF2-40B4-BE49-F238E27FC236}">
                <a16:creationId xmlns:a16="http://schemas.microsoft.com/office/drawing/2014/main" id="{6A181439-5843-42B6-BB96-947538E92D8C}"/>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8147" y="1106598"/>
            <a:ext cx="4874482" cy="276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ình ảnh có liên quan">
            <a:extLst>
              <a:ext uri="{FF2B5EF4-FFF2-40B4-BE49-F238E27FC236}">
                <a16:creationId xmlns:a16="http://schemas.microsoft.com/office/drawing/2014/main" id="{8899B887-DBCF-470B-B3C7-5BFC1923499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2265" y="1199186"/>
            <a:ext cx="3039110" cy="25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745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ppt_x</p:attrName>
                                        </p:attrNameLst>
                                      </p:cBhvr>
                                      <p:tavLst>
                                        <p:tav tm="0">
                                          <p:val>
                                            <p:strVal val="#ppt_x"/>
                                          </p:val>
                                        </p:tav>
                                        <p:tav tm="100000">
                                          <p:val>
                                            <p:strVal val="#ppt_x"/>
                                          </p:val>
                                        </p:tav>
                                      </p:tavLst>
                                    </p:anim>
                                    <p:anim calcmode="lin" valueType="num">
                                      <p:cBhvr>
                                        <p:cTn id="19" dur="2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anim calcmode="lin" valueType="num">
                                      <p:cBhvr>
                                        <p:cTn id="23" dur="2000" fill="hold"/>
                                        <p:tgtEl>
                                          <p:spTgt spid="22"/>
                                        </p:tgtEl>
                                        <p:attrNameLst>
                                          <p:attrName>ppt_x</p:attrName>
                                        </p:attrNameLst>
                                      </p:cBhvr>
                                      <p:tavLst>
                                        <p:tav tm="0">
                                          <p:val>
                                            <p:strVal val="#ppt_x"/>
                                          </p:val>
                                        </p:tav>
                                        <p:tav tm="100000">
                                          <p:val>
                                            <p:strVal val="#ppt_x"/>
                                          </p:val>
                                        </p:tav>
                                      </p:tavLst>
                                    </p:anim>
                                    <p:anim calcmode="lin" valueType="num">
                                      <p:cBhvr>
                                        <p:cTn id="24" dur="2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310280" cy="6857836"/>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15328" y="1040"/>
            <a:ext cx="8792421" cy="6856960"/>
          </a:xfrm>
          <a:prstGeom prst="rect">
            <a:avLst/>
          </a:prstGeom>
          <a:noFill/>
          <a:extLst>
            <a:ext uri="{909E8E84-426E-40DD-AFC4-6F175D3DCCD1}">
              <a14:hiddenFill xmlns:a14="http://schemas.microsoft.com/office/drawing/2010/main">
                <a:solidFill>
                  <a:srgbClr val="FFFFFF"/>
                </a:solidFill>
              </a14:hiddenFill>
            </a:ext>
          </a:extLst>
        </p:spPr>
      </p:pic>
      <p:sp>
        <p:nvSpPr>
          <p:cNvPr id="3" name="2"/>
          <p:cNvSpPr/>
          <p:nvPr/>
        </p:nvSpPr>
        <p:spPr>
          <a:xfrm>
            <a:off x="2888024" y="2046570"/>
            <a:ext cx="6746530" cy="2764859"/>
          </a:xfrm>
          <a:prstGeom prst="rect">
            <a:avLst/>
          </a:prstGeom>
        </p:spPr>
        <p:txBody>
          <a:bodyPr wrap="square">
            <a:spAutoFit/>
          </a:bodyPr>
          <a:lstStyle/>
          <a:p>
            <a:pPr>
              <a:lnSpc>
                <a:spcPct val="150000"/>
              </a:lnSpc>
            </a:pPr>
            <a:r>
              <a:rPr lang="en-US" altLang="zh-CN" sz="2800">
                <a:solidFill>
                  <a:srgbClr val="0070C0"/>
                </a:solidFill>
                <a:ea typeface="微软雅黑" pitchFamily="34" charset="-122"/>
                <a:cs typeface="Times New Roman" pitchFamily="18" charset="0"/>
              </a:rPr>
              <a:t>Đặc điểm và ý nghĩa của biển báo nguy hiểm:</a:t>
            </a:r>
          </a:p>
          <a:p>
            <a:pPr marL="285750" indent="-285750">
              <a:lnSpc>
                <a:spcPct val="150000"/>
              </a:lnSpc>
              <a:buFontTx/>
              <a:buChar char="-"/>
            </a:pPr>
            <a:r>
              <a:rPr lang="en-US">
                <a:solidFill>
                  <a:srgbClr val="FF0000"/>
                </a:solidFill>
              </a:rPr>
              <a:t>Đặc điểm: Có dạng hình tam giác đều, viền đỏ, nền màu vàng, trên có hình vẽ màu đen </a:t>
            </a:r>
          </a:p>
          <a:p>
            <a:pPr marL="285750" indent="-285750">
              <a:lnSpc>
                <a:spcPct val="150000"/>
              </a:lnSpc>
              <a:buFontTx/>
              <a:buChar char="-"/>
            </a:pPr>
            <a:r>
              <a:rPr lang="vi-VN">
                <a:solidFill>
                  <a:srgbClr val="FF0000"/>
                </a:solidFill>
              </a:rPr>
              <a:t>Biển báo nguy hiểm là biển báo dùng để cảnh báo các tình huống nguy hiểm có thể xảy ra khi tham gia giao thông</a:t>
            </a:r>
            <a:r>
              <a:rPr lang="en-US">
                <a:solidFill>
                  <a:srgbClr val="FF0000"/>
                </a:solidFill>
              </a:rPr>
              <a:t>.</a:t>
            </a:r>
            <a:r>
              <a:rPr lang="vi-VN">
                <a:solidFill>
                  <a:srgbClr val="FF0000"/>
                </a:solidFill>
              </a:rPr>
              <a:t> Khi gặp biển báo nguy hiểm người lái xe phải giảm tốc độ</a:t>
            </a:r>
            <a:endParaRPr lang="vi-VN" altLang="zh-CN">
              <a:solidFill>
                <a:srgbClr val="FF0000"/>
              </a:solidFill>
              <a:ea typeface="微软雅黑" pitchFamily="34" charset="-122"/>
              <a:cs typeface="Times New Roman" pitchFamily="18" charset="0"/>
            </a:endParaRPr>
          </a:p>
        </p:txBody>
      </p:sp>
      <p:pic>
        <p:nvPicPr>
          <p:cNvPr id="12" name="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4023" y="5135604"/>
            <a:ext cx="12051219" cy="4058475"/>
          </a:xfrm>
          <a:prstGeom prst="rect">
            <a:avLst/>
          </a:prstGeom>
        </p:spPr>
      </p:pic>
      <p:pic>
        <p:nvPicPr>
          <p:cNvPr id="17"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56" y="1731684"/>
            <a:ext cx="1345394" cy="12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4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47" presetClass="entr" presetSubtype="0"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ppt_x</p:attrName>
                                        </p:attrNameLst>
                                      </p:cBhvr>
                                      <p:tavLst>
                                        <p:tav tm="0">
                                          <p:val>
                                            <p:strVal val="#ppt_x"/>
                                          </p:val>
                                        </p:tav>
                                        <p:tav tm="100000">
                                          <p:val>
                                            <p:strVal val="#ppt_x"/>
                                          </p:val>
                                        </p:tav>
                                      </p:tavLst>
                                    </p:anim>
                                    <p:anim calcmode="lin" valueType="num">
                                      <p:cBhvr>
                                        <p:cTn id="12" dur="2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repeatCount="indefinite"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anim calcmode="lin" valueType="num">
                                      <p:cBhvr>
                                        <p:cTn id="16" dur="2000" fill="hold"/>
                                        <p:tgtEl>
                                          <p:spTgt spid="18"/>
                                        </p:tgtEl>
                                        <p:attrNameLst>
                                          <p:attrName>ppt_x</p:attrName>
                                        </p:attrNameLst>
                                      </p:cBhvr>
                                      <p:tavLst>
                                        <p:tav tm="0">
                                          <p:val>
                                            <p:strVal val="#ppt_x"/>
                                          </p:val>
                                        </p:tav>
                                        <p:tav tm="100000">
                                          <p:val>
                                            <p:strVal val="#ppt_x"/>
                                          </p:val>
                                        </p:tav>
                                      </p:tavLst>
                                    </p:anim>
                                    <p:anim calcmode="lin" valueType="num">
                                      <p:cBhvr>
                                        <p:cTn id="17" dur="2000" fill="hold"/>
                                        <p:tgtEl>
                                          <p:spTgt spid="18"/>
                                        </p:tgtEl>
                                        <p:attrNameLst>
                                          <p:attrName>ppt_y</p:attrName>
                                        </p:attrNameLst>
                                      </p:cBhvr>
                                      <p:tavLst>
                                        <p:tav tm="0">
                                          <p:val>
                                            <p:strVal val="#ppt_y+.1"/>
                                          </p:val>
                                        </p:tav>
                                        <p:tav tm="100000">
                                          <p:val>
                                            <p:strVal val="#ppt_y"/>
                                          </p:val>
                                        </p:tav>
                                      </p:tavLst>
                                    </p:anim>
                                  </p:childTnLst>
                                </p:cTn>
                              </p:par>
                              <p:par>
                                <p:cTn id="18" presetID="47" presetClass="entr" presetSubtype="0" repeatCount="indefinite"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anim calcmode="lin" valueType="num">
                                      <p:cBhvr>
                                        <p:cTn id="21" dur="2000" fill="hold"/>
                                        <p:tgtEl>
                                          <p:spTgt spid="19"/>
                                        </p:tgtEl>
                                        <p:attrNameLst>
                                          <p:attrName>ppt_x</p:attrName>
                                        </p:attrNameLst>
                                      </p:cBhvr>
                                      <p:tavLst>
                                        <p:tav tm="0">
                                          <p:val>
                                            <p:strVal val="#ppt_x"/>
                                          </p:val>
                                        </p:tav>
                                        <p:tav tm="100000">
                                          <p:val>
                                            <p:strVal val="#ppt_x"/>
                                          </p:val>
                                        </p:tav>
                                      </p:tavLst>
                                    </p:anim>
                                    <p:anim calcmode="lin" valueType="num">
                                      <p:cBhvr>
                                        <p:cTn id="22"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iaDinhNhoHanhPhucTo-Beat_3yxyq">
            <a:hlinkClick r:id="" action="ppaction://media"/>
            <a:extLst>
              <a:ext uri="{FF2B5EF4-FFF2-40B4-BE49-F238E27FC236}">
                <a16:creationId xmlns:a16="http://schemas.microsoft.com/office/drawing/2014/main" id="{D7C1A531-B230-4223-AD76-79C1FC836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8" name="Picture 7" descr="A picture containing building, pink, red, door&#10;&#10;Description automatically generated">
            <a:extLst>
              <a:ext uri="{FF2B5EF4-FFF2-40B4-BE49-F238E27FC236}">
                <a16:creationId xmlns:a16="http://schemas.microsoft.com/office/drawing/2014/main" id="{D8E8B352-21AF-4546-9856-AD28D3222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6626" name="Rectangle 2">
            <a:extLst>
              <a:ext uri="{FF2B5EF4-FFF2-40B4-BE49-F238E27FC236}">
                <a16:creationId xmlns:a16="http://schemas.microsoft.com/office/drawing/2014/main" id="{1DBC2A2E-5EA0-415E-9BC7-9444D59D5DDE}"/>
              </a:ext>
            </a:extLst>
          </p:cNvPr>
          <p:cNvSpPr>
            <a:spLocks noChangeArrowheads="1"/>
          </p:cNvSpPr>
          <p:nvPr/>
        </p:nvSpPr>
        <p:spPr bwMode="auto">
          <a:xfrm>
            <a:off x="6068036" y="1918423"/>
            <a:ext cx="3087688"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7" name="Rectangle 3">
            <a:extLst>
              <a:ext uri="{FF2B5EF4-FFF2-40B4-BE49-F238E27FC236}">
                <a16:creationId xmlns:a16="http://schemas.microsoft.com/office/drawing/2014/main" id="{56DCB693-9EDF-445C-A10E-FEA5FCC4F794}"/>
              </a:ext>
            </a:extLst>
          </p:cNvPr>
          <p:cNvSpPr>
            <a:spLocks noChangeArrowheads="1"/>
          </p:cNvSpPr>
          <p:nvPr/>
        </p:nvSpPr>
        <p:spPr bwMode="auto">
          <a:xfrm>
            <a:off x="3008847" y="1904977"/>
            <a:ext cx="3028232"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0" name="Rectangle 8">
            <a:extLst>
              <a:ext uri="{FF2B5EF4-FFF2-40B4-BE49-F238E27FC236}">
                <a16:creationId xmlns:a16="http://schemas.microsoft.com/office/drawing/2014/main" id="{EC40BDCA-D7DE-4CF2-8711-4F4878590089}"/>
              </a:ext>
            </a:extLst>
          </p:cNvPr>
          <p:cNvSpPr>
            <a:spLocks noChangeArrowheads="1"/>
          </p:cNvSpPr>
          <p:nvPr/>
        </p:nvSpPr>
        <p:spPr bwMode="auto">
          <a:xfrm>
            <a:off x="2983411" y="4190977"/>
            <a:ext cx="3053668"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none" lIns="91435" tIns="45718" rIns="91435" bIns="4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latin typeface="Times New Roman" panose="02020603050405020304" pitchFamily="18" charset="0"/>
            </a:endParaRPr>
          </a:p>
        </p:txBody>
      </p:sp>
      <p:pic>
        <p:nvPicPr>
          <p:cNvPr id="26634" name="Picture 14" descr="xe copy">
            <a:hlinkClick r:id="" action="ppaction://noaction"/>
            <a:extLst>
              <a:ext uri="{FF2B5EF4-FFF2-40B4-BE49-F238E27FC236}">
                <a16:creationId xmlns:a16="http://schemas.microsoft.com/office/drawing/2014/main" id="{3289B68A-79B9-40BD-86DC-F642EEBD8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7851" y="2157786"/>
            <a:ext cx="2825750" cy="178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llustration about Cartoon line art for an airplane. Illustration ...">
            <a:extLst>
              <a:ext uri="{FF2B5EF4-FFF2-40B4-BE49-F238E27FC236}">
                <a16:creationId xmlns:a16="http://schemas.microsoft.com/office/drawing/2014/main" id="{DD14DBE2-6CD1-4D2A-A977-BF4E7CFF4A0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1874" y="4226043"/>
            <a:ext cx="2825750" cy="21071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만화 수채화 패턴 어린이 범선 패턴 보트 방향타, 요트, 만화 해적 ...">
            <a:extLst>
              <a:ext uri="{FF2B5EF4-FFF2-40B4-BE49-F238E27FC236}">
                <a16:creationId xmlns:a16="http://schemas.microsoft.com/office/drawing/2014/main" id="{AF343390-7F9E-4915-A471-2205D94E6399}"/>
              </a:ext>
            </a:extLst>
          </p:cNvPr>
          <p:cNvPicPr>
            <a:picLocks noChangeAspect="1" noChangeArrowheads="1"/>
          </p:cNvPicPr>
          <p:nvPr/>
        </p:nvPicPr>
        <p:blipFill>
          <a:blip r:embed="rId9">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879198" y="2064568"/>
            <a:ext cx="3454170" cy="202966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3">
            <a:hlinkClick r:id="rId10" action="ppaction://hlinksldjump">
              <a:snd r:embed="rId11" name="click.wav"/>
            </a:hlinkClick>
            <a:extLst>
              <a:ext uri="{FF2B5EF4-FFF2-40B4-BE49-F238E27FC236}">
                <a16:creationId xmlns:a16="http://schemas.microsoft.com/office/drawing/2014/main" id="{2853B801-4A72-4E46-9AE0-7320396E0E60}"/>
              </a:ext>
            </a:extLst>
          </p:cNvPr>
          <p:cNvSpPr>
            <a:spLocks noChangeArrowheads="1"/>
          </p:cNvSpPr>
          <p:nvPr/>
        </p:nvSpPr>
        <p:spPr bwMode="auto">
          <a:xfrm>
            <a:off x="2988173" y="1925494"/>
            <a:ext cx="3028232"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3" name="Rectangle 2">
            <a:hlinkClick r:id="rId12" action="ppaction://hlinksldjump">
              <a:snd r:embed="rId11" name="click.wav"/>
            </a:hlinkClick>
            <a:extLst>
              <a:ext uri="{FF2B5EF4-FFF2-40B4-BE49-F238E27FC236}">
                <a16:creationId xmlns:a16="http://schemas.microsoft.com/office/drawing/2014/main" id="{32FAAFD6-082B-406F-A0EB-FD0D195C5949}"/>
              </a:ext>
            </a:extLst>
          </p:cNvPr>
          <p:cNvSpPr>
            <a:spLocks noChangeArrowheads="1"/>
          </p:cNvSpPr>
          <p:nvPr/>
        </p:nvSpPr>
        <p:spPr bwMode="auto">
          <a:xfrm>
            <a:off x="6111481" y="1936401"/>
            <a:ext cx="3087688"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ectangle 1">
            <a:extLst>
              <a:ext uri="{FF2B5EF4-FFF2-40B4-BE49-F238E27FC236}">
                <a16:creationId xmlns:a16="http://schemas.microsoft.com/office/drawing/2014/main" id="{F93BCD14-998A-4953-8378-62E936003F9F}"/>
              </a:ext>
            </a:extLst>
          </p:cNvPr>
          <p:cNvSpPr/>
          <p:nvPr/>
        </p:nvSpPr>
        <p:spPr>
          <a:xfrm>
            <a:off x="4039905" y="2299472"/>
            <a:ext cx="808235" cy="1569660"/>
          </a:xfrm>
          <a:prstGeom prst="rect">
            <a:avLst/>
          </a:prstGeom>
          <a:noFill/>
        </p:spPr>
        <p:txBody>
          <a:bodyPr wrap="none" lIns="91440" tIns="45720" rIns="91440" bIns="45720">
            <a:spAutoFit/>
          </a:bodyPr>
          <a:lstStyle/>
          <a:p>
            <a:pPr algn="ctr"/>
            <a:r>
              <a:rPr lang="en-US" sz="9600" b="1">
                <a:ln w="6600">
                  <a:solidFill>
                    <a:schemeClr val="accent2"/>
                  </a:solidFill>
                  <a:prstDash val="solid"/>
                </a:ln>
                <a:solidFill>
                  <a:srgbClr val="FFFFFF"/>
                </a:solidFill>
                <a:effectLst>
                  <a:outerShdw dist="38100" dir="2700000" algn="tl" rotWithShape="0">
                    <a:schemeClr val="accent2"/>
                  </a:outerShdw>
                </a:effectLst>
              </a:rPr>
              <a:t>1</a:t>
            </a:r>
          </a:p>
        </p:txBody>
      </p:sp>
      <p:sp>
        <p:nvSpPr>
          <p:cNvPr id="26" name="Rectangle 25">
            <a:extLst>
              <a:ext uri="{FF2B5EF4-FFF2-40B4-BE49-F238E27FC236}">
                <a16:creationId xmlns:a16="http://schemas.microsoft.com/office/drawing/2014/main" id="{C0729ED7-989E-4EAA-91D9-F3B98135B842}"/>
              </a:ext>
            </a:extLst>
          </p:cNvPr>
          <p:cNvSpPr/>
          <p:nvPr/>
        </p:nvSpPr>
        <p:spPr>
          <a:xfrm>
            <a:off x="7150576" y="2332550"/>
            <a:ext cx="808235" cy="1569660"/>
          </a:xfrm>
          <a:prstGeom prst="rect">
            <a:avLst/>
          </a:prstGeom>
          <a:noFill/>
        </p:spPr>
        <p:txBody>
          <a:bodyPr wrap="none" lIns="91440" tIns="45720" rIns="91440" bIns="45720">
            <a:spAutoFit/>
          </a:bodyPr>
          <a:lstStyle/>
          <a:p>
            <a:pPr algn="ctr"/>
            <a:r>
              <a:rPr lang="en-US" sz="9600" b="1">
                <a:ln w="6600">
                  <a:solidFill>
                    <a:schemeClr val="accent2"/>
                  </a:solidFill>
                  <a:prstDash val="solid"/>
                </a:ln>
                <a:solidFill>
                  <a:srgbClr val="FFFFFF"/>
                </a:solidFill>
                <a:effectLst>
                  <a:outerShdw dist="38100" dir="2700000" algn="tl" rotWithShape="0">
                    <a:schemeClr val="accent2"/>
                  </a:outerShdw>
                </a:effectLst>
              </a:rPr>
              <a:t>2</a:t>
            </a:r>
          </a:p>
        </p:txBody>
      </p:sp>
      <p:sp>
        <p:nvSpPr>
          <p:cNvPr id="28" name="Rectangle 2">
            <a:extLst>
              <a:ext uri="{FF2B5EF4-FFF2-40B4-BE49-F238E27FC236}">
                <a16:creationId xmlns:a16="http://schemas.microsoft.com/office/drawing/2014/main" id="{5FED7E8C-FE4D-45D7-9B1F-A1DCB97803C9}"/>
              </a:ext>
            </a:extLst>
          </p:cNvPr>
          <p:cNvSpPr>
            <a:spLocks noChangeArrowheads="1"/>
          </p:cNvSpPr>
          <p:nvPr/>
        </p:nvSpPr>
        <p:spPr bwMode="auto">
          <a:xfrm>
            <a:off x="6096000" y="4240380"/>
            <a:ext cx="3087688"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02" name="Picture 6" descr="Phim Hoạt Hình Xe đạp Xe đạp Cổ điển Phim Hoạt Hình Bản đồ Miễn ...">
            <a:extLst>
              <a:ext uri="{FF2B5EF4-FFF2-40B4-BE49-F238E27FC236}">
                <a16:creationId xmlns:a16="http://schemas.microsoft.com/office/drawing/2014/main" id="{E51AF83D-4ACF-417E-9D4C-822069A9B21E}"/>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336398" y="3938167"/>
            <a:ext cx="2733509" cy="29198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
            <a:hlinkClick r:id="rId14" action="ppaction://hlinksldjump">
              <a:snd r:embed="rId11" name="click.wav"/>
            </a:hlinkClick>
            <a:extLst>
              <a:ext uri="{FF2B5EF4-FFF2-40B4-BE49-F238E27FC236}">
                <a16:creationId xmlns:a16="http://schemas.microsoft.com/office/drawing/2014/main" id="{D167C59B-06F5-408E-BF60-5B175B1FD6C7}"/>
              </a:ext>
            </a:extLst>
          </p:cNvPr>
          <p:cNvSpPr>
            <a:spLocks noChangeArrowheads="1"/>
          </p:cNvSpPr>
          <p:nvPr/>
        </p:nvSpPr>
        <p:spPr bwMode="auto">
          <a:xfrm>
            <a:off x="6103290" y="4258359"/>
            <a:ext cx="3087688"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9600">
              <a:solidFill>
                <a:schemeClr val="bg1"/>
              </a:solidFill>
            </a:endParaRPr>
          </a:p>
        </p:txBody>
      </p:sp>
      <p:sp>
        <p:nvSpPr>
          <p:cNvPr id="31" name="Rectangle 30">
            <a:extLst>
              <a:ext uri="{FF2B5EF4-FFF2-40B4-BE49-F238E27FC236}">
                <a16:creationId xmlns:a16="http://schemas.microsoft.com/office/drawing/2014/main" id="{D798E36F-B3AF-4886-95D8-D166FAF639F9}"/>
              </a:ext>
            </a:extLst>
          </p:cNvPr>
          <p:cNvSpPr/>
          <p:nvPr/>
        </p:nvSpPr>
        <p:spPr>
          <a:xfrm>
            <a:off x="7131917" y="4526772"/>
            <a:ext cx="808235" cy="1569660"/>
          </a:xfrm>
          <a:prstGeom prst="rect">
            <a:avLst/>
          </a:prstGeom>
          <a:noFill/>
        </p:spPr>
        <p:txBody>
          <a:bodyPr wrap="none" lIns="91440" tIns="45720" rIns="91440" bIns="45720">
            <a:spAutoFit/>
          </a:bodyPr>
          <a:lstStyle/>
          <a:p>
            <a:pPr algn="ctr"/>
            <a:r>
              <a:rPr lang="en-US" sz="9600" b="1">
                <a:ln w="6600">
                  <a:solidFill>
                    <a:schemeClr val="accent2"/>
                  </a:solidFill>
                  <a:prstDash val="solid"/>
                </a:ln>
                <a:solidFill>
                  <a:srgbClr val="FFFFFF"/>
                </a:solidFill>
                <a:effectLst>
                  <a:outerShdw dist="38100" dir="2700000" algn="tl" rotWithShape="0">
                    <a:schemeClr val="accent2"/>
                  </a:outerShdw>
                </a:effectLst>
              </a:rPr>
              <a:t>4</a:t>
            </a:r>
          </a:p>
        </p:txBody>
      </p:sp>
      <p:sp>
        <p:nvSpPr>
          <p:cNvPr id="32" name="Rectangle 8">
            <a:hlinkClick r:id="rId15" action="ppaction://hlinksldjump">
              <a:snd r:embed="rId11" name="click.wav"/>
            </a:hlinkClick>
            <a:extLst>
              <a:ext uri="{FF2B5EF4-FFF2-40B4-BE49-F238E27FC236}">
                <a16:creationId xmlns:a16="http://schemas.microsoft.com/office/drawing/2014/main" id="{A78DBDAA-C8E1-405C-A00B-74B5C58C41AB}"/>
              </a:ext>
            </a:extLst>
          </p:cNvPr>
          <p:cNvSpPr>
            <a:spLocks noChangeArrowheads="1"/>
          </p:cNvSpPr>
          <p:nvPr/>
        </p:nvSpPr>
        <p:spPr bwMode="auto">
          <a:xfrm>
            <a:off x="3020612" y="4253826"/>
            <a:ext cx="3053668" cy="228600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none" lIns="91435" tIns="45718" rIns="91435" bIns="4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latin typeface="Times New Roman" panose="02020603050405020304" pitchFamily="18" charset="0"/>
            </a:endParaRPr>
          </a:p>
        </p:txBody>
      </p:sp>
      <p:sp>
        <p:nvSpPr>
          <p:cNvPr id="34" name="Rectangle 33">
            <a:extLst>
              <a:ext uri="{FF2B5EF4-FFF2-40B4-BE49-F238E27FC236}">
                <a16:creationId xmlns:a16="http://schemas.microsoft.com/office/drawing/2014/main" id="{04936F38-E43E-4112-89F5-D5DE2071E275}"/>
              </a:ext>
            </a:extLst>
          </p:cNvPr>
          <p:cNvSpPr/>
          <p:nvPr/>
        </p:nvSpPr>
        <p:spPr>
          <a:xfrm>
            <a:off x="4039904" y="4613253"/>
            <a:ext cx="808235" cy="1569660"/>
          </a:xfrm>
          <a:prstGeom prst="rect">
            <a:avLst/>
          </a:prstGeom>
          <a:noFill/>
        </p:spPr>
        <p:txBody>
          <a:bodyPr wrap="none" lIns="91440" tIns="45720" rIns="91440" bIns="45720">
            <a:spAutoFit/>
          </a:bodyPr>
          <a:lstStyle/>
          <a:p>
            <a:pPr algn="ctr"/>
            <a:r>
              <a:rPr lang="en-US" sz="9600" b="1">
                <a:ln w="6600">
                  <a:solidFill>
                    <a:schemeClr val="accent2"/>
                  </a:solidFill>
                  <a:prstDash val="solid"/>
                </a:ln>
                <a:solidFill>
                  <a:srgbClr val="FFFFFF"/>
                </a:solidFill>
                <a:effectLst>
                  <a:outerShdw dist="38100" dir="2700000" algn="tl" rotWithShape="0">
                    <a:schemeClr val="accent2"/>
                  </a:outerShdw>
                </a:effectLst>
              </a:rPr>
              <a:t>3</a:t>
            </a:r>
          </a:p>
        </p:txBody>
      </p:sp>
      <p:sp>
        <p:nvSpPr>
          <p:cNvPr id="35" name="Rectangle 34">
            <a:extLst>
              <a:ext uri="{FF2B5EF4-FFF2-40B4-BE49-F238E27FC236}">
                <a16:creationId xmlns:a16="http://schemas.microsoft.com/office/drawing/2014/main" id="{38E92437-0AB5-47D9-9B47-E3114D96C2A8}"/>
              </a:ext>
            </a:extLst>
          </p:cNvPr>
          <p:cNvSpPr/>
          <p:nvPr/>
        </p:nvSpPr>
        <p:spPr>
          <a:xfrm>
            <a:off x="3098226" y="1022575"/>
            <a:ext cx="5995552"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Ô CỬA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picture containing purple, indoor, computer, table&#10;&#10;Description automatically generated">
            <a:extLst>
              <a:ext uri="{FF2B5EF4-FFF2-40B4-BE49-F238E27FC236}">
                <a16:creationId xmlns:a16="http://schemas.microsoft.com/office/drawing/2014/main" id="{F026080B-E89A-4E09-BDE4-96BBC118306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90" y="-79855"/>
            <a:ext cx="12191999" cy="29198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1" nodeType="withEffect">
                                  <p:stCondLst>
                                    <p:cond delay="0"/>
                                  </p:stCondLst>
                                  <p:iterate type="lt">
                                    <p:tmPct val="10667"/>
                                  </p:iterate>
                                  <p:childTnLst>
                                    <p:animMotion origin="layout" path="M 0 -4.81481E-6 L 0 -0.07222 " pathEditMode="relative" rAng="0" ptsTypes="AA">
                                      <p:cBhvr>
                                        <p:cTn id="6" dur="250" accel="50000" decel="50000" autoRev="1" fill="hold">
                                          <p:stCondLst>
                                            <p:cond delay="0"/>
                                          </p:stCondLst>
                                        </p:cTn>
                                        <p:tgtEl>
                                          <p:spTgt spid="35"/>
                                        </p:tgtEl>
                                        <p:attrNameLst>
                                          <p:attrName>ppt_x</p:attrName>
                                          <p:attrName>ppt_y</p:attrName>
                                        </p:attrNameLst>
                                      </p:cBhvr>
                                      <p:rCtr x="0" y="-3611"/>
                                    </p:animMotion>
                                    <p:animRot by="1500000">
                                      <p:cBhvr>
                                        <p:cTn id="7" dur="125" fill="hold">
                                          <p:stCondLst>
                                            <p:cond delay="0"/>
                                          </p:stCondLst>
                                        </p:cTn>
                                        <p:tgtEl>
                                          <p:spTgt spid="35"/>
                                        </p:tgtEl>
                                        <p:attrNameLst>
                                          <p:attrName>r</p:attrName>
                                        </p:attrNameLst>
                                      </p:cBhvr>
                                    </p:animRot>
                                    <p:animRot by="-1500000">
                                      <p:cBhvr>
                                        <p:cTn id="8" dur="125" fill="hold">
                                          <p:stCondLst>
                                            <p:cond delay="125"/>
                                          </p:stCondLst>
                                        </p:cTn>
                                        <p:tgtEl>
                                          <p:spTgt spid="35"/>
                                        </p:tgtEl>
                                        <p:attrNameLst>
                                          <p:attrName>r</p:attrName>
                                        </p:attrNameLst>
                                      </p:cBhvr>
                                    </p:animRot>
                                    <p:animRot by="-1500000">
                                      <p:cBhvr>
                                        <p:cTn id="9" dur="125" fill="hold">
                                          <p:stCondLst>
                                            <p:cond delay="250"/>
                                          </p:stCondLst>
                                        </p:cTn>
                                        <p:tgtEl>
                                          <p:spTgt spid="35"/>
                                        </p:tgtEl>
                                        <p:attrNameLst>
                                          <p:attrName>r</p:attrName>
                                        </p:attrNameLst>
                                      </p:cBhvr>
                                    </p:animRot>
                                    <p:animRot by="1500000">
                                      <p:cBhvr>
                                        <p:cTn id="10" dur="125" fill="hold">
                                          <p:stCondLst>
                                            <p:cond delay="375"/>
                                          </p:stCondLst>
                                        </p:cTn>
                                        <p:tgtEl>
                                          <p:spTgt spid="35"/>
                                        </p:tgtEl>
                                        <p:attrNameLst>
                                          <p:attrName>r</p:attrName>
                                        </p:attrNameLst>
                                      </p:cBhvr>
                                    </p:animRot>
                                  </p:childTnLst>
                                </p:cTn>
                              </p:par>
                            </p:childTnLst>
                          </p:cTn>
                        </p:par>
                        <p:par>
                          <p:cTn id="11" fill="hold">
                            <p:stCondLst>
                              <p:cond delay="1300"/>
                            </p:stCondLst>
                            <p:childTnLst>
                              <p:par>
                                <p:cTn id="12" presetID="1" presetClass="mediacall" presetSubtype="0" fill="hold" nodeType="afterEffect">
                                  <p:stCondLst>
                                    <p:cond delay="0"/>
                                  </p:stCondLst>
                                  <p:childTnLst>
                                    <p:cmd type="call" cmd="playFrom(0.0)">
                                      <p:cBhvr>
                                        <p:cTn id="13" dur="273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1" presetClass="emph" presetSubtype="0" repeatCount="indefinite" fill="hold" grpId="0" nodeType="clickEffect">
                                  <p:stCondLst>
                                    <p:cond delay="0"/>
                                  </p:stCondLst>
                                  <p:iterate type="lt">
                                    <p:tmPct val="0"/>
                                  </p:iterate>
                                  <p:childTnLst>
                                    <p:animClr clrSpc="hsl" dir="cw">
                                      <p:cBhvr override="childStyle">
                                        <p:cTn id="18" dur="500" fill="hold"/>
                                        <p:tgtEl>
                                          <p:spTgt spid="35"/>
                                        </p:tgtEl>
                                        <p:attrNameLst>
                                          <p:attrName>style.color</p:attrName>
                                        </p:attrNameLst>
                                      </p:cBhvr>
                                      <p:by>
                                        <p:hsl h="7200000" s="0" l="0"/>
                                      </p:by>
                                    </p:animClr>
                                    <p:animClr clrSpc="hsl" dir="cw">
                                      <p:cBhvr>
                                        <p:cTn id="19" dur="500" fill="hold"/>
                                        <p:tgtEl>
                                          <p:spTgt spid="35"/>
                                        </p:tgtEl>
                                        <p:attrNameLst>
                                          <p:attrName>fillcolor</p:attrName>
                                        </p:attrNameLst>
                                      </p:cBhvr>
                                      <p:by>
                                        <p:hsl h="7200000" s="0" l="0"/>
                                      </p:by>
                                    </p:animClr>
                                    <p:animClr clrSpc="hsl" dir="cw">
                                      <p:cBhvr>
                                        <p:cTn id="20" dur="500" fill="hold"/>
                                        <p:tgtEl>
                                          <p:spTgt spid="35"/>
                                        </p:tgtEl>
                                        <p:attrNameLst>
                                          <p:attrName>stroke.color</p:attrName>
                                        </p:attrNameLst>
                                      </p:cBhvr>
                                      <p:by>
                                        <p:hsl h="7200000" s="0" l="0"/>
                                      </p:by>
                                    </p:animClr>
                                    <p:set>
                                      <p:cBhvr>
                                        <p:cTn id="21" dur="500" fill="hold"/>
                                        <p:tgtEl>
                                          <p:spTgt spid="35"/>
                                        </p:tgtEl>
                                        <p:attrNameLst>
                                          <p:attrName>fill.type</p:attrName>
                                        </p:attrNameLst>
                                      </p:cBhvr>
                                      <p:to>
                                        <p:strVal val="solid"/>
                                      </p:to>
                                    </p:set>
                                  </p:childTnLst>
                                </p:cTn>
                              </p:par>
                            </p:childTnLst>
                          </p:cTn>
                        </p:par>
                        <p:par>
                          <p:cTn id="22" fill="hold">
                            <p:stCondLst>
                              <p:cond delay="500"/>
                            </p:stCondLst>
                            <p:childTnLst>
                              <p:par>
                                <p:cTn id="23" presetID="16" presetClass="exit" presetSubtype="37" fill="hold" grpId="0" nodeType="afterEffect">
                                  <p:stCondLst>
                                    <p:cond delay="0"/>
                                  </p:stCondLst>
                                  <p:childTnLst>
                                    <p:animEffect transition="out" filter="barn(outVertical)">
                                      <p:cBhvr>
                                        <p:cTn id="24" dur="1500"/>
                                        <p:tgtEl>
                                          <p:spTgt spid="22"/>
                                        </p:tgtEl>
                                      </p:cBhvr>
                                    </p:animEffect>
                                    <p:set>
                                      <p:cBhvr>
                                        <p:cTn id="25" dur="1" fill="hold">
                                          <p:stCondLst>
                                            <p:cond delay="1499"/>
                                          </p:stCondLst>
                                        </p:cTn>
                                        <p:tgtEl>
                                          <p:spTgt spid="2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push.wav"/>
                                        </p:tgtEl>
                                      </p:cMediaNode>
                                    </p:audio>
                                  </p:subTnLst>
                                </p:cTn>
                              </p:par>
                              <p:par>
                                <p:cTn id="26" presetID="1" presetClass="exit"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childTnLst>
                          </p:cTn>
                        </p:par>
                        <p:par>
                          <p:cTn id="28" fill="hold">
                            <p:stCondLst>
                              <p:cond delay="2000"/>
                            </p:stCondLst>
                            <p:childTnLst>
                              <p:par>
                                <p:cTn id="29" presetID="8" presetClass="emph" presetSubtype="0" fill="hold" nodeType="afterEffect">
                                  <p:stCondLst>
                                    <p:cond delay="0"/>
                                  </p:stCondLst>
                                  <p:childTnLst>
                                    <p:animRot by="21600000">
                                      <p:cBhvr>
                                        <p:cTn id="30" dur="2000" fill="hold"/>
                                        <p:tgtEl>
                                          <p:spTgt spid="26634"/>
                                        </p:tgtEl>
                                        <p:attrNameLst>
                                          <p:attrName>r</p:attrName>
                                        </p:attrNameLst>
                                      </p:cBhvr>
                                    </p:animRot>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6" presetClass="exit" presetSubtype="37" fill="hold" grpId="0" nodeType="clickEffect">
                                  <p:stCondLst>
                                    <p:cond delay="0"/>
                                  </p:stCondLst>
                                  <p:childTnLst>
                                    <p:animEffect transition="out" filter="barn(outVertical)">
                                      <p:cBhvr>
                                        <p:cTn id="35" dur="1500"/>
                                        <p:tgtEl>
                                          <p:spTgt spid="23"/>
                                        </p:tgtEl>
                                      </p:cBhvr>
                                    </p:animEffect>
                                    <p:set>
                                      <p:cBhvr>
                                        <p:cTn id="36" dur="1" fill="hold">
                                          <p:stCondLst>
                                            <p:cond delay="1499"/>
                                          </p:stCondLst>
                                        </p:cTn>
                                        <p:tgtEl>
                                          <p:spTgt spid="2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par>
                                <p:cTn id="37" presetID="1" presetClass="exit"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par>
                          <p:cTn id="39" fill="hold">
                            <p:stCondLst>
                              <p:cond delay="1500"/>
                            </p:stCondLst>
                            <p:childTnLst>
                              <p:par>
                                <p:cTn id="40" presetID="8" presetClass="emph" presetSubtype="0" fill="hold" nodeType="afterEffect">
                                  <p:stCondLst>
                                    <p:cond delay="0"/>
                                  </p:stCondLst>
                                  <p:childTnLst>
                                    <p:animRot by="21600000">
                                      <p:cBhvr>
                                        <p:cTn id="41" dur="2000" fill="hold"/>
                                        <p:tgtEl>
                                          <p:spTgt spid="4100"/>
                                        </p:tgtEl>
                                        <p:attrNameLst>
                                          <p:attrName>r</p:attrName>
                                        </p:attrNameLst>
                                      </p:cBhvr>
                                    </p:animRo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34"/>
                    </p:tgtEl>
                  </p:cond>
                </p:stCondLst>
                <p:endSync evt="end" delay="0">
                  <p:rtn val="all"/>
                </p:endSync>
                <p:childTnLst>
                  <p:par>
                    <p:cTn id="43" fill="hold">
                      <p:stCondLst>
                        <p:cond delay="0"/>
                      </p:stCondLst>
                      <p:childTnLst>
                        <p:par>
                          <p:cTn id="44" fill="hold">
                            <p:stCondLst>
                              <p:cond delay="0"/>
                            </p:stCondLst>
                            <p:childTnLst>
                              <p:par>
                                <p:cTn id="45" presetID="16" presetClass="exit" presetSubtype="37" fill="hold" grpId="0" nodeType="clickEffect">
                                  <p:stCondLst>
                                    <p:cond delay="0"/>
                                  </p:stCondLst>
                                  <p:childTnLst>
                                    <p:animEffect transition="out" filter="barn(outVertical)">
                                      <p:cBhvr>
                                        <p:cTn id="46" dur="1500"/>
                                        <p:tgtEl>
                                          <p:spTgt spid="32"/>
                                        </p:tgtEl>
                                      </p:cBhvr>
                                    </p:animEffect>
                                    <p:set>
                                      <p:cBhvr>
                                        <p:cTn id="47" dur="1" fill="hold">
                                          <p:stCondLst>
                                            <p:cond delay="1499"/>
                                          </p:stCondLst>
                                        </p:cTn>
                                        <p:tgtEl>
                                          <p:spTgt spid="32"/>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hidden"/>
                                      </p:to>
                                    </p:set>
                                  </p:childTnLst>
                                </p:cTn>
                              </p:par>
                            </p:childTnLst>
                          </p:cTn>
                        </p:par>
                        <p:par>
                          <p:cTn id="50" fill="hold">
                            <p:stCondLst>
                              <p:cond delay="1500"/>
                            </p:stCondLst>
                            <p:childTnLst>
                              <p:par>
                                <p:cTn id="51" presetID="8" presetClass="emph" presetSubtype="0" fill="hold" nodeType="afterEffect">
                                  <p:stCondLst>
                                    <p:cond delay="0"/>
                                  </p:stCondLst>
                                  <p:childTnLst>
                                    <p:animRot by="21600000">
                                      <p:cBhvr>
                                        <p:cTn id="52" dur="2000" fill="hold"/>
                                        <p:tgtEl>
                                          <p:spTgt spid="4098"/>
                                        </p:tgtEl>
                                        <p:attrNameLst>
                                          <p:attrName>r</p:attrName>
                                        </p:attrNameLst>
                                      </p:cBhvr>
                                    </p:animRot>
                                  </p:childTnLst>
                                </p:cTn>
                              </p:par>
                            </p:childTnLst>
                          </p:cTn>
                        </p:par>
                      </p:childTnLst>
                    </p:cTn>
                  </p:par>
                </p:childTnLst>
              </p:cTn>
              <p:nextCondLst>
                <p:cond evt="onClick" delay="0">
                  <p:tgtEl>
                    <p:spTgt spid="34"/>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16" presetClass="exit" presetSubtype="37" fill="hold" grpId="0" nodeType="clickEffect">
                                  <p:stCondLst>
                                    <p:cond delay="0"/>
                                  </p:stCondLst>
                                  <p:childTnLst>
                                    <p:animEffect transition="out" filter="barn(outVertical)">
                                      <p:cBhvr>
                                        <p:cTn id="57" dur="1750"/>
                                        <p:tgtEl>
                                          <p:spTgt spid="30"/>
                                        </p:tgtEl>
                                      </p:cBhvr>
                                    </p:animEffect>
                                    <p:set>
                                      <p:cBhvr>
                                        <p:cTn id="58" dur="1" fill="hold">
                                          <p:stCondLst>
                                            <p:cond delay="1749"/>
                                          </p:stCondLst>
                                        </p:cTn>
                                        <p:tgtEl>
                                          <p:spTgt spid="30"/>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hidden"/>
                                      </p:to>
                                    </p:set>
                                  </p:childTnLst>
                                </p:cTn>
                              </p:par>
                            </p:childTnLst>
                          </p:cTn>
                        </p:par>
                        <p:par>
                          <p:cTn id="61" fill="hold">
                            <p:stCondLst>
                              <p:cond delay="1750"/>
                            </p:stCondLst>
                            <p:childTnLst>
                              <p:par>
                                <p:cTn id="62" presetID="8" presetClass="emph" presetSubtype="0" fill="hold" nodeType="afterEffect">
                                  <p:stCondLst>
                                    <p:cond delay="0"/>
                                  </p:stCondLst>
                                  <p:childTnLst>
                                    <p:animRot by="21600000">
                                      <p:cBhvr>
                                        <p:cTn id="63" dur="2000" fill="hold"/>
                                        <p:tgtEl>
                                          <p:spTgt spid="4102"/>
                                        </p:tgtEl>
                                        <p:attrNameLst>
                                          <p:attrName>r</p:attrName>
                                        </p:attrNameLst>
                                      </p:cBhvr>
                                    </p:animRot>
                                  </p:childTnLst>
                                </p:cTn>
                              </p:par>
                            </p:childTnLst>
                          </p:cTn>
                        </p:par>
                      </p:childTnLst>
                    </p:cTn>
                  </p:par>
                </p:childTnLst>
              </p:cTn>
              <p:nextCondLst>
                <p:cond evt="onClick" delay="0">
                  <p:tgtEl>
                    <p:spTgt spid="31"/>
                  </p:tgtEl>
                </p:cond>
              </p:nextCondLst>
            </p:seq>
            <p:audio>
              <p:cMediaNode vol="34848">
                <p:cTn id="64" fill="hold" display="0">
                  <p:stCondLst>
                    <p:cond delay="indefinite"/>
                  </p:stCondLst>
                  <p:endCondLst>
                    <p:cond evt="onStopAudio" delay="0">
                      <p:tgtEl>
                        <p:sldTgt/>
                      </p:tgtEl>
                    </p:cond>
                  </p:endCondLst>
                </p:cTn>
                <p:tgtEl>
                  <p:spTgt spid="3"/>
                </p:tgtEl>
              </p:cMediaNode>
            </p:audio>
          </p:childTnLst>
        </p:cTn>
      </p:par>
    </p:tnLst>
    <p:bldLst>
      <p:bldP spid="22" grpId="0" animBg="1"/>
      <p:bldP spid="23" grpId="0" animBg="1"/>
      <p:bldP spid="2" grpId="0"/>
      <p:bldP spid="26" grpId="0"/>
      <p:bldP spid="30" grpId="0" animBg="1"/>
      <p:bldP spid="31" grpId="0"/>
      <p:bldP spid="32" grpId="0" animBg="1"/>
      <p:bldP spid="34" grpId="0"/>
      <p:bldP spid="35" grpId="0"/>
      <p:bldP spid="3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m-nguoc-dong-ho-10-giay-Tieng-bip-www_nhacchuongvui_com">
            <a:hlinkClick r:id="" action="ppaction://media"/>
            <a:extLst>
              <a:ext uri="{FF2B5EF4-FFF2-40B4-BE49-F238E27FC236}">
                <a16:creationId xmlns:a16="http://schemas.microsoft.com/office/drawing/2014/main" id="{CF679C91-5139-4DA7-AF0F-C62C2C7686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1400" y="741844"/>
            <a:ext cx="609600" cy="609600"/>
          </a:xfrm>
          <a:prstGeom prst="rect">
            <a:avLst/>
          </a:prstGeom>
        </p:spPr>
      </p:pic>
      <p:pic>
        <p:nvPicPr>
          <p:cNvPr id="2" name="Dem-nguoc-dong-ho-10-giay-Tieng-bip-www_nhacchuongvui_com">
            <a:hlinkClick r:id="" action="ppaction://media"/>
            <a:extLst>
              <a:ext uri="{FF2B5EF4-FFF2-40B4-BE49-F238E27FC236}">
                <a16:creationId xmlns:a16="http://schemas.microsoft.com/office/drawing/2014/main" id="{02DCD794-8FCC-4662-9D37-B3006FAE513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71400" y="775252"/>
            <a:ext cx="609600" cy="609600"/>
          </a:xfrm>
          <a:prstGeom prst="rect">
            <a:avLst/>
          </a:prstGeom>
        </p:spPr>
      </p:pic>
      <p:pic>
        <p:nvPicPr>
          <p:cNvPr id="3" name="Picture 2" descr="A picture containing plane, airplane, jet&#10;&#10;Description automatically generated">
            <a:extLst>
              <a:ext uri="{FF2B5EF4-FFF2-40B4-BE49-F238E27FC236}">
                <a16:creationId xmlns:a16="http://schemas.microsoft.com/office/drawing/2014/main" id="{6E5882B3-63D7-40AE-B322-739C7B7550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sp>
        <p:nvSpPr>
          <p:cNvPr id="86018" name="Rectangle 2">
            <a:extLst>
              <a:ext uri="{FF2B5EF4-FFF2-40B4-BE49-F238E27FC236}">
                <a16:creationId xmlns:a16="http://schemas.microsoft.com/office/drawing/2014/main" id="{82259477-EDEC-4B40-99AF-666D31456796}"/>
              </a:ext>
            </a:extLst>
          </p:cNvPr>
          <p:cNvSpPr>
            <a:spLocks noChangeArrowheads="1"/>
          </p:cNvSpPr>
          <p:nvPr/>
        </p:nvSpPr>
        <p:spPr bwMode="auto">
          <a:xfrm>
            <a:off x="8612187" y="25400"/>
            <a:ext cx="1905000" cy="678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pic>
        <p:nvPicPr>
          <p:cNvPr id="41987" name="Picture 3" descr="coi chung tre em copy">
            <a:extLst>
              <a:ext uri="{FF2B5EF4-FFF2-40B4-BE49-F238E27FC236}">
                <a16:creationId xmlns:a16="http://schemas.microsoft.com/office/drawing/2014/main" id="{367DB88A-A3B1-46C7-8D4D-CAFF0FCB26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82062" y="3745447"/>
            <a:ext cx="136525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rao_chan copy">
            <a:extLst>
              <a:ext uri="{FF2B5EF4-FFF2-40B4-BE49-F238E27FC236}">
                <a16:creationId xmlns:a16="http://schemas.microsoft.com/office/drawing/2014/main" id="{CDA0EB96-98CF-48AB-9EC0-B5ABD6951E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82062" y="5343007"/>
            <a:ext cx="13652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a:extLst>
              <a:ext uri="{FF2B5EF4-FFF2-40B4-BE49-F238E27FC236}">
                <a16:creationId xmlns:a16="http://schemas.microsoft.com/office/drawing/2014/main" id="{E32009F5-04A0-42AC-836B-B6128F66C8CC}"/>
              </a:ext>
            </a:extLst>
          </p:cNvPr>
          <p:cNvSpPr txBox="1">
            <a:spLocks noChangeArrowheads="1"/>
          </p:cNvSpPr>
          <p:nvPr/>
        </p:nvSpPr>
        <p:spPr bwMode="auto">
          <a:xfrm>
            <a:off x="3508375" y="5791201"/>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0" hangingPunct="0">
              <a:spcBef>
                <a:spcPct val="50000"/>
              </a:spcBef>
            </a:pPr>
            <a:r>
              <a:rPr lang="en-US" altLang="en-US" sz="4000" b="1">
                <a:latin typeface="Times New Roman" panose="02020603050405020304" pitchFamily="18" charset="0"/>
              </a:rPr>
              <a:t>Cấm xe đạp</a:t>
            </a:r>
          </a:p>
        </p:txBody>
      </p:sp>
      <p:pic>
        <p:nvPicPr>
          <p:cNvPr id="41991" name="Picture 7" descr="DSC02040 copy">
            <a:extLst>
              <a:ext uri="{FF2B5EF4-FFF2-40B4-BE49-F238E27FC236}">
                <a16:creationId xmlns:a16="http://schemas.microsoft.com/office/drawing/2014/main" id="{1D92B605-7CAB-4719-88CE-04C175B5F6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82062" y="394252"/>
            <a:ext cx="1444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DSC02040 copy">
            <a:extLst>
              <a:ext uri="{FF2B5EF4-FFF2-40B4-BE49-F238E27FC236}">
                <a16:creationId xmlns:a16="http://schemas.microsoft.com/office/drawing/2014/main" id="{026C7CC8-86B1-4204-B225-D177BAD9F1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16126" y="192155"/>
            <a:ext cx="57150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cam_xe_gan_may copy">
            <a:extLst>
              <a:ext uri="{FF2B5EF4-FFF2-40B4-BE49-F238E27FC236}">
                <a16:creationId xmlns:a16="http://schemas.microsoft.com/office/drawing/2014/main" id="{FC058460-70EF-4694-BAE7-4B2668ECB7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57468" y="2138362"/>
            <a:ext cx="1293812"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0">
            <a:extLst>
              <a:ext uri="{FF2B5EF4-FFF2-40B4-BE49-F238E27FC236}">
                <a16:creationId xmlns:a16="http://schemas.microsoft.com/office/drawing/2014/main" id="{CA962E57-5501-4ADC-9D0F-153B44EB9F87}"/>
              </a:ext>
            </a:extLst>
          </p:cNvPr>
          <p:cNvSpPr txBox="1">
            <a:spLocks noChangeArrowheads="1"/>
          </p:cNvSpPr>
          <p:nvPr/>
        </p:nvSpPr>
        <p:spPr bwMode="auto">
          <a:xfrm>
            <a:off x="2286001" y="2667000"/>
            <a:ext cx="6175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eaLnBrk="0" hangingPunct="0">
              <a:spcBef>
                <a:spcPct val="50000"/>
              </a:spcBef>
            </a:pPr>
            <a:r>
              <a:rPr lang="en-US" altLang="en-US" sz="3600" b="1">
                <a:latin typeface="Times New Roman" panose="02020603050405020304" pitchFamily="18" charset="0"/>
              </a:rPr>
              <a:t>Hãy chọn biển: Cấm xe đạp.</a:t>
            </a:r>
          </a:p>
        </p:txBody>
      </p:sp>
      <p:pic>
        <p:nvPicPr>
          <p:cNvPr id="12" name="đồng hồ" descr="GIFs graphic (Có hình ảnh) | Đồng hồ, Âm nhạc, Ảnh động">
            <a:extLst>
              <a:ext uri="{FF2B5EF4-FFF2-40B4-BE49-F238E27FC236}">
                <a16:creationId xmlns:a16="http://schemas.microsoft.com/office/drawing/2014/main" id="{7830A32C-646C-4EC5-942E-1C29F3C751AD}"/>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23699" y="192155"/>
            <a:ext cx="1905001" cy="1749287"/>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Left 14">
            <a:hlinkClick r:id="rId17" action="ppaction://hlinksldjump">
              <a:snd r:embed="rId18" name="click.wav"/>
            </a:hlinkClick>
            <a:extLst>
              <a:ext uri="{FF2B5EF4-FFF2-40B4-BE49-F238E27FC236}">
                <a16:creationId xmlns:a16="http://schemas.microsoft.com/office/drawing/2014/main" id="{4DC7F157-BC3D-40F9-AA9A-A1ABD3138C5A}"/>
              </a:ext>
            </a:extLst>
          </p:cNvPr>
          <p:cNvSpPr/>
          <p:nvPr/>
        </p:nvSpPr>
        <p:spPr>
          <a:xfrm>
            <a:off x="223699" y="5963476"/>
            <a:ext cx="1644788" cy="701675"/>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994"/>
                                        </p:tgtEl>
                                        <p:attrNameLst>
                                          <p:attrName>style.visibility</p:attrName>
                                        </p:attrNameLst>
                                      </p:cBhvr>
                                      <p:to>
                                        <p:strVal val="visible"/>
                                      </p:to>
                                    </p:set>
                                    <p:anim calcmode="lin" valueType="num">
                                      <p:cBhvr additive="base">
                                        <p:cTn id="7" dur="500" fill="hold"/>
                                        <p:tgtEl>
                                          <p:spTgt spid="41994"/>
                                        </p:tgtEl>
                                        <p:attrNameLst>
                                          <p:attrName>ppt_x</p:attrName>
                                        </p:attrNameLst>
                                      </p:cBhvr>
                                      <p:tavLst>
                                        <p:tav tm="0">
                                          <p:val>
                                            <p:strVal val="0-#ppt_w/2"/>
                                          </p:val>
                                        </p:tav>
                                        <p:tav tm="100000">
                                          <p:val>
                                            <p:strVal val="#ppt_x"/>
                                          </p:val>
                                        </p:tav>
                                      </p:tavLst>
                                    </p:anim>
                                    <p:anim calcmode="lin" valueType="num">
                                      <p:cBhvr additive="base">
                                        <p:cTn id="8" dur="500" fill="hold"/>
                                        <p:tgtEl>
                                          <p:spTgt spid="419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198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8" presetClass="emph" presetSubtype="0" fill="hold" nodeType="clickEffect">
                                  <p:stCondLst>
                                    <p:cond delay="0"/>
                                  </p:stCondLst>
                                  <p:childTnLst>
                                    <p:animRot by="21600000">
                                      <p:cBhvr>
                                        <p:cTn id="13" dur="2000" fill="hold"/>
                                        <p:tgtEl>
                                          <p:spTgt spid="41987"/>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41987"/>
                  </p:tgtEl>
                </p:cond>
              </p:nextCondLst>
            </p:seq>
            <p:seq concurrent="1" nextAc="seek">
              <p:cTn id="14" restart="whenNotActive" fill="hold" evtFilter="cancelBubble" nodeType="interactiveSeq">
                <p:stCondLst>
                  <p:cond evt="onClick" delay="0">
                    <p:tgtEl>
                      <p:spTgt spid="4198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1000" fill="hold"/>
                                        <p:tgtEl>
                                          <p:spTgt spid="41989"/>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41989"/>
                  </p:tgtEl>
                </p:cond>
              </p:nextCondLst>
            </p:seq>
            <p:seq concurrent="1" nextAc="seek">
              <p:cTn id="19" restart="whenNotActive" fill="hold" evtFilter="cancelBubble" nodeType="interactiveSeq">
                <p:stCondLst>
                  <p:cond evt="onClick" delay="0">
                    <p:tgtEl>
                      <p:spTgt spid="41993"/>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8" presetClass="emph" presetSubtype="0" fill="hold" nodeType="clickEffect">
                                  <p:stCondLst>
                                    <p:cond delay="0"/>
                                  </p:stCondLst>
                                  <p:childTnLst>
                                    <p:animRot by="21600000">
                                      <p:cBhvr>
                                        <p:cTn id="23" dur="1000" fill="hold"/>
                                        <p:tgtEl>
                                          <p:spTgt spid="41993"/>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41993"/>
                  </p:tgtEl>
                </p:cond>
              </p:nextCondLst>
            </p:seq>
            <p:audio>
              <p:cMediaNode vol="80000">
                <p:cTn id="24" fill="hold" display="0">
                  <p:stCondLst>
                    <p:cond delay="indefinite"/>
                  </p:stCondLst>
                  <p:endCondLst>
                    <p:cond evt="onStopAudio" delay="0">
                      <p:tgtEl>
                        <p:sldTgt/>
                      </p:tgtEl>
                    </p:cond>
                  </p:endCondLst>
                </p:cTn>
                <p:tgtEl>
                  <p:spTgt spid="2"/>
                </p:tgtEl>
              </p:cMediaNode>
            </p:audio>
            <p:seq concurrent="1" nextAc="seek">
              <p:cTn id="25" restart="whenNotActive" fill="hold" evtFilter="cancelBubble" nodeType="interactiveSeq">
                <p:stCondLst>
                  <p:cond evt="onClick" delay="0">
                    <p:tgtEl>
                      <p:spTgt spid="41991"/>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4.16667E-7 2.59259E-6 L -0.42917 0.12199 " pathEditMode="relative" rAng="0" ptsTypes="AA">
                                      <p:cBhvr>
                                        <p:cTn id="29" dur="500" fill="hold"/>
                                        <p:tgtEl>
                                          <p:spTgt spid="41991"/>
                                        </p:tgtEl>
                                        <p:attrNameLst>
                                          <p:attrName>ppt_x</p:attrName>
                                          <p:attrName>ppt_y</p:attrName>
                                        </p:attrNameLst>
                                      </p:cBhvr>
                                      <p:rCtr x="-21458" y="6088"/>
                                    </p:animMotion>
                                  </p:childTnLst>
                                  <p:subTnLst>
                                    <p:audio>
                                      <p:cMediaNode>
                                        <p:cTn display="0" masterRel="sameClick">
                                          <p:stCondLst>
                                            <p:cond evt="begin" delay="0">
                                              <p:tn val="28"/>
                                            </p:cond>
                                          </p:stCondLst>
                                          <p:endCondLst>
                                            <p:cond evt="onStopAudio" delay="0">
                                              <p:tgtEl>
                                                <p:sldTgt/>
                                              </p:tgtEl>
                                            </p:cond>
                                          </p:endCondLst>
                                        </p:cTn>
                                        <p:tgtEl>
                                          <p:sndTgt r:embed="rId8" name="Am-thanh-tra-loi-dung-www_nhacchuongvui_com.wav"/>
                                        </p:tgtEl>
                                      </p:cMediaNode>
                                    </p:audio>
                                  </p:subTnLst>
                                </p:cTn>
                              </p:par>
                            </p:childTnLst>
                          </p:cTn>
                        </p:par>
                        <p:par>
                          <p:cTn id="30" fill="hold">
                            <p:stCondLst>
                              <p:cond delay="500"/>
                            </p:stCondLst>
                            <p:childTnLst>
                              <p:par>
                                <p:cTn id="31" presetID="53" presetClass="entr" presetSubtype="0" fill="hold" nodeType="afterEffect">
                                  <p:stCondLst>
                                    <p:cond delay="0"/>
                                  </p:stCondLst>
                                  <p:childTnLst>
                                    <p:set>
                                      <p:cBhvr>
                                        <p:cTn id="32" dur="1" fill="hold">
                                          <p:stCondLst>
                                            <p:cond delay="0"/>
                                          </p:stCondLst>
                                        </p:cTn>
                                        <p:tgtEl>
                                          <p:spTgt spid="41992"/>
                                        </p:tgtEl>
                                        <p:attrNameLst>
                                          <p:attrName>style.visibility</p:attrName>
                                        </p:attrNameLst>
                                      </p:cBhvr>
                                      <p:to>
                                        <p:strVal val="visible"/>
                                      </p:to>
                                    </p:set>
                                    <p:anim calcmode="lin" valueType="num">
                                      <p:cBhvr>
                                        <p:cTn id="33" dur="500" fill="hold"/>
                                        <p:tgtEl>
                                          <p:spTgt spid="41992"/>
                                        </p:tgtEl>
                                        <p:attrNameLst>
                                          <p:attrName>ppt_w</p:attrName>
                                        </p:attrNameLst>
                                      </p:cBhvr>
                                      <p:tavLst>
                                        <p:tav tm="0">
                                          <p:val>
                                            <p:fltVal val="0"/>
                                          </p:val>
                                        </p:tav>
                                        <p:tav tm="100000">
                                          <p:val>
                                            <p:strVal val="#ppt_w"/>
                                          </p:val>
                                        </p:tav>
                                      </p:tavLst>
                                    </p:anim>
                                    <p:anim calcmode="lin" valueType="num">
                                      <p:cBhvr>
                                        <p:cTn id="34" dur="500" fill="hold"/>
                                        <p:tgtEl>
                                          <p:spTgt spid="41992"/>
                                        </p:tgtEl>
                                        <p:attrNameLst>
                                          <p:attrName>ppt_h</p:attrName>
                                        </p:attrNameLst>
                                      </p:cBhvr>
                                      <p:tavLst>
                                        <p:tav tm="0">
                                          <p:val>
                                            <p:fltVal val="0"/>
                                          </p:val>
                                        </p:tav>
                                        <p:tav tm="100000">
                                          <p:val>
                                            <p:strVal val="#ppt_h"/>
                                          </p:val>
                                        </p:tav>
                                      </p:tavLst>
                                    </p:anim>
                                    <p:animEffect transition="in" filter="fade">
                                      <p:cBhvr>
                                        <p:cTn id="35" dur="500"/>
                                        <p:tgtEl>
                                          <p:spTgt spid="41992"/>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9" name="applause.wav"/>
                                        </p:tgtEl>
                                      </p:cMediaNode>
                                    </p:audio>
                                  </p:subTnLst>
                                </p:cTn>
                              </p:par>
                            </p:childTnLst>
                          </p:cTn>
                        </p:par>
                        <p:par>
                          <p:cTn id="36" fill="hold">
                            <p:stCondLst>
                              <p:cond delay="1000"/>
                            </p:stCondLst>
                            <p:childTnLst>
                              <p:par>
                                <p:cTn id="37" presetID="53" presetClass="exit" presetSubtype="0" fill="hold" grpId="1" nodeType="afterEffect">
                                  <p:stCondLst>
                                    <p:cond delay="0"/>
                                  </p:stCondLst>
                                  <p:childTnLst>
                                    <p:anim calcmode="lin" valueType="num">
                                      <p:cBhvr>
                                        <p:cTn id="38" dur="500"/>
                                        <p:tgtEl>
                                          <p:spTgt spid="41994"/>
                                        </p:tgtEl>
                                        <p:attrNameLst>
                                          <p:attrName>ppt_w</p:attrName>
                                        </p:attrNameLst>
                                      </p:cBhvr>
                                      <p:tavLst>
                                        <p:tav tm="0">
                                          <p:val>
                                            <p:strVal val="ppt_w"/>
                                          </p:val>
                                        </p:tav>
                                        <p:tav tm="100000">
                                          <p:val>
                                            <p:fltVal val="0"/>
                                          </p:val>
                                        </p:tav>
                                      </p:tavLst>
                                    </p:anim>
                                    <p:anim calcmode="lin" valueType="num">
                                      <p:cBhvr>
                                        <p:cTn id="39" dur="500"/>
                                        <p:tgtEl>
                                          <p:spTgt spid="41994"/>
                                        </p:tgtEl>
                                        <p:attrNameLst>
                                          <p:attrName>ppt_h</p:attrName>
                                        </p:attrNameLst>
                                      </p:cBhvr>
                                      <p:tavLst>
                                        <p:tav tm="0">
                                          <p:val>
                                            <p:strVal val="ppt_h"/>
                                          </p:val>
                                        </p:tav>
                                        <p:tav tm="100000">
                                          <p:val>
                                            <p:fltVal val="0"/>
                                          </p:val>
                                        </p:tav>
                                      </p:tavLst>
                                    </p:anim>
                                    <p:animEffect transition="out" filter="fade">
                                      <p:cBhvr>
                                        <p:cTn id="40" dur="500"/>
                                        <p:tgtEl>
                                          <p:spTgt spid="41994"/>
                                        </p:tgtEl>
                                      </p:cBhvr>
                                    </p:animEffect>
                                    <p:set>
                                      <p:cBhvr>
                                        <p:cTn id="41" dur="1" fill="hold">
                                          <p:stCondLst>
                                            <p:cond delay="499"/>
                                          </p:stCondLst>
                                        </p:cTn>
                                        <p:tgtEl>
                                          <p:spTgt spid="41994"/>
                                        </p:tgtEl>
                                        <p:attrNameLst>
                                          <p:attrName>style.visibility</p:attrName>
                                        </p:attrNameLst>
                                      </p:cBhvr>
                                      <p:to>
                                        <p:strVal val="hidden"/>
                                      </p:to>
                                    </p:set>
                                  </p:childTnLst>
                                </p:cTn>
                              </p:par>
                            </p:childTnLst>
                          </p:cTn>
                        </p:par>
                        <p:par>
                          <p:cTn id="42" fill="hold">
                            <p:stCondLst>
                              <p:cond delay="1500"/>
                            </p:stCondLst>
                            <p:childTnLst>
                              <p:par>
                                <p:cTn id="43" presetID="53" presetClass="entr" presetSubtype="0" fill="hold" grpId="0" nodeType="afterEffect">
                                  <p:stCondLst>
                                    <p:cond delay="0"/>
                                  </p:stCondLst>
                                  <p:childTnLst>
                                    <p:set>
                                      <p:cBhvr>
                                        <p:cTn id="44" dur="1" fill="hold">
                                          <p:stCondLst>
                                            <p:cond delay="0"/>
                                          </p:stCondLst>
                                        </p:cTn>
                                        <p:tgtEl>
                                          <p:spTgt spid="41990"/>
                                        </p:tgtEl>
                                        <p:attrNameLst>
                                          <p:attrName>style.visibility</p:attrName>
                                        </p:attrNameLst>
                                      </p:cBhvr>
                                      <p:to>
                                        <p:strVal val="visible"/>
                                      </p:to>
                                    </p:set>
                                    <p:anim calcmode="lin" valueType="num">
                                      <p:cBhvr>
                                        <p:cTn id="45" dur="500" fill="hold"/>
                                        <p:tgtEl>
                                          <p:spTgt spid="41990"/>
                                        </p:tgtEl>
                                        <p:attrNameLst>
                                          <p:attrName>ppt_w</p:attrName>
                                        </p:attrNameLst>
                                      </p:cBhvr>
                                      <p:tavLst>
                                        <p:tav tm="0">
                                          <p:val>
                                            <p:fltVal val="0"/>
                                          </p:val>
                                        </p:tav>
                                        <p:tav tm="100000">
                                          <p:val>
                                            <p:strVal val="#ppt_w"/>
                                          </p:val>
                                        </p:tav>
                                      </p:tavLst>
                                    </p:anim>
                                    <p:anim calcmode="lin" valueType="num">
                                      <p:cBhvr>
                                        <p:cTn id="46" dur="500" fill="hold"/>
                                        <p:tgtEl>
                                          <p:spTgt spid="41990"/>
                                        </p:tgtEl>
                                        <p:attrNameLst>
                                          <p:attrName>ppt_h</p:attrName>
                                        </p:attrNameLst>
                                      </p:cBhvr>
                                      <p:tavLst>
                                        <p:tav tm="0">
                                          <p:val>
                                            <p:fltVal val="0"/>
                                          </p:val>
                                        </p:tav>
                                        <p:tav tm="100000">
                                          <p:val>
                                            <p:strVal val="#ppt_h"/>
                                          </p:val>
                                        </p:tav>
                                      </p:tavLst>
                                    </p:anim>
                                    <p:animEffect transition="in" filter="fade">
                                      <p:cBhvr>
                                        <p:cTn id="47" dur="500"/>
                                        <p:tgtEl>
                                          <p:spTgt spid="41990"/>
                                        </p:tgtEl>
                                      </p:cBhvr>
                                    </p:animEffect>
                                  </p:childTnLst>
                                </p:cTn>
                              </p:par>
                            </p:childTnLst>
                          </p:cTn>
                        </p:par>
                      </p:childTnLst>
                    </p:cTn>
                  </p:par>
                </p:childTnLst>
              </p:cTn>
              <p:nextCondLst>
                <p:cond evt="onClick" delay="0">
                  <p:tgtEl>
                    <p:spTgt spid="41991"/>
                  </p:tgtEl>
                </p:cond>
              </p:nextCondLst>
            </p:seq>
            <p:audio>
              <p:cMediaNode vol="80000">
                <p:cTn id="48" fill="hold" display="0">
                  <p:stCondLst>
                    <p:cond delay="indefinite"/>
                  </p:stCondLst>
                  <p:endCondLst>
                    <p:cond evt="onStopAudio" delay="0">
                      <p:tgtEl>
                        <p:sldTgt/>
                      </p:tgtEl>
                    </p:cond>
                  </p:endCondLst>
                </p:cTn>
                <p:tgtEl>
                  <p:spTgt spid="4"/>
                </p:tgtEl>
              </p:cMediaNode>
            </p:audio>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0579" fill="hold"/>
                                        <p:tgtEl>
                                          <p:spTgt spid="4"/>
                                        </p:tgtEl>
                                      </p:cBhvr>
                                    </p:cmd>
                                  </p:childTnLst>
                                </p:cTn>
                              </p:par>
                            </p:childTnLst>
                          </p:cTn>
                        </p:par>
                      </p:childTnLst>
                    </p:cTn>
                  </p:par>
                </p:childTnLst>
              </p:cTn>
              <p:nextCondLst>
                <p:cond evt="onClick" delay="0">
                  <p:tgtEl>
                    <p:spTgt spid="12"/>
                  </p:tgtEl>
                </p:cond>
              </p:nextCondLst>
            </p:seq>
          </p:childTnLst>
        </p:cTn>
      </p:par>
    </p:tnLst>
    <p:bldLst>
      <p:bldP spid="41990" grpId="0"/>
      <p:bldP spid="41994" grpId="0"/>
      <p:bldP spid="4199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9D37D73-A12B-4409-B058-AB12B9425F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931" y="286147"/>
            <a:ext cx="15370933" cy="6648450"/>
          </a:xfrm>
          <a:prstGeom prst="rect">
            <a:avLst/>
          </a:prstGeom>
        </p:spPr>
      </p:pic>
      <p:sp>
        <p:nvSpPr>
          <p:cNvPr id="83970" name="Rectangle 2">
            <a:extLst>
              <a:ext uri="{FF2B5EF4-FFF2-40B4-BE49-F238E27FC236}">
                <a16:creationId xmlns:a16="http://schemas.microsoft.com/office/drawing/2014/main" id="{56C5B893-F631-41AE-83EB-9F5DA6218633}"/>
              </a:ext>
            </a:extLst>
          </p:cNvPr>
          <p:cNvSpPr>
            <a:spLocks noChangeArrowheads="1"/>
          </p:cNvSpPr>
          <p:nvPr/>
        </p:nvSpPr>
        <p:spPr bwMode="auto">
          <a:xfrm>
            <a:off x="9975713" y="76200"/>
            <a:ext cx="1833563" cy="678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pic>
        <p:nvPicPr>
          <p:cNvPr id="39939" name="Picture 3" descr="coi chung tre em copy">
            <a:extLst>
              <a:ext uri="{FF2B5EF4-FFF2-40B4-BE49-F238E27FC236}">
                <a16:creationId xmlns:a16="http://schemas.microsoft.com/office/drawing/2014/main" id="{1AE5AB1F-8983-4514-A5D9-DB3E3DDA7C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9555" y="5302845"/>
            <a:ext cx="136525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cam_di_nguoc_chieu copy">
            <a:extLst>
              <a:ext uri="{FF2B5EF4-FFF2-40B4-BE49-F238E27FC236}">
                <a16:creationId xmlns:a16="http://schemas.microsoft.com/office/drawing/2014/main" id="{CCF24DA0-5028-4688-BD70-85BC7133A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3525" y="457200"/>
            <a:ext cx="12779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cam_di_nguoc_chieu copy">
            <a:extLst>
              <a:ext uri="{FF2B5EF4-FFF2-40B4-BE49-F238E27FC236}">
                <a16:creationId xmlns:a16="http://schemas.microsoft.com/office/drawing/2014/main" id="{2C85F2FB-224E-4EAA-9A02-59BC5C1C0B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2564" y="457200"/>
            <a:ext cx="5127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6">
            <a:extLst>
              <a:ext uri="{FF2B5EF4-FFF2-40B4-BE49-F238E27FC236}">
                <a16:creationId xmlns:a16="http://schemas.microsoft.com/office/drawing/2014/main" id="{C4EA8A71-068F-4B17-8BE6-82A59AAC3A29}"/>
              </a:ext>
            </a:extLst>
          </p:cNvPr>
          <p:cNvSpPr txBox="1">
            <a:spLocks noChangeArrowheads="1"/>
          </p:cNvSpPr>
          <p:nvPr/>
        </p:nvSpPr>
        <p:spPr bwMode="auto">
          <a:xfrm>
            <a:off x="2968626" y="5883276"/>
            <a:ext cx="48815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4000" b="1">
                <a:latin typeface="Times New Roman" panose="02020603050405020304" pitchFamily="18" charset="0"/>
              </a:rPr>
              <a:t>Cấm đi ngược chiều </a:t>
            </a:r>
          </a:p>
        </p:txBody>
      </p:sp>
      <p:pic>
        <p:nvPicPr>
          <p:cNvPr id="39944" name="Picture 8" descr="DSC02040 copy">
            <a:extLst>
              <a:ext uri="{FF2B5EF4-FFF2-40B4-BE49-F238E27FC236}">
                <a16:creationId xmlns:a16="http://schemas.microsoft.com/office/drawing/2014/main" id="{76848E71-8502-43B9-BFDF-242E651583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0180" y="2133600"/>
            <a:ext cx="1444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9" descr="cam_xe_gan_may copy">
            <a:extLst>
              <a:ext uri="{FF2B5EF4-FFF2-40B4-BE49-F238E27FC236}">
                <a16:creationId xmlns:a16="http://schemas.microsoft.com/office/drawing/2014/main" id="{72635DE4-C7B3-4365-99B4-06C6A97E277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53525" y="3738166"/>
            <a:ext cx="12858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10">
            <a:extLst>
              <a:ext uri="{FF2B5EF4-FFF2-40B4-BE49-F238E27FC236}">
                <a16:creationId xmlns:a16="http://schemas.microsoft.com/office/drawing/2014/main" id="{891DAF76-8820-45B0-BD45-C069AD4FEF0F}"/>
              </a:ext>
            </a:extLst>
          </p:cNvPr>
          <p:cNvSpPr txBox="1">
            <a:spLocks noChangeArrowheads="1"/>
          </p:cNvSpPr>
          <p:nvPr/>
        </p:nvSpPr>
        <p:spPr bwMode="auto">
          <a:xfrm>
            <a:off x="3810000" y="2169318"/>
            <a:ext cx="3581400" cy="24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2800" b="1">
                <a:latin typeface="Times New Roman" panose="02020603050405020304" pitchFamily="18" charset="0"/>
              </a:rPr>
              <a:t>Biển gì hình tròn</a:t>
            </a:r>
          </a:p>
          <a:p>
            <a:pPr eaLnBrk="0" hangingPunct="0">
              <a:spcBef>
                <a:spcPct val="50000"/>
              </a:spcBef>
            </a:pPr>
            <a:r>
              <a:rPr lang="en-US" altLang="en-US" sz="2800" b="1">
                <a:latin typeface="Times New Roman" panose="02020603050405020304" pitchFamily="18" charset="0"/>
              </a:rPr>
              <a:t>Có nền màu đỏ</a:t>
            </a:r>
          </a:p>
          <a:p>
            <a:pPr eaLnBrk="0" hangingPunct="0">
              <a:spcBef>
                <a:spcPct val="50000"/>
              </a:spcBef>
            </a:pPr>
            <a:r>
              <a:rPr lang="en-US" altLang="en-US" sz="2800" b="1">
                <a:latin typeface="Times New Roman" panose="02020603050405020304" pitchFamily="18" charset="0"/>
              </a:rPr>
              <a:t>Vạch trắng chữ nhật</a:t>
            </a:r>
          </a:p>
          <a:p>
            <a:pPr eaLnBrk="0" hangingPunct="0">
              <a:spcBef>
                <a:spcPct val="50000"/>
              </a:spcBef>
            </a:pPr>
            <a:r>
              <a:rPr lang="en-US" altLang="en-US" sz="2800" b="1">
                <a:latin typeface="Times New Roman" panose="02020603050405020304" pitchFamily="18" charset="0"/>
              </a:rPr>
              <a:t>Nằm ngay giữa hình</a:t>
            </a:r>
          </a:p>
        </p:txBody>
      </p:sp>
      <p:pic>
        <p:nvPicPr>
          <p:cNvPr id="12" name="Dem-nguoc-dong-ho-10-giay-Tieng-bip-www_nhacchuongvui_com">
            <a:hlinkClick r:id="" action="ppaction://media"/>
            <a:extLst>
              <a:ext uri="{FF2B5EF4-FFF2-40B4-BE49-F238E27FC236}">
                <a16:creationId xmlns:a16="http://schemas.microsoft.com/office/drawing/2014/main" id="{7AA21D17-2D5E-4C1B-9FEC-B767FB69130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7563" y="535057"/>
            <a:ext cx="609600" cy="609600"/>
          </a:xfrm>
          <a:prstGeom prst="rect">
            <a:avLst/>
          </a:prstGeom>
        </p:spPr>
      </p:pic>
      <p:pic>
        <p:nvPicPr>
          <p:cNvPr id="13" name="Dem-nguoc-dong-ho-10-giay-Tieng-bip-www_nhacchuongvui_com">
            <a:hlinkClick r:id="" action="ppaction://media"/>
            <a:extLst>
              <a:ext uri="{FF2B5EF4-FFF2-40B4-BE49-F238E27FC236}">
                <a16:creationId xmlns:a16="http://schemas.microsoft.com/office/drawing/2014/main" id="{4F818DFD-D764-454B-A1CB-16B15FE4BC7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32631" y="890588"/>
            <a:ext cx="609600" cy="609600"/>
          </a:xfrm>
          <a:prstGeom prst="rect">
            <a:avLst/>
          </a:prstGeom>
        </p:spPr>
      </p:pic>
      <p:pic>
        <p:nvPicPr>
          <p:cNvPr id="14" name="đồng hồ" descr="GIFs graphic (Có hình ảnh) | Đồng hồ, Âm nhạc, Ảnh động">
            <a:extLst>
              <a:ext uri="{FF2B5EF4-FFF2-40B4-BE49-F238E27FC236}">
                <a16:creationId xmlns:a16="http://schemas.microsoft.com/office/drawing/2014/main" id="{AA215FD4-ADD8-4A30-9196-39C05CCB5A5E}"/>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4931" y="3313"/>
            <a:ext cx="1905001" cy="1749287"/>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Left 14">
            <a:hlinkClick r:id="rId18" action="ppaction://hlinksldjump">
              <a:snd r:embed="rId19" name="click.wav"/>
            </a:hlinkClick>
            <a:extLst>
              <a:ext uri="{FF2B5EF4-FFF2-40B4-BE49-F238E27FC236}">
                <a16:creationId xmlns:a16="http://schemas.microsoft.com/office/drawing/2014/main" id="{8BDB0404-04CE-4378-82B8-3A835FED2297}"/>
              </a:ext>
            </a:extLst>
          </p:cNvPr>
          <p:cNvSpPr/>
          <p:nvPr/>
        </p:nvSpPr>
        <p:spPr>
          <a:xfrm>
            <a:off x="299969" y="5883275"/>
            <a:ext cx="1644788" cy="701675"/>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946"/>
                                        </p:tgtEl>
                                        <p:attrNameLst>
                                          <p:attrName>style.visibility</p:attrName>
                                        </p:attrNameLst>
                                      </p:cBhvr>
                                      <p:to>
                                        <p:strVal val="visible"/>
                                      </p:to>
                                    </p:set>
                                    <p:anim calcmode="lin" valueType="num">
                                      <p:cBhvr additive="base">
                                        <p:cTn id="7" dur="500" fill="hold"/>
                                        <p:tgtEl>
                                          <p:spTgt spid="39946"/>
                                        </p:tgtEl>
                                        <p:attrNameLst>
                                          <p:attrName>ppt_x</p:attrName>
                                        </p:attrNameLst>
                                      </p:cBhvr>
                                      <p:tavLst>
                                        <p:tav tm="0">
                                          <p:val>
                                            <p:strVal val="0-#ppt_w/2"/>
                                          </p:val>
                                        </p:tav>
                                        <p:tav tm="100000">
                                          <p:val>
                                            <p:strVal val="#ppt_x"/>
                                          </p:val>
                                        </p:tav>
                                      </p:tavLst>
                                    </p:anim>
                                    <p:anim calcmode="lin" valueType="num">
                                      <p:cBhvr additive="base">
                                        <p:cTn id="8" dur="500" fill="hold"/>
                                        <p:tgtEl>
                                          <p:spTgt spid="399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9939"/>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8" presetClass="emph" presetSubtype="0" fill="hold" nodeType="clickEffect">
                                  <p:stCondLst>
                                    <p:cond delay="0"/>
                                  </p:stCondLst>
                                  <p:childTnLst>
                                    <p:animRot by="21600000">
                                      <p:cBhvr>
                                        <p:cTn id="13" dur="2000" fill="hold"/>
                                        <p:tgtEl>
                                          <p:spTgt spid="39939"/>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39939"/>
                  </p:tgtEl>
                </p:cond>
              </p:nextCondLst>
            </p:seq>
            <p:seq concurrent="1" nextAc="seek">
              <p:cTn id="14" restart="whenNotActive" fill="hold" evtFilter="cancelBubble" nodeType="interactiveSeq">
                <p:stCondLst>
                  <p:cond evt="onClick" delay="0">
                    <p:tgtEl>
                      <p:spTgt spid="3994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6.25E-7 -1.11111E-6 L -0.45 0.26667 " pathEditMode="relative" rAng="0" ptsTypes="AA">
                                      <p:cBhvr>
                                        <p:cTn id="18" dur="2000" fill="hold"/>
                                        <p:tgtEl>
                                          <p:spTgt spid="39940"/>
                                        </p:tgtEl>
                                        <p:attrNameLst>
                                          <p:attrName>ppt_x</p:attrName>
                                          <p:attrName>ppt_y</p:attrName>
                                        </p:attrNameLst>
                                      </p:cBhvr>
                                      <p:rCtr x="-22500" y="13333"/>
                                    </p:animMotion>
                                  </p:childTnLst>
                                  <p:subTnLst>
                                    <p:audio>
                                      <p:cMediaNode>
                                        <p:cTn display="0" masterRel="sameClick">
                                          <p:stCondLst>
                                            <p:cond evt="begin" delay="0">
                                              <p:tn val="17"/>
                                            </p:cond>
                                          </p:stCondLst>
                                          <p:endCondLst>
                                            <p:cond evt="onStopAudio" delay="0">
                                              <p:tgtEl>
                                                <p:sldTgt/>
                                              </p:tgtEl>
                                            </p:cond>
                                          </p:endCondLst>
                                        </p:cTn>
                                        <p:tgtEl>
                                          <p:sndTgt r:embed="rId8" name="Am-thanh-tra-loi-dung-www_nhacchuongvui_com.wav"/>
                                        </p:tgtEl>
                                      </p:cMediaNode>
                                    </p:audio>
                                  </p:subTnLst>
                                </p:cTn>
                              </p:par>
                            </p:childTnLst>
                          </p:cTn>
                        </p:par>
                        <p:par>
                          <p:cTn id="19" fill="hold" nodeType="afterGroup">
                            <p:stCondLst>
                              <p:cond delay="2000"/>
                            </p:stCondLst>
                            <p:childTnLst>
                              <p:par>
                                <p:cTn id="20" presetID="53" presetClass="entr" presetSubtype="0" fill="hold" nodeType="afterEffect">
                                  <p:stCondLst>
                                    <p:cond delay="0"/>
                                  </p:stCondLst>
                                  <p:childTnLst>
                                    <p:set>
                                      <p:cBhvr>
                                        <p:cTn id="21" dur="1" fill="hold">
                                          <p:stCondLst>
                                            <p:cond delay="0"/>
                                          </p:stCondLst>
                                        </p:cTn>
                                        <p:tgtEl>
                                          <p:spTgt spid="39941"/>
                                        </p:tgtEl>
                                        <p:attrNameLst>
                                          <p:attrName>style.visibility</p:attrName>
                                        </p:attrNameLst>
                                      </p:cBhvr>
                                      <p:to>
                                        <p:strVal val="visible"/>
                                      </p:to>
                                    </p:set>
                                    <p:anim calcmode="lin" valueType="num">
                                      <p:cBhvr>
                                        <p:cTn id="22" dur="500" fill="hold"/>
                                        <p:tgtEl>
                                          <p:spTgt spid="39941"/>
                                        </p:tgtEl>
                                        <p:attrNameLst>
                                          <p:attrName>ppt_w</p:attrName>
                                        </p:attrNameLst>
                                      </p:cBhvr>
                                      <p:tavLst>
                                        <p:tav tm="0">
                                          <p:val>
                                            <p:fltVal val="0"/>
                                          </p:val>
                                        </p:tav>
                                        <p:tav tm="100000">
                                          <p:val>
                                            <p:strVal val="#ppt_w"/>
                                          </p:val>
                                        </p:tav>
                                      </p:tavLst>
                                    </p:anim>
                                    <p:anim calcmode="lin" valueType="num">
                                      <p:cBhvr>
                                        <p:cTn id="23" dur="500" fill="hold"/>
                                        <p:tgtEl>
                                          <p:spTgt spid="39941"/>
                                        </p:tgtEl>
                                        <p:attrNameLst>
                                          <p:attrName>ppt_h</p:attrName>
                                        </p:attrNameLst>
                                      </p:cBhvr>
                                      <p:tavLst>
                                        <p:tav tm="0">
                                          <p:val>
                                            <p:fltVal val="0"/>
                                          </p:val>
                                        </p:tav>
                                        <p:tav tm="100000">
                                          <p:val>
                                            <p:strVal val="#ppt_h"/>
                                          </p:val>
                                        </p:tav>
                                      </p:tavLst>
                                    </p:anim>
                                    <p:animEffect transition="in" filter="fade">
                                      <p:cBhvr>
                                        <p:cTn id="24" dur="500"/>
                                        <p:tgtEl>
                                          <p:spTgt spid="39941"/>
                                        </p:tgtEl>
                                      </p:cBhvr>
                                    </p:animEffect>
                                  </p:childTnLst>
                                  <p:subTnLst>
                                    <p:audio>
                                      <p:cMediaNode>
                                        <p:cTn display="0" masterRel="sameClick">
                                          <p:stCondLst>
                                            <p:cond evt="begin" delay="0">
                                              <p:tn val="20"/>
                                            </p:cond>
                                          </p:stCondLst>
                                          <p:endCondLst>
                                            <p:cond evt="onStopAudio" delay="0">
                                              <p:tgtEl>
                                                <p:sldTgt/>
                                              </p:tgtEl>
                                            </p:cond>
                                          </p:endCondLst>
                                        </p:cTn>
                                        <p:tgtEl>
                                          <p:sndTgt r:embed="rId9" name="applause.wav"/>
                                        </p:tgtEl>
                                      </p:cMediaNode>
                                    </p:audio>
                                  </p:subTnLst>
                                </p:cTn>
                              </p:par>
                            </p:childTnLst>
                          </p:cTn>
                        </p:par>
                        <p:par>
                          <p:cTn id="25" fill="hold" nodeType="afterGroup">
                            <p:stCondLst>
                              <p:cond delay="2500"/>
                            </p:stCondLst>
                            <p:childTnLst>
                              <p:par>
                                <p:cTn id="26" presetID="53" presetClass="exit" presetSubtype="0" fill="hold" grpId="1" nodeType="afterEffect">
                                  <p:stCondLst>
                                    <p:cond delay="0"/>
                                  </p:stCondLst>
                                  <p:childTnLst>
                                    <p:anim calcmode="lin" valueType="num">
                                      <p:cBhvr>
                                        <p:cTn id="27" dur="500"/>
                                        <p:tgtEl>
                                          <p:spTgt spid="39946"/>
                                        </p:tgtEl>
                                        <p:attrNameLst>
                                          <p:attrName>ppt_w</p:attrName>
                                        </p:attrNameLst>
                                      </p:cBhvr>
                                      <p:tavLst>
                                        <p:tav tm="0">
                                          <p:val>
                                            <p:strVal val="ppt_w"/>
                                          </p:val>
                                        </p:tav>
                                        <p:tav tm="100000">
                                          <p:val>
                                            <p:fltVal val="0"/>
                                          </p:val>
                                        </p:tav>
                                      </p:tavLst>
                                    </p:anim>
                                    <p:anim calcmode="lin" valueType="num">
                                      <p:cBhvr>
                                        <p:cTn id="28" dur="500"/>
                                        <p:tgtEl>
                                          <p:spTgt spid="39946"/>
                                        </p:tgtEl>
                                        <p:attrNameLst>
                                          <p:attrName>ppt_h</p:attrName>
                                        </p:attrNameLst>
                                      </p:cBhvr>
                                      <p:tavLst>
                                        <p:tav tm="0">
                                          <p:val>
                                            <p:strVal val="ppt_h"/>
                                          </p:val>
                                        </p:tav>
                                        <p:tav tm="100000">
                                          <p:val>
                                            <p:fltVal val="0"/>
                                          </p:val>
                                        </p:tav>
                                      </p:tavLst>
                                    </p:anim>
                                    <p:animEffect transition="out" filter="fade">
                                      <p:cBhvr>
                                        <p:cTn id="29" dur="500"/>
                                        <p:tgtEl>
                                          <p:spTgt spid="39946"/>
                                        </p:tgtEl>
                                      </p:cBhvr>
                                    </p:animEffect>
                                    <p:set>
                                      <p:cBhvr>
                                        <p:cTn id="30" dur="1" fill="hold">
                                          <p:stCondLst>
                                            <p:cond delay="499"/>
                                          </p:stCondLst>
                                        </p:cTn>
                                        <p:tgtEl>
                                          <p:spTgt spid="39946"/>
                                        </p:tgtEl>
                                        <p:attrNameLst>
                                          <p:attrName>style.visibility</p:attrName>
                                        </p:attrNameLst>
                                      </p:cBhvr>
                                      <p:to>
                                        <p:strVal val="hidden"/>
                                      </p:to>
                                    </p:set>
                                  </p:childTnLst>
                                </p:cTn>
                              </p:par>
                            </p:childTnLst>
                          </p:cTn>
                        </p:par>
                        <p:par>
                          <p:cTn id="31" fill="hold" nodeType="afterGroup">
                            <p:stCondLst>
                              <p:cond delay="3000"/>
                            </p:stCondLst>
                            <p:childTnLst>
                              <p:par>
                                <p:cTn id="32" presetID="53" presetClass="entr" presetSubtype="0" fill="hold" grpId="0" nodeType="afterEffect">
                                  <p:stCondLst>
                                    <p:cond delay="0"/>
                                  </p:stCondLst>
                                  <p:childTnLst>
                                    <p:set>
                                      <p:cBhvr>
                                        <p:cTn id="33" dur="1" fill="hold">
                                          <p:stCondLst>
                                            <p:cond delay="0"/>
                                          </p:stCondLst>
                                        </p:cTn>
                                        <p:tgtEl>
                                          <p:spTgt spid="39942"/>
                                        </p:tgtEl>
                                        <p:attrNameLst>
                                          <p:attrName>style.visibility</p:attrName>
                                        </p:attrNameLst>
                                      </p:cBhvr>
                                      <p:to>
                                        <p:strVal val="visible"/>
                                      </p:to>
                                    </p:set>
                                    <p:anim calcmode="lin" valueType="num">
                                      <p:cBhvr>
                                        <p:cTn id="34" dur="500" fill="hold"/>
                                        <p:tgtEl>
                                          <p:spTgt spid="39942"/>
                                        </p:tgtEl>
                                        <p:attrNameLst>
                                          <p:attrName>ppt_w</p:attrName>
                                        </p:attrNameLst>
                                      </p:cBhvr>
                                      <p:tavLst>
                                        <p:tav tm="0">
                                          <p:val>
                                            <p:fltVal val="0"/>
                                          </p:val>
                                        </p:tav>
                                        <p:tav tm="100000">
                                          <p:val>
                                            <p:strVal val="#ppt_w"/>
                                          </p:val>
                                        </p:tav>
                                      </p:tavLst>
                                    </p:anim>
                                    <p:anim calcmode="lin" valueType="num">
                                      <p:cBhvr>
                                        <p:cTn id="35" dur="500" fill="hold"/>
                                        <p:tgtEl>
                                          <p:spTgt spid="39942"/>
                                        </p:tgtEl>
                                        <p:attrNameLst>
                                          <p:attrName>ppt_h</p:attrName>
                                        </p:attrNameLst>
                                      </p:cBhvr>
                                      <p:tavLst>
                                        <p:tav tm="0">
                                          <p:val>
                                            <p:fltVal val="0"/>
                                          </p:val>
                                        </p:tav>
                                        <p:tav tm="100000">
                                          <p:val>
                                            <p:strVal val="#ppt_h"/>
                                          </p:val>
                                        </p:tav>
                                      </p:tavLst>
                                    </p:anim>
                                    <p:animEffect transition="in" filter="fade">
                                      <p:cBhvr>
                                        <p:cTn id="36" dur="500"/>
                                        <p:tgtEl>
                                          <p:spTgt spid="39942"/>
                                        </p:tgtEl>
                                      </p:cBhvr>
                                    </p:animEffect>
                                  </p:childTnLst>
                                </p:cTn>
                              </p:par>
                            </p:childTnLst>
                          </p:cTn>
                        </p:par>
                      </p:childTnLst>
                    </p:cTn>
                  </p:par>
                </p:childTnLst>
              </p:cTn>
              <p:nextCondLst>
                <p:cond evt="onClick" delay="0">
                  <p:tgtEl>
                    <p:spTgt spid="39940"/>
                  </p:tgtEl>
                </p:cond>
              </p:nextCondLst>
            </p:seq>
            <p:seq concurrent="1" nextAc="seek">
              <p:cTn id="37" restart="whenNotActive" fill="hold" evtFilter="cancelBubble" nodeType="interactiveSeq">
                <p:stCondLst>
                  <p:cond evt="onClick" delay="0">
                    <p:tgtEl>
                      <p:spTgt spid="3994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8" presetClass="emph" presetSubtype="0" fill="hold" nodeType="clickEffect">
                                  <p:stCondLst>
                                    <p:cond delay="0"/>
                                  </p:stCondLst>
                                  <p:childTnLst>
                                    <p:animRot by="21600000">
                                      <p:cBhvr>
                                        <p:cTn id="41" dur="1000" fill="hold"/>
                                        <p:tgtEl>
                                          <p:spTgt spid="39944"/>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39944"/>
                  </p:tgtEl>
                </p:cond>
              </p:nextCondLst>
            </p:seq>
            <p:seq concurrent="1" nextAc="seek">
              <p:cTn id="42" restart="whenNotActive" fill="hold" evtFilter="cancelBubble" nodeType="interactiveSeq">
                <p:stCondLst>
                  <p:cond evt="onClick" delay="0">
                    <p:tgtEl>
                      <p:spTgt spid="39945"/>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8" presetClass="emph" presetSubtype="0" fill="hold" nodeType="clickEffect">
                                  <p:stCondLst>
                                    <p:cond delay="0"/>
                                  </p:stCondLst>
                                  <p:childTnLst>
                                    <p:animRot by="21600000">
                                      <p:cBhvr>
                                        <p:cTn id="46" dur="500" fill="hold"/>
                                        <p:tgtEl>
                                          <p:spTgt spid="3994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39945"/>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 fill="hold"/>
                                        <p:tgtEl>
                                          <p:spTgt spid="12"/>
                                        </p:tgtEl>
                                      </p:cBhvr>
                                    </p:cmd>
                                  </p:childTnLst>
                                </p:cTn>
                              </p:par>
                            </p:childTnLst>
                          </p:cTn>
                        </p:par>
                      </p:childTnLst>
                    </p:cTn>
                  </p:par>
                </p:childTnLst>
              </p:cTn>
              <p:nextCondLst>
                <p:cond evt="onClick" delay="0">
                  <p:tgtEl>
                    <p:spTgt spid="14"/>
                  </p:tgtEl>
                </p:cond>
              </p:nextCondLst>
            </p:seq>
            <p:audio>
              <p:cMediaNode vol="80000">
                <p:cTn id="52" fill="hold" display="0">
                  <p:stCondLst>
                    <p:cond delay="indefinite"/>
                  </p:stCondLst>
                  <p:endCondLst>
                    <p:cond evt="onStopAudio" delay="0">
                      <p:tgtEl>
                        <p:sldTgt/>
                      </p:tgtEl>
                    </p:cond>
                  </p:endCondLst>
                </p:cTn>
                <p:tgtEl>
                  <p:spTgt spid="13"/>
                </p:tgtEl>
              </p:cMediaNode>
            </p:audio>
            <p:audio>
              <p:cMediaNode vol="80000">
                <p:cTn id="53" fill="hold" display="0">
                  <p:stCondLst>
                    <p:cond delay="indefinite"/>
                  </p:stCondLst>
                  <p:endCondLst>
                    <p:cond evt="onStopAudio" delay="0">
                      <p:tgtEl>
                        <p:sldTgt/>
                      </p:tgtEl>
                    </p:cond>
                  </p:endCondLst>
                </p:cTn>
                <p:tgtEl>
                  <p:spTgt spid="12"/>
                </p:tgtEl>
              </p:cMediaNode>
            </p:audio>
          </p:childTnLst>
        </p:cTn>
      </p:par>
    </p:tnLst>
    <p:bldLst>
      <p:bldP spid="39942" grpId="0"/>
      <p:bldP spid="39946" grpId="0"/>
      <p:bldP spid="3994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hite&#10;&#10;Description automatically generated">
            <a:extLst>
              <a:ext uri="{FF2B5EF4-FFF2-40B4-BE49-F238E27FC236}">
                <a16:creationId xmlns:a16="http://schemas.microsoft.com/office/drawing/2014/main" id="{4608E4CA-965D-4E69-8879-47C3DE51E7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433705"/>
            <a:ext cx="12415699" cy="9253605"/>
          </a:xfrm>
          <a:prstGeom prst="rect">
            <a:avLst/>
          </a:prstGeom>
        </p:spPr>
      </p:pic>
      <p:sp>
        <p:nvSpPr>
          <p:cNvPr id="69634" name="Rectangle 2">
            <a:extLst>
              <a:ext uri="{FF2B5EF4-FFF2-40B4-BE49-F238E27FC236}">
                <a16:creationId xmlns:a16="http://schemas.microsoft.com/office/drawing/2014/main" id="{C7F7A48E-900B-4C40-B4D8-402052CC9B44}"/>
              </a:ext>
            </a:extLst>
          </p:cNvPr>
          <p:cNvSpPr>
            <a:spLocks noChangeArrowheads="1"/>
          </p:cNvSpPr>
          <p:nvPr/>
        </p:nvSpPr>
        <p:spPr bwMode="auto">
          <a:xfrm>
            <a:off x="8683626" y="38100"/>
            <a:ext cx="1833563" cy="678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pic>
        <p:nvPicPr>
          <p:cNvPr id="35843" name="Picture 3" descr="coi chung tre em copy">
            <a:extLst>
              <a:ext uri="{FF2B5EF4-FFF2-40B4-BE49-F238E27FC236}">
                <a16:creationId xmlns:a16="http://schemas.microsoft.com/office/drawing/2014/main" id="{188CB69F-982E-4AFF-BE82-720FA87EB6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5196" y="3581462"/>
            <a:ext cx="136525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rao_chan copy">
            <a:extLst>
              <a:ext uri="{FF2B5EF4-FFF2-40B4-BE49-F238E27FC236}">
                <a16:creationId xmlns:a16="http://schemas.microsoft.com/office/drawing/2014/main" id="{D84C5525-718F-4B1C-9ACA-380B03B52C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3187" y="5132950"/>
            <a:ext cx="13652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coi chung tre em copy">
            <a:extLst>
              <a:ext uri="{FF2B5EF4-FFF2-40B4-BE49-F238E27FC236}">
                <a16:creationId xmlns:a16="http://schemas.microsoft.com/office/drawing/2014/main" id="{0C888A0B-A2C6-44A1-906E-8AE4E3D2ACAD}"/>
              </a:ext>
            </a:extLst>
          </p:cNvPr>
          <p:cNvPicPr>
            <a:picLocks noChangeAspect="1" noChangeArrowheads="1"/>
          </p:cNvPicPr>
          <p:nvPr/>
        </p:nvPicPr>
        <p:blipFill>
          <a:blip r:embed="rId13">
            <a:lum contrast="36000"/>
            <a:extLst>
              <a:ext uri="{28A0092B-C50C-407E-A947-70E740481C1C}">
                <a14:useLocalDpi xmlns:a14="http://schemas.microsoft.com/office/drawing/2010/main" val="0"/>
              </a:ext>
            </a:extLst>
          </a:blip>
          <a:srcRect/>
          <a:stretch>
            <a:fillRect/>
          </a:stretch>
        </p:blipFill>
        <p:spPr bwMode="auto">
          <a:xfrm>
            <a:off x="2516188" y="762000"/>
            <a:ext cx="5484812"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7">
            <a:extLst>
              <a:ext uri="{FF2B5EF4-FFF2-40B4-BE49-F238E27FC236}">
                <a16:creationId xmlns:a16="http://schemas.microsoft.com/office/drawing/2014/main" id="{F27813DC-C4A1-4803-92D7-92DA638D5E9F}"/>
              </a:ext>
            </a:extLst>
          </p:cNvPr>
          <p:cNvSpPr txBox="1">
            <a:spLocks noChangeArrowheads="1"/>
          </p:cNvSpPr>
          <p:nvPr/>
        </p:nvSpPr>
        <p:spPr bwMode="auto">
          <a:xfrm>
            <a:off x="4270375" y="5715001"/>
            <a:ext cx="1976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4000" b="1">
                <a:latin typeface="Times New Roman" panose="02020603050405020304" pitchFamily="18" charset="0"/>
              </a:rPr>
              <a:t>Trẻ em </a:t>
            </a:r>
          </a:p>
        </p:txBody>
      </p:sp>
      <p:pic>
        <p:nvPicPr>
          <p:cNvPr id="35848" name="Picture 8" descr="DSC02040 copy">
            <a:extLst>
              <a:ext uri="{FF2B5EF4-FFF2-40B4-BE49-F238E27FC236}">
                <a16:creationId xmlns:a16="http://schemas.microsoft.com/office/drawing/2014/main" id="{8457C69E-51AE-40A3-A717-09FEF6A28A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42376" y="381000"/>
            <a:ext cx="14446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9" descr="cam_xe_gan_may copy">
            <a:extLst>
              <a:ext uri="{FF2B5EF4-FFF2-40B4-BE49-F238E27FC236}">
                <a16:creationId xmlns:a16="http://schemas.microsoft.com/office/drawing/2014/main" id="{7023F794-70E4-47EA-BC66-210E72D29A2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45197" y="2062164"/>
            <a:ext cx="12858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0">
            <a:extLst>
              <a:ext uri="{FF2B5EF4-FFF2-40B4-BE49-F238E27FC236}">
                <a16:creationId xmlns:a16="http://schemas.microsoft.com/office/drawing/2014/main" id="{2D2C453A-2389-452F-B366-21ADE5199A1B}"/>
              </a:ext>
            </a:extLst>
          </p:cNvPr>
          <p:cNvSpPr txBox="1">
            <a:spLocks noChangeArrowheads="1"/>
          </p:cNvSpPr>
          <p:nvPr/>
        </p:nvSpPr>
        <p:spPr bwMode="auto">
          <a:xfrm>
            <a:off x="3659189" y="1371600"/>
            <a:ext cx="4421187"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r>
              <a:rPr lang="en-US" altLang="en-US" sz="3600" b="1">
                <a:latin typeface="Times New Roman" panose="02020603050405020304" pitchFamily="18" charset="0"/>
              </a:rPr>
              <a:t>Biển hình tam giác</a:t>
            </a:r>
          </a:p>
          <a:p>
            <a:pPr eaLnBrk="0" hangingPunct="0">
              <a:spcBef>
                <a:spcPct val="50000"/>
              </a:spcBef>
            </a:pPr>
            <a:r>
              <a:rPr lang="en-US" altLang="en-US" sz="3600" b="1">
                <a:latin typeface="Times New Roman" panose="02020603050405020304" pitchFamily="18" charset="0"/>
              </a:rPr>
              <a:t>Viền đỏ nền vàng</a:t>
            </a:r>
          </a:p>
          <a:p>
            <a:pPr eaLnBrk="0" hangingPunct="0">
              <a:spcBef>
                <a:spcPct val="50000"/>
              </a:spcBef>
            </a:pPr>
            <a:r>
              <a:rPr lang="en-US" altLang="en-US" sz="3600" b="1">
                <a:latin typeface="Times New Roman" panose="02020603050405020304" pitchFamily="18" charset="0"/>
              </a:rPr>
              <a:t>Có hai trẻ em</a:t>
            </a:r>
          </a:p>
          <a:p>
            <a:pPr eaLnBrk="0" hangingPunct="0">
              <a:spcBef>
                <a:spcPct val="50000"/>
              </a:spcBef>
            </a:pPr>
            <a:r>
              <a:rPr lang="en-US" altLang="en-US" sz="3600" b="1">
                <a:latin typeface="Times New Roman" panose="02020603050405020304" pitchFamily="18" charset="0"/>
              </a:rPr>
              <a:t>Bé thử đoán xem </a:t>
            </a:r>
          </a:p>
          <a:p>
            <a:pPr eaLnBrk="0" hangingPunct="0">
              <a:spcBef>
                <a:spcPct val="50000"/>
              </a:spcBef>
            </a:pPr>
            <a:r>
              <a:rPr lang="en-US" altLang="en-US" sz="3600" b="1">
                <a:latin typeface="Times New Roman" panose="02020603050405020304" pitchFamily="18" charset="0"/>
              </a:rPr>
              <a:t>Biển gì vậy nhé!</a:t>
            </a:r>
          </a:p>
        </p:txBody>
      </p:sp>
      <p:pic>
        <p:nvPicPr>
          <p:cNvPr id="12" name="Dem-nguoc-dong-ho-10-giay-Tieng-bip-www_nhacchuongvui_com">
            <a:hlinkClick r:id="" action="ppaction://media"/>
            <a:extLst>
              <a:ext uri="{FF2B5EF4-FFF2-40B4-BE49-F238E27FC236}">
                <a16:creationId xmlns:a16="http://schemas.microsoft.com/office/drawing/2014/main" id="{C903AD22-7A02-4E03-88C3-C7AB627C32A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71400" y="741844"/>
            <a:ext cx="609600" cy="609600"/>
          </a:xfrm>
          <a:prstGeom prst="rect">
            <a:avLst/>
          </a:prstGeom>
        </p:spPr>
      </p:pic>
      <p:pic>
        <p:nvPicPr>
          <p:cNvPr id="13" name="Dem-nguoc-dong-ho-10-giay-Tieng-bip-www_nhacchuongvui_com">
            <a:hlinkClick r:id="" action="ppaction://media"/>
            <a:extLst>
              <a:ext uri="{FF2B5EF4-FFF2-40B4-BE49-F238E27FC236}">
                <a16:creationId xmlns:a16="http://schemas.microsoft.com/office/drawing/2014/main" id="{8D438101-8E96-4499-8970-B36582BB50E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1400" y="775252"/>
            <a:ext cx="609600" cy="609600"/>
          </a:xfrm>
          <a:prstGeom prst="rect">
            <a:avLst/>
          </a:prstGeom>
        </p:spPr>
      </p:pic>
      <p:pic>
        <p:nvPicPr>
          <p:cNvPr id="14" name="đồng hồ" descr="GIFs graphic (Có hình ảnh) | Đồng hồ, Âm nhạc, Ảnh động">
            <a:extLst>
              <a:ext uri="{FF2B5EF4-FFF2-40B4-BE49-F238E27FC236}">
                <a16:creationId xmlns:a16="http://schemas.microsoft.com/office/drawing/2014/main" id="{2A23DC12-BF55-4A0E-8AEB-215C0587283A}"/>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23699" y="192155"/>
            <a:ext cx="1905001" cy="174928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hlinkClick r:id="rId18" action="ppaction://hlinksldjump">
              <a:snd r:embed="rId19" name="click.wav"/>
            </a:hlinkClick>
            <a:extLst>
              <a:ext uri="{FF2B5EF4-FFF2-40B4-BE49-F238E27FC236}">
                <a16:creationId xmlns:a16="http://schemas.microsoft.com/office/drawing/2014/main" id="{72F2FC9A-3888-4F90-83F2-AA3ECC93298C}"/>
              </a:ext>
            </a:extLst>
          </p:cNvPr>
          <p:cNvSpPr/>
          <p:nvPr/>
        </p:nvSpPr>
        <p:spPr>
          <a:xfrm>
            <a:off x="223699" y="5963476"/>
            <a:ext cx="1644788" cy="701675"/>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50"/>
                                        </p:tgtEl>
                                        <p:attrNameLst>
                                          <p:attrName>style.visibility</p:attrName>
                                        </p:attrNameLst>
                                      </p:cBhvr>
                                      <p:to>
                                        <p:strVal val="visible"/>
                                      </p:to>
                                    </p:set>
                                    <p:anim calcmode="lin" valueType="num">
                                      <p:cBhvr additive="base">
                                        <p:cTn id="7" dur="500" fill="hold"/>
                                        <p:tgtEl>
                                          <p:spTgt spid="35850"/>
                                        </p:tgtEl>
                                        <p:attrNameLst>
                                          <p:attrName>ppt_x</p:attrName>
                                        </p:attrNameLst>
                                      </p:cBhvr>
                                      <p:tavLst>
                                        <p:tav tm="0">
                                          <p:val>
                                            <p:strVal val="0-#ppt_w/2"/>
                                          </p:val>
                                        </p:tav>
                                        <p:tav tm="100000">
                                          <p:val>
                                            <p:strVal val="#ppt_x"/>
                                          </p:val>
                                        </p:tav>
                                      </p:tavLst>
                                    </p:anim>
                                    <p:anim calcmode="lin" valueType="num">
                                      <p:cBhvr additive="base">
                                        <p:cTn id="8" dur="500" fill="hold"/>
                                        <p:tgtEl>
                                          <p:spTgt spid="358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5845"/>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8" presetClass="emph" presetSubtype="0" fill="hold" nodeType="clickEffect">
                                  <p:stCondLst>
                                    <p:cond delay="0"/>
                                  </p:stCondLst>
                                  <p:childTnLst>
                                    <p:animRot by="21600000">
                                      <p:cBhvr>
                                        <p:cTn id="13" dur="2000" fill="hold"/>
                                        <p:tgtEl>
                                          <p:spTgt spid="35845"/>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35845"/>
                  </p:tgtEl>
                </p:cond>
              </p:nextCondLst>
            </p:seq>
            <p:seq concurrent="1" nextAc="seek">
              <p:cTn id="14" restart="whenNotActive" fill="hold" evtFilter="cancelBubble" nodeType="interactiveSeq">
                <p:stCondLst>
                  <p:cond evt="onClick" delay="0">
                    <p:tgtEl>
                      <p:spTgt spid="3584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8.33333E-7 -5.55556E-6 L -0.46667 -0.28889 " pathEditMode="relative" ptsTypes="AA">
                                      <p:cBhvr>
                                        <p:cTn id="18" dur="1000" fill="hold"/>
                                        <p:tgtEl>
                                          <p:spTgt spid="35843"/>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8" name="Am-thanh-tra-loi-dung-www_nhacchuongvui_com.wav"/>
                                        </p:tgtEl>
                                      </p:cMediaNode>
                                    </p:audio>
                                  </p:subTnLst>
                                </p:cTn>
                              </p:par>
                            </p:childTnLst>
                          </p:cTn>
                        </p:par>
                        <p:par>
                          <p:cTn id="19" fill="hold" nodeType="afterGroup">
                            <p:stCondLst>
                              <p:cond delay="1000"/>
                            </p:stCondLst>
                            <p:childTnLst>
                              <p:par>
                                <p:cTn id="20" presetID="53" presetClass="exit" presetSubtype="0" fill="hold" grpId="1" nodeType="afterEffect">
                                  <p:stCondLst>
                                    <p:cond delay="0"/>
                                  </p:stCondLst>
                                  <p:childTnLst>
                                    <p:anim calcmode="lin" valueType="num">
                                      <p:cBhvr>
                                        <p:cTn id="21" dur="500"/>
                                        <p:tgtEl>
                                          <p:spTgt spid="35850"/>
                                        </p:tgtEl>
                                        <p:attrNameLst>
                                          <p:attrName>ppt_w</p:attrName>
                                        </p:attrNameLst>
                                      </p:cBhvr>
                                      <p:tavLst>
                                        <p:tav tm="0">
                                          <p:val>
                                            <p:strVal val="ppt_w"/>
                                          </p:val>
                                        </p:tav>
                                        <p:tav tm="100000">
                                          <p:val>
                                            <p:fltVal val="0"/>
                                          </p:val>
                                        </p:tav>
                                      </p:tavLst>
                                    </p:anim>
                                    <p:anim calcmode="lin" valueType="num">
                                      <p:cBhvr>
                                        <p:cTn id="22" dur="500"/>
                                        <p:tgtEl>
                                          <p:spTgt spid="35850"/>
                                        </p:tgtEl>
                                        <p:attrNameLst>
                                          <p:attrName>ppt_h</p:attrName>
                                        </p:attrNameLst>
                                      </p:cBhvr>
                                      <p:tavLst>
                                        <p:tav tm="0">
                                          <p:val>
                                            <p:strVal val="ppt_h"/>
                                          </p:val>
                                        </p:tav>
                                        <p:tav tm="100000">
                                          <p:val>
                                            <p:fltVal val="0"/>
                                          </p:val>
                                        </p:tav>
                                      </p:tavLst>
                                    </p:anim>
                                    <p:animEffect transition="out" filter="fade">
                                      <p:cBhvr>
                                        <p:cTn id="23" dur="500"/>
                                        <p:tgtEl>
                                          <p:spTgt spid="35850"/>
                                        </p:tgtEl>
                                      </p:cBhvr>
                                    </p:animEffect>
                                    <p:set>
                                      <p:cBhvr>
                                        <p:cTn id="24" dur="1" fill="hold">
                                          <p:stCondLst>
                                            <p:cond delay="499"/>
                                          </p:stCondLst>
                                        </p:cTn>
                                        <p:tgtEl>
                                          <p:spTgt spid="35850"/>
                                        </p:tgtEl>
                                        <p:attrNameLst>
                                          <p:attrName>style.visibility</p:attrName>
                                        </p:attrNameLst>
                                      </p:cBhvr>
                                      <p:to>
                                        <p:strVal val="hidden"/>
                                      </p:to>
                                    </p:set>
                                  </p:childTnLst>
                                </p:cTn>
                              </p:par>
                            </p:childTnLst>
                          </p:cTn>
                        </p:par>
                        <p:par>
                          <p:cTn id="25" fill="hold" nodeType="afterGroup">
                            <p:stCondLst>
                              <p:cond delay="1500"/>
                            </p:stCondLst>
                            <p:childTnLst>
                              <p:par>
                                <p:cTn id="26" presetID="53" presetClass="entr" presetSubtype="0" fill="hold" nodeType="afterEffect">
                                  <p:stCondLst>
                                    <p:cond delay="0"/>
                                  </p:stCondLst>
                                  <p:childTnLst>
                                    <p:set>
                                      <p:cBhvr>
                                        <p:cTn id="27" dur="1" fill="hold">
                                          <p:stCondLst>
                                            <p:cond delay="0"/>
                                          </p:stCondLst>
                                        </p:cTn>
                                        <p:tgtEl>
                                          <p:spTgt spid="35846"/>
                                        </p:tgtEl>
                                        <p:attrNameLst>
                                          <p:attrName>style.visibility</p:attrName>
                                        </p:attrNameLst>
                                      </p:cBhvr>
                                      <p:to>
                                        <p:strVal val="visible"/>
                                      </p:to>
                                    </p:set>
                                    <p:anim calcmode="lin" valueType="num">
                                      <p:cBhvr>
                                        <p:cTn id="28" dur="500" fill="hold"/>
                                        <p:tgtEl>
                                          <p:spTgt spid="35846"/>
                                        </p:tgtEl>
                                        <p:attrNameLst>
                                          <p:attrName>ppt_w</p:attrName>
                                        </p:attrNameLst>
                                      </p:cBhvr>
                                      <p:tavLst>
                                        <p:tav tm="0">
                                          <p:val>
                                            <p:fltVal val="0"/>
                                          </p:val>
                                        </p:tav>
                                        <p:tav tm="100000">
                                          <p:val>
                                            <p:strVal val="#ppt_w"/>
                                          </p:val>
                                        </p:tav>
                                      </p:tavLst>
                                    </p:anim>
                                    <p:anim calcmode="lin" valueType="num">
                                      <p:cBhvr>
                                        <p:cTn id="29" dur="500" fill="hold"/>
                                        <p:tgtEl>
                                          <p:spTgt spid="35846"/>
                                        </p:tgtEl>
                                        <p:attrNameLst>
                                          <p:attrName>ppt_h</p:attrName>
                                        </p:attrNameLst>
                                      </p:cBhvr>
                                      <p:tavLst>
                                        <p:tav tm="0">
                                          <p:val>
                                            <p:fltVal val="0"/>
                                          </p:val>
                                        </p:tav>
                                        <p:tav tm="100000">
                                          <p:val>
                                            <p:strVal val="#ppt_h"/>
                                          </p:val>
                                        </p:tav>
                                      </p:tavLst>
                                    </p:anim>
                                    <p:animEffect transition="in" filter="fade">
                                      <p:cBhvr>
                                        <p:cTn id="30" dur="500"/>
                                        <p:tgtEl>
                                          <p:spTgt spid="35846"/>
                                        </p:tgtEl>
                                      </p:cBhvr>
                                    </p:animEffect>
                                  </p:childTnLst>
                                </p:cTn>
                              </p:par>
                              <p:par>
                                <p:cTn id="31" presetID="1" presetClass="exit" presetSubtype="0" fill="hold" nodeType="withEffect">
                                  <p:stCondLst>
                                    <p:cond delay="0"/>
                                  </p:stCondLst>
                                  <p:childTnLst>
                                    <p:set>
                                      <p:cBhvr>
                                        <p:cTn id="32" dur="1" fill="hold">
                                          <p:stCondLst>
                                            <p:cond delay="0"/>
                                          </p:stCondLst>
                                        </p:cTn>
                                        <p:tgtEl>
                                          <p:spTgt spid="35843"/>
                                        </p:tgtEl>
                                        <p:attrNameLst>
                                          <p:attrName>style.visibility</p:attrName>
                                        </p:attrNameLst>
                                      </p:cBhvr>
                                      <p:to>
                                        <p:strVal val="hidden"/>
                                      </p:to>
                                    </p:set>
                                  </p:childTnLst>
                                </p:cTn>
                              </p:par>
                            </p:childTnLst>
                          </p:cTn>
                        </p:par>
                        <p:par>
                          <p:cTn id="33" fill="hold" nodeType="afterGroup">
                            <p:stCondLst>
                              <p:cond delay="2000"/>
                            </p:stCondLst>
                            <p:childTnLst>
                              <p:par>
                                <p:cTn id="34" presetID="53" presetClass="entr" presetSubtype="0" fill="hold" grpId="0" nodeType="afterEffect">
                                  <p:stCondLst>
                                    <p:cond delay="0"/>
                                  </p:stCondLst>
                                  <p:childTnLst>
                                    <p:set>
                                      <p:cBhvr>
                                        <p:cTn id="35" dur="1" fill="hold">
                                          <p:stCondLst>
                                            <p:cond delay="0"/>
                                          </p:stCondLst>
                                        </p:cTn>
                                        <p:tgtEl>
                                          <p:spTgt spid="35847"/>
                                        </p:tgtEl>
                                        <p:attrNameLst>
                                          <p:attrName>style.visibility</p:attrName>
                                        </p:attrNameLst>
                                      </p:cBhvr>
                                      <p:to>
                                        <p:strVal val="visible"/>
                                      </p:to>
                                    </p:set>
                                    <p:anim calcmode="lin" valueType="num">
                                      <p:cBhvr>
                                        <p:cTn id="36" dur="500" fill="hold"/>
                                        <p:tgtEl>
                                          <p:spTgt spid="35847"/>
                                        </p:tgtEl>
                                        <p:attrNameLst>
                                          <p:attrName>ppt_w</p:attrName>
                                        </p:attrNameLst>
                                      </p:cBhvr>
                                      <p:tavLst>
                                        <p:tav tm="0">
                                          <p:val>
                                            <p:fltVal val="0"/>
                                          </p:val>
                                        </p:tav>
                                        <p:tav tm="100000">
                                          <p:val>
                                            <p:strVal val="#ppt_w"/>
                                          </p:val>
                                        </p:tav>
                                      </p:tavLst>
                                    </p:anim>
                                    <p:anim calcmode="lin" valueType="num">
                                      <p:cBhvr>
                                        <p:cTn id="37" dur="500" fill="hold"/>
                                        <p:tgtEl>
                                          <p:spTgt spid="35847"/>
                                        </p:tgtEl>
                                        <p:attrNameLst>
                                          <p:attrName>ppt_h</p:attrName>
                                        </p:attrNameLst>
                                      </p:cBhvr>
                                      <p:tavLst>
                                        <p:tav tm="0">
                                          <p:val>
                                            <p:fltVal val="0"/>
                                          </p:val>
                                        </p:tav>
                                        <p:tav tm="100000">
                                          <p:val>
                                            <p:strVal val="#ppt_h"/>
                                          </p:val>
                                        </p:tav>
                                      </p:tavLst>
                                    </p:anim>
                                    <p:animEffect transition="in" filter="fade">
                                      <p:cBhvr>
                                        <p:cTn id="38" dur="500"/>
                                        <p:tgtEl>
                                          <p:spTgt spid="35847"/>
                                        </p:tgtEl>
                                      </p:cBhvr>
                                    </p:animEffect>
                                  </p:childTnLst>
                                </p:cTn>
                              </p:par>
                            </p:childTnLst>
                          </p:cTn>
                        </p:par>
                      </p:childTnLst>
                    </p:cTn>
                  </p:par>
                </p:childTnLst>
              </p:cTn>
              <p:nextCondLst>
                <p:cond evt="onClick" delay="0">
                  <p:tgtEl>
                    <p:spTgt spid="35843"/>
                  </p:tgtEl>
                </p:cond>
              </p:nextCondLst>
            </p:seq>
            <p:seq concurrent="1" nextAc="seek">
              <p:cTn id="39" restart="whenNotActive" fill="hold" evtFilter="cancelBubble" nodeType="interactiveSeq">
                <p:stCondLst>
                  <p:cond evt="onClick" delay="0">
                    <p:tgtEl>
                      <p:spTgt spid="3584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8" presetClass="emph" presetSubtype="0" fill="hold" nodeType="clickEffect">
                                  <p:stCondLst>
                                    <p:cond delay="0"/>
                                  </p:stCondLst>
                                  <p:childTnLst>
                                    <p:animRot by="21600000">
                                      <p:cBhvr>
                                        <p:cTn id="43" dur="1000" fill="hold"/>
                                        <p:tgtEl>
                                          <p:spTgt spid="3584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7" name="Am-thanh-tra-loi-sai-www_nhacchuongvui_com.wav"/>
                                        </p:tgtEl>
                                      </p:cMediaNode>
                                    </p:audio>
                                  </p:subTnLst>
                                </p:cTn>
                              </p:par>
                            </p:childTnLst>
                          </p:cTn>
                        </p:par>
                      </p:childTnLst>
                    </p:cTn>
                  </p:par>
                </p:childTnLst>
              </p:cTn>
              <p:nextCondLst>
                <p:cond evt="onClick" delay="0">
                  <p:tgtEl>
                    <p:spTgt spid="35848"/>
                  </p:tgtEl>
                </p:cond>
              </p:nextCondLst>
            </p:seq>
            <p:seq concurrent="1" nextAc="seek">
              <p:cTn id="44" restart="whenNotActive" fill="hold" evtFilter="cancelBubble" nodeType="interactiveSeq">
                <p:stCondLst>
                  <p:cond evt="onClick" delay="0">
                    <p:tgtEl>
                      <p:spTgt spid="3584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500" fill="hold"/>
                                        <p:tgtEl>
                                          <p:spTgt spid="35849"/>
                                        </p:tgtEl>
                                        <p:attrNameLst>
                                          <p:attrName>r</p:attrName>
                                        </p:attrNameLst>
                                      </p:cBhvr>
                                    </p:animRot>
                                  </p:childTnLst>
                                  <p:subTnLst>
                                    <p:audio>
                                      <p:cMediaNode vol="100000">
                                        <p:cTn display="0" masterRel="sameClick">
                                          <p:stCondLst>
                                            <p:cond evt="begin" delay="0">
                                              <p:tn val="47"/>
                                            </p:cond>
                                          </p:stCondLst>
                                          <p:endCondLst>
                                            <p:cond evt="onStopAudio" delay="0">
                                              <p:tgtEl>
                                                <p:sldTgt/>
                                              </p:tgtEl>
                                            </p:cond>
                                          </p:endCondLst>
                                        </p:cTn>
                                        <p:tgtEl>
                                          <p:sndTgt r:embed="rId9" name="sai_roi.wav"/>
                                        </p:tgtEl>
                                      </p:cMediaNode>
                                    </p:audio>
                                  </p:subTnLst>
                                </p:cTn>
                              </p:par>
                            </p:childTnLst>
                          </p:cTn>
                        </p:par>
                      </p:childTnLst>
                    </p:cTn>
                  </p:par>
                </p:childTnLst>
              </p:cTn>
              <p:nextCondLst>
                <p:cond evt="onClick" delay="0">
                  <p:tgtEl>
                    <p:spTgt spid="35849"/>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0579" fill="hold"/>
                                        <p:tgtEl>
                                          <p:spTgt spid="12"/>
                                        </p:tgtEl>
                                      </p:cBhvr>
                                    </p:cmd>
                                  </p:childTnLst>
                                </p:cTn>
                              </p:par>
                            </p:childTnLst>
                          </p:cTn>
                        </p:par>
                      </p:childTnLst>
                    </p:cTn>
                  </p:par>
                </p:childTnLst>
              </p:cTn>
              <p:nextCondLst>
                <p:cond evt="onClick" delay="0">
                  <p:tgtEl>
                    <p:spTgt spid="14"/>
                  </p:tgtEl>
                </p:cond>
              </p:nextCondLst>
            </p:seq>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2"/>
                </p:tgtEl>
              </p:cMediaNode>
            </p:audio>
          </p:childTnLst>
        </p:cTn>
      </p:par>
    </p:tnLst>
    <p:bldLst>
      <p:bldP spid="35847" grpId="0"/>
      <p:bldP spid="35850" grpId="0"/>
      <p:bldP spid="358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ink, red, door&#10;&#10;Description automatically generated">
            <a:extLst>
              <a:ext uri="{FF2B5EF4-FFF2-40B4-BE49-F238E27FC236}">
                <a16:creationId xmlns:a16="http://schemas.microsoft.com/office/drawing/2014/main" id="{7AF72D4C-9E30-4BC4-9045-C3ED3F24D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3794" name="Rectangle 2">
            <a:extLst>
              <a:ext uri="{FF2B5EF4-FFF2-40B4-BE49-F238E27FC236}">
                <a16:creationId xmlns:a16="http://schemas.microsoft.com/office/drawing/2014/main" id="{6DDDD1F3-D83B-49E7-AB9C-AE0A8FA7CC2D}"/>
              </a:ext>
            </a:extLst>
          </p:cNvPr>
          <p:cNvSpPr>
            <a:spLocks noChangeArrowheads="1"/>
          </p:cNvSpPr>
          <p:nvPr/>
        </p:nvSpPr>
        <p:spPr bwMode="auto">
          <a:xfrm>
            <a:off x="8612188" y="38100"/>
            <a:ext cx="1905000" cy="6781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988" name="Picture 4" descr="cam_di_nguoc_chieu copy">
            <a:extLst>
              <a:ext uri="{FF2B5EF4-FFF2-40B4-BE49-F238E27FC236}">
                <a16:creationId xmlns:a16="http://schemas.microsoft.com/office/drawing/2014/main" id="{466A1B6B-B82F-4A5F-B5B6-693483F8FE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3814" y="152400"/>
            <a:ext cx="1285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rao_chan copy">
            <a:extLst>
              <a:ext uri="{FF2B5EF4-FFF2-40B4-BE49-F238E27FC236}">
                <a16:creationId xmlns:a16="http://schemas.microsoft.com/office/drawing/2014/main" id="{4EBB8F9C-ADB9-4C06-BE12-023B7DE5EF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3188" y="5168665"/>
            <a:ext cx="13652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cam_xe_gan_may copy">
            <a:extLst>
              <a:ext uri="{FF2B5EF4-FFF2-40B4-BE49-F238E27FC236}">
                <a16:creationId xmlns:a16="http://schemas.microsoft.com/office/drawing/2014/main" id="{9B751A90-20B1-4B2F-9A7B-D3DF06B9C5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3188" y="3579812"/>
            <a:ext cx="1293812"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3">
            <a:extLst>
              <a:ext uri="{FF2B5EF4-FFF2-40B4-BE49-F238E27FC236}">
                <a16:creationId xmlns:a16="http://schemas.microsoft.com/office/drawing/2014/main" id="{91146807-77DC-4055-9A8B-331631515E7E}"/>
              </a:ext>
            </a:extLst>
          </p:cNvPr>
          <p:cNvSpPr>
            <a:spLocks noChangeArrowheads="1"/>
          </p:cNvSpPr>
          <p:nvPr/>
        </p:nvSpPr>
        <p:spPr bwMode="auto">
          <a:xfrm>
            <a:off x="2896782" y="5396060"/>
            <a:ext cx="41094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Đường giành cho ô tô</a:t>
            </a:r>
          </a:p>
        </p:txBody>
      </p:sp>
      <p:sp>
        <p:nvSpPr>
          <p:cNvPr id="33802" name="Text Box 14">
            <a:extLst>
              <a:ext uri="{FF2B5EF4-FFF2-40B4-BE49-F238E27FC236}">
                <a16:creationId xmlns:a16="http://schemas.microsoft.com/office/drawing/2014/main" id="{A6893CE2-46A8-4A5A-B8FE-51D9058D64DA}"/>
              </a:ext>
            </a:extLst>
          </p:cNvPr>
          <p:cNvSpPr txBox="1">
            <a:spLocks noChangeArrowheads="1"/>
          </p:cNvSpPr>
          <p:nvPr/>
        </p:nvSpPr>
        <p:spPr bwMode="auto">
          <a:xfrm>
            <a:off x="2132004" y="2463829"/>
            <a:ext cx="59441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7030A0"/>
                </a:solidFill>
              </a:rPr>
              <a:t>Bé hãy chọn biển chỉ dẫn đ</a:t>
            </a:r>
            <a:r>
              <a:rPr lang="vi-VN" altLang="en-US" sz="3600">
                <a:solidFill>
                  <a:srgbClr val="7030A0"/>
                </a:solidFill>
              </a:rPr>
              <a:t>ư</a:t>
            </a:r>
            <a:r>
              <a:rPr lang="en-US" altLang="en-US" sz="3600">
                <a:solidFill>
                  <a:srgbClr val="7030A0"/>
                </a:solidFill>
              </a:rPr>
              <a:t>ờng giành cho ô tô?</a:t>
            </a:r>
          </a:p>
        </p:txBody>
      </p:sp>
      <p:pic>
        <p:nvPicPr>
          <p:cNvPr id="12" name="ô tô" descr="Biển báo Đường dành cho ô tô">
            <a:extLst>
              <a:ext uri="{FF2B5EF4-FFF2-40B4-BE49-F238E27FC236}">
                <a16:creationId xmlns:a16="http://schemas.microsoft.com/office/drawing/2014/main" id="{A1C91B1F-975E-41E0-B44E-BA2F637825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7469" y="2013716"/>
            <a:ext cx="1293812"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ển báo Đường dành cho ô tô">
            <a:extLst>
              <a:ext uri="{FF2B5EF4-FFF2-40B4-BE49-F238E27FC236}">
                <a16:creationId xmlns:a16="http://schemas.microsoft.com/office/drawing/2014/main" id="{FD6F49BD-8098-4029-ADD6-F5DA23CC76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4760" y="1351444"/>
            <a:ext cx="3905744" cy="3521213"/>
          </a:xfrm>
          <a:prstGeom prst="rect">
            <a:avLst/>
          </a:prstGeom>
          <a:noFill/>
          <a:extLst>
            <a:ext uri="{909E8E84-426E-40DD-AFC4-6F175D3DCCD1}">
              <a14:hiddenFill xmlns:a14="http://schemas.microsoft.com/office/drawing/2010/main">
                <a:solidFill>
                  <a:srgbClr val="FFFFFF"/>
                </a:solidFill>
              </a14:hiddenFill>
            </a:ext>
          </a:extLst>
        </p:spPr>
      </p:pic>
      <p:pic>
        <p:nvPicPr>
          <p:cNvPr id="17" name="Dem-nguoc-dong-ho-10-giay-Tieng-bip-www_nhacchuongvui_com">
            <a:hlinkClick r:id="" action="ppaction://media"/>
            <a:extLst>
              <a:ext uri="{FF2B5EF4-FFF2-40B4-BE49-F238E27FC236}">
                <a16:creationId xmlns:a16="http://schemas.microsoft.com/office/drawing/2014/main" id="{A048BF3A-7323-4A63-AA51-231C283802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1400" y="741844"/>
            <a:ext cx="609600" cy="609600"/>
          </a:xfrm>
          <a:prstGeom prst="rect">
            <a:avLst/>
          </a:prstGeom>
        </p:spPr>
      </p:pic>
      <p:pic>
        <p:nvPicPr>
          <p:cNvPr id="18" name="Dem-nguoc-dong-ho-10-giay-Tieng-bip-www_nhacchuongvui_com">
            <a:hlinkClick r:id="" action="ppaction://media"/>
            <a:extLst>
              <a:ext uri="{FF2B5EF4-FFF2-40B4-BE49-F238E27FC236}">
                <a16:creationId xmlns:a16="http://schemas.microsoft.com/office/drawing/2014/main" id="{32C616CE-DCE2-408C-B5AC-C38479EADC9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71400" y="775252"/>
            <a:ext cx="609600" cy="609600"/>
          </a:xfrm>
          <a:prstGeom prst="rect">
            <a:avLst/>
          </a:prstGeom>
        </p:spPr>
      </p:pic>
      <p:pic>
        <p:nvPicPr>
          <p:cNvPr id="19" name="đồng hồ" descr="GIFs graphic (Có hình ảnh) | Đồng hồ, Âm nhạc, Ảnh động">
            <a:extLst>
              <a:ext uri="{FF2B5EF4-FFF2-40B4-BE49-F238E27FC236}">
                <a16:creationId xmlns:a16="http://schemas.microsoft.com/office/drawing/2014/main" id="{F6113D19-417B-47FF-BF1D-3DF7DAFC10F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23699" y="192155"/>
            <a:ext cx="1905001" cy="1749287"/>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Left 19">
            <a:hlinkClick r:id="rId15" action="ppaction://hlinksldjump">
              <a:snd r:embed="rId16" name="click.wav"/>
            </a:hlinkClick>
            <a:extLst>
              <a:ext uri="{FF2B5EF4-FFF2-40B4-BE49-F238E27FC236}">
                <a16:creationId xmlns:a16="http://schemas.microsoft.com/office/drawing/2014/main" id="{E90DD28B-16C1-48F6-9E82-31AE84F9F48F}"/>
              </a:ext>
            </a:extLst>
          </p:cNvPr>
          <p:cNvSpPr/>
          <p:nvPr/>
        </p:nvSpPr>
        <p:spPr>
          <a:xfrm>
            <a:off x="223699" y="5963476"/>
            <a:ext cx="1644788" cy="701675"/>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Quay lại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802"/>
                                        </p:tgtEl>
                                        <p:attrNameLst>
                                          <p:attrName>style.visibility</p:attrName>
                                        </p:attrNameLst>
                                      </p:cBhvr>
                                      <p:to>
                                        <p:strVal val="visible"/>
                                      </p:to>
                                    </p:set>
                                    <p:anim calcmode="lin" valueType="num">
                                      <p:cBhvr additive="base">
                                        <p:cTn id="7" dur="500" fill="hold"/>
                                        <p:tgtEl>
                                          <p:spTgt spid="33802"/>
                                        </p:tgtEl>
                                        <p:attrNameLst>
                                          <p:attrName>ppt_x</p:attrName>
                                        </p:attrNameLst>
                                      </p:cBhvr>
                                      <p:tavLst>
                                        <p:tav tm="0">
                                          <p:val>
                                            <p:strVal val="0-#ppt_w/2"/>
                                          </p:val>
                                        </p:tav>
                                        <p:tav tm="100000">
                                          <p:val>
                                            <p:strVal val="#ppt_x"/>
                                          </p:val>
                                        </p:tav>
                                      </p:tavLst>
                                    </p:anim>
                                    <p:anim calcmode="lin" valueType="num">
                                      <p:cBhvr additive="base">
                                        <p:cTn id="8" dur="500" fill="hold"/>
                                        <p:tgtEl>
                                          <p:spTgt spid="338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19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8" presetClass="emph" presetSubtype="0" fill="hold" nodeType="clickEffect">
                                  <p:stCondLst>
                                    <p:cond delay="0"/>
                                  </p:stCondLst>
                                  <p:childTnLst>
                                    <p:animRot by="21600000">
                                      <p:cBhvr>
                                        <p:cTn id="13" dur="2000" fill="hold"/>
                                        <p:tgtEl>
                                          <p:spTgt spid="4198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41988"/>
                  </p:tgtEl>
                </p:cond>
              </p:nextCondLst>
            </p:seq>
            <p:seq concurrent="1" nextAc="seek">
              <p:cTn id="14" restart="whenNotActive" fill="hold" evtFilter="cancelBubble" nodeType="interactiveSeq">
                <p:stCondLst>
                  <p:cond evt="onClick" delay="0">
                    <p:tgtEl>
                      <p:spTgt spid="4199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8" presetClass="emph" presetSubtype="0" fill="hold" nodeType="clickEffect">
                                  <p:stCondLst>
                                    <p:cond delay="0"/>
                                  </p:stCondLst>
                                  <p:childTnLst>
                                    <p:animRot by="21600000">
                                      <p:cBhvr>
                                        <p:cTn id="18" dur="1750" fill="hold"/>
                                        <p:tgtEl>
                                          <p:spTgt spid="41993"/>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41993"/>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5" presetClass="path" presetSubtype="0" accel="50000" decel="50000" fill="hold" nodeType="clickEffect">
                                  <p:stCondLst>
                                    <p:cond delay="0"/>
                                  </p:stCondLst>
                                  <p:childTnLst>
                                    <p:animMotion origin="layout" path="M -4.16667E-7 -1.85185E-6 L -0.43125 -0.0118 " pathEditMode="relative" rAng="0" ptsTypes="AA">
                                      <p:cBhvr>
                                        <p:cTn id="23" dur="2000" fill="hold"/>
                                        <p:tgtEl>
                                          <p:spTgt spid="12"/>
                                        </p:tgtEl>
                                        <p:attrNameLst>
                                          <p:attrName>ppt_x</p:attrName>
                                          <p:attrName>ppt_y</p:attrName>
                                        </p:attrNameLst>
                                      </p:cBhvr>
                                      <p:rCtr x="-21563" y="-602"/>
                                    </p:animMotion>
                                  </p:childTnLst>
                                  <p:subTnLst>
                                    <p:audio>
                                      <p:cMediaNode>
                                        <p:cTn display="0" masterRel="sameClick">
                                          <p:stCondLst>
                                            <p:cond evt="begin" delay="0">
                                              <p:tn val="22"/>
                                            </p:cond>
                                          </p:stCondLst>
                                          <p:endCondLst>
                                            <p:cond evt="onStopAudio" delay="0">
                                              <p:tgtEl>
                                                <p:sldTgt/>
                                              </p:tgtEl>
                                            </p:cond>
                                          </p:endCondLst>
                                        </p:cTn>
                                        <p:tgtEl>
                                          <p:sndTgt r:embed="rId7" name="Am-thanh-tra-loi-dung-www_nhacchuongvui_com.wav"/>
                                        </p:tgtEl>
                                      </p:cMediaNode>
                                    </p:audio>
                                  </p:sub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500"/>
                            </p:stCondLst>
                            <p:childTnLst>
                              <p:par>
                                <p:cTn id="31" presetID="1" presetClass="exit" presetSubtype="0" fill="hold" grpId="1" nodeType="afterEffect">
                                  <p:stCondLst>
                                    <p:cond delay="0"/>
                                  </p:stCondLst>
                                  <p:childTnLst>
                                    <p:set>
                                      <p:cBhvr>
                                        <p:cTn id="32" dur="1" fill="hold">
                                          <p:stCondLst>
                                            <p:cond delay="0"/>
                                          </p:stCondLst>
                                        </p:cTn>
                                        <p:tgtEl>
                                          <p:spTgt spid="33802"/>
                                        </p:tgtEl>
                                        <p:attrNameLst>
                                          <p:attrName>style.visibility</p:attrName>
                                        </p:attrNameLst>
                                      </p:cBhvr>
                                      <p:to>
                                        <p:strVal val="hidden"/>
                                      </p:to>
                                    </p:set>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33801"/>
                                        </p:tgtEl>
                                        <p:attrNameLst>
                                          <p:attrName>style.visibility</p:attrName>
                                        </p:attrNameLst>
                                      </p:cBhvr>
                                      <p:to>
                                        <p:strVal val="visible"/>
                                      </p:to>
                                    </p:set>
                                    <p:anim calcmode="lin" valueType="num">
                                      <p:cBhvr additive="base">
                                        <p:cTn id="36" dur="500" fill="hold"/>
                                        <p:tgtEl>
                                          <p:spTgt spid="33801"/>
                                        </p:tgtEl>
                                        <p:attrNameLst>
                                          <p:attrName>ppt_x</p:attrName>
                                        </p:attrNameLst>
                                      </p:cBhvr>
                                      <p:tavLst>
                                        <p:tav tm="0">
                                          <p:val>
                                            <p:strVal val="#ppt_x"/>
                                          </p:val>
                                        </p:tav>
                                        <p:tav tm="100000">
                                          <p:val>
                                            <p:strVal val="#ppt_x"/>
                                          </p:val>
                                        </p:tav>
                                      </p:tavLst>
                                    </p:anim>
                                    <p:anim calcmode="lin" valueType="num">
                                      <p:cBhvr additive="base">
                                        <p:cTn id="37" dur="500" fill="hold"/>
                                        <p:tgtEl>
                                          <p:spTgt spid="3380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41989"/>
                    </p:tgtEl>
                  </p:cond>
                </p:stCondLst>
                <p:endSync evt="end" delay="0">
                  <p:rtn val="all"/>
                </p:endSync>
                <p:childTnLst>
                  <p:par>
                    <p:cTn id="39" fill="hold">
                      <p:stCondLst>
                        <p:cond delay="0"/>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4198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41989"/>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0579" fill="hold"/>
                                        <p:tgtEl>
                                          <p:spTgt spid="17"/>
                                        </p:tgtEl>
                                      </p:cBhvr>
                                    </p:cmd>
                                  </p:childTnLst>
                                </p:cTn>
                              </p:par>
                            </p:childTnLst>
                          </p:cTn>
                        </p:par>
                      </p:childTnLst>
                    </p:cTn>
                  </p:par>
                </p:childTnLst>
              </p:cTn>
              <p:nextCondLst>
                <p:cond evt="onClick" delay="0">
                  <p:tgtEl>
                    <p:spTgt spid="19"/>
                  </p:tgtEl>
                </p:cond>
              </p:nextCondLst>
            </p:seq>
            <p:audio>
              <p:cMediaNode vol="8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17"/>
                </p:tgtEl>
              </p:cMediaNode>
            </p:audio>
          </p:childTnLst>
        </p:cTn>
      </p:par>
    </p:tnLst>
    <p:bldLst>
      <p:bldP spid="33801" grpId="0"/>
      <p:bldP spid="33802" grpId="0"/>
      <p:bldP spid="3380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
            <a:ext cx="12191999" cy="6857836"/>
          </a:xfrm>
          <a:prstGeom prst="rect">
            <a:avLst/>
          </a:prstGeom>
        </p:spPr>
      </p:pic>
      <p:sp>
        <p:nvSpPr>
          <p:cNvPr id="21" name="矩形 20"/>
          <p:cNvSpPr/>
          <p:nvPr/>
        </p:nvSpPr>
        <p:spPr>
          <a:xfrm>
            <a:off x="5663952" y="1772817"/>
            <a:ext cx="2239716" cy="2092881"/>
          </a:xfrm>
          <a:prstGeom prst="rect">
            <a:avLst/>
          </a:prstGeom>
        </p:spPr>
        <p:txBody>
          <a:bodyPr wrap="none">
            <a:spAutoFit/>
          </a:bodyPr>
          <a:lstStyle/>
          <a:p>
            <a:r>
              <a:rPr lang="en-US" altLang="zh-CN" sz="13000" b="1" dirty="0">
                <a:solidFill>
                  <a:srgbClr val="33CC33"/>
                </a:solidFill>
                <a:effectLst>
                  <a:glow rad="88900">
                    <a:schemeClr val="bg1"/>
                  </a:glow>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rPr>
              <a:t>01</a:t>
            </a:r>
            <a:endParaRPr lang="zh-CN" altLang="en-US" sz="13000" b="1" dirty="0">
              <a:solidFill>
                <a:srgbClr val="33CC33"/>
              </a:solidFill>
              <a:effectLst>
                <a:glow rad="88900">
                  <a:schemeClr val="bg1"/>
                </a:glow>
                <a:outerShdw blurRad="50800" dist="38100" dir="8100000" algn="tr"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69905" y="-49140"/>
            <a:ext cx="8562939" cy="6907139"/>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0495" y="2799526"/>
            <a:ext cx="11911013" cy="4058475"/>
          </a:xfrm>
          <a:prstGeom prst="rect">
            <a:avLst/>
          </a:prstGeom>
        </p:spPr>
      </p:pic>
      <p:pic>
        <p:nvPicPr>
          <p:cNvPr id="11"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6365" y="1570937"/>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838" y="3769338"/>
            <a:ext cx="1345394" cy="122862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548391" y="3550126"/>
            <a:ext cx="5651932" cy="1815882"/>
          </a:xfrm>
          <a:prstGeom prst="rect">
            <a:avLst/>
          </a:prstGeom>
        </p:spPr>
        <p:txBody>
          <a:bodyPr wrap="none">
            <a:spAutoFit/>
          </a:bodyPr>
          <a:lstStyle/>
          <a:p>
            <a:pPr algn="ctr"/>
            <a:r>
              <a:rPr lang="en-US" altLang="zh-CN" sz="48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Ổn</a:t>
            </a:r>
            <a:r>
              <a:rPr lang="en-US" altLang="zh-CN" sz="48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48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định</a:t>
            </a:r>
            <a:r>
              <a:rPr lang="en-US" altLang="zh-CN" sz="48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48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tổ</a:t>
            </a:r>
            <a:r>
              <a:rPr lang="en-US" altLang="zh-CN" sz="48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48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chức</a:t>
            </a:r>
            <a:r>
              <a:rPr lang="en-US" altLang="zh-CN" sz="48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a:t>
            </a:r>
          </a:p>
          <a:p>
            <a:pPr marL="457200" indent="-457200" algn="ctr">
              <a:buFontTx/>
              <a:buChar char="-"/>
            </a:pP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Cô</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và</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trẻ</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hát</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bài</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a:t>
            </a:r>
          </a:p>
          <a:p>
            <a:pPr algn="ct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Em</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đi</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qua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ngã</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tư</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đường</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 </a:t>
            </a:r>
            <a:r>
              <a:rPr lang="en-US" altLang="zh-CN" sz="3200" b="1" dirty="0" err="1">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phố</a:t>
            </a:r>
            <a:r>
              <a:rPr lang="en-US" altLang="zh-CN" sz="3200" b="1" dirty="0">
                <a:solidFill>
                  <a:srgbClr val="FF5E74"/>
                </a:solidFill>
                <a:effectLst>
                  <a:glow rad="165100">
                    <a:schemeClr val="bg1"/>
                  </a:glow>
                  <a:outerShdw blurRad="50800" dist="38100" dir="8100000" algn="tr" rotWithShape="0">
                    <a:prstClr val="black">
                      <a:alpha val="40000"/>
                    </a:prstClr>
                  </a:outerShdw>
                </a:effectLst>
                <a:ea typeface="微软雅黑" panose="020B0503020204020204" pitchFamily="34" charset="-122"/>
              </a:rPr>
              <a:t>”</a:t>
            </a:r>
          </a:p>
        </p:txBody>
      </p:sp>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20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ppt_x</p:attrName>
                                        </p:attrNameLst>
                                      </p:cBhvr>
                                      <p:tavLst>
                                        <p:tav tm="0">
                                          <p:val>
                                            <p:strVal val="#ppt_x"/>
                                          </p:val>
                                        </p:tav>
                                        <p:tav tm="100000">
                                          <p:val>
                                            <p:strVal val="#ppt_x"/>
                                          </p:val>
                                        </p:tav>
                                      </p:tavLst>
                                    </p:anim>
                                    <p:anim calcmode="lin" valueType="num">
                                      <p:cBhvr>
                                        <p:cTn id="14" dur="2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ppt_x</p:attrName>
                                        </p:attrNameLst>
                                      </p:cBhvr>
                                      <p:tavLst>
                                        <p:tav tm="0">
                                          <p:val>
                                            <p:strVal val="#ppt_x"/>
                                          </p:val>
                                        </p:tav>
                                        <p:tav tm="100000">
                                          <p:val>
                                            <p:strVal val="#ppt_x"/>
                                          </p:val>
                                        </p:tav>
                                      </p:tavLst>
                                    </p:anim>
                                    <p:anim calcmode="lin" valueType="num">
                                      <p:cBhvr>
                                        <p:cTn id="19" dur="2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ppt_x</p:attrName>
                                        </p:attrNameLst>
                                      </p:cBhvr>
                                      <p:tavLst>
                                        <p:tav tm="0">
                                          <p:val>
                                            <p:strVal val="#ppt_x"/>
                                          </p:val>
                                        </p:tav>
                                        <p:tav tm="100000">
                                          <p:val>
                                            <p:strVal val="#ppt_x"/>
                                          </p:val>
                                        </p:tav>
                                      </p:tavLst>
                                    </p:anim>
                                    <p:anim calcmode="lin" valueType="num">
                                      <p:cBhvr>
                                        <p:cTn id="24" dur="2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32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p:stCondLst>
                              <p:cond delay="37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420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47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childTnLst>
                          </p:cTn>
                        </p:par>
                        <p:par>
                          <p:cTn id="45" fill="hold">
                            <p:stCondLst>
                              <p:cond delay="7600"/>
                            </p:stCondLst>
                            <p:childTnLst>
                              <p:par>
                                <p:cTn id="46" presetID="26" presetClass="emph" presetSubtype="0" fill="hold" grpId="1" nodeType="after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cTn>
                              </p:par>
                              <p:par>
                                <p:cTn id="49" presetID="26" presetClass="emph" presetSubtype="0" fill="hold" grpId="1" nodeType="withEffect">
                                  <p:stCondLst>
                                    <p:cond delay="0"/>
                                  </p:stCondLst>
                                  <p:iterate type="lt">
                                    <p:tmPct val="0"/>
                                  </p:iterate>
                                  <p:childTnLst>
                                    <p:animEffect transition="out" filter="fade">
                                      <p:cBhvr>
                                        <p:cTn id="50" dur="500" tmFilter="0, 0; .2, .5; .8, .5; 1, 0"/>
                                        <p:tgtEl>
                                          <p:spTgt spid="2"/>
                                        </p:tgtEl>
                                      </p:cBhvr>
                                    </p:animEffect>
                                    <p:animScale>
                                      <p:cBhvr>
                                        <p:cTn id="5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đi qua ngã 4 đường phố- MN Mĩ An">
            <a:hlinkClick r:id="" action="ppaction://media"/>
            <a:extLst>
              <a:ext uri="{FF2B5EF4-FFF2-40B4-BE49-F238E27FC236}">
                <a16:creationId xmlns:a16="http://schemas.microsoft.com/office/drawing/2014/main" id="{9F5AA7E8-ECE4-4A46-9B6C-A44DFF979D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50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7273">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1FF6A5A7-AF21-40A4-B99C-545CF856C6A4}"/>
              </a:ext>
            </a:extLst>
          </p:cNvPr>
          <p:cNvPicPr>
            <a:picLocks noChangeAspect="1"/>
          </p:cNvPicPr>
          <p:nvPr/>
        </p:nvPicPr>
        <p:blipFill rotWithShape="1">
          <a:blip r:embed="rId2">
            <a:extLst>
              <a:ext uri="{28A0092B-C50C-407E-A947-70E740481C1C}">
                <a14:useLocalDpi xmlns:a14="http://schemas.microsoft.com/office/drawing/2010/main" val="0"/>
              </a:ext>
            </a:extLst>
          </a:blip>
          <a:srcRect t="3516" b="14367"/>
          <a:stretch/>
        </p:blipFill>
        <p:spPr>
          <a:xfrm>
            <a:off x="20" y="10"/>
            <a:ext cx="12191980" cy="6857990"/>
          </a:xfrm>
          <a:prstGeom prst="rect">
            <a:avLst/>
          </a:prstGeom>
        </p:spPr>
      </p:pic>
      <p:pic>
        <p:nvPicPr>
          <p:cNvPr id="9" name="Picture 8" descr="A close up of a flower&#10;&#10;Description automatically generated">
            <a:extLst>
              <a:ext uri="{FF2B5EF4-FFF2-40B4-BE49-F238E27FC236}">
                <a16:creationId xmlns:a16="http://schemas.microsoft.com/office/drawing/2014/main" id="{1C43DC1C-1EE9-4204-9217-818B4A6A5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822" y="-940904"/>
            <a:ext cx="12191999" cy="6718852"/>
          </a:xfrm>
          <a:prstGeom prst="rect">
            <a:avLst/>
          </a:prstGeom>
        </p:spPr>
      </p:pic>
    </p:spTree>
    <p:extLst>
      <p:ext uri="{BB962C8B-B14F-4D97-AF65-F5344CB8AC3E}">
        <p14:creationId xmlns:p14="http://schemas.microsoft.com/office/powerpoint/2010/main" val="247835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GL - Khám phá- 1 số biển báo giao thông.">
            <a:hlinkClick r:id="" action="ppaction://media"/>
            <a:extLst>
              <a:ext uri="{FF2B5EF4-FFF2-40B4-BE49-F238E27FC236}">
                <a16:creationId xmlns:a16="http://schemas.microsoft.com/office/drawing/2014/main" id="{4F4EE603-3092-469B-BE89-1859F0DB391D}"/>
              </a:ext>
            </a:extLst>
          </p:cNvPr>
          <p:cNvPicPr>
            <a:picLocks noChangeAspect="1"/>
          </p:cNvPicPr>
          <p:nvPr>
            <a:videoFile r:link="rId1"/>
            <p:extLst>
              <p:ext uri="{DAA4B4D4-6D71-4841-9C94-3DE7FCFB9230}">
                <p14:media xmlns:p14="http://schemas.microsoft.com/office/powerpoint/2010/main" r:embed="rId2">
                  <p14:trim st="11519" end="6855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6119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186116" cy="685783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49337">
            <a:off x="3821999" y="971314"/>
            <a:ext cx="6874778" cy="3449700"/>
          </a:xfrm>
          <a:prstGeom prst="rect">
            <a:avLst/>
          </a:prstGeom>
        </p:spPr>
      </p:pic>
      <p:sp>
        <p:nvSpPr>
          <p:cNvPr id="12" name="矩形 11"/>
          <p:cNvSpPr/>
          <p:nvPr/>
        </p:nvSpPr>
        <p:spPr>
          <a:xfrm rot="21240266">
            <a:off x="4505414" y="1561356"/>
            <a:ext cx="5188921" cy="523220"/>
          </a:xfrm>
          <a:prstGeom prst="rect">
            <a:avLst/>
          </a:prstGeom>
        </p:spPr>
        <p:txBody>
          <a:bodyPr wrap="none">
            <a:spAutoFit/>
          </a:bodyPr>
          <a:lstStyle/>
          <a:p>
            <a:r>
              <a:rPr lang="en-US" altLang="zh-CN" sz="2800">
                <a:solidFill>
                  <a:srgbClr val="FF0000"/>
                </a:solidFill>
                <a:ea typeface="微软雅黑" pitchFamily="34" charset="-122"/>
              </a:rPr>
              <a:t>2. Phương pháp hình thức tổ chức</a:t>
            </a:r>
            <a:endParaRPr lang="zh-CN" altLang="en-US" sz="2800" dirty="0">
              <a:solidFill>
                <a:srgbClr val="FF0000"/>
              </a:solidFill>
              <a:ea typeface="微软雅黑" pitchFamily="34" charset="-122"/>
            </a:endParaRPr>
          </a:p>
        </p:txBody>
      </p:sp>
      <p:sp>
        <p:nvSpPr>
          <p:cNvPr id="20" name="矩形 19"/>
          <p:cNvSpPr/>
          <p:nvPr/>
        </p:nvSpPr>
        <p:spPr>
          <a:xfrm rot="21240266">
            <a:off x="5618462" y="3162277"/>
            <a:ext cx="2936060" cy="523220"/>
          </a:xfrm>
          <a:prstGeom prst="rect">
            <a:avLst/>
          </a:prstGeom>
        </p:spPr>
        <p:txBody>
          <a:bodyPr wrap="none">
            <a:spAutoFit/>
          </a:bodyPr>
          <a:lstStyle/>
          <a:p>
            <a:r>
              <a:rPr lang="en-US" altLang="zh-CN" sz="2800">
                <a:solidFill>
                  <a:srgbClr val="FF0000"/>
                </a:solidFill>
                <a:ea typeface="微软雅黑" pitchFamily="34" charset="-122"/>
              </a:rPr>
              <a:t>2.1. Bé trải nghiệm</a:t>
            </a:r>
            <a:endParaRPr lang="zh-CN" altLang="en-US" sz="2800" dirty="0">
              <a:solidFill>
                <a:srgbClr val="FF0000"/>
              </a:solidFill>
              <a:ea typeface="微软雅黑" pitchFamily="34" charset="-122"/>
            </a:endParaRP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 y="4718515"/>
            <a:ext cx="11911013" cy="4058475"/>
          </a:xfrm>
          <a:prstGeom prst="rect">
            <a:avLst/>
          </a:prstGeom>
        </p:spPr>
      </p:pic>
      <p:grpSp>
        <p:nvGrpSpPr>
          <p:cNvPr id="2" name="组合 1"/>
          <p:cNvGrpSpPr/>
          <p:nvPr/>
        </p:nvGrpSpPr>
        <p:grpSpPr>
          <a:xfrm>
            <a:off x="732036" y="1737792"/>
            <a:ext cx="3851797" cy="4931568"/>
            <a:chOff x="338882" y="963298"/>
            <a:chExt cx="3851797" cy="4931568"/>
          </a:xfrm>
        </p:grpSpPr>
        <p:pic>
          <p:nvPicPr>
            <p:cNvPr id="3078" name="Picture 6" descr="C:\Users\Administrator\Desktop\可爱卡通手绘边框-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82" y="963298"/>
              <a:ext cx="3851797" cy="493156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rot="20530934">
              <a:off x="818147" y="1694291"/>
              <a:ext cx="2232248" cy="523220"/>
            </a:xfrm>
            <a:prstGeom prst="rect">
              <a:avLst/>
            </a:prstGeom>
          </p:spPr>
          <p:txBody>
            <a:bodyPr wrap="square">
              <a:spAutoFit/>
            </a:bodyPr>
            <a:lstStyle/>
            <a:p>
              <a:r>
                <a:rPr lang="en-US" altLang="zh-CN" sz="2800" b="1" dirty="0">
                  <a:solidFill>
                    <a:srgbClr val="FF5E74"/>
                  </a:solidFill>
                  <a:latin typeface="微软雅黑" panose="020B0503020204020204" pitchFamily="34" charset="-122"/>
                  <a:ea typeface="微软雅黑" panose="020B0503020204020204" pitchFamily="34" charset="-122"/>
                </a:rPr>
                <a:t>CONTENTS</a:t>
              </a:r>
              <a:endParaRPr lang="zh-CN" altLang="en-US" sz="2800" b="1" dirty="0">
                <a:solidFill>
                  <a:srgbClr val="FF5E74"/>
                </a:solidFill>
                <a:latin typeface="微软雅黑" panose="020B0503020204020204" pitchFamily="34" charset="-122"/>
                <a:ea typeface="微软雅黑" panose="020B0503020204020204" pitchFamily="34" charset="-122"/>
              </a:endParaRPr>
            </a:p>
          </p:txBody>
        </p:sp>
      </p:grpSp>
      <p:pic>
        <p:nvPicPr>
          <p:cNvPr id="15"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7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47" presetClass="entr" presetSubtype="0" repeatCount="indefinite"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ppt_x</p:attrName>
                                        </p:attrNameLst>
                                      </p:cBhvr>
                                      <p:tavLst>
                                        <p:tav tm="0">
                                          <p:val>
                                            <p:strVal val="#ppt_x"/>
                                          </p:val>
                                        </p:tav>
                                        <p:tav tm="100000">
                                          <p:val>
                                            <p:strVal val="#ppt_x"/>
                                          </p:val>
                                        </p:tav>
                                      </p:tavLst>
                                    </p:anim>
                                    <p:anim calcmode="lin" valueType="num">
                                      <p:cBhvr>
                                        <p:cTn id="21" dur="2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repeatCount="indefinite"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anim calcmode="lin" valueType="num">
                                      <p:cBhvr>
                                        <p:cTn id="25" dur="2000" fill="hold"/>
                                        <p:tgtEl>
                                          <p:spTgt spid="16"/>
                                        </p:tgtEl>
                                        <p:attrNameLst>
                                          <p:attrName>ppt_x</p:attrName>
                                        </p:attrNameLst>
                                      </p:cBhvr>
                                      <p:tavLst>
                                        <p:tav tm="0">
                                          <p:val>
                                            <p:strVal val="#ppt_x"/>
                                          </p:val>
                                        </p:tav>
                                        <p:tav tm="100000">
                                          <p:val>
                                            <p:strVal val="#ppt_x"/>
                                          </p:val>
                                        </p:tav>
                                      </p:tavLst>
                                    </p:anim>
                                    <p:anim calcmode="lin" valueType="num">
                                      <p:cBhvr>
                                        <p:cTn id="26" dur="2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repeatCount="indefinite"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anim calcmode="lin" valueType="num">
                                      <p:cBhvr>
                                        <p:cTn id="30" dur="2000" fill="hold"/>
                                        <p:tgtEl>
                                          <p:spTgt spid="17"/>
                                        </p:tgtEl>
                                        <p:attrNameLst>
                                          <p:attrName>ppt_x</p:attrName>
                                        </p:attrNameLst>
                                      </p:cBhvr>
                                      <p:tavLst>
                                        <p:tav tm="0">
                                          <p:val>
                                            <p:strVal val="#ppt_x"/>
                                          </p:val>
                                        </p:tav>
                                        <p:tav tm="100000">
                                          <p:val>
                                            <p:strVal val="#ppt_x"/>
                                          </p:val>
                                        </p:tav>
                                      </p:tavLst>
                                    </p:anim>
                                    <p:anim calcmode="lin" valueType="num">
                                      <p:cBhvr>
                                        <p:cTn id="31" dur="2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repeatCount="indefinite"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anim calcmode="lin" valueType="num">
                                      <p:cBhvr>
                                        <p:cTn id="35" dur="2000" fill="hold"/>
                                        <p:tgtEl>
                                          <p:spTgt spid="18"/>
                                        </p:tgtEl>
                                        <p:attrNameLst>
                                          <p:attrName>ppt_x</p:attrName>
                                        </p:attrNameLst>
                                      </p:cBhvr>
                                      <p:tavLst>
                                        <p:tav tm="0">
                                          <p:val>
                                            <p:strVal val="#ppt_x"/>
                                          </p:val>
                                        </p:tav>
                                        <p:tav tm="100000">
                                          <p:val>
                                            <p:strVal val="#ppt_x"/>
                                          </p:val>
                                        </p:tav>
                                      </p:tavLst>
                                    </p:anim>
                                    <p:anim calcmode="lin" valueType="num">
                                      <p:cBhvr>
                                        <p:cTn id="36"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1"/>
            <a:ext cx="12192000" cy="6857836"/>
          </a:xfrm>
          <a:prstGeom prst="rect">
            <a:avLst/>
          </a:prstGeom>
        </p:spPr>
      </p:pic>
      <p:sp>
        <p:nvSpPr>
          <p:cNvPr id="5" name="4"/>
          <p:cNvSpPr/>
          <p:nvPr/>
        </p:nvSpPr>
        <p:spPr>
          <a:xfrm>
            <a:off x="1277187" y="2441608"/>
            <a:ext cx="2611413" cy="3559131"/>
          </a:xfrm>
          <a:prstGeom prst="roundRect">
            <a:avLst/>
          </a:prstGeom>
          <a:solidFill>
            <a:schemeClr val="bg1"/>
          </a:solidFill>
          <a:ln>
            <a:solidFill>
              <a:srgbClr val="FF5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33"/>
          <p:cNvSpPr/>
          <p:nvPr/>
        </p:nvSpPr>
        <p:spPr>
          <a:xfrm>
            <a:off x="4755378" y="2441608"/>
            <a:ext cx="2611413" cy="3559131"/>
          </a:xfrm>
          <a:prstGeom prst="roundRect">
            <a:avLst/>
          </a:prstGeom>
          <a:solidFill>
            <a:schemeClr val="bg1"/>
          </a:solidFill>
          <a:ln>
            <a:solidFill>
              <a:srgbClr val="FF5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34"/>
          <p:cNvSpPr/>
          <p:nvPr/>
        </p:nvSpPr>
        <p:spPr>
          <a:xfrm>
            <a:off x="8007497" y="2525197"/>
            <a:ext cx="2611413" cy="3559131"/>
          </a:xfrm>
          <a:prstGeom prst="roundRect">
            <a:avLst/>
          </a:prstGeom>
          <a:solidFill>
            <a:schemeClr val="bg1"/>
          </a:solidFill>
          <a:ln>
            <a:solidFill>
              <a:srgbClr val="FF5E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5397" y="14982"/>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16"/>
          <p:cNvSpPr/>
          <p:nvPr/>
        </p:nvSpPr>
        <p:spPr>
          <a:xfrm>
            <a:off x="4806224" y="476672"/>
            <a:ext cx="2781531"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Bé trải nghiệm</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9218" name="Picture 2" descr="C:\Users\Administrator\Desktop\08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331" y="1299428"/>
            <a:ext cx="2275282" cy="1049452"/>
          </a:xfrm>
          <a:prstGeom prst="rect">
            <a:avLst/>
          </a:prstGeom>
          <a:noFill/>
          <a:extLst>
            <a:ext uri="{909E8E84-426E-40DD-AFC4-6F175D3DCCD1}">
              <a14:hiddenFill xmlns:a14="http://schemas.microsoft.com/office/drawing/2010/main">
                <a:solidFill>
                  <a:srgbClr val="FFFFFF"/>
                </a:solidFill>
              </a14:hiddenFill>
            </a:ext>
          </a:extLst>
        </p:spPr>
      </p:pic>
      <p:sp>
        <p:nvSpPr>
          <p:cNvPr id="36" name="35"/>
          <p:cNvSpPr/>
          <p:nvPr/>
        </p:nvSpPr>
        <p:spPr>
          <a:xfrm>
            <a:off x="1714097" y="1763529"/>
            <a:ext cx="1638590"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Nhóm 1</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7" name="Picture 2" descr="C:\Users\Administrator\Desktop\08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8631" y="1305815"/>
            <a:ext cx="2275282" cy="1049452"/>
          </a:xfrm>
          <a:prstGeom prst="rect">
            <a:avLst/>
          </a:prstGeom>
          <a:noFill/>
          <a:extLst>
            <a:ext uri="{909E8E84-426E-40DD-AFC4-6F175D3DCCD1}">
              <a14:hiddenFill xmlns:a14="http://schemas.microsoft.com/office/drawing/2010/main">
                <a:solidFill>
                  <a:srgbClr val="FFFFFF"/>
                </a:solidFill>
              </a14:hiddenFill>
            </a:ext>
          </a:extLst>
        </p:spPr>
      </p:pic>
      <p:sp>
        <p:nvSpPr>
          <p:cNvPr id="38" name="37"/>
          <p:cNvSpPr/>
          <p:nvPr/>
        </p:nvSpPr>
        <p:spPr>
          <a:xfrm>
            <a:off x="5250618" y="1767442"/>
            <a:ext cx="1638590" cy="830997"/>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Nhóm 2</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endParaRPr lang="zh-CN" altLang="en-US" sz="2000" dirty="0">
              <a:solidFill>
                <a:srgbClr val="FF5E74"/>
              </a:solidFill>
              <a:effectLst>
                <a:glow rad="165100">
                  <a:schemeClr val="bg1"/>
                </a:glow>
              </a:effectLst>
              <a:latin typeface="微软雅黑" panose="020B0503020204020204" pitchFamily="34" charset="-122"/>
              <a:ea typeface="微软雅黑" panose="020B0503020204020204" pitchFamily="34" charset="-122"/>
            </a:endParaRPr>
          </a:p>
        </p:txBody>
      </p:sp>
      <p:pic>
        <p:nvPicPr>
          <p:cNvPr id="39" name="Picture 2" descr="C:\Users\Administrator\Desktop\08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3628" y="1353945"/>
            <a:ext cx="2275282" cy="1049452"/>
          </a:xfrm>
          <a:prstGeom prst="rect">
            <a:avLst/>
          </a:prstGeom>
          <a:noFill/>
          <a:extLst>
            <a:ext uri="{909E8E84-426E-40DD-AFC4-6F175D3DCCD1}">
              <a14:hiddenFill xmlns:a14="http://schemas.microsoft.com/office/drawing/2010/main">
                <a:solidFill>
                  <a:srgbClr val="FFFFFF"/>
                </a:solidFill>
              </a14:hiddenFill>
            </a:ext>
          </a:extLst>
        </p:spPr>
      </p:pic>
      <p:sp>
        <p:nvSpPr>
          <p:cNvPr id="40" name="39"/>
          <p:cNvSpPr/>
          <p:nvPr/>
        </p:nvSpPr>
        <p:spPr>
          <a:xfrm>
            <a:off x="8536272" y="1803125"/>
            <a:ext cx="1638590"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Nhóm 3</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1"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3" r="333"/>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3197" y="2688748"/>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A3E5CA-2C14-41A3-87E5-0E81011D5322}"/>
              </a:ext>
            </a:extLst>
          </p:cNvPr>
          <p:cNvSpPr/>
          <p:nvPr/>
        </p:nvSpPr>
        <p:spPr>
          <a:xfrm>
            <a:off x="1086284" y="3175611"/>
            <a:ext cx="2774286" cy="1754326"/>
          </a:xfrm>
          <a:prstGeom prst="rect">
            <a:avLst/>
          </a:prstGeom>
          <a:noFill/>
        </p:spPr>
        <p:txBody>
          <a:bodyPr wrap="none" lIns="91440" tIns="45720" rIns="91440" bIns="45720">
            <a:spAutoFit/>
          </a:bodyPr>
          <a:lstStyle/>
          <a:p>
            <a:pPr algn="ctr"/>
            <a:r>
              <a:rPr lang="en-US" sz="5400">
                <a:ln w="0"/>
                <a:solidFill>
                  <a:schemeClr val="accent1"/>
                </a:solidFill>
                <a:effectLst>
                  <a:outerShdw blurRad="38100" dist="25400" dir="5400000" algn="ctr" rotWithShape="0">
                    <a:srgbClr val="6E747A">
                      <a:alpha val="43000"/>
                    </a:srgbClr>
                  </a:outerShdw>
                </a:effectLst>
              </a:rPr>
              <a:t>Biển</a:t>
            </a:r>
          </a:p>
          <a:p>
            <a:pPr algn="ctr"/>
            <a:r>
              <a:rPr lang="en-US" sz="5400">
                <a:ln w="0"/>
                <a:solidFill>
                  <a:schemeClr val="accent1"/>
                </a:solidFill>
                <a:effectLst>
                  <a:outerShdw blurRad="38100" dist="25400" dir="5400000" algn="ctr" rotWithShape="0">
                    <a:srgbClr val="6E747A">
                      <a:alpha val="43000"/>
                    </a:srgbClr>
                  </a:outerShdw>
                </a:effectLst>
              </a:rPr>
              <a:t> báo cấm</a:t>
            </a:r>
          </a:p>
        </p:txBody>
      </p:sp>
      <p:sp>
        <p:nvSpPr>
          <p:cNvPr id="28" name="Rectangle 27">
            <a:extLst>
              <a:ext uri="{FF2B5EF4-FFF2-40B4-BE49-F238E27FC236}">
                <a16:creationId xmlns:a16="http://schemas.microsoft.com/office/drawing/2014/main" id="{E3286E99-141A-4A57-8C57-10761645AA97}"/>
              </a:ext>
            </a:extLst>
          </p:cNvPr>
          <p:cNvSpPr/>
          <p:nvPr/>
        </p:nvSpPr>
        <p:spPr>
          <a:xfrm>
            <a:off x="4821872" y="3182368"/>
            <a:ext cx="2374369" cy="1754326"/>
          </a:xfrm>
          <a:prstGeom prst="rect">
            <a:avLst/>
          </a:prstGeom>
          <a:noFill/>
        </p:spPr>
        <p:txBody>
          <a:bodyPr wrap="none" lIns="91440" tIns="45720" rIns="91440" bIns="45720">
            <a:spAutoFit/>
          </a:bodyPr>
          <a:lstStyle/>
          <a:p>
            <a:pPr algn="ctr"/>
            <a:r>
              <a:rPr lang="en-US" sz="5400">
                <a:ln w="0"/>
                <a:solidFill>
                  <a:schemeClr val="accent1"/>
                </a:solidFill>
                <a:effectLst>
                  <a:outerShdw blurRad="38100" dist="25400" dir="5400000" algn="ctr" rotWithShape="0">
                    <a:srgbClr val="6E747A">
                      <a:alpha val="43000"/>
                    </a:srgbClr>
                  </a:outerShdw>
                </a:effectLst>
              </a:rPr>
              <a:t>Biển</a:t>
            </a:r>
          </a:p>
          <a:p>
            <a:pPr algn="ctr"/>
            <a:r>
              <a:rPr lang="en-US" sz="5400">
                <a:ln w="0"/>
                <a:solidFill>
                  <a:schemeClr val="accent1"/>
                </a:solidFill>
                <a:effectLst>
                  <a:outerShdw blurRad="38100" dist="25400" dir="5400000" algn="ctr" rotWithShape="0">
                    <a:srgbClr val="6E747A">
                      <a:alpha val="43000"/>
                    </a:srgbClr>
                  </a:outerShdw>
                </a:effectLst>
              </a:rPr>
              <a:t> chỉ dẫn</a:t>
            </a:r>
          </a:p>
        </p:txBody>
      </p:sp>
      <p:sp>
        <p:nvSpPr>
          <p:cNvPr id="29" name="Rectangle 28">
            <a:extLst>
              <a:ext uri="{FF2B5EF4-FFF2-40B4-BE49-F238E27FC236}">
                <a16:creationId xmlns:a16="http://schemas.microsoft.com/office/drawing/2014/main" id="{A98A07D8-A204-4F53-9C1B-28D7B1D20547}"/>
              </a:ext>
            </a:extLst>
          </p:cNvPr>
          <p:cNvSpPr/>
          <p:nvPr/>
        </p:nvSpPr>
        <p:spPr>
          <a:xfrm>
            <a:off x="7953580" y="3416600"/>
            <a:ext cx="2803973" cy="1569660"/>
          </a:xfrm>
          <a:prstGeom prst="rect">
            <a:avLst/>
          </a:prstGeom>
          <a:noFill/>
        </p:spPr>
        <p:txBody>
          <a:bodyPr wrap="none" lIns="91440" tIns="45720" rIns="91440" bIns="45720">
            <a:spAutoFit/>
          </a:bodyPr>
          <a:lstStyle/>
          <a:p>
            <a:pPr algn="ctr"/>
            <a:r>
              <a:rPr lang="en-US" sz="4800">
                <a:ln w="0"/>
                <a:solidFill>
                  <a:schemeClr val="accent1"/>
                </a:solidFill>
                <a:effectLst>
                  <a:outerShdw blurRad="38100" dist="25400" dir="5400000" algn="ctr" rotWithShape="0">
                    <a:srgbClr val="6E747A">
                      <a:alpha val="43000"/>
                    </a:srgbClr>
                  </a:outerShdw>
                </a:effectLst>
              </a:rPr>
              <a:t>Biểnbáo </a:t>
            </a:r>
          </a:p>
          <a:p>
            <a:pPr algn="ctr"/>
            <a:r>
              <a:rPr lang="en-US" sz="4800">
                <a:ln w="0"/>
                <a:solidFill>
                  <a:schemeClr val="accent1"/>
                </a:solidFill>
                <a:effectLst>
                  <a:outerShdw blurRad="38100" dist="25400" dir="5400000" algn="ctr" rotWithShape="0">
                    <a:srgbClr val="6E747A">
                      <a:alpha val="43000"/>
                    </a:srgbClr>
                  </a:outerShdw>
                </a:effectLst>
              </a:rPr>
              <a:t>nguy hiểm</a:t>
            </a:r>
          </a:p>
        </p:txBody>
      </p:sp>
    </p:spTree>
    <p:extLst>
      <p:ext uri="{BB962C8B-B14F-4D97-AF65-F5344CB8AC3E}">
        <p14:creationId xmlns:p14="http://schemas.microsoft.com/office/powerpoint/2010/main" val="12476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ppt_x</p:attrName>
                                        </p:attrNameLst>
                                      </p:cBhvr>
                                      <p:tavLst>
                                        <p:tav tm="0">
                                          <p:val>
                                            <p:strVal val="#ppt_x"/>
                                          </p:val>
                                        </p:tav>
                                        <p:tav tm="100000">
                                          <p:val>
                                            <p:strVal val="#ppt_x"/>
                                          </p:val>
                                        </p:tav>
                                      </p:tavLst>
                                    </p:anim>
                                    <p:anim calcmode="lin" valueType="num">
                                      <p:cBhvr>
                                        <p:cTn id="9" dur="2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anim calcmode="lin" valueType="num">
                                      <p:cBhvr>
                                        <p:cTn id="13" dur="2000" fill="hold"/>
                                        <p:tgtEl>
                                          <p:spTgt spid="23"/>
                                        </p:tgtEl>
                                        <p:attrNameLst>
                                          <p:attrName>ppt_x</p:attrName>
                                        </p:attrNameLst>
                                      </p:cBhvr>
                                      <p:tavLst>
                                        <p:tav tm="0">
                                          <p:val>
                                            <p:strVal val="#ppt_x"/>
                                          </p:val>
                                        </p:tav>
                                        <p:tav tm="100000">
                                          <p:val>
                                            <p:strVal val="#ppt_x"/>
                                          </p:val>
                                        </p:tav>
                                      </p:tavLst>
                                    </p:anim>
                                    <p:anim calcmode="lin" valueType="num">
                                      <p:cBhvr>
                                        <p:cTn id="14" dur="2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anim calcmode="lin" valueType="num">
                                      <p:cBhvr>
                                        <p:cTn id="18" dur="2000" fill="hold"/>
                                        <p:tgtEl>
                                          <p:spTgt spid="24"/>
                                        </p:tgtEl>
                                        <p:attrNameLst>
                                          <p:attrName>ppt_x</p:attrName>
                                        </p:attrNameLst>
                                      </p:cBhvr>
                                      <p:tavLst>
                                        <p:tav tm="0">
                                          <p:val>
                                            <p:strVal val="#ppt_x"/>
                                          </p:val>
                                        </p:tav>
                                        <p:tav tm="100000">
                                          <p:val>
                                            <p:strVal val="#ppt_x"/>
                                          </p:val>
                                        </p:tav>
                                      </p:tavLst>
                                    </p:anim>
                                    <p:anim calcmode="lin" valueType="num">
                                      <p:cBhvr>
                                        <p:cTn id="19" dur="2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2000"/>
                                        <p:tgtEl>
                                          <p:spTgt spid="25"/>
                                        </p:tgtEl>
                                      </p:cBhvr>
                                    </p:animEffect>
                                    <p:anim calcmode="lin" valueType="num">
                                      <p:cBhvr>
                                        <p:cTn id="23" dur="2000" fill="hold"/>
                                        <p:tgtEl>
                                          <p:spTgt spid="25"/>
                                        </p:tgtEl>
                                        <p:attrNameLst>
                                          <p:attrName>ppt_x</p:attrName>
                                        </p:attrNameLst>
                                      </p:cBhvr>
                                      <p:tavLst>
                                        <p:tav tm="0">
                                          <p:val>
                                            <p:strVal val="#ppt_x"/>
                                          </p:val>
                                        </p:tav>
                                        <p:tav tm="100000">
                                          <p:val>
                                            <p:strVal val="#ppt_x"/>
                                          </p:val>
                                        </p:tav>
                                      </p:tavLst>
                                    </p:anim>
                                    <p:anim calcmode="lin" valueType="num">
                                      <p:cBhvr>
                                        <p:cTn id="24" dur="2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par>
                          <p:cTn id="34" fill="hold">
                            <p:stCondLst>
                              <p:cond delay="3000"/>
                            </p:stCondLst>
                            <p:childTnLst>
                              <p:par>
                                <p:cTn id="35" presetID="22" presetClass="entr" presetSubtype="4" fill="hold" nodeType="afterEffect">
                                  <p:stCondLst>
                                    <p:cond delay="0"/>
                                  </p:stCondLst>
                                  <p:childTnLst>
                                    <p:set>
                                      <p:cBhvr>
                                        <p:cTn id="36" dur="1" fill="hold">
                                          <p:stCondLst>
                                            <p:cond delay="0"/>
                                          </p:stCondLst>
                                        </p:cTn>
                                        <p:tgtEl>
                                          <p:spTgt spid="9218"/>
                                        </p:tgtEl>
                                        <p:attrNameLst>
                                          <p:attrName>style.visibility</p:attrName>
                                        </p:attrNameLst>
                                      </p:cBhvr>
                                      <p:to>
                                        <p:strVal val="visible"/>
                                      </p:to>
                                    </p:set>
                                    <p:animEffect transition="in" filter="wipe(down)">
                                      <p:cBhvr>
                                        <p:cTn id="37" dur="500"/>
                                        <p:tgtEl>
                                          <p:spTgt spid="9218"/>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childTnLst>
                          </p:cTn>
                        </p:par>
                        <p:par>
                          <p:cTn id="54" fill="hold">
                            <p:stCondLst>
                              <p:cond delay="5000"/>
                            </p:stCondLst>
                            <p:childTnLst>
                              <p:par>
                                <p:cTn id="55" presetID="22" presetClass="entr" presetSubtype="4"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childTnLst>
                          </p:cTn>
                        </p:par>
                        <p:par>
                          <p:cTn id="58" fill="hold">
                            <p:stCondLst>
                              <p:cond delay="5500"/>
                            </p:stCondLst>
                            <p:childTnLst>
                              <p:par>
                                <p:cTn id="59" presetID="53" presetClass="entr" presetSubtype="16"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childTnLst>
                                </p:cTn>
                              </p:par>
                            </p:childTnLst>
                          </p:cTn>
                        </p:par>
                        <p:par>
                          <p:cTn id="64" fill="hold">
                            <p:stCondLst>
                              <p:cond delay="6000"/>
                            </p:stCondLst>
                            <p:childTnLst>
                              <p:par>
                                <p:cTn id="65" presetID="42"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anim calcmode="lin" valueType="num">
                                      <p:cBhvr>
                                        <p:cTn id="68" dur="1000" fill="hold"/>
                                        <p:tgtEl>
                                          <p:spTgt spid="34"/>
                                        </p:tgtEl>
                                        <p:attrNameLst>
                                          <p:attrName>ppt_x</p:attrName>
                                        </p:attrNameLst>
                                      </p:cBhvr>
                                      <p:tavLst>
                                        <p:tav tm="0">
                                          <p:val>
                                            <p:strVal val="#ppt_x"/>
                                          </p:val>
                                        </p:tav>
                                        <p:tav tm="100000">
                                          <p:val>
                                            <p:strVal val="#ppt_x"/>
                                          </p:val>
                                        </p:tav>
                                      </p:tavLst>
                                    </p:anim>
                                    <p:anim calcmode="lin" valueType="num">
                                      <p:cBhvr>
                                        <p:cTn id="69" dur="1000" fill="hold"/>
                                        <p:tgtEl>
                                          <p:spTgt spid="34"/>
                                        </p:tgtEl>
                                        <p:attrNameLst>
                                          <p:attrName>ppt_y</p:attrName>
                                        </p:attrNameLst>
                                      </p:cBhvr>
                                      <p:tavLst>
                                        <p:tav tm="0">
                                          <p:val>
                                            <p:strVal val="#ppt_y+.1"/>
                                          </p:val>
                                        </p:tav>
                                        <p:tav tm="100000">
                                          <p:val>
                                            <p:strVal val="#ppt_y"/>
                                          </p:val>
                                        </p:tav>
                                      </p:tavLst>
                                    </p:anim>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childTnLst>
                          </p:cTn>
                        </p:par>
                        <p:par>
                          <p:cTn id="76" fill="hold">
                            <p:stCondLst>
                              <p:cond delay="7500"/>
                            </p:stCondLst>
                            <p:childTnLst>
                              <p:par>
                                <p:cTn id="77" presetID="22" presetClass="entr" presetSubtype="4" fill="hold"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down)">
                                      <p:cBhvr>
                                        <p:cTn id="79" dur="500"/>
                                        <p:tgtEl>
                                          <p:spTgt spid="39"/>
                                        </p:tgtEl>
                                      </p:cBhvr>
                                    </p:animEffect>
                                  </p:childTnLst>
                                </p:cTn>
                              </p:par>
                            </p:childTnLst>
                          </p:cTn>
                        </p:par>
                        <p:par>
                          <p:cTn id="80" fill="hold">
                            <p:stCondLst>
                              <p:cond delay="8000"/>
                            </p:stCondLst>
                            <p:childTnLst>
                              <p:par>
                                <p:cTn id="81" presetID="53" presetClass="entr" presetSubtype="16"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500" fill="hold"/>
                                        <p:tgtEl>
                                          <p:spTgt spid="40"/>
                                        </p:tgtEl>
                                        <p:attrNameLst>
                                          <p:attrName>ppt_w</p:attrName>
                                        </p:attrNameLst>
                                      </p:cBhvr>
                                      <p:tavLst>
                                        <p:tav tm="0">
                                          <p:val>
                                            <p:fltVal val="0"/>
                                          </p:val>
                                        </p:tav>
                                        <p:tav tm="100000">
                                          <p:val>
                                            <p:strVal val="#ppt_w"/>
                                          </p:val>
                                        </p:tav>
                                      </p:tavLst>
                                    </p:anim>
                                    <p:anim calcmode="lin" valueType="num">
                                      <p:cBhvr>
                                        <p:cTn id="84" dur="500" fill="hold"/>
                                        <p:tgtEl>
                                          <p:spTgt spid="40"/>
                                        </p:tgtEl>
                                        <p:attrNameLst>
                                          <p:attrName>ppt_h</p:attrName>
                                        </p:attrNameLst>
                                      </p:cBhvr>
                                      <p:tavLst>
                                        <p:tav tm="0">
                                          <p:val>
                                            <p:fltVal val="0"/>
                                          </p:val>
                                        </p:tav>
                                        <p:tav tm="100000">
                                          <p:val>
                                            <p:strVal val="#ppt_h"/>
                                          </p:val>
                                        </p:tav>
                                      </p:tavLst>
                                    </p:anim>
                                    <p:animEffect transition="in" filter="fade">
                                      <p:cBhvr>
                                        <p:cTn id="85" dur="500"/>
                                        <p:tgtEl>
                                          <p:spTgt spid="40"/>
                                        </p:tgtEl>
                                      </p:cBhvr>
                                    </p:animEffect>
                                  </p:childTnLst>
                                </p:cTn>
                              </p:par>
                            </p:childTnLst>
                          </p:cTn>
                        </p:par>
                        <p:par>
                          <p:cTn id="86" fill="hold">
                            <p:stCondLst>
                              <p:cond delay="8500"/>
                            </p:stCondLst>
                            <p:childTnLst>
                              <p:par>
                                <p:cTn id="87" presetID="42" presetClass="entr" presetSubtype="0" fill="hold" grpId="0"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1000"/>
                                        <p:tgtEl>
                                          <p:spTgt spid="35"/>
                                        </p:tgtEl>
                                      </p:cBhvr>
                                    </p:animEffect>
                                    <p:anim calcmode="lin" valueType="num">
                                      <p:cBhvr>
                                        <p:cTn id="90" dur="1000" fill="hold"/>
                                        <p:tgtEl>
                                          <p:spTgt spid="35"/>
                                        </p:tgtEl>
                                        <p:attrNameLst>
                                          <p:attrName>ppt_x</p:attrName>
                                        </p:attrNameLst>
                                      </p:cBhvr>
                                      <p:tavLst>
                                        <p:tav tm="0">
                                          <p:val>
                                            <p:strVal val="#ppt_x"/>
                                          </p:val>
                                        </p:tav>
                                        <p:tav tm="100000">
                                          <p:val>
                                            <p:strVal val="#ppt_x"/>
                                          </p:val>
                                        </p:tav>
                                      </p:tavLst>
                                    </p:anim>
                                    <p:anim calcmode="lin" valueType="num">
                                      <p:cBhvr>
                                        <p:cTn id="91" dur="1000" fill="hold"/>
                                        <p:tgtEl>
                                          <p:spTgt spid="35"/>
                                        </p:tgtEl>
                                        <p:attrNameLst>
                                          <p:attrName>ppt_y</p:attrName>
                                        </p:attrNameLst>
                                      </p:cBhvr>
                                      <p:tavLst>
                                        <p:tav tm="0">
                                          <p:val>
                                            <p:strVal val="#ppt_y+.1"/>
                                          </p:val>
                                        </p:tav>
                                        <p:tav tm="100000">
                                          <p:val>
                                            <p:strVal val="#ppt_y"/>
                                          </p:val>
                                        </p:tav>
                                      </p:tavLst>
                                    </p:anim>
                                  </p:childTnLst>
                                </p:cTn>
                              </p:par>
                            </p:childTnLst>
                          </p:cTn>
                        </p:par>
                        <p:par>
                          <p:cTn id="92" fill="hold">
                            <p:stCondLst>
                              <p:cond delay="9500"/>
                            </p:stCondLst>
                            <p:childTnLst>
                              <p:par>
                                <p:cTn id="93" presetID="53" presetClass="entr" presetSubtype="16"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17" grpId="0"/>
      <p:bldP spid="36" grpId="0"/>
      <p:bldP spid="38" grpId="0"/>
      <p:bldP spid="40" grpId="0"/>
      <p:bldP spid="2"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95" y="164"/>
            <a:ext cx="11911299" cy="6857836"/>
          </a:xfrm>
          <a:prstGeom prst="rect">
            <a:avLst/>
          </a:prstGeom>
        </p:spPr>
      </p:pic>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5397" y="14982"/>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16"/>
          <p:cNvSpPr/>
          <p:nvPr/>
        </p:nvSpPr>
        <p:spPr>
          <a:xfrm>
            <a:off x="5393116" y="504817"/>
            <a:ext cx="1638590"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Nhóm 1</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84634" y="3510210"/>
            <a:ext cx="2883521" cy="33952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904312" y="4077073"/>
            <a:ext cx="2304256" cy="1200329"/>
          </a:xfrm>
          <a:prstGeom prst="rect">
            <a:avLst/>
          </a:prstGeom>
          <a:noFill/>
        </p:spPr>
        <p:txBody>
          <a:bodyPr wrap="square" rtlCol="0">
            <a:spAutoFit/>
          </a:bodyPr>
          <a:lstStyle/>
          <a:p>
            <a:pPr eaLnBrk="0" hangingPunct="0"/>
            <a:r>
              <a:rPr lang="en-US" altLang="zh-CN" b="1">
                <a:solidFill>
                  <a:schemeClr val="tx1">
                    <a:lumMod val="95000"/>
                    <a:lumOff val="5000"/>
                  </a:schemeClr>
                </a:solidFill>
                <a:latin typeface="微软雅黑" pitchFamily="34" charset="-122"/>
                <a:ea typeface="微软雅黑" pitchFamily="34" charset="-122"/>
                <a:cs typeface="Heiti SC Light"/>
                <a:sym typeface="Helvetica Neue Light"/>
              </a:rPr>
              <a:t>Cho trẻ quan sát và nêu đặc điểm về 1 số biển báo cấm thường gặp </a:t>
            </a:r>
            <a:endParaRPr lang="zh-CN" altLang="en-US" b="1" dirty="0">
              <a:solidFill>
                <a:schemeClr val="tx1">
                  <a:lumMod val="95000"/>
                  <a:lumOff val="5000"/>
                </a:schemeClr>
              </a:solidFill>
              <a:latin typeface="微软雅黑" pitchFamily="34" charset="-122"/>
              <a:ea typeface="微软雅黑" pitchFamily="34" charset="-122"/>
              <a:cs typeface="Heiti SC Light"/>
              <a:sym typeface="Helvetica Neue Light"/>
            </a:endParaRPr>
          </a:p>
        </p:txBody>
      </p:sp>
      <p:pic>
        <p:nvPicPr>
          <p:cNvPr id="11"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3" r="333"/>
          <a:stretch/>
        </p:blipFill>
        <p:spPr bwMode="auto">
          <a:xfrm>
            <a:off x="140206" y="4856943"/>
            <a:ext cx="11911013" cy="20131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biển báo đường cấm">
            <a:extLst>
              <a:ext uri="{FF2B5EF4-FFF2-40B4-BE49-F238E27FC236}">
                <a16:creationId xmlns:a16="http://schemas.microsoft.com/office/drawing/2014/main" id="{113B1006-DCF5-4291-BF2D-2DBF20358425}"/>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207" y="2252272"/>
            <a:ext cx="3033005" cy="278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Kết quả hình ảnh cho biển báo cấm đi xe đạp">
            <a:extLst>
              <a:ext uri="{FF2B5EF4-FFF2-40B4-BE49-F238E27FC236}">
                <a16:creationId xmlns:a16="http://schemas.microsoft.com/office/drawing/2014/main" id="{AAB110C6-D1A0-4EA2-80D8-0599B5BCA11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3139" y="1690050"/>
            <a:ext cx="3512556" cy="316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7316B2FA-FFA0-40F2-99F8-A8F16EBCD918}"/>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6890" y="978775"/>
            <a:ext cx="3542460" cy="275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82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ppt_x</p:attrName>
                                        </p:attrNameLst>
                                      </p:cBhvr>
                                      <p:tavLst>
                                        <p:tav tm="0">
                                          <p:val>
                                            <p:strVal val="#ppt_x"/>
                                          </p:val>
                                        </p:tav>
                                        <p:tav tm="100000">
                                          <p:val>
                                            <p:strVal val="#ppt_x"/>
                                          </p:val>
                                        </p:tav>
                                      </p:tavLst>
                                    </p:anim>
                                    <p:anim calcmode="lin" valueType="num">
                                      <p:cBhvr>
                                        <p:cTn id="14" dur="2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ppt_x</p:attrName>
                                        </p:attrNameLst>
                                      </p:cBhvr>
                                      <p:tavLst>
                                        <p:tav tm="0">
                                          <p:val>
                                            <p:strVal val="#ppt_x"/>
                                          </p:val>
                                        </p:tav>
                                        <p:tav tm="100000">
                                          <p:val>
                                            <p:strVal val="#ppt_x"/>
                                          </p:val>
                                        </p:tav>
                                      </p:tavLst>
                                    </p:anim>
                                    <p:anim calcmode="lin" valueType="num">
                                      <p:cBhvr>
                                        <p:cTn id="19" dur="2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anim calcmode="lin" valueType="num">
                                      <p:cBhvr>
                                        <p:cTn id="23" dur="2000" fill="hold"/>
                                        <p:tgtEl>
                                          <p:spTgt spid="20"/>
                                        </p:tgtEl>
                                        <p:attrNameLst>
                                          <p:attrName>ppt_x</p:attrName>
                                        </p:attrNameLst>
                                      </p:cBhvr>
                                      <p:tavLst>
                                        <p:tav tm="0">
                                          <p:val>
                                            <p:strVal val="#ppt_x"/>
                                          </p:val>
                                        </p:tav>
                                        <p:tav tm="100000">
                                          <p:val>
                                            <p:strVal val="#ppt_x"/>
                                          </p:val>
                                        </p:tav>
                                      </p:tavLst>
                                    </p:anim>
                                    <p:anim calcmode="lin" valueType="num">
                                      <p:cBhvr>
                                        <p:cTn id="24" dur="2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4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par>
                          <p:cTn id="34" fill="hold">
                            <p:stCondLst>
                              <p:cond delay="5000"/>
                            </p:stCondLst>
                            <p:childTnLst>
                              <p:par>
                                <p:cTn id="35" presetID="16" presetClass="entr" presetSubtype="21"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par>
                          <p:cTn id="38" fill="hold">
                            <p:stCondLst>
                              <p:cond delay="5500"/>
                            </p:stCondLst>
                            <p:childTnLst>
                              <p:par>
                                <p:cTn id="39" presetID="53" presetClass="entr" presetSubtype="16"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par>
                          <p:cTn id="44" fill="hold">
                            <p:stCondLst>
                              <p:cond delay="6000"/>
                            </p:stCondLst>
                            <p:childTnLst>
                              <p:par>
                                <p:cTn id="45" presetID="53" presetClass="entr" presetSubtype="16"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par>
                          <p:cTn id="50" fill="hold">
                            <p:stCondLst>
                              <p:cond delay="6500"/>
                            </p:stCondLst>
                            <p:childTnLst>
                              <p:par>
                                <p:cTn id="51" presetID="31" presetClass="entr" presetSubtype="0"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 calcmode="lin" valueType="num">
                                      <p:cBhvr>
                                        <p:cTn id="55" dur="500" fill="hold"/>
                                        <p:tgtEl>
                                          <p:spTgt spid="23"/>
                                        </p:tgtEl>
                                        <p:attrNameLst>
                                          <p:attrName>style.rotation</p:attrName>
                                        </p:attrNameLst>
                                      </p:cBhvr>
                                      <p:tavLst>
                                        <p:tav tm="0">
                                          <p:val>
                                            <p:fltVal val="90"/>
                                          </p:val>
                                        </p:tav>
                                        <p:tav tm="100000">
                                          <p:val>
                                            <p:fltVal val="0"/>
                                          </p:val>
                                        </p:tav>
                                      </p:tavLst>
                                    </p:anim>
                                    <p:animEffect transition="in" filter="fade">
                                      <p:cBhvr>
                                        <p:cTn id="56" dur="500"/>
                                        <p:tgtEl>
                                          <p:spTgt spid="23"/>
                                        </p:tgtEl>
                                      </p:cBhvr>
                                    </p:animEffect>
                                  </p:childTnLst>
                                </p:cTn>
                              </p:par>
                            </p:childTnLst>
                          </p:cTn>
                        </p:par>
                        <p:par>
                          <p:cTn id="57" fill="hold">
                            <p:stCondLst>
                              <p:cond delay="7000"/>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18"/>
                                        </p:tgtEl>
                                        <p:attrNameLst>
                                          <p:attrName>ppt_y</p:attrName>
                                        </p:attrNameLst>
                                      </p:cBhvr>
                                      <p:tavLst>
                                        <p:tav tm="0">
                                          <p:val>
                                            <p:strVal val="#ppt_y"/>
                                          </p:val>
                                        </p:tav>
                                        <p:tav tm="100000">
                                          <p:val>
                                            <p:strVal val="#ppt_y"/>
                                          </p:val>
                                        </p:tav>
                                      </p:tavLst>
                                    </p:anim>
                                    <p:anim calcmode="lin" valueType="num">
                                      <p:cBhvr>
                                        <p:cTn id="6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18"/>
                                        </p:tgtEl>
                                      </p:cBhvr>
                                    </p:animEffect>
                                  </p:childTnLst>
                                </p:cTn>
                              </p:par>
                            </p:childTnLst>
                          </p:cTn>
                        </p:par>
                        <p:par>
                          <p:cTn id="65" fill="hold">
                            <p:stCondLst>
                              <p:cond delay="9900"/>
                            </p:stCondLst>
                            <p:childTnLst>
                              <p:par>
                                <p:cTn id="66" presetID="26" presetClass="emph" presetSubtype="0" fill="hold" nodeType="afterEffect">
                                  <p:stCondLst>
                                    <p:cond delay="0"/>
                                  </p:stCondLst>
                                  <p:childTnLst>
                                    <p:animEffect transition="out" filter="fade">
                                      <p:cBhvr>
                                        <p:cTn id="67" dur="500" tmFilter="0, 0; .2, .5; .8, .5; 1, 0"/>
                                        <p:tgtEl>
                                          <p:spTgt spid="21"/>
                                        </p:tgtEl>
                                      </p:cBhvr>
                                    </p:animEffect>
                                    <p:animScale>
                                      <p:cBhvr>
                                        <p:cTn id="68" dur="250" autoRev="1" fill="hold"/>
                                        <p:tgtEl>
                                          <p:spTgt spid="21"/>
                                        </p:tgtEl>
                                      </p:cBhvr>
                                      <p:by x="105000" y="105000"/>
                                    </p:animScale>
                                  </p:childTnLst>
                                </p:cTn>
                              </p:par>
                              <p:par>
                                <p:cTn id="69" presetID="26" presetClass="emph" presetSubtype="0" fill="hold" nodeType="with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23"/>
                                        </p:tgtEl>
                                      </p:cBhvr>
                                    </p:animEffect>
                                    <p:animScale>
                                      <p:cBhvr>
                                        <p:cTn id="74"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182"/>
            <a:ext cx="12051794" cy="6967181"/>
          </a:xfrm>
          <a:prstGeom prst="rect">
            <a:avLst/>
          </a:prstGeom>
          <a:noFill/>
          <a:ln>
            <a:noFill/>
          </a:ln>
        </p:spPr>
      </p:pic>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11703"/>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806224" y="476672"/>
            <a:ext cx="2558393"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Biển báo cấm</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3" r="333"/>
          <a:stretch/>
        </p:blipFill>
        <p:spPr bwMode="auto">
          <a:xfrm>
            <a:off x="70391" y="4864837"/>
            <a:ext cx="11911013" cy="19920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ển báo cấm rẽ trái">
            <a:extLst>
              <a:ext uri="{FF2B5EF4-FFF2-40B4-BE49-F238E27FC236}">
                <a16:creationId xmlns:a16="http://schemas.microsoft.com/office/drawing/2014/main" id="{F38DEFA9-E6E8-43B7-B136-6325520EAF6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742" y="1277987"/>
            <a:ext cx="272415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ỂN BÁO CẤM QUAY ĐẦU SỐ 124A, BIỂN BÁO GIAO THÔNG CÁC LOẠI THEO ...">
            <a:extLst>
              <a:ext uri="{FF2B5EF4-FFF2-40B4-BE49-F238E27FC236}">
                <a16:creationId xmlns:a16="http://schemas.microsoft.com/office/drawing/2014/main" id="{8A04F7A7-EAAE-4A55-8760-9B770375C149}"/>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0994" y="1395304"/>
            <a:ext cx="272415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iển báo Cấm đi thẳng và rẽ trái">
            <a:extLst>
              <a:ext uri="{FF2B5EF4-FFF2-40B4-BE49-F238E27FC236}">
                <a16:creationId xmlns:a16="http://schemas.microsoft.com/office/drawing/2014/main" id="{1647D711-831D-4192-8C8B-0C586203BFD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8469" y="1576754"/>
            <a:ext cx="2724150" cy="2657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B02B9FB-25AA-4082-A0A7-A48D4D8967DA}"/>
              </a:ext>
            </a:extLst>
          </p:cNvPr>
          <p:cNvSpPr/>
          <p:nvPr/>
        </p:nvSpPr>
        <p:spPr>
          <a:xfrm>
            <a:off x="856330" y="4200484"/>
            <a:ext cx="2244974" cy="646331"/>
          </a:xfrm>
          <a:prstGeom prst="rect">
            <a:avLst/>
          </a:prstGeom>
          <a:noFill/>
        </p:spPr>
        <p:txBody>
          <a:bodyPr wrap="none" lIns="91440" tIns="45720" rIns="91440" bIns="45720">
            <a:spAutoFit/>
          </a:bodyPr>
          <a:lstStyle/>
          <a:p>
            <a:pPr algn="ctr"/>
            <a:r>
              <a:rPr lang="en-US" sz="3600">
                <a:ln w="0"/>
                <a:effectLst>
                  <a:outerShdw blurRad="38100" dist="19050" dir="2700000" algn="tl" rotWithShape="0">
                    <a:schemeClr val="dk1">
                      <a:alpha val="40000"/>
                    </a:schemeClr>
                  </a:outerShdw>
                </a:effectLst>
              </a:rPr>
              <a:t>Cấm trái rẽ</a:t>
            </a:r>
            <a:endParaRPr lang="en-US" sz="3600" b="0" cap="none" spc="0">
              <a:ln w="0"/>
              <a:solidFill>
                <a:schemeClr val="tx1"/>
              </a:solidFill>
              <a:effectLst>
                <a:outerShdw blurRad="38100" dist="19050" dir="2700000" algn="tl" rotWithShape="0">
                  <a:schemeClr val="dk1">
                    <a:alpha val="40000"/>
                  </a:schemeClr>
                </a:outerShdw>
              </a:effectLst>
            </a:endParaRPr>
          </a:p>
        </p:txBody>
      </p:sp>
      <p:sp>
        <p:nvSpPr>
          <p:cNvPr id="25" name="Rectangle 24">
            <a:extLst>
              <a:ext uri="{FF2B5EF4-FFF2-40B4-BE49-F238E27FC236}">
                <a16:creationId xmlns:a16="http://schemas.microsoft.com/office/drawing/2014/main" id="{BB094B89-BEE6-4AE7-B70A-18E1798D5CF1}"/>
              </a:ext>
            </a:extLst>
          </p:cNvPr>
          <p:cNvSpPr/>
          <p:nvPr/>
        </p:nvSpPr>
        <p:spPr>
          <a:xfrm>
            <a:off x="7779013" y="4323981"/>
            <a:ext cx="3959161" cy="584775"/>
          </a:xfrm>
          <a:prstGeom prst="rect">
            <a:avLst/>
          </a:prstGeom>
          <a:noFill/>
        </p:spPr>
        <p:txBody>
          <a:bodyPr wrap="none" lIns="91440" tIns="45720" rIns="91440" bIns="45720">
            <a:spAutoFit/>
          </a:bodyPr>
          <a:lstStyle/>
          <a:p>
            <a:pPr algn="ctr"/>
            <a:r>
              <a:rPr lang="en-US" sz="3200">
                <a:ln w="0"/>
                <a:effectLst>
                  <a:outerShdw blurRad="38100" dist="19050" dir="2700000" algn="tl" rotWithShape="0">
                    <a:schemeClr val="dk1">
                      <a:alpha val="40000"/>
                    </a:schemeClr>
                  </a:outerShdw>
                </a:effectLst>
              </a:rPr>
              <a:t>Cấm rẽ trái và đi thẳng</a:t>
            </a:r>
            <a:endParaRPr lang="en-US" sz="32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4BC979E2-A496-45F1-91C8-F25B925A6253}"/>
              </a:ext>
            </a:extLst>
          </p:cNvPr>
          <p:cNvSpPr/>
          <p:nvPr/>
        </p:nvSpPr>
        <p:spPr>
          <a:xfrm>
            <a:off x="4219920" y="4234229"/>
            <a:ext cx="3374705" cy="646331"/>
          </a:xfrm>
          <a:prstGeom prst="rect">
            <a:avLst/>
          </a:prstGeom>
          <a:noFill/>
        </p:spPr>
        <p:txBody>
          <a:bodyPr wrap="none" lIns="91440" tIns="45720" rIns="91440" bIns="45720">
            <a:spAutoFit/>
          </a:bodyPr>
          <a:lstStyle/>
          <a:p>
            <a:pPr algn="ctr"/>
            <a:r>
              <a:rPr lang="en-US" sz="3600">
                <a:ln w="0"/>
                <a:effectLst>
                  <a:outerShdw blurRad="38100" dist="19050" dir="2700000" algn="tl" rotWithShape="0">
                    <a:schemeClr val="dk1">
                      <a:alpha val="40000"/>
                    </a:schemeClr>
                  </a:outerShdw>
                </a:effectLst>
              </a:rPr>
              <a:t>Cấm quay đầu xe</a:t>
            </a:r>
            <a:endParaRPr lang="en-US" sz="36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2949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000"/>
                                        <p:tgtEl>
                                          <p:spTgt spid="18"/>
                                        </p:tgtEl>
                                      </p:cBhvr>
                                    </p:animEffect>
                                    <p:anim calcmode="lin" valueType="num">
                                      <p:cBhvr>
                                        <p:cTn id="18" dur="2000" fill="hold"/>
                                        <p:tgtEl>
                                          <p:spTgt spid="18"/>
                                        </p:tgtEl>
                                        <p:attrNameLst>
                                          <p:attrName>ppt_x</p:attrName>
                                        </p:attrNameLst>
                                      </p:cBhvr>
                                      <p:tavLst>
                                        <p:tav tm="0">
                                          <p:val>
                                            <p:strVal val="#ppt_x"/>
                                          </p:val>
                                        </p:tav>
                                        <p:tav tm="100000">
                                          <p:val>
                                            <p:strVal val="#ppt_x"/>
                                          </p:val>
                                        </p:tav>
                                      </p:tavLst>
                                    </p:anim>
                                    <p:anim calcmode="lin" valueType="num">
                                      <p:cBhvr>
                                        <p:cTn id="19" dur="2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0"/>
                                        <p:tgtEl>
                                          <p:spTgt spid="22"/>
                                        </p:tgtEl>
                                      </p:cBhvr>
                                    </p:animEffect>
                                    <p:anim calcmode="lin" valueType="num">
                                      <p:cBhvr>
                                        <p:cTn id="23" dur="2000" fill="hold"/>
                                        <p:tgtEl>
                                          <p:spTgt spid="22"/>
                                        </p:tgtEl>
                                        <p:attrNameLst>
                                          <p:attrName>ppt_x</p:attrName>
                                        </p:attrNameLst>
                                      </p:cBhvr>
                                      <p:tavLst>
                                        <p:tav tm="0">
                                          <p:val>
                                            <p:strVal val="#ppt_x"/>
                                          </p:val>
                                        </p:tav>
                                        <p:tav tm="100000">
                                          <p:val>
                                            <p:strVal val="#ppt_x"/>
                                          </p:val>
                                        </p:tav>
                                      </p:tavLst>
                                    </p:anim>
                                    <p:anim calcmode="lin" valueType="num">
                                      <p:cBhvr>
                                        <p:cTn id="24" dur="2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310280" cy="6857836"/>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15328" y="1040"/>
            <a:ext cx="8792421" cy="6856960"/>
          </a:xfrm>
          <a:prstGeom prst="rect">
            <a:avLst/>
          </a:prstGeom>
          <a:noFill/>
          <a:extLst>
            <a:ext uri="{909E8E84-426E-40DD-AFC4-6F175D3DCCD1}">
              <a14:hiddenFill xmlns:a14="http://schemas.microsoft.com/office/drawing/2010/main">
                <a:solidFill>
                  <a:srgbClr val="FFFFFF"/>
                </a:solidFill>
              </a14:hiddenFill>
            </a:ext>
          </a:extLst>
        </p:spPr>
      </p:pic>
      <p:sp>
        <p:nvSpPr>
          <p:cNvPr id="3" name="2"/>
          <p:cNvSpPr/>
          <p:nvPr/>
        </p:nvSpPr>
        <p:spPr>
          <a:xfrm>
            <a:off x="3358270" y="1850001"/>
            <a:ext cx="6506536" cy="2764859"/>
          </a:xfrm>
          <a:prstGeom prst="rect">
            <a:avLst/>
          </a:prstGeom>
        </p:spPr>
        <p:txBody>
          <a:bodyPr wrap="square">
            <a:spAutoFit/>
          </a:bodyPr>
          <a:lstStyle/>
          <a:p>
            <a:pPr>
              <a:lnSpc>
                <a:spcPct val="150000"/>
              </a:lnSpc>
            </a:pPr>
            <a:r>
              <a:rPr lang="en-US" altLang="zh-CN" sz="2800">
                <a:solidFill>
                  <a:srgbClr val="0070C0"/>
                </a:solidFill>
                <a:ea typeface="微软雅黑" pitchFamily="34" charset="-122"/>
                <a:cs typeface="Times New Roman" pitchFamily="18" charset="0"/>
              </a:rPr>
              <a:t>Đặc điểm và ý nghĩa của biển báo cấm:</a:t>
            </a:r>
          </a:p>
          <a:p>
            <a:pPr>
              <a:lnSpc>
                <a:spcPct val="150000"/>
              </a:lnSpc>
            </a:pPr>
            <a:r>
              <a:rPr lang="en-US" altLang="zh-CN">
                <a:solidFill>
                  <a:srgbClr val="FF0000"/>
                </a:solidFill>
                <a:ea typeface="微软雅黑" pitchFamily="34" charset="-122"/>
                <a:cs typeface="Times New Roman" pitchFamily="18" charset="0"/>
              </a:rPr>
              <a:t>- Đặc điểm:</a:t>
            </a:r>
            <a:r>
              <a:rPr lang="vi-VN" altLang="zh-CN">
                <a:solidFill>
                  <a:srgbClr val="FF0000"/>
                </a:solidFill>
                <a:ea typeface="微软雅黑" pitchFamily="34" charset="-122"/>
                <a:cs typeface="Times New Roman" pitchFamily="18" charset="0"/>
              </a:rPr>
              <a:t> Biển báo cấm có dạng hình tròn, có viền</a:t>
            </a:r>
          </a:p>
          <a:p>
            <a:pPr>
              <a:lnSpc>
                <a:spcPct val="150000"/>
              </a:lnSpc>
            </a:pPr>
            <a:r>
              <a:rPr lang="vi-VN" altLang="zh-CN">
                <a:solidFill>
                  <a:srgbClr val="FF0000"/>
                </a:solidFill>
                <a:ea typeface="微软雅黑" pitchFamily="34" charset="-122"/>
                <a:cs typeface="Times New Roman" pitchFamily="18" charset="0"/>
              </a:rPr>
              <a:t>đỏ, nền màu trắng, trên nền có hình vẽ màu</a:t>
            </a:r>
          </a:p>
          <a:p>
            <a:pPr>
              <a:lnSpc>
                <a:spcPct val="150000"/>
              </a:lnSpc>
            </a:pPr>
            <a:r>
              <a:rPr lang="en-US" altLang="zh-CN">
                <a:solidFill>
                  <a:srgbClr val="FF0000"/>
                </a:solidFill>
                <a:ea typeface="微软雅黑" pitchFamily="34" charset="-122"/>
                <a:cs typeface="Times New Roman" pitchFamily="18" charset="0"/>
              </a:rPr>
              <a:t>đen.</a:t>
            </a:r>
            <a:r>
              <a:rPr lang="vi-VN" altLang="zh-CN">
                <a:solidFill>
                  <a:srgbClr val="FF0000"/>
                </a:solidFill>
                <a:ea typeface="微软雅黑" pitchFamily="34" charset="-122"/>
                <a:cs typeface="Times New Roman" pitchFamily="18" charset="0"/>
              </a:rPr>
              <a:t> </a:t>
            </a:r>
            <a:endParaRPr lang="en-US" altLang="zh-CN">
              <a:solidFill>
                <a:srgbClr val="FF0000"/>
              </a:solidFill>
              <a:ea typeface="微软雅黑" pitchFamily="34" charset="-122"/>
              <a:cs typeface="Times New Roman" pitchFamily="18" charset="0"/>
            </a:endParaRPr>
          </a:p>
          <a:p>
            <a:pPr>
              <a:lnSpc>
                <a:spcPct val="150000"/>
              </a:lnSpc>
            </a:pPr>
            <a:r>
              <a:rPr lang="vi-VN" altLang="zh-CN">
                <a:solidFill>
                  <a:srgbClr val="FF0000"/>
                </a:solidFill>
                <a:ea typeface="微软雅黑" pitchFamily="34" charset="-122"/>
                <a:cs typeface="Times New Roman" pitchFamily="18" charset="0"/>
              </a:rPr>
              <a:t>- </a:t>
            </a:r>
            <a:r>
              <a:rPr lang="en-US" altLang="zh-CN">
                <a:solidFill>
                  <a:srgbClr val="FF0000"/>
                </a:solidFill>
                <a:ea typeface="微软雅黑" pitchFamily="34" charset="-122"/>
                <a:cs typeface="Times New Roman" pitchFamily="18" charset="0"/>
              </a:rPr>
              <a:t>Ý nghĩa:</a:t>
            </a:r>
            <a:r>
              <a:rPr lang="vi-VN" altLang="zh-CN">
                <a:solidFill>
                  <a:srgbClr val="FF0000"/>
                </a:solidFill>
                <a:ea typeface="微软雅黑" pitchFamily="34" charset="-122"/>
                <a:cs typeface="Times New Roman" pitchFamily="18" charset="0"/>
              </a:rPr>
              <a:t> của biển báo cấm là nhằm báo điều cấm hoặc</a:t>
            </a:r>
          </a:p>
          <a:p>
            <a:pPr>
              <a:lnSpc>
                <a:spcPct val="150000"/>
              </a:lnSpc>
            </a:pPr>
            <a:r>
              <a:rPr lang="vi-VN" altLang="zh-CN">
                <a:solidFill>
                  <a:srgbClr val="FF0000"/>
                </a:solidFill>
                <a:ea typeface="微软雅黑" pitchFamily="34" charset="-122"/>
                <a:cs typeface="Times New Roman" pitchFamily="18" charset="0"/>
              </a:rPr>
              <a:t>hạn chế mà người sử dụng đường phải tuyệt đối tuân theo.</a:t>
            </a:r>
          </a:p>
        </p:txBody>
      </p:sp>
      <p:pic>
        <p:nvPicPr>
          <p:cNvPr id="12" name="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2807617"/>
            <a:ext cx="12310278" cy="4058475"/>
          </a:xfrm>
          <a:prstGeom prst="rect">
            <a:avLst/>
          </a:prstGeom>
        </p:spPr>
      </p:pic>
      <p:pic>
        <p:nvPicPr>
          <p:cNvPr id="17" name="Picture 2" descr="C:\Users\Administrator\Desktop\56e262d2db7d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756" y="1731684"/>
            <a:ext cx="1345394" cy="12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1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47" presetClass="entr" presetSubtype="0" repeatCount="indefinite"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ppt_x</p:attrName>
                                        </p:attrNameLst>
                                      </p:cBhvr>
                                      <p:tavLst>
                                        <p:tav tm="0">
                                          <p:val>
                                            <p:strVal val="#ppt_x"/>
                                          </p:val>
                                        </p:tav>
                                        <p:tav tm="100000">
                                          <p:val>
                                            <p:strVal val="#ppt_x"/>
                                          </p:val>
                                        </p:tav>
                                      </p:tavLst>
                                    </p:anim>
                                    <p:anim calcmode="lin" valueType="num">
                                      <p:cBhvr>
                                        <p:cTn id="12" dur="2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repeatCount="indefinite"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anim calcmode="lin" valueType="num">
                                      <p:cBhvr>
                                        <p:cTn id="16" dur="2000" fill="hold"/>
                                        <p:tgtEl>
                                          <p:spTgt spid="18"/>
                                        </p:tgtEl>
                                        <p:attrNameLst>
                                          <p:attrName>ppt_x</p:attrName>
                                        </p:attrNameLst>
                                      </p:cBhvr>
                                      <p:tavLst>
                                        <p:tav tm="0">
                                          <p:val>
                                            <p:strVal val="#ppt_x"/>
                                          </p:val>
                                        </p:tav>
                                        <p:tav tm="100000">
                                          <p:val>
                                            <p:strVal val="#ppt_x"/>
                                          </p:val>
                                        </p:tav>
                                      </p:tavLst>
                                    </p:anim>
                                    <p:anim calcmode="lin" valueType="num">
                                      <p:cBhvr>
                                        <p:cTn id="17" dur="2000" fill="hold"/>
                                        <p:tgtEl>
                                          <p:spTgt spid="18"/>
                                        </p:tgtEl>
                                        <p:attrNameLst>
                                          <p:attrName>ppt_y</p:attrName>
                                        </p:attrNameLst>
                                      </p:cBhvr>
                                      <p:tavLst>
                                        <p:tav tm="0">
                                          <p:val>
                                            <p:strVal val="#ppt_y+.1"/>
                                          </p:val>
                                        </p:tav>
                                        <p:tav tm="100000">
                                          <p:val>
                                            <p:strVal val="#ppt_y"/>
                                          </p:val>
                                        </p:tav>
                                      </p:tavLst>
                                    </p:anim>
                                  </p:childTnLst>
                                </p:cTn>
                              </p:par>
                              <p:par>
                                <p:cTn id="18" presetID="47" presetClass="entr" presetSubtype="0" repeatCount="indefinite"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000"/>
                                        <p:tgtEl>
                                          <p:spTgt spid="19"/>
                                        </p:tgtEl>
                                      </p:cBhvr>
                                    </p:animEffect>
                                    <p:anim calcmode="lin" valueType="num">
                                      <p:cBhvr>
                                        <p:cTn id="21" dur="2000" fill="hold"/>
                                        <p:tgtEl>
                                          <p:spTgt spid="19"/>
                                        </p:tgtEl>
                                        <p:attrNameLst>
                                          <p:attrName>ppt_x</p:attrName>
                                        </p:attrNameLst>
                                      </p:cBhvr>
                                      <p:tavLst>
                                        <p:tav tm="0">
                                          <p:val>
                                            <p:strVal val="#ppt_x"/>
                                          </p:val>
                                        </p:tav>
                                        <p:tav tm="100000">
                                          <p:val>
                                            <p:strVal val="#ppt_x"/>
                                          </p:val>
                                        </p:tav>
                                      </p:tavLst>
                                    </p:anim>
                                    <p:anim calcmode="lin" valueType="num">
                                      <p:cBhvr>
                                        <p:cTn id="22"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2215"/>
            <a:ext cx="12192000" cy="6857836"/>
          </a:xfrm>
          <a:prstGeom prst="rect">
            <a:avLst/>
          </a:prstGeom>
        </p:spPr>
      </p:pic>
      <p:pic>
        <p:nvPicPr>
          <p:cNvPr id="6147" name="Picture 3" descr="C:\Users\Administrator\Desktop\58pic_5388033792e0c [转换]-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5397" y="14982"/>
            <a:ext cx="4361493" cy="1185233"/>
          </a:xfrm>
          <a:prstGeom prst="rect">
            <a:avLst/>
          </a:prstGeom>
          <a:noFill/>
          <a:extLst>
            <a:ext uri="{909E8E84-426E-40DD-AFC4-6F175D3DCCD1}">
              <a14:hiddenFill xmlns:a14="http://schemas.microsoft.com/office/drawing/2010/main">
                <a:solidFill>
                  <a:srgbClr val="FFFFFF"/>
                </a:solidFill>
              </a14:hiddenFill>
            </a:ext>
          </a:extLst>
        </p:spPr>
      </p:pic>
      <p:sp>
        <p:nvSpPr>
          <p:cNvPr id="17" name="16"/>
          <p:cNvSpPr/>
          <p:nvPr/>
        </p:nvSpPr>
        <p:spPr>
          <a:xfrm>
            <a:off x="5393116" y="504817"/>
            <a:ext cx="1638590" cy="523220"/>
          </a:xfrm>
          <a:prstGeom prst="rect">
            <a:avLst/>
          </a:prstGeom>
        </p:spPr>
        <p:txBody>
          <a:bodyPr wrap="none">
            <a:spAutoFit/>
          </a:bodyPr>
          <a:lstStyle/>
          <a:p>
            <a:r>
              <a:rPr lang="en-US" altLang="zh-CN" sz="2800" b="1">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Nhóm 2</a:t>
            </a:r>
            <a:endParaRPr lang="zh-CN" altLang="en-US" sz="2800" b="1" dirty="0">
              <a:solidFill>
                <a:srgbClr val="FF5E74"/>
              </a:solidFill>
              <a:effectLst>
                <a:glow rad="165100">
                  <a:schemeClr val="bg1"/>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61963" y="3707827"/>
            <a:ext cx="2883521" cy="33952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864949" y="4223437"/>
            <a:ext cx="2466873" cy="1200329"/>
          </a:xfrm>
          <a:prstGeom prst="rect">
            <a:avLst/>
          </a:prstGeom>
          <a:noFill/>
        </p:spPr>
        <p:txBody>
          <a:bodyPr wrap="square" rtlCol="0">
            <a:spAutoFit/>
          </a:bodyPr>
          <a:lstStyle/>
          <a:p>
            <a:pPr eaLnBrk="0" hangingPunct="0"/>
            <a:r>
              <a:rPr lang="en-US" altLang="zh-CN" b="1">
                <a:solidFill>
                  <a:schemeClr val="tx1">
                    <a:lumMod val="95000"/>
                    <a:lumOff val="5000"/>
                  </a:schemeClr>
                </a:solidFill>
                <a:latin typeface="微软雅黑" pitchFamily="34" charset="-122"/>
                <a:ea typeface="微软雅黑" pitchFamily="34" charset="-122"/>
                <a:cs typeface="Heiti SC Light"/>
                <a:sym typeface="Helvetica Neue Light"/>
              </a:rPr>
              <a:t>Cho trẻ quan sát và nêu đặc điểm về 1 số biển báo chỉ dẫn thường gặp </a:t>
            </a:r>
            <a:endParaRPr lang="zh-CN" altLang="en-US" b="1" dirty="0">
              <a:solidFill>
                <a:schemeClr val="tx1">
                  <a:lumMod val="95000"/>
                  <a:lumOff val="5000"/>
                </a:schemeClr>
              </a:solidFill>
              <a:latin typeface="微软雅黑" pitchFamily="34" charset="-122"/>
              <a:ea typeface="微软雅黑" pitchFamily="34" charset="-122"/>
              <a:cs typeface="Heiti SC Light"/>
              <a:sym typeface="Helvetica Neue Light"/>
            </a:endParaRPr>
          </a:p>
        </p:txBody>
      </p:sp>
      <p:pic>
        <p:nvPicPr>
          <p:cNvPr id="11"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43" r="333"/>
          <a:stretch/>
        </p:blipFill>
        <p:spPr bwMode="auto">
          <a:xfrm>
            <a:off x="-1" y="5247730"/>
            <a:ext cx="12192001"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Kết quả hình ảnh cho biển báo chỗ quay xe">
            <a:extLst>
              <a:ext uri="{FF2B5EF4-FFF2-40B4-BE49-F238E27FC236}">
                <a16:creationId xmlns:a16="http://schemas.microsoft.com/office/drawing/2014/main" id="{4BEE962B-8252-443D-BFAE-1998698C9F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906" y="2636145"/>
            <a:ext cx="2493376" cy="220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Kết quả hình ảnh cho biển báo hiệu đường dành cho người đi bộ">
            <a:extLst>
              <a:ext uri="{FF2B5EF4-FFF2-40B4-BE49-F238E27FC236}">
                <a16:creationId xmlns:a16="http://schemas.microsoft.com/office/drawing/2014/main" id="{A6989141-28B9-4409-AF18-667209C5BE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9480" y="2227992"/>
            <a:ext cx="2692225" cy="248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iển Báo Hiệu Giao Thông Chỉ Dẫn R.407a Đường Một Chiều">
            <a:extLst>
              <a:ext uri="{FF2B5EF4-FFF2-40B4-BE49-F238E27FC236}">
                <a16:creationId xmlns:a16="http://schemas.microsoft.com/office/drawing/2014/main" id="{8192A10A-A158-4409-ADED-F991BFA411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09424" y="800096"/>
            <a:ext cx="2553486" cy="2432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FC2DBF8-5FE3-4356-B3AF-570FFEDB1C85}"/>
              </a:ext>
            </a:extLst>
          </p:cNvPr>
          <p:cNvSpPr/>
          <p:nvPr/>
        </p:nvSpPr>
        <p:spPr>
          <a:xfrm>
            <a:off x="818587" y="4858174"/>
            <a:ext cx="2202013" cy="584775"/>
          </a:xfrm>
          <a:prstGeom prst="rect">
            <a:avLst/>
          </a:prstGeom>
          <a:noFill/>
        </p:spPr>
        <p:txBody>
          <a:bodyPr wrap="none" lIns="91440" tIns="45720" rIns="91440" bIns="45720">
            <a:spAutoFit/>
          </a:bodyPr>
          <a:lstStyle/>
          <a:p>
            <a:pPr algn="ctr"/>
            <a:r>
              <a:rPr lang="en-US" sz="3200">
                <a:ln w="0"/>
                <a:solidFill>
                  <a:srgbClr val="FF0000"/>
                </a:solidFill>
                <a:effectLst>
                  <a:outerShdw blurRad="38100" dist="19050" dir="2700000" algn="tl" rotWithShape="0">
                    <a:schemeClr val="dk1">
                      <a:alpha val="40000"/>
                    </a:schemeClr>
                  </a:outerShdw>
                </a:effectLst>
              </a:rPr>
              <a:t>Chỗ quay xe</a:t>
            </a:r>
            <a:endParaRPr lang="en-US" sz="3200" b="0" cap="none" spc="0">
              <a:ln w="0"/>
              <a:solidFill>
                <a:srgbClr val="FF0000"/>
              </a:solidFill>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0BD3F030-50C4-4121-8CF9-2C47E7107CE5}"/>
              </a:ext>
            </a:extLst>
          </p:cNvPr>
          <p:cNvSpPr/>
          <p:nvPr/>
        </p:nvSpPr>
        <p:spPr>
          <a:xfrm>
            <a:off x="8455514" y="3202371"/>
            <a:ext cx="2661306" cy="584775"/>
          </a:xfrm>
          <a:prstGeom prst="rect">
            <a:avLst/>
          </a:prstGeom>
          <a:noFill/>
        </p:spPr>
        <p:txBody>
          <a:bodyPr wrap="none" lIns="91440" tIns="45720" rIns="91440" bIns="45720">
            <a:spAutoFit/>
          </a:bodyPr>
          <a:lstStyle/>
          <a:p>
            <a:pPr algn="ctr"/>
            <a:r>
              <a:rPr lang="en-US" sz="3200">
                <a:ln w="0"/>
                <a:solidFill>
                  <a:srgbClr val="FF0000"/>
                </a:solidFill>
                <a:effectLst>
                  <a:outerShdw blurRad="38100" dist="19050" dir="2700000" algn="tl" rotWithShape="0">
                    <a:schemeClr val="dk1">
                      <a:alpha val="40000"/>
                    </a:schemeClr>
                  </a:outerShdw>
                </a:effectLst>
              </a:rPr>
              <a:t>Đ</a:t>
            </a:r>
            <a:r>
              <a:rPr lang="vi-VN" sz="3200">
                <a:ln w="0"/>
                <a:solidFill>
                  <a:srgbClr val="FF0000"/>
                </a:solidFill>
                <a:effectLst>
                  <a:outerShdw blurRad="38100" dist="19050" dir="2700000" algn="tl" rotWithShape="0">
                    <a:schemeClr val="dk1">
                      <a:alpha val="40000"/>
                    </a:schemeClr>
                  </a:outerShdw>
                </a:effectLst>
              </a:rPr>
              <a:t>ư</a:t>
            </a:r>
            <a:r>
              <a:rPr lang="en-US" sz="3200">
                <a:ln w="0"/>
                <a:solidFill>
                  <a:srgbClr val="FF0000"/>
                </a:solidFill>
                <a:effectLst>
                  <a:outerShdw blurRad="38100" dist="19050" dir="2700000" algn="tl" rotWithShape="0">
                    <a:schemeClr val="dk1">
                      <a:alpha val="40000"/>
                    </a:schemeClr>
                  </a:outerShdw>
                </a:effectLst>
              </a:rPr>
              <a:t>ờng 1 chiều</a:t>
            </a:r>
            <a:endParaRPr lang="en-US" sz="3200" b="0" cap="none" spc="0">
              <a:ln w="0"/>
              <a:solidFill>
                <a:srgbClr val="FF0000"/>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211243E3-9E12-490E-88B9-BD40C61E9EE4}"/>
              </a:ext>
            </a:extLst>
          </p:cNvPr>
          <p:cNvSpPr/>
          <p:nvPr/>
        </p:nvSpPr>
        <p:spPr>
          <a:xfrm>
            <a:off x="4072474" y="4807321"/>
            <a:ext cx="3421193" cy="400110"/>
          </a:xfrm>
          <a:prstGeom prst="rect">
            <a:avLst/>
          </a:prstGeom>
          <a:noFill/>
        </p:spPr>
        <p:txBody>
          <a:bodyPr wrap="none" lIns="91440" tIns="45720" rIns="91440" bIns="45720">
            <a:spAutoFit/>
          </a:bodyPr>
          <a:lstStyle/>
          <a:p>
            <a:pPr algn="ctr"/>
            <a:r>
              <a:rPr lang="en-US" sz="2000">
                <a:ln w="0"/>
                <a:solidFill>
                  <a:srgbClr val="FF0000"/>
                </a:solidFill>
                <a:effectLst>
                  <a:outerShdw blurRad="38100" dist="19050" dir="2700000" algn="tl" rotWithShape="0">
                    <a:schemeClr val="dk1">
                      <a:alpha val="40000"/>
                    </a:schemeClr>
                  </a:outerShdw>
                </a:effectLst>
              </a:rPr>
              <a:t>Đ</a:t>
            </a:r>
            <a:r>
              <a:rPr lang="vi-VN" sz="2000">
                <a:ln w="0"/>
                <a:solidFill>
                  <a:srgbClr val="FF0000"/>
                </a:solidFill>
                <a:effectLst>
                  <a:outerShdw blurRad="38100" dist="19050" dir="2700000" algn="tl" rotWithShape="0">
                    <a:schemeClr val="dk1">
                      <a:alpha val="40000"/>
                    </a:schemeClr>
                  </a:outerShdw>
                </a:effectLst>
              </a:rPr>
              <a:t>ư</a:t>
            </a:r>
            <a:r>
              <a:rPr lang="en-US" sz="2000">
                <a:ln w="0"/>
                <a:solidFill>
                  <a:srgbClr val="FF0000"/>
                </a:solidFill>
                <a:effectLst>
                  <a:outerShdw blurRad="38100" dist="19050" dir="2700000" algn="tl" rotWithShape="0">
                    <a:schemeClr val="dk1">
                      <a:alpha val="40000"/>
                    </a:schemeClr>
                  </a:outerShdw>
                </a:effectLst>
              </a:rPr>
              <a:t>ờng ng</a:t>
            </a:r>
            <a:r>
              <a:rPr lang="vi-VN" sz="2000">
                <a:ln w="0"/>
                <a:solidFill>
                  <a:srgbClr val="FF0000"/>
                </a:solidFill>
                <a:effectLst>
                  <a:outerShdw blurRad="38100" dist="19050" dir="2700000" algn="tl" rotWithShape="0">
                    <a:schemeClr val="dk1">
                      <a:alpha val="40000"/>
                    </a:schemeClr>
                  </a:outerShdw>
                </a:effectLst>
              </a:rPr>
              <a:t>ư</a:t>
            </a:r>
            <a:r>
              <a:rPr lang="en-US" sz="2000">
                <a:ln w="0"/>
                <a:solidFill>
                  <a:srgbClr val="FF0000"/>
                </a:solidFill>
                <a:effectLst>
                  <a:outerShdw blurRad="38100" dist="19050" dir="2700000" algn="tl" rotWithShape="0">
                    <a:schemeClr val="dk1">
                      <a:alpha val="40000"/>
                    </a:schemeClr>
                  </a:outerShdw>
                </a:effectLst>
              </a:rPr>
              <a:t>ời đi bộ sang ngang</a:t>
            </a:r>
            <a:endParaRPr lang="en-US" sz="20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6748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anim calcmode="lin" valueType="num">
                                      <p:cBhvr>
                                        <p:cTn id="13" dur="2000" fill="hold"/>
                                        <p:tgtEl>
                                          <p:spTgt spid="14"/>
                                        </p:tgtEl>
                                        <p:attrNameLst>
                                          <p:attrName>ppt_x</p:attrName>
                                        </p:attrNameLst>
                                      </p:cBhvr>
                                      <p:tavLst>
                                        <p:tav tm="0">
                                          <p:val>
                                            <p:strVal val="#ppt_x"/>
                                          </p:val>
                                        </p:tav>
                                        <p:tav tm="100000">
                                          <p:val>
                                            <p:strVal val="#ppt_x"/>
                                          </p:val>
                                        </p:tav>
                                      </p:tavLst>
                                    </p:anim>
                                    <p:anim calcmode="lin" valueType="num">
                                      <p:cBhvr>
                                        <p:cTn id="14" dur="2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ppt_x</p:attrName>
                                        </p:attrNameLst>
                                      </p:cBhvr>
                                      <p:tavLst>
                                        <p:tav tm="0">
                                          <p:val>
                                            <p:strVal val="#ppt_x"/>
                                          </p:val>
                                        </p:tav>
                                        <p:tav tm="100000">
                                          <p:val>
                                            <p:strVal val="#ppt_x"/>
                                          </p:val>
                                        </p:tav>
                                      </p:tavLst>
                                    </p:anim>
                                    <p:anim calcmode="lin" valueType="num">
                                      <p:cBhvr>
                                        <p:cTn id="19" dur="2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anim calcmode="lin" valueType="num">
                                      <p:cBhvr>
                                        <p:cTn id="23" dur="2000" fill="hold"/>
                                        <p:tgtEl>
                                          <p:spTgt spid="20"/>
                                        </p:tgtEl>
                                        <p:attrNameLst>
                                          <p:attrName>ppt_x</p:attrName>
                                        </p:attrNameLst>
                                      </p:cBhvr>
                                      <p:tavLst>
                                        <p:tav tm="0">
                                          <p:val>
                                            <p:strVal val="#ppt_x"/>
                                          </p:val>
                                        </p:tav>
                                        <p:tav tm="100000">
                                          <p:val>
                                            <p:strVal val="#ppt_x"/>
                                          </p:val>
                                        </p:tav>
                                      </p:tavLst>
                                    </p:anim>
                                    <p:anim calcmode="lin" valueType="num">
                                      <p:cBhvr>
                                        <p:cTn id="24" dur="2000" fill="hold"/>
                                        <p:tgtEl>
                                          <p:spTgt spid="20"/>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wipe(left)">
                                      <p:cBhvr>
                                        <p:cTn id="28" dur="500"/>
                                        <p:tgtEl>
                                          <p:spTgt spid="6147"/>
                                        </p:tgtEl>
                                      </p:cBhvr>
                                    </p:animEffect>
                                  </p:childTnLst>
                                </p:cTn>
                              </p:par>
                            </p:childTnLst>
                          </p:cTn>
                        </p:par>
                        <p:par>
                          <p:cTn id="29" fill="hold">
                            <p:stCondLst>
                              <p:cond delay="4500"/>
                            </p:stCondLst>
                            <p:childTnLst>
                              <p:par>
                                <p:cTn id="30" presetID="1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ppt_y</p:attrName>
                                        </p:attrNameLst>
                                      </p:cBhvr>
                                      <p:tavLst>
                                        <p:tav tm="0">
                                          <p:val>
                                            <p:strVal val="#ppt_y-#ppt_h*1.125000"/>
                                          </p:val>
                                        </p:tav>
                                        <p:tav tm="100000">
                                          <p:val>
                                            <p:strVal val="#ppt_y"/>
                                          </p:val>
                                        </p:tav>
                                      </p:tavLst>
                                    </p:anim>
                                    <p:animEffect transition="in" filter="wipe(down)">
                                      <p:cBhvr>
                                        <p:cTn id="33" dur="500"/>
                                        <p:tgtEl>
                                          <p:spTgt spid="17"/>
                                        </p:tgtEl>
                                      </p:cBhvr>
                                    </p:animEffect>
                                  </p:childTnLst>
                                </p:cTn>
                              </p:par>
                            </p:childTnLst>
                          </p:cTn>
                        </p:par>
                        <p:par>
                          <p:cTn id="34" fill="hold">
                            <p:stCondLst>
                              <p:cond delay="5000"/>
                            </p:stCondLst>
                            <p:childTnLst>
                              <p:par>
                                <p:cTn id="35" presetID="16" presetClass="entr" presetSubtype="21"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500"/>
                            </p:stCondLst>
                            <p:childTnLst>
                              <p:par>
                                <p:cTn id="39" presetID="31" presetClass="entr" presetSubtype="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fltVal val="0"/>
                                          </p:val>
                                        </p:tav>
                                        <p:tav tm="100000">
                                          <p:val>
                                            <p:strVal val="#ppt_w"/>
                                          </p:val>
                                        </p:tav>
                                      </p:tavLst>
                                    </p:anim>
                                    <p:anim calcmode="lin" valueType="num">
                                      <p:cBhvr>
                                        <p:cTn id="42" dur="1000" fill="hold"/>
                                        <p:tgtEl>
                                          <p:spTgt spid="1032"/>
                                        </p:tgtEl>
                                        <p:attrNameLst>
                                          <p:attrName>ppt_h</p:attrName>
                                        </p:attrNameLst>
                                      </p:cBhvr>
                                      <p:tavLst>
                                        <p:tav tm="0">
                                          <p:val>
                                            <p:fltVal val="0"/>
                                          </p:val>
                                        </p:tav>
                                        <p:tav tm="100000">
                                          <p:val>
                                            <p:strVal val="#ppt_h"/>
                                          </p:val>
                                        </p:tav>
                                      </p:tavLst>
                                    </p:anim>
                                    <p:anim calcmode="lin" valueType="num">
                                      <p:cBhvr>
                                        <p:cTn id="43" dur="1000" fill="hold"/>
                                        <p:tgtEl>
                                          <p:spTgt spid="1032"/>
                                        </p:tgtEl>
                                        <p:attrNameLst>
                                          <p:attrName>style.rotation</p:attrName>
                                        </p:attrNameLst>
                                      </p:cBhvr>
                                      <p:tavLst>
                                        <p:tav tm="0">
                                          <p:val>
                                            <p:fltVal val="90"/>
                                          </p:val>
                                        </p:tav>
                                        <p:tav tm="100000">
                                          <p:val>
                                            <p:fltVal val="0"/>
                                          </p:val>
                                        </p:tav>
                                      </p:tavLst>
                                    </p:anim>
                                    <p:animEffect transition="in" filter="fade">
                                      <p:cBhvr>
                                        <p:cTn id="44" dur="1000"/>
                                        <p:tgtEl>
                                          <p:spTgt spid="1032"/>
                                        </p:tgtEl>
                                      </p:cBhvr>
                                    </p:animEffect>
                                  </p:childTnLst>
                                </p:cTn>
                              </p:par>
                            </p:childTnLst>
                          </p:cTn>
                        </p:par>
                        <p:par>
                          <p:cTn id="45" fill="hold">
                            <p:stCondLst>
                              <p:cond delay="6500"/>
                            </p:stCondLst>
                            <p:childTnLst>
                              <p:par>
                                <p:cTn id="46" presetID="53" presetClass="entr" presetSubtype="16"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animEffect transition="in" filter="fade">
                                      <p:cBhvr>
                                        <p:cTn id="50" dur="500"/>
                                        <p:tgtEl>
                                          <p:spTgt spid="25"/>
                                        </p:tgtEl>
                                      </p:cBhvr>
                                    </p:animEffect>
                                  </p:childTnLst>
                                </p:cTn>
                              </p:par>
                            </p:childTnLst>
                          </p:cTn>
                        </p:par>
                        <p:par>
                          <p:cTn id="51" fill="hold">
                            <p:stCondLst>
                              <p:cond delay="7000"/>
                            </p:stCondLst>
                            <p:childTnLst>
                              <p:par>
                                <p:cTn id="52" presetID="53" presetClass="entr" presetSubtype="16"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par>
                          <p:cTn id="57" fill="hold">
                            <p:stCondLst>
                              <p:cond delay="7500"/>
                            </p:stCondLst>
                            <p:childTnLst>
                              <p:par>
                                <p:cTn id="58" presetID="41" presetClass="entr" presetSubtype="0" fill="hold" grpId="0" nodeType="afterEffect">
                                  <p:stCondLst>
                                    <p:cond delay="0"/>
                                  </p:stCondLst>
                                  <p:iterate type="lt">
                                    <p:tmPct val="10000"/>
                                  </p:iterate>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18"/>
                                        </p:tgtEl>
                                        <p:attrNameLst>
                                          <p:attrName>ppt_y</p:attrName>
                                        </p:attrNameLst>
                                      </p:cBhvr>
                                      <p:tavLst>
                                        <p:tav tm="0">
                                          <p:val>
                                            <p:strVal val="#ppt_y"/>
                                          </p:val>
                                        </p:tav>
                                        <p:tav tm="100000">
                                          <p:val>
                                            <p:strVal val="#ppt_y"/>
                                          </p:val>
                                        </p:tav>
                                      </p:tavLst>
                                    </p:anim>
                                    <p:anim calcmode="lin" valueType="num">
                                      <p:cBhvr>
                                        <p:cTn id="6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18"/>
                                        </p:tgtEl>
                                      </p:cBhvr>
                                    </p:animEffect>
                                  </p:childTnLst>
                                </p:cTn>
                              </p:par>
                            </p:childTnLst>
                          </p:cTn>
                        </p:par>
                        <p:par>
                          <p:cTn id="65" fill="hold">
                            <p:stCondLst>
                              <p:cond delay="10550"/>
                            </p:stCondLst>
                            <p:childTnLst>
                              <p:par>
                                <p:cTn id="66" presetID="26" presetClass="emph" presetSubtype="0" fill="hold" nodeType="afterEffect">
                                  <p:stCondLst>
                                    <p:cond delay="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par>
                                <p:cTn id="69" presetID="26" presetClass="emph" presetSubtype="0" fill="hold" nodeType="withEffect">
                                  <p:stCondLst>
                                    <p:cond delay="0"/>
                                  </p:stCondLst>
                                  <p:childTnLst>
                                    <p:animEffect transition="out" filter="fade">
                                      <p:cBhvr>
                                        <p:cTn id="70" dur="500" tmFilter="0, 0; .2, .5; .8, .5; 1, 0"/>
                                        <p:tgtEl>
                                          <p:spTgt spid="25"/>
                                        </p:tgtEl>
                                      </p:cBhvr>
                                    </p:animEffect>
                                    <p:animScale>
                                      <p:cBhvr>
                                        <p:cTn id="71" dur="250" autoRev="1" fill="hold"/>
                                        <p:tgtEl>
                                          <p:spTgt spid="25"/>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1032"/>
                                        </p:tgtEl>
                                      </p:cBhvr>
                                    </p:animEffect>
                                    <p:animScale>
                                      <p:cBhvr>
                                        <p:cTn id="74" dur="250" autoRev="1" fill="hold"/>
                                        <p:tgtEl>
                                          <p:spTgt spid="10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587</Words>
  <Application>Microsoft Office PowerPoint</Application>
  <PresentationFormat>Widescreen</PresentationFormat>
  <Paragraphs>95</Paragraphs>
  <Slides>21</Slides>
  <Notes>13</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微软雅黑</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Manh Dung</dc:creator>
  <cp:lastModifiedBy>Quang Anh</cp:lastModifiedBy>
  <cp:revision>39</cp:revision>
  <dcterms:created xsi:type="dcterms:W3CDTF">2020-05-16T06:49:27Z</dcterms:created>
  <dcterms:modified xsi:type="dcterms:W3CDTF">2021-08-03T02:23:31Z</dcterms:modified>
</cp:coreProperties>
</file>