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77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9" r:id="rId13"/>
    <p:sldId id="267" r:id="rId14"/>
    <p:sldId id="268" r:id="rId15"/>
    <p:sldId id="273" r:id="rId16"/>
    <p:sldId id="275" r:id="rId17"/>
    <p:sldId id="270" r:id="rId18"/>
    <p:sldId id="272" r:id="rId19"/>
    <p:sldId id="278" r:id="rId20"/>
  </p:sldIdLst>
  <p:sldSz cx="9906000" cy="6858000" type="A4"/>
  <p:notesSz cx="6858000" cy="9144000"/>
  <p:custDataLst>
    <p:tags r:id="rId22"/>
  </p:custDataLst>
  <p:defaultTextStyle>
    <a:defPPr>
      <a:defRPr lang="en-US"/>
    </a:defPPr>
    <a:lvl1pPr marL="0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36433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72866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09298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45731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82164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18597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755029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291462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3" autoAdjust="0"/>
    <p:restoredTop sz="94624" autoAdjust="0"/>
  </p:normalViewPr>
  <p:slideViewPr>
    <p:cSldViewPr>
      <p:cViewPr>
        <p:scale>
          <a:sx n="60" d="100"/>
          <a:sy n="60" d="100"/>
        </p:scale>
        <p:origin x="-1512" y="-294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B340F1-4084-46DE-B4D3-9655E0086385}" type="datetimeFigureOut">
              <a:rPr lang="en-US" smtClean="0"/>
              <a:pPr/>
              <a:t>12/8/2021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9A105F-00E0-4206-8DCF-BAB5626A55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061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36433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72866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09298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45731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82164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18597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755029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291462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ABA69-6CA5-4F62-AF0B-7641D645EEC0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1C259-EFD7-48B1-A1BE-BFFC4C2614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135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ABA69-6CA5-4F62-AF0B-7641D645EEC0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1C259-EFD7-48B1-A1BE-BFFC4C2614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181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ABA69-6CA5-4F62-AF0B-7641D645EEC0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1C259-EFD7-48B1-A1BE-BFFC4C2614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700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ABA69-6CA5-4F62-AF0B-7641D645EEC0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1C259-EFD7-48B1-A1BE-BFFC4C2614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653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ABA69-6CA5-4F62-AF0B-7641D645EEC0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1C259-EFD7-48B1-A1BE-BFFC4C2614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141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ABA69-6CA5-4F62-AF0B-7641D645EEC0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1C259-EFD7-48B1-A1BE-BFFC4C2614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850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ABA69-6CA5-4F62-AF0B-7641D645EEC0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1C259-EFD7-48B1-A1BE-BFFC4C2614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966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ABA69-6CA5-4F62-AF0B-7641D645EEC0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1C259-EFD7-48B1-A1BE-BFFC4C2614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162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ABA69-6CA5-4F62-AF0B-7641D645EEC0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1C259-EFD7-48B1-A1BE-BFFC4C2614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402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ABA69-6CA5-4F62-AF0B-7641D645EEC0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1C259-EFD7-48B1-A1BE-BFFC4C2614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462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ABA69-6CA5-4F62-AF0B-7641D645EEC0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1C259-EFD7-48B1-A1BE-BFFC4C2614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35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ABA69-6CA5-4F62-AF0B-7641D645EEC0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1C259-EFD7-48B1-A1BE-BFFC4C2614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382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3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90600" y="2209800"/>
            <a:ext cx="7861042" cy="1066800"/>
          </a:xfrm>
          <a:prstGeom prst="rect">
            <a:avLst/>
          </a:prstGeom>
          <a:noFill/>
        </p:spPr>
        <p:txBody>
          <a:bodyPr wrap="none" rtlCol="0">
            <a:prstTxWarp prst="textWave2">
              <a:avLst/>
            </a:prstTxWarp>
            <a:spAutoFit/>
          </a:bodyPr>
          <a:lstStyle/>
          <a:p>
            <a:pPr defTabSz="914400"/>
            <a:r>
              <a:rPr lang="en-US" sz="54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Lĩnh</a:t>
            </a:r>
            <a:r>
              <a:rPr lang="en-US" sz="54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vực</a:t>
            </a:r>
            <a:r>
              <a:rPr lang="en-US" sz="54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ph¸t</a:t>
            </a:r>
            <a:r>
              <a:rPr lang="en-US" sz="54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triÓn</a:t>
            </a:r>
            <a:r>
              <a:rPr lang="en-US" sz="54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nhËn</a:t>
            </a:r>
            <a:r>
              <a:rPr lang="en-US" sz="54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thøc</a:t>
            </a:r>
            <a:endParaRPr lang="en-US" sz="5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64686" y="3616666"/>
            <a:ext cx="63341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28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400"/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MGL ( 5 6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</a:p>
        </p:txBody>
      </p:sp>
      <p:sp>
        <p:nvSpPr>
          <p:cNvPr id="8" name="Rectangle 7"/>
          <p:cNvSpPr/>
          <p:nvPr/>
        </p:nvSpPr>
        <p:spPr>
          <a:xfrm>
            <a:off x="2697494" y="76200"/>
            <a:ext cx="4841214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vi-VN" sz="20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</a:t>
            </a:r>
            <a:r>
              <a:rPr lang="en-US" sz="20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QUẬN LONG BIÊN</a:t>
            </a:r>
            <a:endParaRPr lang="vi-VN" sz="2000" b="1" dirty="0"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400">
              <a:defRPr/>
            </a:pPr>
            <a:r>
              <a:rPr lang="en-US" sz="20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VỆT HƯNG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276" y="1066803"/>
            <a:ext cx="781645" cy="723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0671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ây chế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704088"/>
            <a:ext cx="8915400" cy="3182112"/>
          </a:xfrm>
        </p:spPr>
        <p:txBody>
          <a:bodyPr>
            <a:noAutofit/>
          </a:bodyPr>
          <a:lstStyle/>
          <a:p>
            <a:pPr algn="ctr"/>
            <a:r>
              <a:rPr lang="en-US" sz="7000" b="1" dirty="0">
                <a:solidFill>
                  <a:srgbClr val="FF0000"/>
                </a:solidFill>
              </a:rPr>
              <a:t>Con </a:t>
            </a:r>
            <a:r>
              <a:rPr lang="en-US" sz="7000" b="1" dirty="0" err="1">
                <a:solidFill>
                  <a:srgbClr val="FF0000"/>
                </a:solidFill>
              </a:rPr>
              <a:t>đã</a:t>
            </a:r>
            <a:r>
              <a:rPr lang="en-US" sz="7000" b="1" dirty="0">
                <a:solidFill>
                  <a:srgbClr val="FF0000"/>
                </a:solidFill>
              </a:rPr>
              <a:t> </a:t>
            </a:r>
            <a:r>
              <a:rPr lang="en-US" sz="7000" b="1" dirty="0" err="1">
                <a:solidFill>
                  <a:srgbClr val="FF0000"/>
                </a:solidFill>
              </a:rPr>
              <a:t>làm</a:t>
            </a:r>
            <a:r>
              <a:rPr lang="en-US" sz="7000" b="1" dirty="0">
                <a:solidFill>
                  <a:srgbClr val="FF0000"/>
                </a:solidFill>
              </a:rPr>
              <a:t> </a:t>
            </a:r>
            <a:r>
              <a:rPr lang="en-US" sz="7000" b="1" dirty="0" err="1">
                <a:solidFill>
                  <a:srgbClr val="FF0000"/>
                </a:solidFill>
              </a:rPr>
              <a:t>gì</a:t>
            </a:r>
            <a:r>
              <a:rPr lang="en-US" sz="7000" b="1" dirty="0">
                <a:solidFill>
                  <a:srgbClr val="FF0000"/>
                </a:solidFill>
              </a:rPr>
              <a:t> </a:t>
            </a:r>
            <a:r>
              <a:rPr lang="en-US" sz="7000" b="1" dirty="0" err="1">
                <a:solidFill>
                  <a:srgbClr val="FF0000"/>
                </a:solidFill>
              </a:rPr>
              <a:t>để</a:t>
            </a:r>
            <a:r>
              <a:rPr lang="en-US" sz="7000" b="1" dirty="0">
                <a:solidFill>
                  <a:srgbClr val="FF0000"/>
                </a:solidFill>
              </a:rPr>
              <a:t> </a:t>
            </a:r>
            <a:r>
              <a:rPr lang="en-US" sz="7000" b="1" dirty="0" err="1">
                <a:solidFill>
                  <a:srgbClr val="FF0000"/>
                </a:solidFill>
              </a:rPr>
              <a:t>tiết</a:t>
            </a:r>
            <a:r>
              <a:rPr lang="en-US" sz="7000" b="1" dirty="0">
                <a:solidFill>
                  <a:srgbClr val="FF0000"/>
                </a:solidFill>
              </a:rPr>
              <a:t> </a:t>
            </a:r>
            <a:r>
              <a:rPr lang="en-US" sz="7000" b="1" dirty="0" err="1">
                <a:solidFill>
                  <a:srgbClr val="FF0000"/>
                </a:solidFill>
              </a:rPr>
              <a:t>kiệm</a:t>
            </a:r>
            <a:r>
              <a:rPr lang="en-US" sz="7000" b="1" dirty="0">
                <a:solidFill>
                  <a:srgbClr val="FF0000"/>
                </a:solidFill>
              </a:rPr>
              <a:t> </a:t>
            </a:r>
            <a:r>
              <a:rPr lang="en-US" sz="7000" b="1" dirty="0" err="1">
                <a:solidFill>
                  <a:srgbClr val="FF0000"/>
                </a:solidFill>
              </a:rPr>
              <a:t>nước</a:t>
            </a:r>
            <a:r>
              <a:rPr lang="en-US" sz="7000" b="1" dirty="0">
                <a:solidFill>
                  <a:srgbClr val="FF0000"/>
                </a:solidFill>
              </a:rPr>
              <a:t>?</a:t>
            </a:r>
            <a:endParaRPr lang="en-US" sz="7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57400"/>
            <a:ext cx="9906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7000" b="1" dirty="0" err="1">
                <a:solidFill>
                  <a:srgbClr val="FF0000"/>
                </a:solidFill>
              </a:rPr>
              <a:t>Những</a:t>
            </a:r>
            <a:r>
              <a:rPr lang="en-US" sz="7000" b="1" dirty="0">
                <a:solidFill>
                  <a:srgbClr val="FF0000"/>
                </a:solidFill>
              </a:rPr>
              <a:t> </a:t>
            </a:r>
            <a:r>
              <a:rPr lang="en-US" sz="7000" b="1" dirty="0" err="1">
                <a:solidFill>
                  <a:srgbClr val="FF0000"/>
                </a:solidFill>
              </a:rPr>
              <a:t>việc</a:t>
            </a:r>
            <a:r>
              <a:rPr lang="en-US" sz="7000" b="1" dirty="0">
                <a:solidFill>
                  <a:srgbClr val="FF0000"/>
                </a:solidFill>
              </a:rPr>
              <a:t> </a:t>
            </a:r>
            <a:r>
              <a:rPr lang="en-US" sz="7000" b="1" dirty="0" err="1">
                <a:solidFill>
                  <a:srgbClr val="FF0000"/>
                </a:solidFill>
              </a:rPr>
              <a:t>nên</a:t>
            </a:r>
            <a:r>
              <a:rPr lang="en-US" sz="7000" b="1" dirty="0">
                <a:solidFill>
                  <a:srgbClr val="FF0000"/>
                </a:solidFill>
              </a:rPr>
              <a:t> </a:t>
            </a:r>
            <a:r>
              <a:rPr lang="en-US" sz="7000" b="1" dirty="0" err="1">
                <a:solidFill>
                  <a:srgbClr val="FF0000"/>
                </a:solidFill>
              </a:rPr>
              <a:t>làm</a:t>
            </a:r>
            <a:endParaRPr lang="en-US" sz="7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791200"/>
            <a:ext cx="7620000" cy="838200"/>
          </a:xfrm>
        </p:spPr>
        <p:txBody>
          <a:bodyPr>
            <a:normAutofit/>
          </a:bodyPr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</a:rPr>
              <a:t>Vặn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nhỏ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nước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khi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rửa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tay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ắt vòi nướ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nhặt rá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3000" r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57400"/>
            <a:ext cx="9906000" cy="1143000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 err="1">
                <a:solidFill>
                  <a:srgbClr val="FF0000"/>
                </a:solidFill>
              </a:rPr>
              <a:t>Những</a:t>
            </a:r>
            <a:r>
              <a:rPr lang="en-US" sz="6600" b="1" dirty="0">
                <a:solidFill>
                  <a:srgbClr val="FF0000"/>
                </a:solidFill>
              </a:rPr>
              <a:t> </a:t>
            </a:r>
            <a:r>
              <a:rPr lang="en-US" sz="6600" b="1" dirty="0" err="1">
                <a:solidFill>
                  <a:srgbClr val="FF0000"/>
                </a:solidFill>
              </a:rPr>
              <a:t>việc</a:t>
            </a:r>
            <a:r>
              <a:rPr lang="en-US" sz="6600" b="1" dirty="0">
                <a:solidFill>
                  <a:srgbClr val="FF0000"/>
                </a:solidFill>
              </a:rPr>
              <a:t> </a:t>
            </a:r>
            <a:r>
              <a:rPr lang="en-US" sz="6600" b="1" dirty="0" err="1">
                <a:solidFill>
                  <a:srgbClr val="FF0000"/>
                </a:solidFill>
              </a:rPr>
              <a:t>không</a:t>
            </a:r>
            <a:r>
              <a:rPr lang="en-US" sz="6600" b="1" dirty="0">
                <a:solidFill>
                  <a:srgbClr val="FF0000"/>
                </a:solidFill>
              </a:rPr>
              <a:t> </a:t>
            </a:r>
            <a:r>
              <a:rPr lang="en-US" sz="6600" b="1" dirty="0" err="1">
                <a:solidFill>
                  <a:srgbClr val="FF0000"/>
                </a:solidFill>
              </a:rPr>
              <a:t>nên</a:t>
            </a:r>
            <a:r>
              <a:rPr lang="en-US" sz="6600" b="1" dirty="0">
                <a:solidFill>
                  <a:srgbClr val="FF0000"/>
                </a:solidFill>
              </a:rPr>
              <a:t> </a:t>
            </a:r>
            <a:r>
              <a:rPr lang="en-US" sz="6600" b="1" dirty="0" err="1">
                <a:solidFill>
                  <a:srgbClr val="FF0000"/>
                </a:solidFill>
              </a:rPr>
              <a:t>làm</a:t>
            </a:r>
            <a:endParaRPr lang="en-US" sz="6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da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lãng phí nướ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609600"/>
            <a:ext cx="6629400" cy="552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786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715000"/>
            <a:ext cx="9448800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uống nuyowc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rửa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á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9906000" cy="1752600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 err="1">
                <a:solidFill>
                  <a:srgbClr val="D60093"/>
                </a:solidFill>
              </a:rPr>
              <a:t>Nếu</a:t>
            </a:r>
            <a:r>
              <a:rPr lang="en-US" sz="6000" b="1" dirty="0">
                <a:solidFill>
                  <a:srgbClr val="D60093"/>
                </a:solidFill>
              </a:rPr>
              <a:t> </a:t>
            </a:r>
            <a:r>
              <a:rPr lang="en-US" sz="6000" b="1" dirty="0" err="1">
                <a:solidFill>
                  <a:srgbClr val="D60093"/>
                </a:solidFill>
              </a:rPr>
              <a:t>không</a:t>
            </a:r>
            <a:r>
              <a:rPr lang="en-US" sz="6000" b="1" dirty="0">
                <a:solidFill>
                  <a:srgbClr val="D60093"/>
                </a:solidFill>
              </a:rPr>
              <a:t> </a:t>
            </a:r>
            <a:r>
              <a:rPr lang="en-US" sz="6000" b="1" dirty="0" err="1">
                <a:solidFill>
                  <a:srgbClr val="D60093"/>
                </a:solidFill>
              </a:rPr>
              <a:t>có</a:t>
            </a:r>
            <a:r>
              <a:rPr lang="en-US" sz="6000" b="1" dirty="0">
                <a:solidFill>
                  <a:srgbClr val="D60093"/>
                </a:solidFill>
              </a:rPr>
              <a:t> </a:t>
            </a:r>
            <a:r>
              <a:rPr lang="en-US" sz="6000" b="1" dirty="0" err="1">
                <a:solidFill>
                  <a:srgbClr val="D60093"/>
                </a:solidFill>
              </a:rPr>
              <a:t>nước</a:t>
            </a:r>
            <a:r>
              <a:rPr lang="en-US" sz="6000" b="1" dirty="0">
                <a:solidFill>
                  <a:srgbClr val="D60093"/>
                </a:solidFill>
              </a:rPr>
              <a:t> </a:t>
            </a:r>
            <a:r>
              <a:rPr lang="en-US" sz="6000" b="1" dirty="0" err="1">
                <a:solidFill>
                  <a:srgbClr val="D60093"/>
                </a:solidFill>
              </a:rPr>
              <a:t>điều</a:t>
            </a:r>
            <a:r>
              <a:rPr lang="en-US" sz="6000" b="1" dirty="0">
                <a:solidFill>
                  <a:srgbClr val="D60093"/>
                </a:solidFill>
              </a:rPr>
              <a:t> </a:t>
            </a:r>
            <a:r>
              <a:rPr lang="en-US" sz="6000" b="1" dirty="0" err="1">
                <a:solidFill>
                  <a:srgbClr val="D60093"/>
                </a:solidFill>
              </a:rPr>
              <a:t>gì</a:t>
            </a:r>
            <a:r>
              <a:rPr lang="en-US" sz="6000" b="1" dirty="0">
                <a:solidFill>
                  <a:srgbClr val="D60093"/>
                </a:solidFill>
              </a:rPr>
              <a:t> </a:t>
            </a:r>
            <a:br>
              <a:rPr lang="en-US" sz="6000" b="1" dirty="0">
                <a:solidFill>
                  <a:srgbClr val="D60093"/>
                </a:solidFill>
              </a:rPr>
            </a:br>
            <a:r>
              <a:rPr lang="en-US" sz="6000" b="1" dirty="0" err="1">
                <a:solidFill>
                  <a:srgbClr val="D60093"/>
                </a:solidFill>
              </a:rPr>
              <a:t>sẽ</a:t>
            </a:r>
            <a:r>
              <a:rPr lang="en-US" sz="6000" b="1" dirty="0">
                <a:solidFill>
                  <a:srgbClr val="D60093"/>
                </a:solidFill>
              </a:rPr>
              <a:t> </a:t>
            </a:r>
            <a:r>
              <a:rPr lang="en-US" sz="6000" b="1" dirty="0" err="1">
                <a:solidFill>
                  <a:srgbClr val="D60093"/>
                </a:solidFill>
              </a:rPr>
              <a:t>xảy</a:t>
            </a:r>
            <a:r>
              <a:rPr lang="en-US" sz="6000" b="1" dirty="0">
                <a:solidFill>
                  <a:srgbClr val="D60093"/>
                </a:solidFill>
              </a:rPr>
              <a:t> </a:t>
            </a:r>
            <a:r>
              <a:rPr lang="en-US" sz="6000" b="1" dirty="0" err="1">
                <a:solidFill>
                  <a:srgbClr val="D60093"/>
                </a:solidFill>
              </a:rPr>
              <a:t>ra</a:t>
            </a:r>
            <a:r>
              <a:rPr lang="en-US" sz="6000" b="1" dirty="0">
                <a:solidFill>
                  <a:srgbClr val="D60093"/>
                </a:solidFill>
              </a:rPr>
              <a:t>?</a:t>
            </a:r>
            <a:endParaRPr lang="en-US" sz="6000" b="1" dirty="0">
              <a:solidFill>
                <a:srgbClr val="D6009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á chế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6824"/>
            <a:ext cx="9906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đất khô hé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&amp;#x0D;&amp;#x0A;&amp;#x0D;&amp;#x0A;LĨNH VỰC PHÁT TRIỂN TCKNXH&amp;#x0D;&amp;#x0A;Đề tài: Dạy trẻ sử dụng tiết kiệm nước&amp;#x0D;&amp;#x0A;Lứa tuổi: 5-6 tuổi&amp;#x0D;&amp;#x0A;Người thực hiện: Lưu Thị Nga&quot;/&gt;&lt;property id=&quot;20307&quot; value=&quot;256&quot;/&gt;&lt;/object&gt;&lt;object type=&quot;3&quot; unique_id=&quot;10005&quot;&gt;&lt;property id=&quot;20148&quot; value=&quot;5&quot;/&gt;&lt;property id=&quot;20300&quot; value=&quot;Slide 2 - &amp;quot;Lợi ích của nước trong cuộc sống?&amp;quot;&quot;/&gt;&lt;property id=&quot;20307&quot; value=&quot;257&quot;/&gt;&lt;/object&gt;&lt;object type=&quot;3&quot; unique_id=&quot;10006&quot;&gt;&lt;property id=&quot;20148&quot; value=&quot;5&quot;/&gt;&lt;property id=&quot;20300&quot; value=&quot;Slide 3&quot;/&gt;&lt;property id=&quot;20307&quot; value=&quot;258&quot;/&gt;&lt;/object&gt;&lt;object type=&quot;3&quot; unique_id=&quot;10007&quot;&gt;&lt;property id=&quot;20148&quot; value=&quot;5&quot;/&gt;&lt;property id=&quot;20300&quot; value=&quot;Slide 4&quot;/&gt;&lt;property id=&quot;20307&quot; value=&quot;259&quot;/&gt;&lt;/object&gt;&lt;object type=&quot;3&quot; unique_id=&quot;10008&quot;&gt;&lt;property id=&quot;20148&quot; value=&quot;5&quot;/&gt;&lt;property id=&quot;20300&quot; value=&quot;Slide 5&quot;/&gt;&lt;property id=&quot;20307&quot; value=&quot;261&quot;/&gt;&lt;/object&gt;&lt;object type=&quot;3&quot; unique_id=&quot;10009&quot;&gt;&lt;property id=&quot;20148&quot; value=&quot;5&quot;/&gt;&lt;property id=&quot;20300&quot; value=&quot;Slide 6&quot;/&gt;&lt;property id=&quot;20307&quot; value=&quot;260&quot;/&gt;&lt;/object&gt;&lt;object type=&quot;3&quot; unique_id=&quot;10010&quot;&gt;&lt;property id=&quot;20148&quot; value=&quot;5&quot;/&gt;&lt;property id=&quot;20300&quot; value=&quot;Slide 7 - &amp;quot;Nếu không có nước điều gì &amp;#x0D;&amp;#x0A;sẽ xảy ra?&amp;quot;&quot;/&gt;&lt;property id=&quot;20307&quot; value=&quot;262&quot;/&gt;&lt;/object&gt;&lt;object type=&quot;3&quot; unique_id=&quot;10011&quot;&gt;&lt;property id=&quot;20148&quot; value=&quot;5&quot;/&gt;&lt;property id=&quot;20300&quot; value=&quot;Slide 8&quot;/&gt;&lt;property id=&quot;20307&quot; value=&quot;263&quot;/&gt;&lt;/object&gt;&lt;object type=&quot;3&quot; unique_id=&quot;10012&quot;&gt;&lt;property id=&quot;20148&quot; value=&quot;5&quot;/&gt;&lt;property id=&quot;20300&quot; value=&quot;Slide 9&quot;/&gt;&lt;property id=&quot;20307&quot; value=&quot;264&quot;/&gt;&lt;/object&gt;&lt;object type=&quot;3&quot; unique_id=&quot;10013&quot;&gt;&lt;property id=&quot;20148&quot; value=&quot;5&quot;/&gt;&lt;property id=&quot;20300&quot; value=&quot;Slide 10&quot;/&gt;&lt;property id=&quot;20307&quot; value=&quot;265&quot;/&gt;&lt;/object&gt;&lt;object type=&quot;3&quot; unique_id=&quot;10014&quot;&gt;&lt;property id=&quot;20148&quot; value=&quot;5&quot;/&gt;&lt;property id=&quot;20300&quot; value=&quot;Slide 11 - &amp;quot;Con đã làm gì để tiết kiệm nước?&amp;quot;&quot;/&gt;&lt;property id=&quot;20307&quot; value=&quot;266&quot;/&gt;&lt;/object&gt;&lt;object type=&quot;3&quot; unique_id=&quot;10015&quot;&gt;&lt;property id=&quot;20148&quot; value=&quot;5&quot;/&gt;&lt;property id=&quot;20300&quot; value=&quot;Slide 12 - &amp;quot;Những việc nên làm&amp;quot;&quot;/&gt;&lt;property id=&quot;20307&quot; value=&quot;269&quot;/&gt;&lt;/object&gt;&lt;object type=&quot;3&quot; unique_id=&quot;10016&quot;&gt;&lt;property id=&quot;20148&quot; value=&quot;5&quot;/&gt;&lt;property id=&quot;20300&quot; value=&quot;Slide 13 - &amp;quot;Vặn nhỏ nước khi rửa tay&amp;quot;&quot;/&gt;&lt;property id=&quot;20307&quot; value=&quot;267&quot;/&gt;&lt;/object&gt;&lt;object type=&quot;3&quot; unique_id=&quot;10017&quot;&gt;&lt;property id=&quot;20148&quot; value=&quot;5&quot;/&gt;&lt;property id=&quot;20300&quot; value=&quot;Slide 14&quot;/&gt;&lt;property id=&quot;20307&quot; value=&quot;268&quot;/&gt;&lt;/object&gt;&lt;object type=&quot;3&quot; unique_id=&quot;10018&quot;&gt;&lt;property id=&quot;20148&quot; value=&quot;5&quot;/&gt;&lt;property id=&quot;20300&quot; value=&quot;Slide 15&quot;/&gt;&lt;property id=&quot;20307&quot; value=&quot;273&quot;/&gt;&lt;/object&gt;&lt;object type=&quot;3&quot; unique_id=&quot;10019&quot;&gt;&lt;property id=&quot;20148&quot; value=&quot;5&quot;/&gt;&lt;property id=&quot;20300&quot; value=&quot;Slide 16 - &amp;quot;Những việc không nên làm&amp;quot;&quot;/&gt;&lt;property id=&quot;20307&quot; value=&quot;275&quot;/&gt;&lt;/object&gt;&lt;object type=&quot;3&quot; unique_id=&quot;10020&quot;&gt;&lt;property id=&quot;20148&quot; value=&quot;5&quot;/&gt;&lt;property id=&quot;20300&quot; value=&quot;Slide 17&quot;/&gt;&lt;property id=&quot;20307&quot; value=&quot;270&quot;/&gt;&lt;/object&gt;&lt;object type=&quot;3&quot; unique_id=&quot;10021&quot;&gt;&lt;property id=&quot;20148&quot; value=&quot;5&quot;/&gt;&lt;property id=&quot;20300&quot; value=&quot;Slide 18&quot;/&gt;&lt;property id=&quot;20307&quot; value=&quot;272&quot;/&gt;&lt;/object&gt;&lt;object type=&quot;3&quot; unique_id=&quot;10022&quot;&gt;&lt;property id=&quot;20148&quot; value=&quot;5&quot;/&gt;&lt;property id=&quot;20300&quot; value=&quot;Slide 19 - &amp;quot;Xin cảm ơn và hẹn gặp lại!!!&amp;quot;&quot;/&gt;&lt;property id=&quot;20307&quot; value=&quot;276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269</TotalTime>
  <Words>72</Words>
  <Application>Microsoft Office PowerPoint</Application>
  <PresentationFormat>A4 Paper (210x297 mm)</PresentationFormat>
  <Paragraphs>11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Custom Design</vt:lpstr>
      <vt:lpstr>PowerPoint Presentation</vt:lpstr>
      <vt:lpstr>Lợi ích của nước trong cuộc sống?</vt:lpstr>
      <vt:lpstr>PowerPoint Presentation</vt:lpstr>
      <vt:lpstr>PowerPoint Presentation</vt:lpstr>
      <vt:lpstr>PowerPoint Presentation</vt:lpstr>
      <vt:lpstr>PowerPoint Presentation</vt:lpstr>
      <vt:lpstr>Nếu không có nước điều gì  sẽ xảy ra?</vt:lpstr>
      <vt:lpstr>PowerPoint Presentation</vt:lpstr>
      <vt:lpstr>PowerPoint Presentation</vt:lpstr>
      <vt:lpstr>PowerPoint Presentation</vt:lpstr>
      <vt:lpstr>Con đã làm gì để tiết kiệm nước?</vt:lpstr>
      <vt:lpstr>Những việc nên làm</vt:lpstr>
      <vt:lpstr>Vặn nhỏ nước khi rửa tay</vt:lpstr>
      <vt:lpstr>PowerPoint Presentation</vt:lpstr>
      <vt:lpstr>PowerPoint Presentation</vt:lpstr>
      <vt:lpstr>Những việc không nên làm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51</cp:revision>
  <dcterms:created xsi:type="dcterms:W3CDTF">2018-05-03T02:03:27Z</dcterms:created>
  <dcterms:modified xsi:type="dcterms:W3CDTF">2021-08-12T08:46:14Z</dcterms:modified>
</cp:coreProperties>
</file>