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8"/>
  </p:notesMasterIdLst>
  <p:sldIdLst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942" y="-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668-382B-4CFD-9A98-3BFFD379B1F4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0F2F-04AF-4D51-8811-4058F83A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20F2F-04AF-4D51-8811-4058F83A9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FEC8-10B6-4AC3-AA34-1B4E2A4B173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A972D-5233-4D42-BB49-ABA74F22BA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2913-119F-4F9B-9889-E2BF6B0190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445D-A532-481B-AB49-25F7570AEC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552F-EBEA-401E-9614-39E5E0C3EC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2CAD-5618-4909-8929-346595F670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B686-DEAB-4E17-AFAC-377B0A3E9B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60E6-6CB6-4A1D-93ED-9C0869500A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1E32-C610-4F5E-80A4-8BCE4BD03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C6ED-4A65-490A-BD08-806C7214FC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5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1E2F-4BE5-4D06-8528-85826C1D6E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C2B8-BD07-454D-AC67-D636833B46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9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3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600203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4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82" y="1535113"/>
            <a:ext cx="437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82" y="2174875"/>
            <a:ext cx="437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1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8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4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03" y="273053"/>
            <a:ext cx="55372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4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24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1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1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1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627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1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5453D-22FD-4229-B6CB-87BAA90CFE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98627"/>
      </p:ext>
    </p:extLst>
  </p:cSld>
  <p:clrMapOvr>
    <a:masterClrMapping/>
  </p:clrMapOvr>
  <p:transition advClick="0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D27D3-7581-4CE7-BBF2-B16F713E3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5002"/>
      </p:ext>
    </p:extLst>
  </p:cSld>
  <p:clrMapOvr>
    <a:masterClrMapping/>
  </p:clrMapOvr>
  <p:transition advClick="0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B46A-95FB-46AD-BA42-6D7AD12359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6206"/>
      </p:ext>
    </p:extLst>
  </p:cSld>
  <p:clrMapOvr>
    <a:masterClrMapping/>
  </p:clrMapOvr>
  <p:transition advClick="0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52CF0-2EC9-45DB-87F2-A70AB14889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34078"/>
      </p:ext>
    </p:extLst>
  </p:cSld>
  <p:clrMapOvr>
    <a:masterClrMapping/>
  </p:clrMapOvr>
  <p:transition advClick="0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8F43-0DF5-4FAA-96A5-5400F2B98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5975"/>
      </p:ext>
    </p:extLst>
  </p:cSld>
  <p:clrMapOvr>
    <a:masterClrMapping/>
  </p:clrMapOvr>
  <p:transition advClick="0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52308-88D8-479C-9BAD-8D4E1E0B73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2020"/>
      </p:ext>
    </p:extLst>
  </p:cSld>
  <p:clrMapOvr>
    <a:masterClrMapping/>
  </p:clrMapOvr>
  <p:transition advClick="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5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BA2DC-8CC8-46C9-BBD3-E936B81118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4435"/>
      </p:ext>
    </p:extLst>
  </p:cSld>
  <p:clrMapOvr>
    <a:masterClrMapping/>
  </p:clrMapOvr>
  <p:transition advClick="0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3280-7EB4-40C9-A5B5-C59C5083A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8752"/>
      </p:ext>
    </p:extLst>
  </p:cSld>
  <p:clrMapOvr>
    <a:masterClrMapping/>
  </p:clrMapOvr>
  <p:transition advClick="0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AFFF-7A54-4919-83D7-E36FAA4B21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58585"/>
      </p:ext>
    </p:extLst>
  </p:cSld>
  <p:clrMapOvr>
    <a:masterClrMapping/>
  </p:clrMapOvr>
  <p:transition advClick="0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85A18-B720-4D3B-A235-1F2537E12B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772"/>
      </p:ext>
    </p:extLst>
  </p:cSld>
  <p:clrMapOvr>
    <a:masterClrMapping/>
  </p:clrMapOvr>
  <p:transition advClick="0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3F8CE-DFCE-4D0F-B8C1-6FBBAFD7E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0793"/>
      </p:ext>
    </p:extLst>
  </p:cSld>
  <p:clrMapOvr>
    <a:masterClrMapping/>
  </p:clrMapOvr>
  <p:transition advClick="0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91CE9-5931-467A-A144-7A8D835585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4664"/>
      </p:ext>
    </p:extLst>
  </p:cSld>
  <p:clrMapOvr>
    <a:masterClrMapping/>
  </p:clrMapOvr>
  <p:transition advClick="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8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B138-F4C2-49D7-A18B-EFF4336ECBB8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A30-5A92-4CF0-8683-39AF91F4D238}" type="datetimeFigureOut">
              <a:rPr lang="en-US" smtClean="0"/>
              <a:t>30/7/2021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2E6AF-E6DA-4CFE-B60F-A9DCC47DC5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5041" y="76200"/>
            <a:ext cx="4841214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50" y="1062650"/>
            <a:ext cx="73779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328466" y="1875999"/>
            <a:ext cx="7500159" cy="116205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quen</a:t>
            </a:r>
            <a:r>
              <a:rPr lang="en-US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vi-VN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hữ cái</a:t>
            </a:r>
            <a:endParaRPr lang="en-US" sz="2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703" y="3327235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291" y="3659025"/>
            <a:ext cx="2095500" cy="2232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endParaRPr lang="en-US" sz="20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820" y="3233137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  <a:endParaRPr lang="en-US" sz="2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37303"/>
      </p:ext>
    </p:extLst>
  </p:cSld>
  <p:clrMapOvr>
    <a:masterClrMapping/>
  </p:clrMapOvr>
  <p:transition spd="slow" advTm="14461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37843" y="564935"/>
            <a:ext cx="402431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8559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đ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Avant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09726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Đ</a:t>
            </a:r>
          </a:p>
        </p:txBody>
      </p:sp>
      <p:pic>
        <p:nvPicPr>
          <p:cNvPr id="7" name="Picture 10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676400"/>
            <a:ext cx="183029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32" y="3097217"/>
            <a:ext cx="74295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35" y="1112838"/>
            <a:ext cx="171549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9" y="857254"/>
            <a:ext cx="171678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94" y="857250"/>
            <a:ext cx="780356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38" y="1905000"/>
            <a:ext cx="125372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8814" y="2062163"/>
            <a:ext cx="5714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1348" y="1884363"/>
            <a:ext cx="5714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0" y="5219700"/>
            <a:ext cx="110668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65" y="5228881"/>
            <a:ext cx="110668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09" y="5251450"/>
            <a:ext cx="110668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08422" y="6118811"/>
            <a:ext cx="7661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.VnAvant" pitchFamily="34" charset="0"/>
              </a:rPr>
              <a:t>2</a:t>
            </a:r>
            <a:r>
              <a:rPr lang="en-US" sz="3000" b="1" dirty="0">
                <a:solidFill>
                  <a:srgbClr val="000000"/>
                </a:solidFill>
                <a:latin typeface=".VnAvant" pitchFamily="34" charset="0"/>
              </a:rPr>
              <a:t>.o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24952" y="6189667"/>
            <a:ext cx="7597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.VnAvant" pitchFamily="34" charset="0"/>
              </a:rPr>
              <a:t>3</a:t>
            </a:r>
            <a:r>
              <a:rPr lang="en-US" sz="3000" b="1" dirty="0">
                <a:solidFill>
                  <a:srgbClr val="000000"/>
                </a:solidFill>
                <a:latin typeface=".VnAvant" pitchFamily="34" charset="0"/>
              </a:rPr>
              <a:t>.d</a:t>
            </a:r>
          </a:p>
        </p:txBody>
      </p:sp>
      <p:pic>
        <p:nvPicPr>
          <p:cNvPr id="16" name="Cao Lê Hà Trang – Abc Beat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52" y="3498850"/>
            <a:ext cx="3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99175" y="6150343"/>
            <a:ext cx="859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000000"/>
                </a:solidFill>
                <a:latin typeface=".VnAvant" pitchFamily="34" charset="0"/>
              </a:rPr>
              <a:t>1</a:t>
            </a:r>
            <a:r>
              <a:rPr lang="en-US" sz="3000" b="1" dirty="0">
                <a:solidFill>
                  <a:srgbClr val="000000"/>
                </a:solidFill>
                <a:latin typeface=".VnAvant" pitchFamily="34" charset="0"/>
              </a:rPr>
              <a:t>.¬</a:t>
            </a:r>
          </a:p>
        </p:txBody>
      </p:sp>
    </p:spTree>
    <p:extLst>
      <p:ext uri="{BB962C8B-B14F-4D97-AF65-F5344CB8AC3E}">
        <p14:creationId xmlns:p14="http://schemas.microsoft.com/office/powerpoint/2010/main" val="23811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204 L 0.19271 -0.05023 C 0.23281 -0.0588 0.29323 -0.06319 0.35638 -0.06319 C 0.42838 -0.06319 0.48607 -0.0588 0.52617 -0.05023 L 0.71914 -0.012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1" y="-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042 L 0.19076 -0.04282 C 0.23034 -0.05023 0.28997 -0.05394 0.35261 -0.05394 C 0.4237 -0.05394 0.48073 -0.05023 0.52031 -0.04282 L 0.7112 -0.0104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7944E-6 L 0.02118 0.503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14" y="3850829"/>
            <a:ext cx="74295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0" y="5235575"/>
            <a:ext cx="110668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95" y="5273884"/>
            <a:ext cx="110668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20" y="5323996"/>
            <a:ext cx="1107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725734" y="6205539"/>
            <a:ext cx="571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000000"/>
                </a:solidFill>
                <a:latin typeface=".VnAvant" pitchFamily="34" charset="0"/>
              </a:rPr>
              <a:t>1</a:t>
            </a:r>
            <a:r>
              <a:rPr lang="en-US" sz="3000" b="1" dirty="0">
                <a:solidFill>
                  <a:srgbClr val="000000"/>
                </a:solidFill>
                <a:latin typeface=".VnAvant" pitchFamily="34" charset="0"/>
              </a:rPr>
              <a:t>.ª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920109" y="6205539"/>
            <a:ext cx="625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.VnAvant" pitchFamily="34" charset="0"/>
              </a:rPr>
              <a:t>2</a:t>
            </a:r>
            <a:r>
              <a:rPr lang="en-US" sz="3000" b="1" dirty="0">
                <a:solidFill>
                  <a:srgbClr val="000000"/>
                </a:solidFill>
                <a:latin typeface=".VnAvant" pitchFamily="34" charset="0"/>
              </a:rPr>
              <a:t>.©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991087" y="6205541"/>
            <a:ext cx="57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.VnAvant" pitchFamily="34" charset="0"/>
              </a:rPr>
              <a:t>3</a:t>
            </a:r>
            <a:r>
              <a:rPr lang="en-US" sz="3000" b="1">
                <a:solidFill>
                  <a:srgbClr val="000000"/>
                </a:solidFill>
                <a:latin typeface=".VnAvant" pitchFamily="34" charset="0"/>
              </a:rPr>
              <a:t>.đ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38" y="1905000"/>
            <a:ext cx="125372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58814" y="2062163"/>
            <a:ext cx="5714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1348" y="1884363"/>
            <a:ext cx="571400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94" y="857250"/>
            <a:ext cx="780356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19" y="974725"/>
            <a:ext cx="171807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64" y="974725"/>
            <a:ext cx="171807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ao Lê Hà Trang – Abc Beat">
            <a:hlinkClick r:id="" action="ppaction://medi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15" y="356235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1204 L 0.19271 -0.05023 C 0.23281 -0.0588 0.29323 -0.06319 0.35638 -0.06319 C 0.42838 -0.06319 0.48607 -0.0588 0.52617 -0.05023 L 0.71914 -0.012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1" y="-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042 L 0.19076 -0.04282 C 0.23034 -0.05023 0.28997 -0.05394 0.35261 -0.05394 C 0.4237 -0.05394 0.48073 -0.05023 0.52031 -0.04282 L 0.7112 -0.01042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60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7143E-6 L 0.02118 0.527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26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4385468" y="4624388"/>
            <a:ext cx="1423988" cy="19288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6767810" y="4495804"/>
            <a:ext cx="1423988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4385470" y="4591320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6751457" y="4509407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8" name="Rectangle 21"/>
          <p:cNvSpPr/>
          <p:nvPr/>
        </p:nvSpPr>
        <p:spPr>
          <a:xfrm>
            <a:off x="1758979" y="339266"/>
            <a:ext cx="1567161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675" y="2415171"/>
            <a:ext cx="1567161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297390" y="2428198"/>
            <a:ext cx="1547813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1" name="Rectangle 21"/>
          <p:cNvSpPr/>
          <p:nvPr/>
        </p:nvSpPr>
        <p:spPr>
          <a:xfrm>
            <a:off x="4297393" y="294598"/>
            <a:ext cx="1567161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®</a:t>
            </a:r>
          </a:p>
        </p:txBody>
      </p:sp>
      <p:sp>
        <p:nvSpPr>
          <p:cNvPr id="12" name="Rectangle 21"/>
          <p:cNvSpPr/>
          <p:nvPr/>
        </p:nvSpPr>
        <p:spPr>
          <a:xfrm>
            <a:off x="6793239" y="2351998"/>
            <a:ext cx="1485900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6773893" y="294598"/>
            <a:ext cx="1478161" cy="19288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d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20893" y="4561798"/>
            <a:ext cx="1567161" cy="1928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5400" algn="ctr">
            <a:solidFill>
              <a:srgbClr val="2F2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12900" b="1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1808707" y="4561794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758979" y="2407009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285207" y="2428194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316739" y="294594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6793239" y="2356226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>
                <a:solidFill>
                  <a:srgbClr val="FF0066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6698982" y="269382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>
                <a:solidFill>
                  <a:srgbClr val="FF0066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1758978" y="313072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03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11672" y="948942"/>
            <a:ext cx="4863006" cy="1195168"/>
          </a:xfrm>
        </p:spPr>
        <p:txBody>
          <a:bodyPr>
            <a:normAutofit fontScale="90000"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6458" y="2608810"/>
            <a:ext cx="6455322" cy="1442928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Điền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chữ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còn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thiếu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từ</a:t>
            </a:r>
            <a:endParaRPr lang="en-US" sz="60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5" y="698937"/>
            <a:ext cx="2820223" cy="520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607630" y="3324018"/>
            <a:ext cx="43957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…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607630" y="426247"/>
            <a:ext cx="43957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902084" y="46551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25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2033747" y="152403"/>
            <a:ext cx="58332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88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vi-VN" sz="8800" b="1" dirty="0" smtClean="0">
                <a:solidFill>
                  <a:srgbClr val="FF0000"/>
                </a:solidFill>
                <a:latin typeface=".VnAvant" pitchFamily="34" charset="0"/>
              </a:rPr>
              <a:t>¸</a:t>
            </a:r>
            <a:r>
              <a:rPr lang="vi-VN" sz="8800" b="1" dirty="0" smtClean="0">
                <a:solidFill>
                  <a:srgbClr val="FF0000"/>
                </a:solidFill>
                <a:latin typeface=".VnAvant" pitchFamily="34" charset="0"/>
              </a:rPr>
              <a:t>nh kem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2166936" y="5105402"/>
            <a:ext cx="67090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…¸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</a:t>
            </a:r>
            <a:r>
              <a:rPr lang="vi-VN" sz="8800" b="1" dirty="0" smtClean="0">
                <a:solidFill>
                  <a:srgbClr val="000066"/>
                </a:solidFill>
                <a:latin typeface=".VnAvant" pitchFamily="34" charset="0"/>
              </a:rPr>
              <a:t>kem</a:t>
            </a:r>
            <a:endParaRPr lang="en-US" sz="8800" b="1" dirty="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476500" y="51196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9900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026" name="Picture 2" descr="Ý nghĩa ngày sinh nhật của bạn | Sinh nhật nấu gì ăn vừa ngon lại tiết  kiệm?! | Nguyên Hà chuyên cung cấp xúc xích, pate, Jambon, thịt xông khói, 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1598954"/>
            <a:ext cx="4947734" cy="329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2419990" y="3"/>
            <a:ext cx="57307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b¸nh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dµy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747246" y="5313754"/>
            <a:ext cx="70762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…¸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…µy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2128181" y="5329096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1005" name="Text Box 13"/>
          <p:cNvSpPr txBox="1">
            <a:spLocks noChangeArrowheads="1"/>
          </p:cNvSpPr>
          <p:nvPr/>
        </p:nvSpPr>
        <p:spPr bwMode="auto">
          <a:xfrm>
            <a:off x="5711371" y="5306250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2" y="1500859"/>
            <a:ext cx="6119812" cy="3824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4" grpId="0"/>
      <p:bldP spid="3410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2089423" y="5268974"/>
            <a:ext cx="62978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990000"/>
                </a:solidFill>
                <a:latin typeface=".VnAvant" pitchFamily="34" charset="0"/>
              </a:rPr>
              <a:t>hoa …µo</a:t>
            </a: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4936083" y="5282594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530611" y="126124"/>
            <a:ext cx="5415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hoa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®µo</a:t>
            </a:r>
          </a:p>
        </p:txBody>
      </p:sp>
      <p:pic>
        <p:nvPicPr>
          <p:cNvPr id="22530" name="Picture 2" descr="Hoa đào làm thuốc và kinh nghiệm chữa bệnh từ dâ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46" y="1683038"/>
            <a:ext cx="5179502" cy="3453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9" y="1497726"/>
            <a:ext cx="7062952" cy="376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68836" y="4800600"/>
            <a:ext cx="4675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    é    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éi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7395" y="5461947"/>
            <a:ext cx="37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6445" y="5473954"/>
            <a:ext cx="37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39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25 -0.744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7" name="WordArt 7"/>
          <p:cNvSpPr>
            <a:spLocks noChangeArrowheads="1" noChangeShapeType="1" noTextEdit="1"/>
          </p:cNvSpPr>
          <p:nvPr/>
        </p:nvSpPr>
        <p:spPr bwMode="auto">
          <a:xfrm>
            <a:off x="462616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grpSp>
        <p:nvGrpSpPr>
          <p:cNvPr id="343049" name="Group 9"/>
          <p:cNvGrpSpPr>
            <a:grpSpLocks/>
          </p:cNvGrpSpPr>
          <p:nvPr/>
        </p:nvGrpSpPr>
        <p:grpSpPr bwMode="auto">
          <a:xfrm>
            <a:off x="867162" y="3352800"/>
            <a:ext cx="8056120" cy="1809750"/>
            <a:chOff x="24" y="1728"/>
            <a:chExt cx="6120" cy="1140"/>
          </a:xfrm>
        </p:grpSpPr>
        <p:sp>
          <p:nvSpPr>
            <p:cNvPr id="34305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62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904861" y="350520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1757022" y="350520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7119938" y="35025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5306406" y="34447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3508642" y="3471042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2656480" y="3460535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4422714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6236245" y="3489438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8035162" y="3503722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3" name="WordArt 23"/>
          <p:cNvSpPr>
            <a:spLocks noChangeArrowheads="1" noChangeShapeType="1" noTextEdit="1"/>
          </p:cNvSpPr>
          <p:nvPr/>
        </p:nvSpPr>
        <p:spPr bwMode="auto">
          <a:xfrm>
            <a:off x="2895926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704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7" grpId="0" animBg="1"/>
      <p:bldP spid="343056" grpId="0"/>
      <p:bldP spid="343057" grpId="0"/>
      <p:bldP spid="343058" grpId="0"/>
      <p:bldP spid="343060" grpId="0"/>
      <p:bldP spid="343061" grpId="0"/>
      <p:bldP spid="343062" grpId="0"/>
      <p:bldP spid="3430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1009425" y="3352800"/>
            <a:ext cx="7961585" cy="1809750"/>
            <a:chOff x="0" y="1728"/>
            <a:chExt cx="6144" cy="1140"/>
          </a:xfrm>
        </p:grpSpPr>
        <p:sp>
          <p:nvSpPr>
            <p:cNvPr id="352266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7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8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1062521" y="350520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1930448" y="350520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7198768" y="35025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5432534" y="3492068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3666301" y="3471042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2798374" y="3476302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4564608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6315075" y="350520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8066694" y="35194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62616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2895926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3219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1" grpId="0"/>
      <p:bldP spid="352272" grpId="0"/>
      <p:bldP spid="352273" grpId="0"/>
      <p:bldP spid="352275" grpId="0"/>
      <p:bldP spid="352276" grpId="0"/>
      <p:bldP spid="352277" grpId="0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9" name="Group 9"/>
          <p:cNvGrpSpPr>
            <a:grpSpLocks/>
          </p:cNvGrpSpPr>
          <p:nvPr/>
        </p:nvGrpSpPr>
        <p:grpSpPr bwMode="auto">
          <a:xfrm>
            <a:off x="1024760" y="3371850"/>
            <a:ext cx="7961586" cy="1809750"/>
            <a:chOff x="0" y="1728"/>
            <a:chExt cx="6144" cy="1140"/>
          </a:xfrm>
        </p:grpSpPr>
        <p:sp>
          <p:nvSpPr>
            <p:cNvPr id="34817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1032142" y="3538211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1900067" y="3492068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2783760" y="3519815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4565759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6300461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1" name="Text Box 21"/>
          <p:cNvSpPr txBox="1">
            <a:spLocks noChangeArrowheads="1"/>
          </p:cNvSpPr>
          <p:nvPr/>
        </p:nvSpPr>
        <p:spPr bwMode="auto">
          <a:xfrm>
            <a:off x="3651686" y="350520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719991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8113992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538753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62616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2895926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7412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6" grpId="0"/>
      <p:bldP spid="348180" grpId="0"/>
      <p:bldP spid="348181" grpId="0"/>
      <p:bldP spid="348184" grpId="0"/>
      <p:bldP spid="348185" grpId="0"/>
      <p:bldP spid="348186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427584" y="4207666"/>
            <a:ext cx="849313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0296">
            <a:off x="8760857" y="1311554"/>
            <a:ext cx="762000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251" flipH="1">
            <a:off x="2393948" y="965166"/>
            <a:ext cx="82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0874" y="1676400"/>
            <a:ext cx="36471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Kết </a:t>
            </a:r>
            <a:r>
              <a:rPr lang="vi-VN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thúc</a:t>
            </a:r>
            <a:endParaRPr lang="vi-VN" sz="7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23547"/>
      </p:ext>
    </p:extLst>
  </p:cSld>
  <p:clrMapOvr>
    <a:masterClrMapping/>
  </p:clrMapOvr>
  <p:transition advClick="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60" name="WordArt 8"/>
          <p:cNvSpPr>
            <a:spLocks noChangeArrowheads="1" noChangeShapeType="1" noTextEdit="1"/>
          </p:cNvSpPr>
          <p:nvPr/>
        </p:nvSpPr>
        <p:spPr bwMode="auto">
          <a:xfrm rot="5400000">
            <a:off x="2922451" y="2107406"/>
            <a:ext cx="3733800" cy="24145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661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64" y="2243959"/>
            <a:ext cx="2228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04" y="1028700"/>
            <a:ext cx="6810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1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b</a:t>
            </a:r>
          </a:p>
        </p:txBody>
      </p:sp>
      <p:pic>
        <p:nvPicPr>
          <p:cNvPr id="354312" name="Picture 8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295400"/>
            <a:ext cx="183544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5" name="WordArt 11"/>
          <p:cNvSpPr>
            <a:spLocks noChangeArrowheads="1" noChangeShapeType="1" noTextEdit="1"/>
          </p:cNvSpPr>
          <p:nvPr/>
        </p:nvSpPr>
        <p:spPr bwMode="auto">
          <a:xfrm>
            <a:off x="1609726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833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 animBg="1"/>
      <p:bldP spid="354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6" y="1282266"/>
            <a:ext cx="7756634" cy="396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11104" y="5345157"/>
            <a:ext cx="35909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uyÖt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binh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5187" y="5345160"/>
            <a:ext cx="68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7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-0.0875 -0.73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3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133600"/>
            <a:ext cx="2228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133600"/>
            <a:ext cx="2228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990600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9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d</a:t>
            </a:r>
          </a:p>
        </p:txBody>
      </p:sp>
      <p:sp>
        <p:nvSpPr>
          <p:cNvPr id="356361" name="WordArt 9"/>
          <p:cNvSpPr>
            <a:spLocks noChangeArrowheads="1" noChangeShapeType="1" noTextEdit="1"/>
          </p:cNvSpPr>
          <p:nvPr/>
        </p:nvSpPr>
        <p:spPr bwMode="auto">
          <a:xfrm>
            <a:off x="1609726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d</a:t>
            </a:r>
          </a:p>
        </p:txBody>
      </p:sp>
      <p:pic>
        <p:nvPicPr>
          <p:cNvPr id="356363" name="Picture 11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219200"/>
            <a:ext cx="2043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  <p:bldP spid="3563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836" y="4800600"/>
            <a:ext cx="46754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  <a:p>
            <a:pPr algn="ctr"/>
            <a:r>
              <a:rPr lang="en-US" sz="4400" b="1" dirty="0">
                <a:solidFill>
                  <a:prstClr val="black"/>
                </a:solidFill>
                <a:latin typeface=".VnAvant" pitchFamily="34" charset="0"/>
              </a:rPr>
              <a:t>    é     </a:t>
            </a:r>
            <a:r>
              <a:rPr lang="en-US" sz="4400" b="1" dirty="0" err="1">
                <a:solidFill>
                  <a:prstClr val="black"/>
                </a:solidFill>
                <a:latin typeface=".VnAvant" pitchFamily="34" charset="0"/>
              </a:rPr>
              <a:t>éi</a:t>
            </a:r>
            <a:endParaRPr lang="en-US" sz="44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225" y="5477713"/>
            <a:ext cx="37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914" y="5489720"/>
            <a:ext cx="37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1" y="1447185"/>
            <a:ext cx="6429745" cy="3965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6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457E-6 L 0.325 -0.689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4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164</Words>
  <Application>Microsoft Office PowerPoint</Application>
  <PresentationFormat>A4 Paper (210x297 mm)</PresentationFormat>
  <Paragraphs>103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1_Default Design</vt:lpstr>
      <vt:lpstr>Custom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2021-03-13T10:41:06Z</dcterms:created>
  <dcterms:modified xsi:type="dcterms:W3CDTF">2021-07-30T05:21:06Z</dcterms:modified>
</cp:coreProperties>
</file>