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4" r:id="rId4"/>
  </p:sldIdLst>
  <p:sldSz cx="9144000" cy="6858000" type="screen4x3"/>
  <p:notesSz cx="6858000" cy="9144000"/>
  <p:custDataLst>
    <p:tags r:id="rId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56B7AD3-A696-493C-8B81-F7D0A39CCFCB}" type="datetimeFigureOut">
              <a:rPr lang="vi-VN" smtClean="0"/>
              <a:t>16/08/2021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074015-3E57-4C51-9F6E-AF4AA69F370E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13D67D-B449-4169-948E-5C4953B79C75}"/>
              </a:ext>
            </a:extLst>
          </p:cNvPr>
          <p:cNvSpPr txBox="1"/>
          <p:nvPr/>
        </p:nvSpPr>
        <p:spPr>
          <a:xfrm>
            <a:off x="178915" y="2776359"/>
            <a:ext cx="8965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BA8511-5A79-48DC-8569-9D64A1976D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325" y="1021453"/>
            <a:ext cx="1491175" cy="1435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id="{84BE624C-2DF4-4FE2-9F0A-9C4EB3A1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185738"/>
            <a:ext cx="8051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  <a:endParaRPr lang="en-US" altLang="vi-V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8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7" y="5706489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4" y="5873897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795" y="5727274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03" y="5632619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48" y="5873899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7" descr="slide0009_image0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92" y="5873898"/>
            <a:ext cx="1225778" cy="9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[TRỌN BỘ] BÀI GIẢNG GIÁO ÁN POWERPOINT MẦM NON CỦA BỘ, SỞ GIÁO DỤC 2020 - Môn Toán 4 tuổi">
            <a:hlinkClick r:id="" action="ppaction://media"/>
            <a:extLst>
              <a:ext uri="{FF2B5EF4-FFF2-40B4-BE49-F238E27FC236}">
                <a16:creationId xmlns:a16="http://schemas.microsoft.com/office/drawing/2014/main" id="{9FE51691-B5B9-4F52-B979-8145EEEC5C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4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844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1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64&quot;/&gt;&lt;/object&gt;&lt;object type=&quot;3&quot; unique_id=&quot;10092&quot;&gt;&lt;property id=&quot;20148&quot; value=&quot;5&quot;/&gt;&lt;property id=&quot;20300&quot; value=&quot;Slide 10&quot;/&gt;&lt;property id=&quot;20307&quot; value=&quot;270&quot;/&gt;&lt;/object&gt;&lt;object type=&quot;3&quot; unique_id=&quot;10093&quot;&gt;&lt;property id=&quot;20148&quot; value=&quot;5&quot;/&gt;&lt;property id=&quot;20300&quot; value=&quot;Slide 11&quot;/&gt;&lt;property id=&quot;20307&quot; value=&quot;271&quot;/&gt;&lt;/object&gt;&lt;object type=&quot;3&quot; unique_id=&quot;10094&quot;&gt;&lt;property id=&quot;20148&quot; value=&quot;5&quot;/&gt;&lt;property id=&quot;20300&quot; value=&quot;Slide 12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153</TotalTime>
  <Words>26</Words>
  <Application>Microsoft Office PowerPoint</Application>
  <PresentationFormat>On-screen Show (4:3)</PresentationFormat>
  <Paragraphs>2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Georgia</vt:lpstr>
      <vt:lpstr>Tahoma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HUNG</dc:creator>
  <cp:lastModifiedBy>Lương Quang Anh</cp:lastModifiedBy>
  <cp:revision>20</cp:revision>
  <dcterms:created xsi:type="dcterms:W3CDTF">2018-12-21T06:08:24Z</dcterms:created>
  <dcterms:modified xsi:type="dcterms:W3CDTF">2021-08-15T23:53:59Z</dcterms:modified>
</cp:coreProperties>
</file>