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7" r:id="rId5"/>
    <p:sldId id="266" r:id="rId6"/>
    <p:sldId id="258" r:id="rId7"/>
    <p:sldId id="263" r:id="rId8"/>
    <p:sldId id="259" r:id="rId9"/>
    <p:sldId id="260" r:id="rId10"/>
    <p:sldId id="268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951D-2FAC-48E5-8DD9-CC4938E4B768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8951D-2FAC-48E5-8DD9-CC4938E4B768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2DB07-9C9C-475C-A3BC-213BD45481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PTHDP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0"/>
            <a:ext cx="9144000" cy="6309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513DA7FA-A794-42DA-B470-1B34021E8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700430"/>
            <a:ext cx="805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endParaRPr lang="en-US" altLang="vi-VN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E48E5B-7C51-4FB0-8318-E454F3F440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269712"/>
            <a:ext cx="1491175" cy="1435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ội dung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34851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7902229417422955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04800"/>
            <a:ext cx="8001000" cy="923925"/>
          </a:xfrm>
        </p:spPr>
      </p:pic>
      <p:pic>
        <p:nvPicPr>
          <p:cNvPr id="5" name="Picture 4" descr="ehexv2v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105400"/>
            <a:ext cx="8077200" cy="1466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0469" y="1828800"/>
            <a:ext cx="7069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5400" b="1" i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5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5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09600" y="1524000"/>
            <a:ext cx="8077200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ội dung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</p:spPr>
      </p:pic>
    </p:spTree>
    <p:extLst>
      <p:ext uri="{BB962C8B-B14F-4D97-AF65-F5344CB8AC3E}">
        <p14:creationId xmlns:p14="http://schemas.microsoft.com/office/powerpoint/2010/main" val="236793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ội dung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</p:spPr>
      </p:pic>
    </p:spTree>
    <p:extLst>
      <p:ext uri="{BB962C8B-B14F-4D97-AF65-F5344CB8AC3E}">
        <p14:creationId xmlns:p14="http://schemas.microsoft.com/office/powerpoint/2010/main" val="1649293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hỗ dành sẵn cho Nội dung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10599" cy="6705600"/>
          </a:xfrm>
        </p:spPr>
      </p:pic>
    </p:spTree>
    <p:extLst>
      <p:ext uri="{BB962C8B-B14F-4D97-AF65-F5344CB8AC3E}">
        <p14:creationId xmlns:p14="http://schemas.microsoft.com/office/powerpoint/2010/main" val="191760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Khung-anh-dep-6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609600" y="1676400"/>
            <a:ext cx="7924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hát”Em</a:t>
            </a:r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8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EMTAPLAIOTOKSTRingto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47233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6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ội dung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72600" cy="6858000"/>
          </a:xfrm>
        </p:spPr>
      </p:pic>
    </p:spTree>
    <p:extLst>
      <p:ext uri="{BB962C8B-B14F-4D97-AF65-F5344CB8AC3E}">
        <p14:creationId xmlns:p14="http://schemas.microsoft.com/office/powerpoint/2010/main" val="87069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Hinh-nen-popowerpoint-nhung-qua-bi-ngo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994" y="-32825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5295" y="1730276"/>
            <a:ext cx="89675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pic>
        <p:nvPicPr>
          <p:cNvPr id="3" name="EMTAPLAIOTOKSTRingto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0389" y="4185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6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,lvyjbjjlbkl kl/////////////////////////////////////////////////////////////////////////////////////////////////////////////////////////////////////////////////////////////////////////////////////////////////////////////////////////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286000"/>
            <a:ext cx="729719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3:</a:t>
            </a:r>
          </a:p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NGHE HÁT</a:t>
            </a:r>
          </a:p>
          <a:p>
            <a:pPr algn="ctr"/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RỪNG XANH CHÁU </a:t>
            </a:r>
          </a:p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THĂM LĂNG BÁC</a:t>
            </a:r>
          </a:p>
        </p:txBody>
      </p:sp>
      <p:pic>
        <p:nvPicPr>
          <p:cNvPr id="8" name="Content Placeholder 7" descr="anhpowerpoin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2" y="1"/>
            <a:ext cx="9144000" cy="6857999"/>
          </a:xfrm>
        </p:spPr>
      </p:pic>
      <p:sp>
        <p:nvSpPr>
          <p:cNvPr id="9" name="Rectangle 8"/>
          <p:cNvSpPr/>
          <p:nvPr/>
        </p:nvSpPr>
        <p:spPr>
          <a:xfrm>
            <a:off x="533400" y="1167348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97</Words>
  <Application>Microsoft Office PowerPoint</Application>
  <PresentationFormat>On-screen Show (4:3)</PresentationFormat>
  <Paragraphs>23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,lvyjbjjlbkl kl/////////////////////////////////////////////////////////////////////////////////////////////////////////////////////////////////////////////////////////////////////////////////////////////////////////////////////////</vt:lpstr>
      <vt:lpstr>PowerPoint Presentation</vt:lpstr>
      <vt:lpstr>PowerPoint Presentation</vt:lpstr>
    </vt:vector>
  </TitlesOfParts>
  <Company>20-8-2010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Quang Anh</cp:lastModifiedBy>
  <cp:revision>41</cp:revision>
  <dcterms:created xsi:type="dcterms:W3CDTF">2015-09-08T13:19:41Z</dcterms:created>
  <dcterms:modified xsi:type="dcterms:W3CDTF">2021-08-02T08:20:47Z</dcterms:modified>
</cp:coreProperties>
</file>