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8ED75-21CD-4A27-8B07-47AD18010134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9AA1F-DDA4-463F-8A11-319870264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9AA1F-DDA4-463F-8A11-3198702648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FF2E-C6CC-4625-AD91-94DE1F4539EF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90C6-FFFE-4A4C-A7BE-3A9EF88AD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26" Type="http://schemas.openxmlformats.org/officeDocument/2006/relationships/image" Target="../media/image40.png"/><Relationship Id="rId3" Type="http://schemas.openxmlformats.org/officeDocument/2006/relationships/hyperlink" Target="http://truongton.net/forum/vcheckvirus.php?url=http://anhso.net/xem.asp?id=&amp;k=0&amp;alb=738858@1675&amp;as=52733" TargetMode="External"/><Relationship Id="rId21" Type="http://schemas.openxmlformats.org/officeDocument/2006/relationships/image" Target="../media/image35.gif"/><Relationship Id="rId7" Type="http://schemas.openxmlformats.org/officeDocument/2006/relationships/hyperlink" Target="http://truongton.net/forum/vcheckvirus.php?url=http://anhso.net/xem.asp?id=&amp;k=0&amp;alb=738858@1675&amp;as=52710" TargetMode="External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5" Type="http://schemas.openxmlformats.org/officeDocument/2006/relationships/image" Target="../media/image39.png"/><Relationship Id="rId2" Type="http://schemas.openxmlformats.org/officeDocument/2006/relationships/image" Target="../media/image19.gif"/><Relationship Id="rId16" Type="http://schemas.openxmlformats.org/officeDocument/2006/relationships/image" Target="../media/image30.gif"/><Relationship Id="rId20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5.gif"/><Relationship Id="rId24" Type="http://schemas.openxmlformats.org/officeDocument/2006/relationships/image" Target="../media/image38.gif"/><Relationship Id="rId5" Type="http://schemas.openxmlformats.org/officeDocument/2006/relationships/image" Target="../media/image21.png"/><Relationship Id="rId15" Type="http://schemas.openxmlformats.org/officeDocument/2006/relationships/image" Target="../media/image29.gif"/><Relationship Id="rId23" Type="http://schemas.openxmlformats.org/officeDocument/2006/relationships/image" Target="../media/image37.gif"/><Relationship Id="rId10" Type="http://schemas.openxmlformats.org/officeDocument/2006/relationships/hyperlink" Target="http://truongton.net/forum/vcheckvirus.php?url=http://www.taochu.com/" TargetMode="External"/><Relationship Id="rId19" Type="http://schemas.openxmlformats.org/officeDocument/2006/relationships/image" Target="../media/image33.gif"/><Relationship Id="rId4" Type="http://schemas.openxmlformats.org/officeDocument/2006/relationships/image" Target="../media/image20.gif"/><Relationship Id="rId9" Type="http://schemas.openxmlformats.org/officeDocument/2006/relationships/image" Target="../media/image24.gif"/><Relationship Id="rId14" Type="http://schemas.openxmlformats.org/officeDocument/2006/relationships/image" Target="../media/image28.gif"/><Relationship Id="rId22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folder\Chau-Yeu-Ba-Ruby-Bao-An%20-%20Part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folder\Always-With-Me-Various-Artists%20-%20Part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8001000" cy="4800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l"/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Bài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giảng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: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Thơ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: </a:t>
            </a:r>
            <a:r>
              <a:rPr lang="en-US" sz="2600" b="1" dirty="0" err="1">
                <a:solidFill>
                  <a:srgbClr val="FFC000"/>
                </a:solidFill>
                <a:latin typeface="Comic Sans MS" pitchFamily="66" charset="0"/>
              </a:rPr>
              <a:t>L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ấy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tăm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cho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bà</a:t>
            </a:r>
            <a:endParaRPr lang="en-US" sz="26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l"/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Đối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tượng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: 4-5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tuổi</a:t>
            </a:r>
            <a:endParaRPr lang="en-US" sz="26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l"/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Lớp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: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mẫu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giáo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nhỡ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B1</a:t>
            </a:r>
          </a:p>
          <a:p>
            <a:pPr algn="l"/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Giáo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viên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: </a:t>
            </a:r>
            <a:r>
              <a:rPr lang="en-US" sz="2600" b="1" dirty="0" err="1">
                <a:solidFill>
                  <a:srgbClr val="FFC000"/>
                </a:solidFill>
                <a:latin typeface="Comic Sans MS" pitchFamily="66" charset="0"/>
              </a:rPr>
              <a:t>N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guyễn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err="1">
                <a:solidFill>
                  <a:srgbClr val="FFC000"/>
                </a:solidFill>
                <a:latin typeface="Comic Sans MS" pitchFamily="66" charset="0"/>
              </a:rPr>
              <a:t>T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hị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err="1">
                <a:solidFill>
                  <a:srgbClr val="FFC000"/>
                </a:solidFill>
                <a:latin typeface="Comic Sans MS" pitchFamily="66" charset="0"/>
              </a:rPr>
              <a:t>N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ga</a:t>
            </a:r>
            <a:endParaRPr lang="en-US" sz="26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l"/>
            <a:r>
              <a:rPr lang="en-US" sz="26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                </a:t>
            </a:r>
          </a:p>
          <a:p>
            <a:pPr algn="l"/>
            <a:r>
              <a:rPr lang="en-US" sz="26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               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Năm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FFC000"/>
                </a:solidFill>
                <a:latin typeface="Comic Sans MS" pitchFamily="66" charset="0"/>
              </a:rPr>
              <a:t>học</a:t>
            </a:r>
            <a:r>
              <a:rPr lang="en-US" sz="2600" b="1" dirty="0" smtClean="0">
                <a:solidFill>
                  <a:srgbClr val="FFC000"/>
                </a:solidFill>
                <a:latin typeface="Comic Sans MS" pitchFamily="66" charset="0"/>
              </a:rPr>
              <a:t> 2020-2021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Phòng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dục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đào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tạo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QUẬN LONG BIÊN</a:t>
            </a:r>
            <a:endPara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mầm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non TUỔI HOA</a:t>
            </a:r>
            <a:endPara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09800"/>
            <a:ext cx="8458199" cy="2057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>
                <a:gd name="adj" fmla="val 1077475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án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triển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ngữ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828800" y="1219200"/>
            <a:ext cx="4648200" cy="1981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Cháu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đi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rót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nước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bưng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ra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err="1" smtClean="0">
                <a:solidFill>
                  <a:schemeClr val="tx1"/>
                </a:solidFill>
              </a:rPr>
              <a:t>Chè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thơm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hương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toả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khắp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nhà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vui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vui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77724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Cô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giáo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dạy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cháu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về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nhà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Ăn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xong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nhớ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cái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tăm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Tăm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ỉa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đình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90600"/>
            <a:ext cx="7467600" cy="5029200"/>
          </a:xfrm>
        </p:spPr>
        <p:txBody>
          <a:bodyPr>
            <a:normAutofit/>
          </a:bodyPr>
          <a:lstStyle/>
          <a:p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dirty="0" err="1" smtClean="0">
                <a:solidFill>
                  <a:schemeClr val="tx1"/>
                </a:solidFill>
              </a:rPr>
              <a:t>Cô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giáo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dặn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bạn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nhỏ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điều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gì</a:t>
            </a:r>
            <a:r>
              <a:rPr lang="en-US" sz="4400" dirty="0" smtClean="0">
                <a:solidFill>
                  <a:schemeClr val="tx1"/>
                </a:solidFill>
              </a:rPr>
              <a:t> ?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"/>
            <a:ext cx="7772400" cy="56388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Nhưng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rụng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hết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răng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Cháu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không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còn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tăm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bà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Rụng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răng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yếu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còn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răng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Bà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bạn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nhỏ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đã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bị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làm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sao</a:t>
            </a:r>
            <a:r>
              <a:rPr lang="en-US" sz="3600" dirty="0" smtClean="0">
                <a:solidFill>
                  <a:schemeClr val="tx1"/>
                </a:solidFill>
              </a:rPr>
              <a:t> ?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err="1" smtClean="0">
                <a:solidFill>
                  <a:schemeClr val="tx1"/>
                </a:solidFill>
              </a:rPr>
              <a:t>Bạn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nhỏ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còn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lấy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tăm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nữa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</a:rPr>
              <a:t> 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7772400" cy="57912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Cháu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rót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nước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bưng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Chè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thơm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hương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toả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khắp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nhà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PT" dirty="0" smtClean="0">
                <a:solidFill>
                  <a:srgbClr val="FF0000"/>
                </a:solidFill>
              </a:rPr>
              <a:t>‘’Hương toả’’, </a:t>
            </a:r>
            <a:r>
              <a:rPr lang="pt-PT" dirty="0">
                <a:solidFill>
                  <a:srgbClr val="FF0000"/>
                </a:solidFill>
              </a:rPr>
              <a:t>có nghĩa là mùi hương thơm bốc ra từ cốc chè bé mời bà </a:t>
            </a:r>
            <a:r>
              <a:rPr lang="pt-PT" dirty="0" smtClean="0">
                <a:solidFill>
                  <a:srgbClr val="FF0000"/>
                </a:solidFill>
              </a:rPr>
              <a:t>uống.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772400" cy="5562600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Bạn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nhỏ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đã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bưng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mời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bà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Các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con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học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tập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được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ở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bạn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7772400" cy="5791200"/>
          </a:xfrm>
        </p:spPr>
        <p:txBody>
          <a:bodyPr>
            <a:normAutofit fontScale="92500"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-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Tất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cả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3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gia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đình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cùng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đọc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bài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thơ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1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lần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. </a:t>
            </a:r>
          </a:p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Các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gia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đình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vừa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đọc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thơ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vừa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thể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hiện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động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tác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nhịp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nhàng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theo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bài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thơ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lần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lượt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từng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gia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đình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đọc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3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gia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đình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đọc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đối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nhau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</a:p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Các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bé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trai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của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các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gia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đình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lên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đọc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Các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bé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gái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của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các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gia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đình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lên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đọc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 algn="l" eaLnBrk="0" hangingPunct="0">
              <a:spcBef>
                <a:spcPct val="50000"/>
              </a:spcBef>
              <a:buFontTx/>
              <a:buChar char="-"/>
            </a:pP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Mỗi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gia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đình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đại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diện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1-2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người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lên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  <a:latin typeface="Arial" charset="0"/>
              </a:rPr>
              <a:t>đọc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.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6734175" cy="944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FF"/>
                </a:solidFill>
              </a:rPr>
              <a:t>Giáo dục tư tưởng</a:t>
            </a:r>
          </a:p>
        </p:txBody>
      </p:sp>
      <p:pic>
        <p:nvPicPr>
          <p:cNvPr id="257027" name="Picture 5" descr="049~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0"/>
            <a:ext cx="1752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8" name="Picture 7" descr="xsgs_160257946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18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9" name="Picture 8" descr="fgtdht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1430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0" name="Picture 10" descr="gif_icon06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1" name="Picture 12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1828800"/>
            <a:ext cx="7699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2" name="Picture 14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391009">
            <a:off x="5770563" y="1427163"/>
            <a:ext cx="631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3" name="Picture 15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06591">
            <a:off x="2003425" y="1498600"/>
            <a:ext cx="498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4" name="Picture 16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553596">
            <a:off x="1219200" y="1295400"/>
            <a:ext cx="4079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5" name="Picture 18" descr="xsgs_160101688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3048000"/>
            <a:ext cx="9763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6" name="Picture 19" descr="xsgs_160101688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51719">
            <a:off x="6934200" y="3733800"/>
            <a:ext cx="727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7" name="Picture 25" descr="valentine119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37436">
            <a:off x="4191000" y="3200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8" name="Picture 27" descr="valentine21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76600" y="37465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39" name="Picture 29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3200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0" name="Picture 30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08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1" name="Picture 31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0" y="1219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2" name="Picture 32" descr="gif_icon11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1295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3" name="Picture 13" descr="xsgs_160024685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267402">
            <a:off x="3124200" y="1828800"/>
            <a:ext cx="511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4" name="Picture 34" descr="valentine68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1583702">
            <a:off x="990600" y="5486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5" name="Picture 36" descr="valentine42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624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6" name="Picture 38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732431">
            <a:off x="1981200" y="2057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7" name="Picture 39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118065">
            <a:off x="5029200" y="1295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8" name="Picture 40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732431">
            <a:off x="5943600" y="236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9" name="Picture 41" descr="valentine139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3032881">
            <a:off x="3657600" y="1752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0" name="Picture 43" descr="valentine117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76800" y="52768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1" name="Picture 47" descr="gif_icon380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43600" y="49720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2" name="Picture 49" descr="gif_icon361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24600" y="129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3" name="Picture 51" descr="gif_icon268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638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4" name="Picture 53" descr="gif_icon028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181600" y="5943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5" name="Picture 55" descr="gif_icon069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8768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6" name="Picture 57" descr="gif_icon237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10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7" name="Picture 59" descr="valentine136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371600" y="3657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8" name="Picture 70" descr="52771237318629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867400" y="17526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9" name="Picture 71" descr="98771237318627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334000" y="3810000"/>
            <a:ext cx="5286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?</a:t>
            </a:r>
          </a:p>
          <a:p>
            <a:r>
              <a:rPr lang="en-US" dirty="0" smtClean="0"/>
              <a:t>Qua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gi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tăm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đỡ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con ạ!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tuỳ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.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tuy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đỡ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nhớ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56574"/>
            <a:ext cx="8991600" cy="723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1676400"/>
            <a:ext cx="61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: </a:t>
            </a:r>
          </a:p>
          <a:p>
            <a:pPr algn="ctr">
              <a:defRPr/>
            </a:pP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giới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thiệu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Description: Description: http://www.lamdeptoam.com/upload/bannerhome/banner_2_2312120304.jpg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b="1" i="1" dirty="0" err="1" smtClean="0">
                <a:blipFill>
                  <a:blip r:embed="rId4"/>
                  <a:tile tx="0" ty="0" sx="100000" sy="100000" flip="none" algn="tl"/>
                </a:blipFill>
              </a:rPr>
              <a:t>Kính</a:t>
            </a:r>
            <a:r>
              <a:rPr lang="en-US" sz="8000" b="1" i="1" dirty="0" smtClean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 smtClean="0">
                <a:blipFill>
                  <a:blip r:embed="rId4"/>
                  <a:tile tx="0" ty="0" sx="100000" sy="100000" flip="none" algn="tl"/>
                </a:blipFill>
              </a:rPr>
              <a:t>chào</a:t>
            </a:r>
            <a:r>
              <a:rPr lang="en-US" sz="8000" b="1" i="1" dirty="0" smtClean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 smtClean="0">
                <a:blipFill>
                  <a:blip r:embed="rId4"/>
                  <a:tile tx="0" ty="0" sx="100000" sy="100000" flip="none" algn="tl"/>
                </a:blipFill>
              </a:rPr>
              <a:t>và</a:t>
            </a:r>
            <a:r>
              <a:rPr lang="en-US" sz="8000" b="1" i="1" dirty="0" smtClean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 smtClean="0">
                <a:blipFill>
                  <a:blip r:embed="rId4"/>
                  <a:tile tx="0" ty="0" sx="100000" sy="100000" flip="none" algn="tl"/>
                </a:blipFill>
              </a:rPr>
              <a:t>hẹn</a:t>
            </a:r>
            <a:r>
              <a:rPr lang="en-US" sz="8000" b="1" i="1" dirty="0" smtClean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 smtClean="0">
                <a:blipFill>
                  <a:blip r:embed="rId4"/>
                  <a:tile tx="0" ty="0" sx="100000" sy="100000" flip="none" algn="tl"/>
                </a:blipFill>
              </a:rPr>
              <a:t>gặp</a:t>
            </a:r>
            <a:r>
              <a:rPr lang="en-US" sz="8000" b="1" i="1" dirty="0" smtClean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8000" b="1" i="1" dirty="0" err="1" smtClean="0">
                <a:blipFill>
                  <a:blip r:embed="rId4"/>
                  <a:tile tx="0" ty="0" sx="100000" sy="100000" flip="none" algn="tl"/>
                </a:blipFill>
              </a:rPr>
              <a:t>lại</a:t>
            </a:r>
            <a:endParaRPr lang="en-US" sz="8000" b="1" i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pic>
        <p:nvPicPr>
          <p:cNvPr id="5" name="Picture 6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105400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u-Yeu-Ba-Ruby-Bao-An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00" y="5791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838201"/>
            <a:ext cx="5029200" cy="2057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b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Dạy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đọc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8991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7772400" cy="58674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Lấy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tăm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cho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bà</a:t>
            </a:r>
            <a:endParaRPr lang="en-US" sz="54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Cô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giáo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dạy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cháu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về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nhà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Ăn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song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nhớ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cái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tăm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Nhưng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rụng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hết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răng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Cháu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không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còn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tăm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bà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Cháu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rót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nước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bưng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Chè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thơm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hương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toả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khắp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nhà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Định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Hải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Always-With-Me-Various-Artists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5867400"/>
            <a:ext cx="1371600" cy="6858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Cô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vừa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đọc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bài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thơ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gì</a:t>
            </a:r>
            <a:r>
              <a:rPr lang="en-US" dirty="0" smtClean="0">
                <a:solidFill>
                  <a:srgbClr val="002060"/>
                </a:solidFill>
              </a:rPr>
              <a:t> ?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nào</a:t>
            </a:r>
            <a:r>
              <a:rPr lang="en-US" dirty="0" smtClean="0">
                <a:solidFill>
                  <a:srgbClr val="002060"/>
                </a:solidFill>
              </a:rPr>
              <a:t> ?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 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tăm</a:t>
            </a:r>
            <a:r>
              <a:rPr lang="en-US" dirty="0"/>
              <a:t>,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ngoan</a:t>
            </a:r>
            <a:r>
              <a:rPr lang="en-US" dirty="0"/>
              <a:t>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ở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tăm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bà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1524000" y="-228600"/>
            <a:ext cx="4343400" cy="26670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Cô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giáo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dạy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cháu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về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nhà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Ăn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xong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nhớ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lấy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cho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bà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cái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tăm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2895600" y="228600"/>
            <a:ext cx="4800600" cy="30480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Nhưng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bà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đã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rụng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hết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răng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Cháu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không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còn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được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lấy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tăm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cho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bà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544</Words>
  <Application>Microsoft Office PowerPoint</Application>
  <PresentationFormat>On-screen Show (4:3)</PresentationFormat>
  <Paragraphs>81</Paragraphs>
  <Slides>21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Hoạt động 2 :  Dạy trẻ đọc thơ  </vt:lpstr>
      <vt:lpstr>PowerPoint Presentation</vt:lpstr>
      <vt:lpstr>PowerPoint Presentation</vt:lpstr>
      <vt:lpstr>Lấy tăm cho bà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 tư tưởng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THUTRANG1995</dc:creator>
  <cp:lastModifiedBy>Techsi.vn</cp:lastModifiedBy>
  <cp:revision>19</cp:revision>
  <dcterms:created xsi:type="dcterms:W3CDTF">2017-10-05T01:13:22Z</dcterms:created>
  <dcterms:modified xsi:type="dcterms:W3CDTF">2020-11-17T02:59:38Z</dcterms:modified>
</cp:coreProperties>
</file>