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3610C3C0-399B-4BAC-9C24-E31F43C2794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66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D2050BA3-C2C4-4A38-977F-FA7740BD003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976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11DD4D00-ACD2-46FA-95F9-E7C70755204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397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F22E6C8F-2EE7-48AA-B664-33C815D73D8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829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4BFB6114-CBCA-40B6-A899-6BF371C1E42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494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458275D7-1896-49F6-9322-3F08AE07EC8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40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0D3B10E2-0180-4BA9-9248-40894590C1D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803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94801812-C715-460B-84DB-F8CAB6E0461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47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FB78FE82-EC69-4780-8860-A0131D9D3E0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633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11097237-BE66-47E6-A4F2-7FC4CBEDEAD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08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60369D2F-17FD-4BE3-A26E-EA2C5468CC3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256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text styles</a:t>
            </a:r>
          </a:p>
          <a:p>
            <a:pPr lvl="1"/>
            <a:r>
              <a:rPr lang="vi-VN" altLang="en-US" smtClean="0"/>
              <a:t>Second level</a:t>
            </a:r>
          </a:p>
          <a:p>
            <a:pPr lvl="2"/>
            <a:r>
              <a:rPr lang="vi-VN" altLang="en-US" smtClean="0"/>
              <a:t>Third level</a:t>
            </a:r>
          </a:p>
          <a:p>
            <a:pPr lvl="3"/>
            <a:r>
              <a:rPr lang="vi-VN" altLang="en-US" smtClean="0"/>
              <a:t>Fourth level</a:t>
            </a:r>
          </a:p>
          <a:p>
            <a:pPr lvl="4"/>
            <a:r>
              <a:rPr lang="vi-VN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37636A-ECE9-438C-A31C-57248D145A1C}" type="slidenum">
              <a:rPr lang="vi-VN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8768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8" descr="20-khung-hinh-nen-dep-tinh-te-danh-cho-ban-1487828799-2.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266700" y="266700"/>
            <a:ext cx="861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.VnTimeH" pitchFamily="34" charset="0"/>
              </a:rPr>
              <a:t>Phßng</a:t>
            </a:r>
            <a:r>
              <a:rPr lang="en-US" altLang="en-US" sz="2800" b="1" dirty="0">
                <a:solidFill>
                  <a:srgbClr val="FF0000"/>
                </a:solidFill>
                <a:latin typeface=".VnTimeH" pitchFamily="34" charset="0"/>
              </a:rPr>
              <a:t> GD- ĐT </a:t>
            </a:r>
            <a:r>
              <a:rPr lang="en-US" altLang="en-US" sz="2800" b="1" dirty="0" smtClean="0">
                <a:solidFill>
                  <a:srgbClr val="FF0000"/>
                </a:solidFill>
                <a:latin typeface=".VnTimeH" pitchFamily="34" charset="0"/>
              </a:rPr>
              <a:t>QUẬN LONG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214313" y="3786188"/>
            <a:ext cx="8715375" cy="375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33CC"/>
                </a:solidFill>
                <a:latin typeface="Arial" charset="0"/>
                <a:cs typeface="Times New Roman" pitchFamily="18" charset="0"/>
              </a:rPr>
              <a:t>            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  <a:cs typeface="Times New Roman" pitchFamily="18" charset="0"/>
              </a:rPr>
              <a:t>Đề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tài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: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Tìm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hiểu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về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nghề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Arial" charset="0"/>
              </a:rPr>
              <a:t>bác</a:t>
            </a:r>
            <a:r>
              <a:rPr lang="en-US" altLang="en-US" sz="2800" b="1" dirty="0" smtClean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Arial" charset="0"/>
              </a:rPr>
              <a:t>sĩ</a:t>
            </a:r>
            <a:endParaRPr lang="en-US" altLang="en-US" sz="2800" b="1" dirty="0">
              <a:solidFill>
                <a:srgbClr val="0033CC"/>
              </a:solidFill>
              <a:latin typeface="Arial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           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Lứa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tuổi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: 4-5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tuổi</a:t>
            </a:r>
            <a:endParaRPr lang="en-US" altLang="en-US" sz="2800" b="1" dirty="0">
              <a:solidFill>
                <a:srgbClr val="0033CC"/>
              </a:solidFill>
              <a:latin typeface="Arial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            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Năm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altLang="en-US" sz="2800" b="1" dirty="0" err="1">
                <a:solidFill>
                  <a:srgbClr val="0033CC"/>
                </a:solidFill>
                <a:latin typeface="Arial" charset="0"/>
              </a:rPr>
              <a:t>học</a:t>
            </a:r>
            <a:r>
              <a:rPr lang="en-US" altLang="en-US" sz="2800" b="1" dirty="0">
                <a:solidFill>
                  <a:srgbClr val="0033CC"/>
                </a:solidFill>
                <a:latin typeface="Arial" charset="0"/>
              </a:rPr>
              <a:t> : 2020-2021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800" b="1" dirty="0">
              <a:solidFill>
                <a:srgbClr val="0033CC"/>
              </a:solidFill>
              <a:latin typeface="Arial" charset="0"/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800" b="1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43013" name="WordArt 4"/>
          <p:cNvSpPr>
            <a:spLocks noChangeArrowheads="1" noChangeShapeType="1" noTextEdit="1"/>
          </p:cNvSpPr>
          <p:nvPr/>
        </p:nvSpPr>
        <p:spPr bwMode="auto">
          <a:xfrm>
            <a:off x="2590800" y="1524000"/>
            <a:ext cx="38862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0">
                <a:solidFill>
                  <a:srgbClr val="6600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LĨNH VỰC : PHÁT TRIỂN NHẬN THỨC</a:t>
            </a:r>
          </a:p>
        </p:txBody>
      </p:sp>
      <p:sp>
        <p:nvSpPr>
          <p:cNvPr id="43014" name="Text Box 2"/>
          <p:cNvSpPr txBox="1">
            <a:spLocks noChangeArrowheads="1"/>
          </p:cNvSpPr>
          <p:nvPr/>
        </p:nvSpPr>
        <p:spPr bwMode="auto">
          <a:xfrm>
            <a:off x="357188" y="785813"/>
            <a:ext cx="861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.VnTimeH" pitchFamily="34" charset="0"/>
              </a:rPr>
              <a:t>TRƯỜNG MẦM NON TUỔI HOA</a:t>
            </a:r>
          </a:p>
        </p:txBody>
      </p:sp>
    </p:spTree>
    <p:extLst>
      <p:ext uri="{BB962C8B-B14F-4D97-AF65-F5344CB8AC3E}">
        <p14:creationId xmlns:p14="http://schemas.microsoft.com/office/powerpoint/2010/main" val="10661997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52400"/>
            <a:ext cx="35477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" y="629453"/>
            <a:ext cx="9109364" cy="6228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34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226367"/>
            <a:ext cx="4078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838201"/>
            <a:ext cx="9115425" cy="6019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8200"/>
            <a:ext cx="9144000" cy="601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89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0"/>
            <a:ext cx="9207357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0"/>
            <a:ext cx="923317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34636"/>
            <a:ext cx="9295988" cy="68233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6927"/>
            <a:ext cx="9264755" cy="68510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6926"/>
            <a:ext cx="9295988" cy="687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28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8064" y="220230"/>
            <a:ext cx="20505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005"/>
            <a:ext cx="9144000" cy="60362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791150"/>
            <a:ext cx="96012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06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91080"/>
            <a:ext cx="48494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" y="824345"/>
            <a:ext cx="2524125" cy="255703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775855"/>
            <a:ext cx="2676525" cy="26055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697" y="838200"/>
            <a:ext cx="2648503" cy="2543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0"/>
            <a:ext cx="3429000" cy="2743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733800"/>
            <a:ext cx="39624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71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63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2</cp:revision>
  <dcterms:created xsi:type="dcterms:W3CDTF">2020-12-03T02:31:10Z</dcterms:created>
  <dcterms:modified xsi:type="dcterms:W3CDTF">2020-12-03T02:50:46Z</dcterms:modified>
</cp:coreProperties>
</file>